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Lst>
  <p:notesMasterIdLst>
    <p:notesMasterId r:id="rId37"/>
  </p:notesMasterIdLst>
  <p:sldIdLst>
    <p:sldId id="257" r:id="rId15"/>
    <p:sldId id="258" r:id="rId16"/>
    <p:sldId id="260" r:id="rId17"/>
    <p:sldId id="266" r:id="rId18"/>
    <p:sldId id="263" r:id="rId19"/>
    <p:sldId id="306" r:id="rId20"/>
    <p:sldId id="308" r:id="rId21"/>
    <p:sldId id="284" r:id="rId22"/>
    <p:sldId id="275" r:id="rId23"/>
    <p:sldId id="267" r:id="rId24"/>
    <p:sldId id="307" r:id="rId25"/>
    <p:sldId id="310" r:id="rId26"/>
    <p:sldId id="285" r:id="rId27"/>
    <p:sldId id="269" r:id="rId28"/>
    <p:sldId id="311" r:id="rId29"/>
    <p:sldId id="265" r:id="rId30"/>
    <p:sldId id="279" r:id="rId31"/>
    <p:sldId id="286" r:id="rId32"/>
    <p:sldId id="287" r:id="rId33"/>
    <p:sldId id="272" r:id="rId34"/>
    <p:sldId id="271" r:id="rId35"/>
    <p:sldId id="312" r:id="rId36"/>
  </p:sldIdLst>
  <p:sldSz cx="12192000" cy="6858000"/>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9993"/>
    <a:srgbClr val="F8D35E"/>
    <a:srgbClr val="8DBD57"/>
    <a:srgbClr val="FB9824"/>
    <a:srgbClr val="F47264"/>
    <a:srgbClr val="7CC8EC"/>
    <a:srgbClr val="C4E0E2"/>
    <a:srgbClr val="498C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2" autoAdjust="0"/>
    <p:restoredTop sz="94660" autoAdjust="0"/>
  </p:normalViewPr>
  <p:slideViewPr>
    <p:cSldViewPr snapToGrid="0">
      <p:cViewPr varScale="1">
        <p:scale>
          <a:sx n="78" d="100"/>
          <a:sy n="78" d="100"/>
        </p:scale>
        <p:origin x="126" y="372"/>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5362" name="页眉占位符 1"/>
          <p:cNvSpPr>
            <a:spLocks noGrp="1" noChangeArrowheads="1"/>
          </p:cNvSpPr>
          <p:nvPr>
            <p:ph type="hdr" sz="quarte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sz="1200"/>
            </a:lvl1pPr>
          </a:lstStyle>
          <a:p>
            <a:pPr>
              <a:defRPr/>
            </a:pPr>
            <a:endParaRPr lang="zh-CN" altLang="en-US"/>
          </a:p>
        </p:txBody>
      </p:sp>
      <p:sp>
        <p:nvSpPr>
          <p:cNvPr id="15363"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buFont typeface="Arial" panose="020B0604020202020204" pitchFamily="34" charset="0"/>
              <a:buNone/>
              <a:defRPr sz="1200"/>
            </a:lvl1pPr>
          </a:lstStyle>
          <a:p>
            <a:pPr>
              <a:defRPr/>
            </a:pPr>
            <a:endParaRPr lang="zh-CN" altLang="en-US"/>
          </a:p>
        </p:txBody>
      </p:sp>
      <p:sp>
        <p:nvSpPr>
          <p:cNvPr id="15364" name="幻灯片图像占位符 3"/>
          <p:cNvSpPr>
            <a:spLocks noGrp="1" noRot="1" noChangeAspect="1" noChangeArrowheads="1"/>
          </p:cNvSpPr>
          <p:nvPr>
            <p:ph type="sldImg" idx="4294967295"/>
          </p:nvPr>
        </p:nvSpPr>
        <p:spPr bwMode="auto">
          <a:xfrm>
            <a:off x="685800" y="11430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p>
      <p:sp>
        <p:nvSpPr>
          <p:cNvPr id="15365" name="备注占位符 4"/>
          <p:cNvSpPr>
            <a:spLocks noGrp="1" noChangeArrowheads="1"/>
          </p:cNvSpPr>
          <p:nvPr>
            <p:ph type="body" sz="quarter" idx="3"/>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5366" name="页脚占位符 5"/>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buFont typeface="Arial" panose="020B0604020202020204" pitchFamily="34" charset="0"/>
              <a:buNone/>
              <a:defRPr sz="1200"/>
            </a:lvl1pPr>
          </a:lstStyle>
          <a:p>
            <a:pPr>
              <a:defRPr/>
            </a:pPr>
            <a:endParaRPr lang="zh-CN" altLang="en-US"/>
          </a:p>
        </p:txBody>
      </p:sp>
      <p:sp>
        <p:nvSpPr>
          <p:cNvPr id="15367" name="灯片编号占位符 6"/>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buFont typeface="Arial" panose="020B0604020202020204" pitchFamily="34" charset="0"/>
              <a:buNone/>
              <a:defRPr sz="1200"/>
            </a:lvl1pPr>
          </a:lstStyle>
          <a:p>
            <a:pPr>
              <a:defRPr/>
            </a:pPr>
            <a:fld id="{1A054348-E63B-41CD-9AF2-E99F7844DF2F}"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7410" name="幻灯片图像占位符 1"/>
          <p:cNvSpPr>
            <a:spLocks noGrp="1" noRot="1" noChangeAspect="1" noChangeArrowheads="1" noTextEdit="1"/>
          </p:cNvSpPr>
          <p:nvPr>
            <p:ph type="sldImg" idx="4294967295"/>
          </p:nvPr>
        </p:nvSpPr>
        <p:spPr/>
      </p:sp>
      <p:sp>
        <p:nvSpPr>
          <p:cNvPr id="17411" name="备注占位符 2"/>
          <p:cNvSpPr>
            <a:spLocks noGrp="1" noChangeArrowheads="1"/>
          </p:cNvSpPr>
          <p:nvPr>
            <p:ph type="body" idx="4294967295"/>
          </p:nvPr>
        </p:nvSpPr>
        <p:spPr/>
        <p:txBody>
          <a:bodyPr anchor="t"/>
          <a:lstStyle/>
          <a:p>
            <a:pPr eaLnBrk="1" hangingPunct="1">
              <a:spcBef>
                <a:spcPct val="0"/>
              </a:spcBef>
            </a:pPr>
            <a:endParaRPr lang="zh-CN" altLang="en-US"/>
          </a:p>
        </p:txBody>
      </p:sp>
      <p:sp>
        <p:nvSpPr>
          <p:cNvPr id="17412"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fld id="{AED7BD47-32DF-42D0-8411-489D28C457D1}" type="slidenum">
              <a:rPr lang="zh-CN" altLang="en-US" sz="1200"/>
              <a:t>1</a:t>
            </a:fld>
            <a:endParaRPr lang="zh-CN" altLang="en-US" sz="1200"/>
          </a:p>
        </p:txBody>
      </p:sp>
    </p:spTree>
  </p:cSld>
  <p:clrMapOvr>
    <a:overrideClrMapping bg1="lt1" tx1="dk1" bg2="lt2" tx2="dk2" accent1="accent1" accent2="accent2" accent3="accent3" accent4="accent4" accent5="accent5" accent6="accent6" hlink="hlink" folHlink="folHlink"/>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幻灯片图像占位符 1"/>
          <p:cNvSpPr>
            <a:spLocks noGrp="1" noRot="1" noChangeAspect="1" noChangeArrowheads="1" noTextEdit="1"/>
          </p:cNvSpPr>
          <p:nvPr>
            <p:ph type="sldImg" idx="4294967295"/>
          </p:nvPr>
        </p:nvSpPr>
        <p:spPr/>
      </p:sp>
      <p:sp>
        <p:nvSpPr>
          <p:cNvPr id="35842" name="备注占位符 2"/>
          <p:cNvSpPr>
            <a:spLocks noGrp="1" noChangeArrowheads="1"/>
          </p:cNvSpPr>
          <p:nvPr>
            <p:ph type="body" idx="4294967295"/>
          </p:nvPr>
        </p:nvSpPr>
        <p:spPr/>
        <p:txBody>
          <a:bodyPr/>
          <a:lstStyle/>
          <a:p>
            <a:endParaRPr lang="zh-CN" altLang="en-US"/>
          </a:p>
        </p:txBody>
      </p:sp>
      <p:sp>
        <p:nvSpPr>
          <p:cNvPr id="35843" name="灯片编号占位符 3"/>
          <p:cNvSpPr>
            <a:spLocks noGrp="1" noChangeArrowheads="1"/>
          </p:cNvSpPr>
          <p:nvPr>
            <p:ph type="sldNum" sz="quarter" idx="5"/>
          </p:nvPr>
        </p:nvSpPr>
        <p:spPr>
          <a:noFill/>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Char char="•"/>
            </a:pPr>
            <a:fld id="{5A68FCB4-CC2B-4F31-8C3E-C89C9E05532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幻灯片图像占位符 1"/>
          <p:cNvSpPr>
            <a:spLocks noGrp="1" noRot="1" noChangeAspect="1" noChangeArrowheads="1" noTextEdit="1"/>
          </p:cNvSpPr>
          <p:nvPr>
            <p:ph type="sldImg" idx="4294967295"/>
          </p:nvPr>
        </p:nvSpPr>
        <p:spPr/>
      </p:sp>
      <p:sp>
        <p:nvSpPr>
          <p:cNvPr id="37890" name="备注占位符 2"/>
          <p:cNvSpPr>
            <a:spLocks noGrp="1" noChangeArrowheads="1"/>
          </p:cNvSpPr>
          <p:nvPr>
            <p:ph type="body" idx="4294967295"/>
          </p:nvPr>
        </p:nvSpPr>
        <p:spPr/>
        <p:txBody>
          <a:bodyPr/>
          <a:lstStyle/>
          <a:p>
            <a:endParaRPr lang="zh-CN" altLang="en-US"/>
          </a:p>
        </p:txBody>
      </p:sp>
      <p:sp>
        <p:nvSpPr>
          <p:cNvPr id="37891" name="灯片编号占位符 3"/>
          <p:cNvSpPr>
            <a:spLocks noGrp="1" noChangeArrowheads="1"/>
          </p:cNvSpPr>
          <p:nvPr>
            <p:ph type="sldNum" sz="quarter" idx="5"/>
          </p:nvPr>
        </p:nvSpPr>
        <p:spPr>
          <a:noFill/>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Char char="•"/>
            </a:pPr>
            <a:fld id="{B51E1C24-4116-4938-A3C5-F2673D4890D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幻灯片图像占位符 1"/>
          <p:cNvSpPr>
            <a:spLocks noGrp="1" noRot="1" noChangeAspect="1" noChangeArrowheads="1" noTextEdit="1"/>
          </p:cNvSpPr>
          <p:nvPr>
            <p:ph type="sldImg" idx="4294967295"/>
          </p:nvPr>
        </p:nvSpPr>
        <p:spPr/>
      </p:sp>
      <p:sp>
        <p:nvSpPr>
          <p:cNvPr id="39938" name="备注占位符 2"/>
          <p:cNvSpPr>
            <a:spLocks noGrp="1" noChangeArrowheads="1"/>
          </p:cNvSpPr>
          <p:nvPr>
            <p:ph type="body" idx="4294967295"/>
          </p:nvPr>
        </p:nvSpPr>
        <p:spPr/>
        <p:txBody>
          <a:bodyPr/>
          <a:lstStyle/>
          <a:p>
            <a:endParaRPr lang="zh-CN" altLang="en-US"/>
          </a:p>
        </p:txBody>
      </p:sp>
      <p:sp>
        <p:nvSpPr>
          <p:cNvPr id="39939" name="灯片编号占位符 3"/>
          <p:cNvSpPr>
            <a:spLocks noGrp="1" noChangeArrowheads="1"/>
          </p:cNvSpPr>
          <p:nvPr>
            <p:ph type="sldNum" sz="quarter" idx="5"/>
          </p:nvPr>
        </p:nvSpPr>
        <p:spPr>
          <a:noFill/>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Char char="•"/>
            </a:pPr>
            <a:fld id="{0AAD6FC9-F3B0-4BCD-9DA2-08364022DB2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noChangeArrowheads="1" noTextEdit="1"/>
          </p:cNvSpPr>
          <p:nvPr>
            <p:ph type="sldImg" idx="4294967295"/>
          </p:nvPr>
        </p:nvSpPr>
        <p:spPr/>
      </p:sp>
      <p:sp>
        <p:nvSpPr>
          <p:cNvPr id="41986" name="备注占位符 2"/>
          <p:cNvSpPr>
            <a:spLocks noGrp="1" noChangeArrowheads="1"/>
          </p:cNvSpPr>
          <p:nvPr>
            <p:ph type="body" idx="4294967295"/>
          </p:nvPr>
        </p:nvSpPr>
        <p:spPr/>
        <p:txBody>
          <a:bodyPr/>
          <a:lstStyle/>
          <a:p>
            <a:endParaRPr lang="zh-CN" altLang="en-US"/>
          </a:p>
        </p:txBody>
      </p:sp>
      <p:sp>
        <p:nvSpPr>
          <p:cNvPr id="41987" name="灯片编号占位符 3"/>
          <p:cNvSpPr>
            <a:spLocks noGrp="1" noChangeArrowheads="1"/>
          </p:cNvSpPr>
          <p:nvPr>
            <p:ph type="sldNum" sz="quarter" idx="5"/>
          </p:nvPr>
        </p:nvSpPr>
        <p:spPr>
          <a:noFill/>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Char char="•"/>
            </a:pPr>
            <a:fld id="{79E77229-650B-4DBC-8D5E-5DFEF204B92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noTextEdit="1"/>
          </p:cNvSpPr>
          <p:nvPr>
            <p:ph type="sldImg" idx="4294967295"/>
          </p:nvPr>
        </p:nvSpPr>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a:noFill/>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Char char="•"/>
            </a:pPr>
            <a:fld id="{BFB900A2-A1D2-49FE-A310-1C4BE02DBA7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幻灯片图像占位符 1"/>
          <p:cNvSpPr>
            <a:spLocks noGrp="1" noRot="1" noChangeAspect="1" noChangeArrowheads="1" noTextEdit="1"/>
          </p:cNvSpPr>
          <p:nvPr>
            <p:ph type="sldImg" idx="4294967295"/>
          </p:nvPr>
        </p:nvSpPr>
        <p:spPr/>
      </p:sp>
      <p:sp>
        <p:nvSpPr>
          <p:cNvPr id="46082" name="备注占位符 2"/>
          <p:cNvSpPr>
            <a:spLocks noGrp="1" noChangeArrowheads="1"/>
          </p:cNvSpPr>
          <p:nvPr>
            <p:ph type="body" idx="4294967295"/>
          </p:nvPr>
        </p:nvSpPr>
        <p:spPr/>
        <p:txBody>
          <a:bodyPr/>
          <a:lstStyle/>
          <a:p>
            <a:endParaRPr lang="zh-CN" altLang="en-US"/>
          </a:p>
        </p:txBody>
      </p:sp>
      <p:sp>
        <p:nvSpPr>
          <p:cNvPr id="46083" name="灯片编号占位符 3"/>
          <p:cNvSpPr>
            <a:spLocks noGrp="1" noChangeArrowheads="1"/>
          </p:cNvSpPr>
          <p:nvPr>
            <p:ph type="sldNum" sz="quarter" idx="5"/>
          </p:nvPr>
        </p:nvSpPr>
        <p:spPr>
          <a:noFill/>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Char char="•"/>
            </a:pPr>
            <a:fld id="{404A0F4E-DF94-4547-8A23-447AB7057809}"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幻灯片图像占位符 1"/>
          <p:cNvSpPr>
            <a:spLocks noGrp="1" noRot="1" noChangeAspect="1" noChangeArrowheads="1" noTextEdit="1"/>
          </p:cNvSpPr>
          <p:nvPr>
            <p:ph type="sldImg" idx="4294967295"/>
          </p:nvPr>
        </p:nvSpPr>
        <p:spPr/>
      </p:sp>
      <p:sp>
        <p:nvSpPr>
          <p:cNvPr id="48130" name="备注占位符 2"/>
          <p:cNvSpPr>
            <a:spLocks noGrp="1" noChangeArrowheads="1"/>
          </p:cNvSpPr>
          <p:nvPr>
            <p:ph type="body" idx="4294967295"/>
          </p:nvPr>
        </p:nvSpPr>
        <p:spPr/>
        <p:txBody>
          <a:bodyPr/>
          <a:lstStyle/>
          <a:p>
            <a:endParaRPr lang="zh-CN" altLang="en-US"/>
          </a:p>
        </p:txBody>
      </p:sp>
      <p:sp>
        <p:nvSpPr>
          <p:cNvPr id="48131" name="灯片编号占位符 3"/>
          <p:cNvSpPr>
            <a:spLocks noGrp="1" noChangeArrowheads="1"/>
          </p:cNvSpPr>
          <p:nvPr>
            <p:ph type="sldNum" sz="quarter" idx="5"/>
          </p:nvPr>
        </p:nvSpPr>
        <p:spPr>
          <a:noFill/>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Char char="•"/>
            </a:pPr>
            <a:fld id="{5BECDB37-6FEC-4064-AE48-6F44B548B63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幻灯片图像占位符 1"/>
          <p:cNvSpPr>
            <a:spLocks noGrp="1" noRot="1" noChangeAspect="1" noChangeArrowheads="1" noTextEdit="1"/>
          </p:cNvSpPr>
          <p:nvPr>
            <p:ph type="sldImg" idx="4294967295"/>
          </p:nvPr>
        </p:nvSpPr>
        <p:spPr/>
      </p:sp>
      <p:sp>
        <p:nvSpPr>
          <p:cNvPr id="50178" name="备注占位符 2"/>
          <p:cNvSpPr>
            <a:spLocks noGrp="1" noChangeArrowheads="1"/>
          </p:cNvSpPr>
          <p:nvPr>
            <p:ph type="body" idx="4294967295"/>
          </p:nvPr>
        </p:nvSpPr>
        <p:spPr/>
        <p:txBody>
          <a:bodyPr/>
          <a:lstStyle/>
          <a:p>
            <a:endParaRPr lang="zh-CN" altLang="en-US"/>
          </a:p>
        </p:txBody>
      </p:sp>
      <p:sp>
        <p:nvSpPr>
          <p:cNvPr id="50179" name="灯片编号占位符 3"/>
          <p:cNvSpPr>
            <a:spLocks noGrp="1" noChangeArrowheads="1"/>
          </p:cNvSpPr>
          <p:nvPr>
            <p:ph type="sldNum" sz="quarter" idx="5"/>
          </p:nvPr>
        </p:nvSpPr>
        <p:spPr>
          <a:noFill/>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Char char="•"/>
            </a:pPr>
            <a:fld id="{7F3EAF7D-A4DB-4C61-A53F-A671F48057B6}"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幻灯片图像占位符 1"/>
          <p:cNvSpPr>
            <a:spLocks noGrp="1" noRot="1" noChangeAspect="1" noChangeArrowheads="1" noTextEdit="1"/>
          </p:cNvSpPr>
          <p:nvPr>
            <p:ph type="sldImg" idx="4294967295"/>
          </p:nvPr>
        </p:nvSpPr>
        <p:spPr/>
      </p:sp>
      <p:sp>
        <p:nvSpPr>
          <p:cNvPr id="52226" name="备注占位符 2"/>
          <p:cNvSpPr>
            <a:spLocks noGrp="1" noChangeArrowheads="1"/>
          </p:cNvSpPr>
          <p:nvPr>
            <p:ph type="body" idx="4294967295"/>
          </p:nvPr>
        </p:nvSpPr>
        <p:spPr/>
        <p:txBody>
          <a:bodyPr/>
          <a:lstStyle/>
          <a:p>
            <a:endParaRPr lang="zh-CN" altLang="en-US"/>
          </a:p>
        </p:txBody>
      </p:sp>
      <p:sp>
        <p:nvSpPr>
          <p:cNvPr id="52227" name="灯片编号占位符 3"/>
          <p:cNvSpPr>
            <a:spLocks noGrp="1" noChangeArrowheads="1"/>
          </p:cNvSpPr>
          <p:nvPr>
            <p:ph type="sldNum" sz="quarter" idx="5"/>
          </p:nvPr>
        </p:nvSpPr>
        <p:spPr>
          <a:noFill/>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Char char="•"/>
            </a:pPr>
            <a:fld id="{743E59D8-224C-4CD6-95DA-88D4D481506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幻灯片图像占位符 1"/>
          <p:cNvSpPr>
            <a:spLocks noGrp="1" noRot="1" noChangeAspect="1" noChangeArrowheads="1" noTextEdit="1"/>
          </p:cNvSpPr>
          <p:nvPr>
            <p:ph type="sldImg" idx="4294967295"/>
          </p:nvPr>
        </p:nvSpPr>
        <p:spPr/>
      </p:sp>
      <p:sp>
        <p:nvSpPr>
          <p:cNvPr id="54274" name="备注占位符 2"/>
          <p:cNvSpPr>
            <a:spLocks noGrp="1" noChangeArrowheads="1"/>
          </p:cNvSpPr>
          <p:nvPr>
            <p:ph type="body" idx="4294967295"/>
          </p:nvPr>
        </p:nvSpPr>
        <p:spPr/>
        <p:txBody>
          <a:bodyPr/>
          <a:lstStyle/>
          <a:p>
            <a:endParaRPr lang="zh-CN" altLang="en-US"/>
          </a:p>
        </p:txBody>
      </p:sp>
      <p:sp>
        <p:nvSpPr>
          <p:cNvPr id="54275" name="灯片编号占位符 3"/>
          <p:cNvSpPr>
            <a:spLocks noGrp="1" noChangeArrowheads="1"/>
          </p:cNvSpPr>
          <p:nvPr>
            <p:ph type="sldNum" sz="quarter" idx="5"/>
          </p:nvPr>
        </p:nvSpPr>
        <p:spPr>
          <a:noFill/>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Char char="•"/>
            </a:pPr>
            <a:fld id="{CDB03612-0EAF-4379-A45B-B61E91A662C2}"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9458" name="幻灯片图像占位符 1"/>
          <p:cNvSpPr>
            <a:spLocks noGrp="1" noRot="1" noChangeAspect="1" noChangeArrowheads="1" noTextEdit="1"/>
          </p:cNvSpPr>
          <p:nvPr>
            <p:ph type="sldImg" idx="4294967295"/>
          </p:nvPr>
        </p:nvSpPr>
        <p:spPr/>
      </p:sp>
      <p:sp>
        <p:nvSpPr>
          <p:cNvPr id="19459" name="备注占位符 2"/>
          <p:cNvSpPr>
            <a:spLocks noGrp="1" noChangeArrowheads="1"/>
          </p:cNvSpPr>
          <p:nvPr>
            <p:ph type="body" idx="4294967295"/>
          </p:nvPr>
        </p:nvSpPr>
        <p:spPr/>
        <p:txBody>
          <a:bodyPr anchor="t"/>
          <a:lstStyle/>
          <a:p>
            <a:pPr eaLnBrk="1" hangingPunct="1">
              <a:spcBef>
                <a:spcPct val="0"/>
              </a:spcBef>
            </a:pPr>
            <a:endParaRPr lang="zh-CN" altLang="en-US"/>
          </a:p>
        </p:txBody>
      </p:sp>
      <p:sp>
        <p:nvSpPr>
          <p:cNvPr id="19460"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fld id="{D45A9E98-9452-4577-8A8F-8AADD8B79EB9}" type="slidenum">
              <a:rPr lang="zh-CN" altLang="en-US" sz="1200"/>
              <a:t>2</a:t>
            </a:fld>
            <a:endParaRPr lang="zh-CN" altLang="en-US" sz="1200"/>
          </a:p>
        </p:txBody>
      </p:sp>
    </p:spTree>
  </p:cSld>
  <p:clrMapOvr>
    <a:overrideClrMapping bg1="lt1" tx1="dk1" bg2="lt2" tx2="dk2" accent1="accent1" accent2="accent2" accent3="accent3" accent4="accent4" accent5="accent5" accent6="accent6" hlink="hlink" folHlink="folHlink"/>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幻灯片图像占位符 1"/>
          <p:cNvSpPr>
            <a:spLocks noGrp="1" noRot="1" noChangeAspect="1" noChangeArrowheads="1" noTextEdit="1"/>
          </p:cNvSpPr>
          <p:nvPr>
            <p:ph type="sldImg" idx="4294967295"/>
          </p:nvPr>
        </p:nvSpPr>
        <p:spPr/>
      </p:sp>
      <p:sp>
        <p:nvSpPr>
          <p:cNvPr id="56322" name="备注占位符 2"/>
          <p:cNvSpPr>
            <a:spLocks noGrp="1" noChangeArrowheads="1"/>
          </p:cNvSpPr>
          <p:nvPr>
            <p:ph type="body" idx="4294967295"/>
          </p:nvPr>
        </p:nvSpPr>
        <p:spPr/>
        <p:txBody>
          <a:bodyPr/>
          <a:lstStyle/>
          <a:p>
            <a:endParaRPr lang="zh-CN" altLang="en-US"/>
          </a:p>
        </p:txBody>
      </p:sp>
      <p:sp>
        <p:nvSpPr>
          <p:cNvPr id="56323" name="灯片编号占位符 3"/>
          <p:cNvSpPr>
            <a:spLocks noGrp="1" noChangeArrowheads="1"/>
          </p:cNvSpPr>
          <p:nvPr>
            <p:ph type="sldNum" sz="quarter" idx="5"/>
          </p:nvPr>
        </p:nvSpPr>
        <p:spPr>
          <a:noFill/>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Char char="•"/>
            </a:pPr>
            <a:fld id="{AD504535-1D70-46BA-83B8-AF5A8275A827}"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幻灯片图像占位符 1"/>
          <p:cNvSpPr>
            <a:spLocks noGrp="1" noRot="1" noChangeAspect="1" noChangeArrowheads="1" noTextEdit="1"/>
          </p:cNvSpPr>
          <p:nvPr>
            <p:ph type="sldImg" idx="4294967295"/>
          </p:nvPr>
        </p:nvSpPr>
        <p:spPr/>
      </p:sp>
      <p:sp>
        <p:nvSpPr>
          <p:cNvPr id="58370" name="备注占位符 2"/>
          <p:cNvSpPr>
            <a:spLocks noGrp="1" noChangeArrowheads="1"/>
          </p:cNvSpPr>
          <p:nvPr>
            <p:ph type="body" idx="4294967295"/>
          </p:nvPr>
        </p:nvSpPr>
        <p:spPr/>
        <p:txBody>
          <a:bodyPr/>
          <a:lstStyle/>
          <a:p>
            <a:endParaRPr lang="zh-CN" altLang="en-US"/>
          </a:p>
        </p:txBody>
      </p:sp>
      <p:sp>
        <p:nvSpPr>
          <p:cNvPr id="58371" name="灯片编号占位符 3"/>
          <p:cNvSpPr>
            <a:spLocks noGrp="1" noChangeArrowheads="1"/>
          </p:cNvSpPr>
          <p:nvPr>
            <p:ph type="sldNum" sz="quarter" idx="5"/>
          </p:nvPr>
        </p:nvSpPr>
        <p:spPr>
          <a:noFill/>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Char char="•"/>
            </a:pPr>
            <a:fld id="{5E44C436-8069-456D-9D09-6FF587666689}"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0418" name="幻灯片图像占位符 1"/>
          <p:cNvSpPr>
            <a:spLocks noGrp="1" noRot="1" noChangeAspect="1" noChangeArrowheads="1" noTextEdit="1"/>
          </p:cNvSpPr>
          <p:nvPr>
            <p:ph type="sldImg" idx="4294967295"/>
          </p:nvPr>
        </p:nvSpPr>
        <p:spPr/>
      </p:sp>
      <p:sp>
        <p:nvSpPr>
          <p:cNvPr id="60419" name="备注占位符 2"/>
          <p:cNvSpPr>
            <a:spLocks noGrp="1" noChangeArrowheads="1"/>
          </p:cNvSpPr>
          <p:nvPr>
            <p:ph type="body" idx="4294967295"/>
          </p:nvPr>
        </p:nvSpPr>
        <p:spPr/>
        <p:txBody>
          <a:bodyPr anchor="t"/>
          <a:lstStyle/>
          <a:p>
            <a:pPr eaLnBrk="1" hangingPunct="1">
              <a:spcBef>
                <a:spcPct val="0"/>
              </a:spcBef>
            </a:pPr>
            <a:endParaRPr lang="zh-CN" altLang="en-US"/>
          </a:p>
        </p:txBody>
      </p:sp>
      <p:sp>
        <p:nvSpPr>
          <p:cNvPr id="60420"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fld id="{6138DE67-5473-4012-82F1-0249EDE56719}" type="slidenum">
              <a:rPr lang="zh-CN" altLang="en-US" sz="1200">
                <a:solidFill>
                  <a:srgbClr val="000000"/>
                </a:solidFill>
              </a:rPr>
              <a:t>22</a:t>
            </a:fld>
            <a:endParaRPr lang="zh-CN" altLang="en-US" sz="1200">
              <a:solidFill>
                <a:srgbClr val="000000"/>
              </a:solidFill>
            </a:endParaRPr>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noChangeArrowheads="1" noTextEdit="1"/>
          </p:cNvSpPr>
          <p:nvPr>
            <p:ph type="sldImg" idx="4294967295"/>
          </p:nvPr>
        </p:nvSpPr>
        <p:spPr/>
      </p:sp>
      <p:sp>
        <p:nvSpPr>
          <p:cNvPr id="21506" name="备注占位符 2"/>
          <p:cNvSpPr>
            <a:spLocks noGrp="1" noChangeArrowheads="1"/>
          </p:cNvSpPr>
          <p:nvPr>
            <p:ph type="body" idx="4294967295"/>
          </p:nvPr>
        </p:nvSpPr>
        <p:spPr/>
        <p:txBody>
          <a:bodyPr/>
          <a:lstStyle/>
          <a:p>
            <a:endParaRPr lang="zh-CN" altLang="en-US"/>
          </a:p>
        </p:txBody>
      </p:sp>
      <p:sp>
        <p:nvSpPr>
          <p:cNvPr id="21507" name="灯片编号占位符 3"/>
          <p:cNvSpPr>
            <a:spLocks noGrp="1" noChangeArrowheads="1"/>
          </p:cNvSpPr>
          <p:nvPr>
            <p:ph type="sldNum" sz="quarter" idx="5"/>
          </p:nvPr>
        </p:nvSpPr>
        <p:spPr>
          <a:noFill/>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Char char="•"/>
            </a:pPr>
            <a:fld id="{E0DD774B-E507-444A-A4ED-7A5457F7EE3A}"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ChangeArrowheads="1" noTextEdit="1"/>
          </p:cNvSpPr>
          <p:nvPr>
            <p:ph type="sldImg" idx="4294967295"/>
          </p:nvPr>
        </p:nvSpPr>
        <p:spPr/>
      </p:sp>
      <p:sp>
        <p:nvSpPr>
          <p:cNvPr id="23554" name="备注占位符 2"/>
          <p:cNvSpPr>
            <a:spLocks noGrp="1" noChangeArrowheads="1"/>
          </p:cNvSpPr>
          <p:nvPr>
            <p:ph type="body" idx="4294967295"/>
          </p:nvPr>
        </p:nvSpPr>
        <p:spPr/>
        <p:txBody>
          <a:bodyPr/>
          <a:lstStyle/>
          <a:p>
            <a:endParaRPr lang="zh-CN" altLang="en-US"/>
          </a:p>
        </p:txBody>
      </p:sp>
      <p:sp>
        <p:nvSpPr>
          <p:cNvPr id="23555" name="灯片编号占位符 3"/>
          <p:cNvSpPr>
            <a:spLocks noGrp="1" noChangeArrowheads="1"/>
          </p:cNvSpPr>
          <p:nvPr>
            <p:ph type="sldNum" sz="quarter" idx="5"/>
          </p:nvPr>
        </p:nvSpPr>
        <p:spPr>
          <a:noFill/>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Char char="•"/>
            </a:pPr>
            <a:fld id="{598D143F-D8FB-4A54-8A47-8BE3FF5A70B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noChangeArrowheads="1" noTextEdit="1"/>
          </p:cNvSpPr>
          <p:nvPr>
            <p:ph type="sldImg" idx="4294967295"/>
          </p:nvPr>
        </p:nvSpPr>
        <p:spPr/>
      </p:sp>
      <p:sp>
        <p:nvSpPr>
          <p:cNvPr id="25602" name="备注占位符 2"/>
          <p:cNvSpPr>
            <a:spLocks noGrp="1" noChangeArrowheads="1"/>
          </p:cNvSpPr>
          <p:nvPr>
            <p:ph type="body" idx="4294967295"/>
          </p:nvPr>
        </p:nvSpPr>
        <p:spPr/>
        <p:txBody>
          <a:bodyPr/>
          <a:lstStyle/>
          <a:p>
            <a:endParaRPr lang="zh-CN" altLang="en-US"/>
          </a:p>
        </p:txBody>
      </p:sp>
      <p:sp>
        <p:nvSpPr>
          <p:cNvPr id="25603" name="灯片编号占位符 3"/>
          <p:cNvSpPr>
            <a:spLocks noGrp="1" noChangeArrowheads="1"/>
          </p:cNvSpPr>
          <p:nvPr>
            <p:ph type="sldNum" sz="quarter" idx="5"/>
          </p:nvPr>
        </p:nvSpPr>
        <p:spPr>
          <a:noFill/>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Char char="•"/>
            </a:pPr>
            <a:fld id="{E4A1CB82-A2DC-4A95-9F92-08590DC090E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ChangeArrowheads="1" noTextEdit="1"/>
          </p:cNvSpPr>
          <p:nvPr>
            <p:ph type="sldImg" idx="4294967295"/>
          </p:nvPr>
        </p:nvSpPr>
        <p:spPr/>
      </p:sp>
      <p:sp>
        <p:nvSpPr>
          <p:cNvPr id="27650" name="备注占位符 2"/>
          <p:cNvSpPr>
            <a:spLocks noGrp="1" noChangeArrowheads="1"/>
          </p:cNvSpPr>
          <p:nvPr>
            <p:ph type="body" idx="4294967295"/>
          </p:nvPr>
        </p:nvSpPr>
        <p:spPr/>
        <p:txBody>
          <a:bodyPr/>
          <a:lstStyle/>
          <a:p>
            <a:endParaRPr lang="zh-CN" altLang="en-US"/>
          </a:p>
        </p:txBody>
      </p:sp>
      <p:sp>
        <p:nvSpPr>
          <p:cNvPr id="27651" name="灯片编号占位符 3"/>
          <p:cNvSpPr>
            <a:spLocks noGrp="1" noChangeArrowheads="1"/>
          </p:cNvSpPr>
          <p:nvPr>
            <p:ph type="sldNum" sz="quarter" idx="5"/>
          </p:nvPr>
        </p:nvSpPr>
        <p:spPr>
          <a:noFill/>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Char char="•"/>
            </a:pPr>
            <a:fld id="{E22F625D-E67F-482C-BC6E-E81D134A976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幻灯片图像占位符 1"/>
          <p:cNvSpPr>
            <a:spLocks noGrp="1" noRot="1" noChangeAspect="1" noChangeArrowheads="1" noTextEdit="1"/>
          </p:cNvSpPr>
          <p:nvPr>
            <p:ph type="sldImg" idx="4294967295"/>
          </p:nvPr>
        </p:nvSpPr>
        <p:spPr/>
      </p:sp>
      <p:sp>
        <p:nvSpPr>
          <p:cNvPr id="29698" name="备注占位符 2"/>
          <p:cNvSpPr>
            <a:spLocks noGrp="1" noChangeArrowheads="1"/>
          </p:cNvSpPr>
          <p:nvPr>
            <p:ph type="body" idx="4294967295"/>
          </p:nvPr>
        </p:nvSpPr>
        <p:spPr/>
        <p:txBody>
          <a:bodyPr/>
          <a:lstStyle/>
          <a:p>
            <a:endParaRPr lang="zh-CN" altLang="en-US"/>
          </a:p>
        </p:txBody>
      </p:sp>
      <p:sp>
        <p:nvSpPr>
          <p:cNvPr id="29699" name="灯片编号占位符 3"/>
          <p:cNvSpPr>
            <a:spLocks noGrp="1" noChangeArrowheads="1"/>
          </p:cNvSpPr>
          <p:nvPr>
            <p:ph type="sldNum" sz="quarter" idx="5"/>
          </p:nvPr>
        </p:nvSpPr>
        <p:spPr>
          <a:noFill/>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Char char="•"/>
            </a:pPr>
            <a:fld id="{5DEB30ED-F587-4002-AE01-8B6E7AA7CD52}"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幻灯片图像占位符 1"/>
          <p:cNvSpPr>
            <a:spLocks noGrp="1" noRot="1" noChangeAspect="1" noChangeArrowheads="1" noTextEdit="1"/>
          </p:cNvSpPr>
          <p:nvPr>
            <p:ph type="sldImg" idx="4294967295"/>
          </p:nvPr>
        </p:nvSpPr>
        <p:spPr/>
      </p:sp>
      <p:sp>
        <p:nvSpPr>
          <p:cNvPr id="31746" name="备注占位符 2"/>
          <p:cNvSpPr>
            <a:spLocks noGrp="1" noChangeArrowheads="1"/>
          </p:cNvSpPr>
          <p:nvPr>
            <p:ph type="body" idx="4294967295"/>
          </p:nvPr>
        </p:nvSpPr>
        <p:spPr/>
        <p:txBody>
          <a:bodyPr/>
          <a:lstStyle/>
          <a:p>
            <a:endParaRPr lang="zh-CN" altLang="en-US"/>
          </a:p>
        </p:txBody>
      </p:sp>
      <p:sp>
        <p:nvSpPr>
          <p:cNvPr id="31747" name="灯片编号占位符 3"/>
          <p:cNvSpPr>
            <a:spLocks noGrp="1" noChangeArrowheads="1"/>
          </p:cNvSpPr>
          <p:nvPr>
            <p:ph type="sldNum" sz="quarter" idx="5"/>
          </p:nvPr>
        </p:nvSpPr>
        <p:spPr>
          <a:noFill/>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Char char="•"/>
            </a:pPr>
            <a:fld id="{570FD756-FCA8-43B9-AEED-863E6C03389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幻灯片图像占位符 1"/>
          <p:cNvSpPr>
            <a:spLocks noGrp="1" noRot="1" noChangeAspect="1" noChangeArrowheads="1" noTextEdit="1"/>
          </p:cNvSpPr>
          <p:nvPr>
            <p:ph type="sldImg" idx="4294967295"/>
          </p:nvPr>
        </p:nvSpPr>
        <p:spPr/>
      </p:sp>
      <p:sp>
        <p:nvSpPr>
          <p:cNvPr id="33794" name="备注占位符 2"/>
          <p:cNvSpPr>
            <a:spLocks noGrp="1" noChangeArrowheads="1"/>
          </p:cNvSpPr>
          <p:nvPr>
            <p:ph type="body" idx="4294967295"/>
          </p:nvPr>
        </p:nvSpPr>
        <p:spPr/>
        <p:txBody>
          <a:bodyPr/>
          <a:lstStyle/>
          <a:p>
            <a:endParaRPr lang="zh-CN" altLang="en-US"/>
          </a:p>
        </p:txBody>
      </p:sp>
      <p:sp>
        <p:nvSpPr>
          <p:cNvPr id="33795" name="灯片编号占位符 3"/>
          <p:cNvSpPr>
            <a:spLocks noGrp="1" noChangeArrowheads="1"/>
          </p:cNvSpPr>
          <p:nvPr>
            <p:ph type="sldNum" sz="quarter" idx="5"/>
          </p:nvPr>
        </p:nvSpPr>
        <p:spPr>
          <a:noFill/>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Char char="•"/>
            </a:pPr>
            <a:fld id="{9074557F-2B47-48E5-9CF5-42795F69540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noProof="1"/>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BC801DA5-74FC-4F86-8C20-5B695A024011}" type="slidenum">
              <a:rPr lang="zh-CN" altLang="en-US"/>
              <a:t>‹#›</a:t>
            </a:fld>
            <a:endParaRPr lang="zh-CN" altLang="en-US"/>
          </a:p>
        </p:txBody>
      </p:sp>
    </p:spTree>
  </p:cSld>
  <p:clrMapOvr>
    <a:masterClrMapping/>
  </p:clrMapOvr>
  <p:transition advClick="0" advTm="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F9AC2D97-6421-43C8-844B-6EE66450761F}" type="slidenum">
              <a:rPr lang="zh-CN" altLang="en-US"/>
              <a:t>‹#›</a:t>
            </a:fld>
            <a:endParaRPr lang="zh-CN" altLang="en-US"/>
          </a:p>
        </p:txBody>
      </p:sp>
    </p:spTree>
  </p:cSld>
  <p:clrMapOvr>
    <a:masterClrMapping/>
  </p:clrMapOvr>
  <p:transition advClick="0" advTm="0"/>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noProof="1"/>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a:t>单击此处编辑母版副标题样式</a:t>
            </a:r>
          </a:p>
        </p:txBody>
      </p:sp>
      <p:sp>
        <p:nvSpPr>
          <p:cNvPr id="4" name="日期占位符 4"/>
          <p:cNvSpPr>
            <a:spLocks noGrp="1" noChangeArrowheads="1"/>
          </p:cNvSpPr>
          <p:nvPr>
            <p:ph type="dt" sz="half" idx="10"/>
          </p:nvPr>
        </p:nvSpPr>
        <p:spPr/>
        <p:txBody>
          <a:bodyPr/>
          <a:lstStyle>
            <a:lvl1pPr>
              <a:defRPr/>
            </a:lvl1pPr>
          </a:lstStyle>
          <a:p>
            <a:pPr>
              <a:defRPr/>
            </a:pPr>
            <a:fld id="{7E4488AE-D0AB-497C-9722-0C3667CE7A07}" type="datetime1">
              <a:rPr lang="zh-CN" altLang="en-US"/>
              <a:t>2021/1/5</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6221D07A-3701-46BF-BD9A-C539D6CD5B4F}"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4"/>
          <p:cNvSpPr>
            <a:spLocks noGrp="1" noChangeArrowheads="1"/>
          </p:cNvSpPr>
          <p:nvPr>
            <p:ph type="dt" sz="half" idx="10"/>
          </p:nvPr>
        </p:nvSpPr>
        <p:spPr/>
        <p:txBody>
          <a:bodyPr/>
          <a:lstStyle>
            <a:lvl1pPr>
              <a:defRPr/>
            </a:lvl1pPr>
          </a:lstStyle>
          <a:p>
            <a:pPr>
              <a:defRPr/>
            </a:pPr>
            <a:fld id="{7E4488AE-D0AB-497C-9722-0C3667CE7A07}" type="datetime1">
              <a:rPr lang="zh-CN" altLang="en-US"/>
              <a:t>2021/1/5</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F8B78329-1FC6-4DC3-967B-0491BCDE9160}"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noProof="1"/>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p>
        </p:txBody>
      </p:sp>
      <p:sp>
        <p:nvSpPr>
          <p:cNvPr id="4" name="日期占位符 4"/>
          <p:cNvSpPr>
            <a:spLocks noGrp="1" noChangeArrowheads="1"/>
          </p:cNvSpPr>
          <p:nvPr>
            <p:ph type="dt" sz="half" idx="10"/>
          </p:nvPr>
        </p:nvSpPr>
        <p:spPr/>
        <p:txBody>
          <a:bodyPr/>
          <a:lstStyle>
            <a:lvl1pPr>
              <a:defRPr/>
            </a:lvl1pPr>
          </a:lstStyle>
          <a:p>
            <a:pPr>
              <a:defRPr/>
            </a:pPr>
            <a:fld id="{7E4488AE-D0AB-497C-9722-0C3667CE7A07}" type="datetime1">
              <a:rPr lang="zh-CN" altLang="en-US"/>
              <a:t>2021/1/5</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3B274A3B-EAD8-41B7-A59E-55246262A8DB}"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4"/>
          <p:cNvSpPr>
            <a:spLocks noGrp="1" noChangeArrowheads="1"/>
          </p:cNvSpPr>
          <p:nvPr>
            <p:ph type="dt" sz="half" idx="10"/>
          </p:nvPr>
        </p:nvSpPr>
        <p:spPr/>
        <p:txBody>
          <a:bodyPr/>
          <a:lstStyle>
            <a:lvl1pPr>
              <a:defRPr/>
            </a:lvl1pPr>
          </a:lstStyle>
          <a:p>
            <a:pPr>
              <a:defRPr/>
            </a:pPr>
            <a:fld id="{7E4488AE-D0AB-497C-9722-0C3667CE7A07}" type="datetime1">
              <a:rPr lang="zh-CN" altLang="en-US"/>
              <a:t>2021/1/5</a:t>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35AD7E8E-1D49-4A66-83D5-5611CC7C3414}"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4"/>
          <p:cNvSpPr>
            <a:spLocks noGrp="1" noChangeArrowheads="1"/>
          </p:cNvSpPr>
          <p:nvPr>
            <p:ph type="dt" sz="half" idx="10"/>
          </p:nvPr>
        </p:nvSpPr>
        <p:spPr/>
        <p:txBody>
          <a:bodyPr/>
          <a:lstStyle>
            <a:lvl1pPr>
              <a:defRPr/>
            </a:lvl1pPr>
          </a:lstStyle>
          <a:p>
            <a:pPr>
              <a:defRPr/>
            </a:pPr>
            <a:fld id="{7E4488AE-D0AB-497C-9722-0C3667CE7A07}" type="datetime1">
              <a:rPr lang="zh-CN" altLang="en-US"/>
              <a:t>2021/1/5</a:t>
            </a:fld>
            <a:endParaRPr lang="zh-CN" altLang="en-US" sz="1800">
              <a:solidFill>
                <a:srgbClr val="000000"/>
              </a:solidFill>
            </a:endParaRPr>
          </a:p>
        </p:txBody>
      </p:sp>
      <p:sp>
        <p:nvSpPr>
          <p:cNvPr id="8"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p:txBody>
          <a:bodyPr/>
          <a:lstStyle>
            <a:lvl1pPr>
              <a:defRPr/>
            </a:lvl1pPr>
          </a:lstStyle>
          <a:p>
            <a:pPr>
              <a:defRPr/>
            </a:pPr>
            <a:fld id="{69BD5150-062A-4FCD-AA02-A59368A09CF9}"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4"/>
          <p:cNvSpPr>
            <a:spLocks noGrp="1" noChangeArrowheads="1"/>
          </p:cNvSpPr>
          <p:nvPr>
            <p:ph type="dt" sz="half" idx="10"/>
          </p:nvPr>
        </p:nvSpPr>
        <p:spPr/>
        <p:txBody>
          <a:bodyPr/>
          <a:lstStyle>
            <a:lvl1pPr>
              <a:defRPr/>
            </a:lvl1pPr>
          </a:lstStyle>
          <a:p>
            <a:pPr>
              <a:defRPr/>
            </a:pPr>
            <a:fld id="{7E4488AE-D0AB-497C-9722-0C3667CE7A07}" type="datetime1">
              <a:rPr lang="zh-CN" altLang="en-US"/>
              <a:t>2021/1/5</a:t>
            </a:fld>
            <a:endParaRPr lang="zh-CN" altLang="en-US" sz="1800">
              <a:solidFill>
                <a:srgbClr val="000000"/>
              </a:solidFill>
            </a:endParaRPr>
          </a:p>
        </p:txBody>
      </p:sp>
      <p:sp>
        <p:nvSpPr>
          <p:cNvPr id="4"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p:txBody>
          <a:bodyPr/>
          <a:lstStyle>
            <a:lvl1pPr>
              <a:defRPr/>
            </a:lvl1pPr>
          </a:lstStyle>
          <a:p>
            <a:pPr>
              <a:defRPr/>
            </a:pPr>
            <a:fld id="{BACF759C-E56E-4BBF-B25C-143405B6E23D}"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p:txBody>
          <a:bodyPr/>
          <a:lstStyle>
            <a:lvl1pPr>
              <a:defRPr/>
            </a:lvl1pPr>
          </a:lstStyle>
          <a:p>
            <a:pPr>
              <a:defRPr/>
            </a:pPr>
            <a:fld id="{7E4488AE-D0AB-497C-9722-0C3667CE7A07}" type="datetime1">
              <a:rPr lang="zh-CN" altLang="en-US"/>
              <a:t>2021/1/5</a:t>
            </a:fld>
            <a:endParaRPr lang="zh-CN" altLang="en-US" sz="1800">
              <a:solidFill>
                <a:srgbClr val="000000"/>
              </a:solidFill>
            </a:endParaRPr>
          </a:p>
        </p:txBody>
      </p:sp>
      <p:sp>
        <p:nvSpPr>
          <p:cNvPr id="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p:txBody>
          <a:bodyPr/>
          <a:lstStyle>
            <a:lvl1pPr>
              <a:defRPr/>
            </a:lvl1pPr>
          </a:lstStyle>
          <a:p>
            <a:pPr>
              <a:defRPr/>
            </a:pPr>
            <a:fld id="{B0E90FA9-803C-428C-9E3F-07636A4AAE30}"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noProof="1"/>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7E4488AE-D0AB-497C-9722-0C3667CE7A07}" type="datetime1">
              <a:rPr lang="zh-CN" altLang="en-US"/>
              <a:t>2021/1/5</a:t>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6941453E-0387-48F2-8F62-F7DCD85C1D9B}"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7E4488AE-D0AB-497C-9722-0C3667CE7A07}" type="datetime1">
              <a:rPr lang="zh-CN" altLang="en-US"/>
              <a:t>2021/1/5</a:t>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D3C55E1F-09ED-4BF1-9299-E85FECCB871E}"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4"/>
          <p:cNvSpPr>
            <a:spLocks noGrp="1" noChangeArrowheads="1"/>
          </p:cNvSpPr>
          <p:nvPr>
            <p:ph type="dt" sz="half" idx="10"/>
          </p:nvPr>
        </p:nvSpPr>
        <p:spPr/>
        <p:txBody>
          <a:bodyPr/>
          <a:lstStyle>
            <a:lvl1pPr>
              <a:defRPr/>
            </a:lvl1pPr>
          </a:lstStyle>
          <a:p>
            <a:pPr>
              <a:defRPr/>
            </a:pPr>
            <a:fld id="{7E4488AE-D0AB-497C-9722-0C3667CE7A07}" type="datetime1">
              <a:rPr lang="zh-CN" altLang="en-US"/>
              <a:t>2021/1/5</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A6B6759A-DC19-4A4A-8AF9-6217CF399FE9}"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C56055A2-6F09-4097-BD75-85FED5D8B08A}" type="slidenum">
              <a:rPr lang="zh-CN" altLang="en-US"/>
              <a:t>‹#›</a:t>
            </a:fld>
            <a:endParaRPr lang="zh-CN" altLang="en-US"/>
          </a:p>
        </p:txBody>
      </p:sp>
    </p:spTree>
  </p:cSld>
  <p:clrMapOvr>
    <a:masterClrMapping/>
  </p:clrMapOvr>
  <p:transition advClick="0" advTm="0"/>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4"/>
          <p:cNvSpPr>
            <a:spLocks noGrp="1" noChangeArrowheads="1"/>
          </p:cNvSpPr>
          <p:nvPr>
            <p:ph type="dt" sz="half" idx="10"/>
          </p:nvPr>
        </p:nvSpPr>
        <p:spPr/>
        <p:txBody>
          <a:bodyPr/>
          <a:lstStyle>
            <a:lvl1pPr>
              <a:defRPr/>
            </a:lvl1pPr>
          </a:lstStyle>
          <a:p>
            <a:pPr>
              <a:defRPr/>
            </a:pPr>
            <a:fld id="{7E4488AE-D0AB-497C-9722-0C3667CE7A07}" type="datetime1">
              <a:rPr lang="zh-CN" altLang="en-US"/>
              <a:t>2021/1/5</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D5C277C8-F838-4A8F-9EDD-0F534C2AC6E2}"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noProof="1"/>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a:t>单击此处编辑母版副标题样式</a:t>
            </a:r>
          </a:p>
        </p:txBody>
      </p:sp>
      <p:sp>
        <p:nvSpPr>
          <p:cNvPr id="4" name="日期占位符 4"/>
          <p:cNvSpPr>
            <a:spLocks noGrp="1" noChangeArrowheads="1"/>
          </p:cNvSpPr>
          <p:nvPr>
            <p:ph type="dt" sz="half" idx="10"/>
          </p:nvPr>
        </p:nvSpPr>
        <p:spPr/>
        <p:txBody>
          <a:bodyPr/>
          <a:lstStyle>
            <a:lvl1pPr>
              <a:defRPr/>
            </a:lvl1pPr>
          </a:lstStyle>
          <a:p>
            <a:pPr>
              <a:defRPr/>
            </a:pPr>
            <a:fld id="{54C0A804-9599-4DE2-9528-EE2BC3D60B18}" type="datetime1">
              <a:rPr lang="zh-CN" altLang="en-US"/>
              <a:t>2021/1/5</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DF29AC61-5393-444F-953E-10C64A15B1B6}"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4"/>
          <p:cNvSpPr>
            <a:spLocks noGrp="1" noChangeArrowheads="1"/>
          </p:cNvSpPr>
          <p:nvPr>
            <p:ph type="dt" sz="half" idx="10"/>
          </p:nvPr>
        </p:nvSpPr>
        <p:spPr/>
        <p:txBody>
          <a:bodyPr/>
          <a:lstStyle>
            <a:lvl1pPr>
              <a:defRPr/>
            </a:lvl1pPr>
          </a:lstStyle>
          <a:p>
            <a:pPr>
              <a:defRPr/>
            </a:pPr>
            <a:fld id="{54C0A804-9599-4DE2-9528-EE2BC3D60B18}" type="datetime1">
              <a:rPr lang="zh-CN" altLang="en-US"/>
              <a:t>2021/1/5</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0A1373FC-B192-4467-ABA2-E89A177C065B}"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noProof="1"/>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p>
        </p:txBody>
      </p:sp>
      <p:sp>
        <p:nvSpPr>
          <p:cNvPr id="4" name="日期占位符 4"/>
          <p:cNvSpPr>
            <a:spLocks noGrp="1" noChangeArrowheads="1"/>
          </p:cNvSpPr>
          <p:nvPr>
            <p:ph type="dt" sz="half" idx="10"/>
          </p:nvPr>
        </p:nvSpPr>
        <p:spPr/>
        <p:txBody>
          <a:bodyPr/>
          <a:lstStyle>
            <a:lvl1pPr>
              <a:defRPr/>
            </a:lvl1pPr>
          </a:lstStyle>
          <a:p>
            <a:pPr>
              <a:defRPr/>
            </a:pPr>
            <a:fld id="{54C0A804-9599-4DE2-9528-EE2BC3D60B18}" type="datetime1">
              <a:rPr lang="zh-CN" altLang="en-US"/>
              <a:t>2021/1/5</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F41B5559-2701-4B05-A32F-B68322A93CD2}"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4"/>
          <p:cNvSpPr>
            <a:spLocks noGrp="1" noChangeArrowheads="1"/>
          </p:cNvSpPr>
          <p:nvPr>
            <p:ph type="dt" sz="half" idx="10"/>
          </p:nvPr>
        </p:nvSpPr>
        <p:spPr/>
        <p:txBody>
          <a:bodyPr/>
          <a:lstStyle>
            <a:lvl1pPr>
              <a:defRPr/>
            </a:lvl1pPr>
          </a:lstStyle>
          <a:p>
            <a:pPr>
              <a:defRPr/>
            </a:pPr>
            <a:fld id="{54C0A804-9599-4DE2-9528-EE2BC3D60B18}" type="datetime1">
              <a:rPr lang="zh-CN" altLang="en-US"/>
              <a:t>2021/1/5</a:t>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920EB595-C977-478A-9837-136225CC4A38}"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4"/>
          <p:cNvSpPr>
            <a:spLocks noGrp="1" noChangeArrowheads="1"/>
          </p:cNvSpPr>
          <p:nvPr>
            <p:ph type="dt" sz="half" idx="10"/>
          </p:nvPr>
        </p:nvSpPr>
        <p:spPr/>
        <p:txBody>
          <a:bodyPr/>
          <a:lstStyle>
            <a:lvl1pPr>
              <a:defRPr/>
            </a:lvl1pPr>
          </a:lstStyle>
          <a:p>
            <a:pPr>
              <a:defRPr/>
            </a:pPr>
            <a:fld id="{54C0A804-9599-4DE2-9528-EE2BC3D60B18}" type="datetime1">
              <a:rPr lang="zh-CN" altLang="en-US"/>
              <a:t>2021/1/5</a:t>
            </a:fld>
            <a:endParaRPr lang="zh-CN" altLang="en-US" sz="1800">
              <a:solidFill>
                <a:srgbClr val="000000"/>
              </a:solidFill>
            </a:endParaRPr>
          </a:p>
        </p:txBody>
      </p:sp>
      <p:sp>
        <p:nvSpPr>
          <p:cNvPr id="8"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p:txBody>
          <a:bodyPr/>
          <a:lstStyle>
            <a:lvl1pPr>
              <a:defRPr/>
            </a:lvl1pPr>
          </a:lstStyle>
          <a:p>
            <a:pPr>
              <a:defRPr/>
            </a:pPr>
            <a:fld id="{21BCC5DD-3458-4154-B42D-BD68F7BA3EAF}"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4"/>
          <p:cNvSpPr>
            <a:spLocks noGrp="1" noChangeArrowheads="1"/>
          </p:cNvSpPr>
          <p:nvPr>
            <p:ph type="dt" sz="half" idx="10"/>
          </p:nvPr>
        </p:nvSpPr>
        <p:spPr/>
        <p:txBody>
          <a:bodyPr/>
          <a:lstStyle>
            <a:lvl1pPr>
              <a:defRPr/>
            </a:lvl1pPr>
          </a:lstStyle>
          <a:p>
            <a:pPr>
              <a:defRPr/>
            </a:pPr>
            <a:fld id="{54C0A804-9599-4DE2-9528-EE2BC3D60B18}" type="datetime1">
              <a:rPr lang="zh-CN" altLang="en-US"/>
              <a:t>2021/1/5</a:t>
            </a:fld>
            <a:endParaRPr lang="zh-CN" altLang="en-US" sz="1800">
              <a:solidFill>
                <a:srgbClr val="000000"/>
              </a:solidFill>
            </a:endParaRPr>
          </a:p>
        </p:txBody>
      </p:sp>
      <p:sp>
        <p:nvSpPr>
          <p:cNvPr id="4"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p:txBody>
          <a:bodyPr/>
          <a:lstStyle>
            <a:lvl1pPr>
              <a:defRPr/>
            </a:lvl1pPr>
          </a:lstStyle>
          <a:p>
            <a:pPr>
              <a:defRPr/>
            </a:pPr>
            <a:fld id="{55E56490-D158-48BE-ABFA-269C572B453A}"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p:txBody>
          <a:bodyPr/>
          <a:lstStyle>
            <a:lvl1pPr>
              <a:defRPr/>
            </a:lvl1pPr>
          </a:lstStyle>
          <a:p>
            <a:pPr>
              <a:defRPr/>
            </a:pPr>
            <a:fld id="{54C0A804-9599-4DE2-9528-EE2BC3D60B18}" type="datetime1">
              <a:rPr lang="zh-CN" altLang="en-US"/>
              <a:t>2021/1/5</a:t>
            </a:fld>
            <a:endParaRPr lang="zh-CN" altLang="en-US" sz="1800">
              <a:solidFill>
                <a:srgbClr val="000000"/>
              </a:solidFill>
            </a:endParaRPr>
          </a:p>
        </p:txBody>
      </p:sp>
      <p:sp>
        <p:nvSpPr>
          <p:cNvPr id="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p:txBody>
          <a:bodyPr/>
          <a:lstStyle>
            <a:lvl1pPr>
              <a:defRPr/>
            </a:lvl1pPr>
          </a:lstStyle>
          <a:p>
            <a:pPr>
              <a:defRPr/>
            </a:pPr>
            <a:fld id="{69E024F1-C27F-42FE-ADC6-1ED0EA95B772}"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noProof="1"/>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54C0A804-9599-4DE2-9528-EE2BC3D60B18}" type="datetime1">
              <a:rPr lang="zh-CN" altLang="en-US"/>
              <a:t>2021/1/5</a:t>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56060887-6F6E-4BD0-A4A6-B3F318346972}"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54C0A804-9599-4DE2-9528-EE2BC3D60B18}" type="datetime1">
              <a:rPr lang="zh-CN" altLang="en-US"/>
              <a:t>2021/1/5</a:t>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6B1578F4-974C-4AE1-A5A3-71BAFC84DE25}"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noProof="1"/>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5A25DEA8-384F-46C3-ABD1-610BBBE88553}" type="slidenum">
              <a:rPr lang="zh-CN" altLang="en-US"/>
              <a:t>‹#›</a:t>
            </a:fld>
            <a:endParaRPr lang="zh-CN" altLang="en-US"/>
          </a:p>
        </p:txBody>
      </p:sp>
    </p:spTree>
  </p:cSld>
  <p:clrMapOvr>
    <a:masterClrMapping/>
  </p:clrMapOvr>
  <p:transition advClick="0" advTm="0"/>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4"/>
          <p:cNvSpPr>
            <a:spLocks noGrp="1" noChangeArrowheads="1"/>
          </p:cNvSpPr>
          <p:nvPr>
            <p:ph type="dt" sz="half" idx="10"/>
          </p:nvPr>
        </p:nvSpPr>
        <p:spPr/>
        <p:txBody>
          <a:bodyPr/>
          <a:lstStyle>
            <a:lvl1pPr>
              <a:defRPr/>
            </a:lvl1pPr>
          </a:lstStyle>
          <a:p>
            <a:pPr>
              <a:defRPr/>
            </a:pPr>
            <a:fld id="{54C0A804-9599-4DE2-9528-EE2BC3D60B18}" type="datetime1">
              <a:rPr lang="zh-CN" altLang="en-US"/>
              <a:t>2021/1/5</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CA86C69B-9A63-4F0F-8E16-D6B5D41F265F}"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4"/>
          <p:cNvSpPr>
            <a:spLocks noGrp="1" noChangeArrowheads="1"/>
          </p:cNvSpPr>
          <p:nvPr>
            <p:ph type="dt" sz="half" idx="10"/>
          </p:nvPr>
        </p:nvSpPr>
        <p:spPr/>
        <p:txBody>
          <a:bodyPr/>
          <a:lstStyle>
            <a:lvl1pPr>
              <a:defRPr/>
            </a:lvl1pPr>
          </a:lstStyle>
          <a:p>
            <a:pPr>
              <a:defRPr/>
            </a:pPr>
            <a:fld id="{54C0A804-9599-4DE2-9528-EE2BC3D60B18}" type="datetime1">
              <a:rPr lang="zh-CN" altLang="en-US"/>
              <a:t>2021/1/5</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A514BD85-39B1-4353-99F4-098943B31641}"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noProof="1"/>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3D3D8791-4759-4F41-8BD9-743737E6DAD5}" type="datetime1">
              <a:rPr lang="zh-CN" altLang="en-US"/>
              <a:t>2021/1/5</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51AF02CF-5738-49BF-A35D-679B834B441D}"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noChangeArrowheads="1"/>
          </p:cNvSpPr>
          <p:nvPr>
            <p:ph type="dt" sz="half" idx="10"/>
          </p:nvPr>
        </p:nvSpPr>
        <p:spPr/>
        <p:txBody>
          <a:bodyPr/>
          <a:lstStyle>
            <a:lvl1pPr>
              <a:defRPr/>
            </a:lvl1pPr>
          </a:lstStyle>
          <a:p>
            <a:pPr>
              <a:defRPr/>
            </a:pPr>
            <a:fld id="{3D3D8791-4759-4F41-8BD9-743737E6DAD5}" type="datetime1">
              <a:rPr lang="zh-CN" altLang="en-US"/>
              <a:t>2021/1/5</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EAE39F96-A56C-467A-AEAE-17454897F917}"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noProof="1"/>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3D3D8791-4759-4F41-8BD9-743737E6DAD5}" type="datetime1">
              <a:rPr lang="zh-CN" altLang="en-US"/>
              <a:t>2021/1/5</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DEE23375-C329-4ED1-8527-F316896FB070}"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noChangeArrowheads="1"/>
          </p:cNvSpPr>
          <p:nvPr>
            <p:ph type="dt" sz="half" idx="10"/>
          </p:nvPr>
        </p:nvSpPr>
        <p:spPr/>
        <p:txBody>
          <a:bodyPr/>
          <a:lstStyle>
            <a:lvl1pPr>
              <a:defRPr/>
            </a:lvl1pPr>
          </a:lstStyle>
          <a:p>
            <a:pPr>
              <a:defRPr/>
            </a:pPr>
            <a:fld id="{3D3D8791-4759-4F41-8BD9-743737E6DAD5}" type="datetime1">
              <a:rPr lang="zh-CN" altLang="en-US"/>
              <a:t>2021/1/5</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EDBCDA7F-4425-4097-B1B7-3F89B35392E9}"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noChangeArrowheads="1"/>
          </p:cNvSpPr>
          <p:nvPr>
            <p:ph type="dt" sz="half" idx="10"/>
          </p:nvPr>
        </p:nvSpPr>
        <p:spPr/>
        <p:txBody>
          <a:bodyPr/>
          <a:lstStyle>
            <a:lvl1pPr>
              <a:defRPr/>
            </a:lvl1pPr>
          </a:lstStyle>
          <a:p>
            <a:pPr>
              <a:defRPr/>
            </a:pPr>
            <a:fld id="{3D3D8791-4759-4F41-8BD9-743737E6DAD5}" type="datetime1">
              <a:rPr lang="zh-CN" altLang="en-US"/>
              <a:t>2021/1/5</a:t>
            </a:fld>
            <a:endParaRPr lang="zh-CN" altLang="en-US" sz="1800">
              <a:solidFill>
                <a:srgbClr val="000000"/>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61B6F9D6-4626-4892-977F-C20518F7EA21}"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3D3D8791-4759-4F41-8BD9-743737E6DAD5}" type="datetime1">
              <a:rPr lang="zh-CN" altLang="en-US"/>
              <a:t>2021/1/5</a:t>
            </a:fld>
            <a:endParaRPr lang="zh-CN" altLang="en-US" sz="1800">
              <a:solidFill>
                <a:srgbClr val="000000"/>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389D8E6C-F9D2-4679-BF39-710F5E8ACF72}"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3D3D8791-4759-4F41-8BD9-743737E6DAD5}" type="datetime1">
              <a:rPr lang="zh-CN" altLang="en-US"/>
              <a:t>2021/1/5</a:t>
            </a:fld>
            <a:endParaRPr lang="zh-CN" altLang="en-US" sz="1800">
              <a:solidFill>
                <a:srgbClr val="000000"/>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6E04AA25-D334-4FC3-BA38-539A54866E74}"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noProof="1"/>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3D3D8791-4759-4F41-8BD9-743737E6DAD5}" type="datetime1">
              <a:rPr lang="zh-CN" altLang="en-US"/>
              <a:t>2021/1/5</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0FD34C6A-C09C-450F-B4E6-22D0F6DCCF40}"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F82BDD80-1BFB-4917-9E0F-A230CAAD1649}" type="slidenum">
              <a:rPr lang="zh-CN" altLang="en-US"/>
              <a:t>‹#›</a:t>
            </a:fld>
            <a:endParaRPr lang="zh-CN" altLang="en-US"/>
          </a:p>
        </p:txBody>
      </p:sp>
    </p:spTree>
  </p:cSld>
  <p:clrMapOvr>
    <a:masterClrMapping/>
  </p:clrMapOvr>
  <p:transition advClick="0" advTm="0"/>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3D3D8791-4759-4F41-8BD9-743737E6DAD5}" type="datetime1">
              <a:rPr lang="zh-CN" altLang="en-US"/>
              <a:t>2021/1/5</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0F1F5F57-4CC9-45A2-8261-978EB2BE8130}"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noChangeArrowheads="1"/>
          </p:cNvSpPr>
          <p:nvPr>
            <p:ph type="dt" sz="half" idx="10"/>
          </p:nvPr>
        </p:nvSpPr>
        <p:spPr/>
        <p:txBody>
          <a:bodyPr/>
          <a:lstStyle>
            <a:lvl1pPr>
              <a:defRPr/>
            </a:lvl1pPr>
          </a:lstStyle>
          <a:p>
            <a:pPr>
              <a:defRPr/>
            </a:pPr>
            <a:fld id="{3D3D8791-4759-4F41-8BD9-743737E6DAD5}" type="datetime1">
              <a:rPr lang="zh-CN" altLang="en-US"/>
              <a:t>2021/1/5</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5C5CC49E-B2BB-446F-BCE0-9ABA3ABB606D}"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noChangeArrowheads="1"/>
          </p:cNvSpPr>
          <p:nvPr>
            <p:ph type="dt" sz="half" idx="10"/>
          </p:nvPr>
        </p:nvSpPr>
        <p:spPr/>
        <p:txBody>
          <a:bodyPr/>
          <a:lstStyle>
            <a:lvl1pPr>
              <a:defRPr/>
            </a:lvl1pPr>
          </a:lstStyle>
          <a:p>
            <a:pPr>
              <a:defRPr/>
            </a:pPr>
            <a:fld id="{3D3D8791-4759-4F41-8BD9-743737E6DAD5}" type="datetime1">
              <a:rPr lang="zh-CN" altLang="en-US"/>
              <a:t>2021/1/5</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E380B6AE-346D-4A09-8453-9AD6EA9F11C9}"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noProof="1"/>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662D6118-4248-4547-9944-E915446AECD7}" type="datetime1">
              <a:rPr lang="zh-CN" altLang="en-US"/>
              <a:t>2021/1/5</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2B78FCD6-2454-49D5-917C-F7AE6E17C3FD}"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noChangeArrowheads="1"/>
          </p:cNvSpPr>
          <p:nvPr>
            <p:ph type="dt" sz="half" idx="10"/>
          </p:nvPr>
        </p:nvSpPr>
        <p:spPr/>
        <p:txBody>
          <a:bodyPr/>
          <a:lstStyle>
            <a:lvl1pPr>
              <a:defRPr/>
            </a:lvl1pPr>
          </a:lstStyle>
          <a:p>
            <a:pPr>
              <a:defRPr/>
            </a:pPr>
            <a:fld id="{662D6118-4248-4547-9944-E915446AECD7}" type="datetime1">
              <a:rPr lang="zh-CN" altLang="en-US"/>
              <a:t>2021/1/5</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859A95F8-9916-484B-B6A7-9A1ED1D22EA6}"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noProof="1"/>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662D6118-4248-4547-9944-E915446AECD7}" type="datetime1">
              <a:rPr lang="zh-CN" altLang="en-US"/>
              <a:t>2021/1/5</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12CE2E63-4B09-4AC1-BB97-E5DC07578133}"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noChangeArrowheads="1"/>
          </p:cNvSpPr>
          <p:nvPr>
            <p:ph type="dt" sz="half" idx="10"/>
          </p:nvPr>
        </p:nvSpPr>
        <p:spPr/>
        <p:txBody>
          <a:bodyPr/>
          <a:lstStyle>
            <a:lvl1pPr>
              <a:defRPr/>
            </a:lvl1pPr>
          </a:lstStyle>
          <a:p>
            <a:pPr>
              <a:defRPr/>
            </a:pPr>
            <a:fld id="{662D6118-4248-4547-9944-E915446AECD7}" type="datetime1">
              <a:rPr lang="zh-CN" altLang="en-US"/>
              <a:t>2021/1/5</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7751E791-03AE-4E6C-96D7-4D2DA4392077}"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noChangeArrowheads="1"/>
          </p:cNvSpPr>
          <p:nvPr>
            <p:ph type="dt" sz="half" idx="10"/>
          </p:nvPr>
        </p:nvSpPr>
        <p:spPr/>
        <p:txBody>
          <a:bodyPr/>
          <a:lstStyle>
            <a:lvl1pPr>
              <a:defRPr/>
            </a:lvl1pPr>
          </a:lstStyle>
          <a:p>
            <a:pPr>
              <a:defRPr/>
            </a:pPr>
            <a:fld id="{662D6118-4248-4547-9944-E915446AECD7}" type="datetime1">
              <a:rPr lang="zh-CN" altLang="en-US"/>
              <a:t>2021/1/5</a:t>
            </a:fld>
            <a:endParaRPr lang="zh-CN" altLang="en-US" sz="1800">
              <a:solidFill>
                <a:srgbClr val="000000"/>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23453687-42E7-4528-BCF9-65C1F1225112}"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662D6118-4248-4547-9944-E915446AECD7}" type="datetime1">
              <a:rPr lang="zh-CN" altLang="en-US"/>
              <a:t>2021/1/5</a:t>
            </a:fld>
            <a:endParaRPr lang="zh-CN" altLang="en-US" sz="1800">
              <a:solidFill>
                <a:srgbClr val="000000"/>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151C7606-FFE8-440E-88DF-CC35E01A603B}"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662D6118-4248-4547-9944-E915446AECD7}" type="datetime1">
              <a:rPr lang="zh-CN" altLang="en-US"/>
              <a:t>2021/1/5</a:t>
            </a:fld>
            <a:endParaRPr lang="zh-CN" altLang="en-US" sz="1800">
              <a:solidFill>
                <a:srgbClr val="000000"/>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FAE4133D-F9C0-4F13-A6EC-4D8E585C4727}"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noProof="1"/>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ACAA2B22-910D-4062-B3BD-25D8E62510BB}" type="slidenum">
              <a:rPr lang="zh-CN" altLang="en-US"/>
              <a:t>‹#›</a:t>
            </a:fld>
            <a:endParaRPr lang="zh-CN" altLang="en-US"/>
          </a:p>
        </p:txBody>
      </p:sp>
    </p:spTree>
  </p:cSld>
  <p:clrMapOvr>
    <a:masterClrMapping/>
  </p:clrMapOvr>
  <p:transition advClick="0" advTm="0"/>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noProof="1"/>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662D6118-4248-4547-9944-E915446AECD7}" type="datetime1">
              <a:rPr lang="zh-CN" altLang="en-US"/>
              <a:t>2021/1/5</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67E99293-7879-4A35-B920-E28865BEFECB}"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662D6118-4248-4547-9944-E915446AECD7}" type="datetime1">
              <a:rPr lang="zh-CN" altLang="en-US"/>
              <a:t>2021/1/5</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BA53D202-01C1-4989-95A1-4CC86A5120D6}"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noChangeArrowheads="1"/>
          </p:cNvSpPr>
          <p:nvPr>
            <p:ph type="dt" sz="half" idx="10"/>
          </p:nvPr>
        </p:nvSpPr>
        <p:spPr/>
        <p:txBody>
          <a:bodyPr/>
          <a:lstStyle>
            <a:lvl1pPr>
              <a:defRPr/>
            </a:lvl1pPr>
          </a:lstStyle>
          <a:p>
            <a:pPr>
              <a:defRPr/>
            </a:pPr>
            <a:fld id="{662D6118-4248-4547-9944-E915446AECD7}" type="datetime1">
              <a:rPr lang="zh-CN" altLang="en-US"/>
              <a:t>2021/1/5</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B372E0BF-650D-48DC-ADFC-8910197613EA}"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noChangeArrowheads="1"/>
          </p:cNvSpPr>
          <p:nvPr>
            <p:ph type="dt" sz="half" idx="10"/>
          </p:nvPr>
        </p:nvSpPr>
        <p:spPr/>
        <p:txBody>
          <a:bodyPr/>
          <a:lstStyle>
            <a:lvl1pPr>
              <a:defRPr/>
            </a:lvl1pPr>
          </a:lstStyle>
          <a:p>
            <a:pPr>
              <a:defRPr/>
            </a:pPr>
            <a:fld id="{662D6118-4248-4547-9944-E915446AECD7}" type="datetime1">
              <a:rPr lang="zh-CN" altLang="en-US"/>
              <a:t>2021/1/5</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BD60DA5B-C359-4098-84E3-4DD96C34A003}"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noProof="1"/>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a:t>单击此处编辑母版副标题样式</a:t>
            </a:r>
          </a:p>
        </p:txBody>
      </p:sp>
      <p:sp>
        <p:nvSpPr>
          <p:cNvPr id="4" name="日期占位符 2"/>
          <p:cNvSpPr>
            <a:spLocks noGrp="1" noChangeArrowheads="1"/>
          </p:cNvSpPr>
          <p:nvPr>
            <p:ph type="dt" sz="half" idx="10"/>
          </p:nvPr>
        </p:nvSpPr>
        <p:spPr/>
        <p:txBody>
          <a:bodyPr/>
          <a:lstStyle>
            <a:lvl1pPr>
              <a:defRPr/>
            </a:lvl1pPr>
          </a:lstStyle>
          <a:p>
            <a:pPr>
              <a:defRPr/>
            </a:pPr>
            <a:fld id="{97B5D6E3-2460-4754-AB6F-1F05FF12C255}" type="datetime1">
              <a:rPr lang="zh-CN" altLang="en-US"/>
              <a:t>2021/1/5</a:t>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1BA5CE21-E413-412B-9ABF-6982C2DF4C2A}"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2"/>
          <p:cNvSpPr>
            <a:spLocks noGrp="1" noChangeArrowheads="1"/>
          </p:cNvSpPr>
          <p:nvPr>
            <p:ph type="dt" sz="half" idx="10"/>
          </p:nvPr>
        </p:nvSpPr>
        <p:spPr/>
        <p:txBody>
          <a:bodyPr/>
          <a:lstStyle>
            <a:lvl1pPr>
              <a:defRPr/>
            </a:lvl1pPr>
          </a:lstStyle>
          <a:p>
            <a:pPr>
              <a:defRPr/>
            </a:pPr>
            <a:fld id="{97B5D6E3-2460-4754-AB6F-1F05FF12C255}" type="datetime1">
              <a:rPr lang="zh-CN" altLang="en-US"/>
              <a:t>2021/1/5</a:t>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BEC201D7-4F52-4F9D-AD76-4AE6B92FA190}"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noProof="1"/>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p>
        </p:txBody>
      </p:sp>
      <p:sp>
        <p:nvSpPr>
          <p:cNvPr id="4" name="日期占位符 2"/>
          <p:cNvSpPr>
            <a:spLocks noGrp="1" noChangeArrowheads="1"/>
          </p:cNvSpPr>
          <p:nvPr>
            <p:ph type="dt" sz="half" idx="10"/>
          </p:nvPr>
        </p:nvSpPr>
        <p:spPr/>
        <p:txBody>
          <a:bodyPr/>
          <a:lstStyle>
            <a:lvl1pPr>
              <a:defRPr/>
            </a:lvl1pPr>
          </a:lstStyle>
          <a:p>
            <a:pPr>
              <a:defRPr/>
            </a:pPr>
            <a:fld id="{97B5D6E3-2460-4754-AB6F-1F05FF12C255}" type="datetime1">
              <a:rPr lang="zh-CN" altLang="en-US"/>
              <a:t>2021/1/5</a:t>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4A0FB899-F441-4F25-9878-1507C55E902A}"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2"/>
          <p:cNvSpPr>
            <a:spLocks noGrp="1" noChangeArrowheads="1"/>
          </p:cNvSpPr>
          <p:nvPr>
            <p:ph type="dt" sz="half" idx="10"/>
          </p:nvPr>
        </p:nvSpPr>
        <p:spPr/>
        <p:txBody>
          <a:bodyPr/>
          <a:lstStyle>
            <a:lvl1pPr>
              <a:defRPr/>
            </a:lvl1pPr>
          </a:lstStyle>
          <a:p>
            <a:pPr>
              <a:defRPr/>
            </a:pPr>
            <a:fld id="{97B5D6E3-2460-4754-AB6F-1F05FF12C255}" type="datetime1">
              <a:rPr lang="zh-CN" altLang="en-US"/>
              <a:t>2021/1/5</a:t>
            </a:fld>
            <a:endParaRPr lang="zh-CN" altLang="en-US" sz="1800">
              <a:solidFill>
                <a:srgbClr val="000000"/>
              </a:solidFill>
            </a:endParaRPr>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5C5CB083-A303-4AB8-9ED8-6C5CB2387F33}"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2"/>
          <p:cNvSpPr>
            <a:spLocks noGrp="1" noChangeArrowheads="1"/>
          </p:cNvSpPr>
          <p:nvPr>
            <p:ph type="dt" sz="half" idx="10"/>
          </p:nvPr>
        </p:nvSpPr>
        <p:spPr/>
        <p:txBody>
          <a:bodyPr/>
          <a:lstStyle>
            <a:lvl1pPr>
              <a:defRPr/>
            </a:lvl1pPr>
          </a:lstStyle>
          <a:p>
            <a:pPr>
              <a:defRPr/>
            </a:pPr>
            <a:fld id="{97B5D6E3-2460-4754-AB6F-1F05FF12C255}" type="datetime1">
              <a:rPr lang="zh-CN" altLang="en-US"/>
              <a:t>2021/1/5</a:t>
            </a:fld>
            <a:endParaRPr lang="zh-CN" altLang="en-US" sz="1800">
              <a:solidFill>
                <a:srgbClr val="000000"/>
              </a:solidFill>
            </a:endParaRPr>
          </a:p>
        </p:txBody>
      </p:sp>
      <p:sp>
        <p:nvSpPr>
          <p:cNvPr id="8"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4"/>
          <p:cNvSpPr>
            <a:spLocks noGrp="1" noChangeArrowheads="1"/>
          </p:cNvSpPr>
          <p:nvPr>
            <p:ph type="sldNum" sz="quarter" idx="12"/>
          </p:nvPr>
        </p:nvSpPr>
        <p:spPr/>
        <p:txBody>
          <a:bodyPr/>
          <a:lstStyle>
            <a:lvl1pPr>
              <a:defRPr/>
            </a:lvl1pPr>
          </a:lstStyle>
          <a:p>
            <a:pPr>
              <a:defRPr/>
            </a:pPr>
            <a:fld id="{53E45310-9D45-4A3B-819A-8EC35725F8FA}"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2"/>
          <p:cNvSpPr>
            <a:spLocks noGrp="1" noChangeArrowheads="1"/>
          </p:cNvSpPr>
          <p:nvPr>
            <p:ph type="dt" sz="half" idx="10"/>
          </p:nvPr>
        </p:nvSpPr>
        <p:spPr/>
        <p:txBody>
          <a:bodyPr/>
          <a:lstStyle>
            <a:lvl1pPr>
              <a:defRPr/>
            </a:lvl1pPr>
          </a:lstStyle>
          <a:p>
            <a:pPr>
              <a:defRPr/>
            </a:pPr>
            <a:fld id="{97B5D6E3-2460-4754-AB6F-1F05FF12C255}" type="datetime1">
              <a:rPr lang="zh-CN" altLang="en-US"/>
              <a:t>2021/1/5</a:t>
            </a:fld>
            <a:endParaRPr lang="zh-CN" altLang="en-US" sz="1800">
              <a:solidFill>
                <a:srgbClr val="000000"/>
              </a:solidFill>
            </a:endParaRPr>
          </a:p>
        </p:txBody>
      </p:sp>
      <p:sp>
        <p:nvSpPr>
          <p:cNvPr id="4"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4"/>
          <p:cNvSpPr>
            <a:spLocks noGrp="1" noChangeArrowheads="1"/>
          </p:cNvSpPr>
          <p:nvPr>
            <p:ph type="sldNum" sz="quarter" idx="12"/>
          </p:nvPr>
        </p:nvSpPr>
        <p:spPr/>
        <p:txBody>
          <a:bodyPr/>
          <a:lstStyle>
            <a:lvl1pPr>
              <a:defRPr/>
            </a:lvl1pPr>
          </a:lstStyle>
          <a:p>
            <a:pPr>
              <a:defRPr/>
            </a:pPr>
            <a:fld id="{1AF53984-7C17-439D-8BD7-EACBB044E5D9}"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noChangeArrowheads="1"/>
          </p:cNvSpPr>
          <p:nvPr>
            <p:ph type="dt" sz="half" idx="10"/>
          </p:nvPr>
        </p:nvSpPr>
        <p:spPr/>
        <p:txBody>
          <a:bodyPr/>
          <a:lstStyle>
            <a:lvl1pPr>
              <a:defRPr/>
            </a:lvl1pPr>
          </a:lstStyle>
          <a:p>
            <a:pPr>
              <a:defRPr/>
            </a:pPr>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806A41D8-2427-49ED-B72D-A715AAD0E28E}" type="slidenum">
              <a:rPr lang="zh-CN" altLang="en-US"/>
              <a:t>‹#›</a:t>
            </a:fld>
            <a:endParaRPr lang="zh-CN" altLang="en-US"/>
          </a:p>
        </p:txBody>
      </p:sp>
    </p:spTree>
  </p:cSld>
  <p:clrMapOvr>
    <a:masterClrMapping/>
  </p:clrMapOvr>
  <p:transition advClick="0" advTm="0"/>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noChangeArrowheads="1"/>
          </p:cNvSpPr>
          <p:nvPr>
            <p:ph type="dt" sz="half" idx="10"/>
          </p:nvPr>
        </p:nvSpPr>
        <p:spPr/>
        <p:txBody>
          <a:bodyPr/>
          <a:lstStyle>
            <a:lvl1pPr>
              <a:defRPr/>
            </a:lvl1pPr>
          </a:lstStyle>
          <a:p>
            <a:pPr>
              <a:defRPr/>
            </a:pPr>
            <a:fld id="{97B5D6E3-2460-4754-AB6F-1F05FF12C255}" type="datetime1">
              <a:rPr lang="zh-CN" altLang="en-US"/>
              <a:t>2021/1/5</a:t>
            </a:fld>
            <a:endParaRPr lang="zh-CN" altLang="en-US" sz="1800">
              <a:solidFill>
                <a:srgbClr val="000000"/>
              </a:solidFill>
            </a:endParaRPr>
          </a:p>
        </p:txBody>
      </p:sp>
      <p:sp>
        <p:nvSpPr>
          <p:cNvPr id="3"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4"/>
          <p:cNvSpPr>
            <a:spLocks noGrp="1" noChangeArrowheads="1"/>
          </p:cNvSpPr>
          <p:nvPr>
            <p:ph type="sldNum" sz="quarter" idx="12"/>
          </p:nvPr>
        </p:nvSpPr>
        <p:spPr/>
        <p:txBody>
          <a:bodyPr/>
          <a:lstStyle>
            <a:lvl1pPr>
              <a:defRPr/>
            </a:lvl1pPr>
          </a:lstStyle>
          <a:p>
            <a:pPr>
              <a:defRPr/>
            </a:pPr>
            <a:fld id="{B5F8149A-A788-43B9-8AAE-237F9549D77C}"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noProof="1"/>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2"/>
          <p:cNvSpPr>
            <a:spLocks noGrp="1" noChangeArrowheads="1"/>
          </p:cNvSpPr>
          <p:nvPr>
            <p:ph type="dt" sz="half" idx="10"/>
          </p:nvPr>
        </p:nvSpPr>
        <p:spPr/>
        <p:txBody>
          <a:bodyPr/>
          <a:lstStyle>
            <a:lvl1pPr>
              <a:defRPr/>
            </a:lvl1pPr>
          </a:lstStyle>
          <a:p>
            <a:pPr>
              <a:defRPr/>
            </a:pPr>
            <a:fld id="{97B5D6E3-2460-4754-AB6F-1F05FF12C255}" type="datetime1">
              <a:rPr lang="zh-CN" altLang="en-US"/>
              <a:t>2021/1/5</a:t>
            </a:fld>
            <a:endParaRPr lang="zh-CN" altLang="en-US" sz="1800">
              <a:solidFill>
                <a:srgbClr val="000000"/>
              </a:solidFill>
            </a:endParaRPr>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85C401F3-D19E-468E-ABC6-929E24513EF2}"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2"/>
          <p:cNvSpPr>
            <a:spLocks noGrp="1" noChangeArrowheads="1"/>
          </p:cNvSpPr>
          <p:nvPr>
            <p:ph type="dt" sz="half" idx="10"/>
          </p:nvPr>
        </p:nvSpPr>
        <p:spPr/>
        <p:txBody>
          <a:bodyPr/>
          <a:lstStyle>
            <a:lvl1pPr>
              <a:defRPr/>
            </a:lvl1pPr>
          </a:lstStyle>
          <a:p>
            <a:pPr>
              <a:defRPr/>
            </a:pPr>
            <a:fld id="{97B5D6E3-2460-4754-AB6F-1F05FF12C255}" type="datetime1">
              <a:rPr lang="zh-CN" altLang="en-US"/>
              <a:t>2021/1/5</a:t>
            </a:fld>
            <a:endParaRPr lang="zh-CN" altLang="en-US" sz="1800">
              <a:solidFill>
                <a:srgbClr val="000000"/>
              </a:solidFill>
            </a:endParaRPr>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7A2981B3-1415-41D6-AFF8-B08102A46DFE}"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2"/>
          <p:cNvSpPr>
            <a:spLocks noGrp="1" noChangeArrowheads="1"/>
          </p:cNvSpPr>
          <p:nvPr>
            <p:ph type="dt" sz="half" idx="10"/>
          </p:nvPr>
        </p:nvSpPr>
        <p:spPr/>
        <p:txBody>
          <a:bodyPr/>
          <a:lstStyle>
            <a:lvl1pPr>
              <a:defRPr/>
            </a:lvl1pPr>
          </a:lstStyle>
          <a:p>
            <a:pPr>
              <a:defRPr/>
            </a:pPr>
            <a:fld id="{97B5D6E3-2460-4754-AB6F-1F05FF12C255}" type="datetime1">
              <a:rPr lang="zh-CN" altLang="en-US"/>
              <a:t>2021/1/5</a:t>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D023FDD5-5AC6-4A5C-BF89-12E45CB906A6}"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2"/>
          <p:cNvSpPr>
            <a:spLocks noGrp="1" noChangeArrowheads="1"/>
          </p:cNvSpPr>
          <p:nvPr>
            <p:ph type="dt" sz="half" idx="10"/>
          </p:nvPr>
        </p:nvSpPr>
        <p:spPr/>
        <p:txBody>
          <a:bodyPr/>
          <a:lstStyle>
            <a:lvl1pPr>
              <a:defRPr/>
            </a:lvl1pPr>
          </a:lstStyle>
          <a:p>
            <a:pPr>
              <a:defRPr/>
            </a:pPr>
            <a:fld id="{97B5D6E3-2460-4754-AB6F-1F05FF12C255}" type="datetime1">
              <a:rPr lang="zh-CN" altLang="en-US"/>
              <a:t>2021/1/5</a:t>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515FAED2-0E93-41DF-9D8D-F0DE4B27C394}"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noChangeArrowheads="1"/>
          </p:cNvSpPr>
          <p:nvPr>
            <p:ph type="dt" sz="half" idx="10"/>
          </p:nvPr>
        </p:nvSpPr>
        <p:spPr/>
        <p:txBody>
          <a:bodyPr/>
          <a:lstStyle>
            <a:lvl1pPr>
              <a:defRPr/>
            </a:lvl1pPr>
          </a:lstStyle>
          <a:p>
            <a:pPr>
              <a:defRPr/>
            </a:pPr>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1F50B002-B0FC-4D97-B14F-C01CCFC4D398}" type="slidenum">
              <a:rPr lang="zh-CN" altLang="en-US"/>
              <a:t>‹#›</a:t>
            </a:fld>
            <a:endParaRPr lang="zh-CN" altLang="en-US"/>
          </a:p>
        </p:txBody>
      </p:sp>
    </p:spTree>
  </p:cSld>
  <p:clrMapOvr>
    <a:masterClrMapping/>
  </p:clrMapOvr>
  <p:transition advClick="0" advTm="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33224F75-1476-4643-AA95-7C5B60515259}" type="slidenum">
              <a:rPr lang="zh-CN" altLang="en-US"/>
              <a:t>‹#›</a:t>
            </a:fld>
            <a:endParaRPr lang="zh-CN" altLang="en-US"/>
          </a:p>
        </p:txBody>
      </p:sp>
    </p:spTree>
  </p:cSld>
  <p:clrMapOvr>
    <a:masterClrMapping/>
  </p:clrMapOvr>
  <p:transition advClick="0" advTm="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7120D018-328C-4D34-93D8-13549D7E1FB6}" type="slidenum">
              <a:rPr lang="zh-CN" altLang="en-US"/>
              <a:t>‹#›</a:t>
            </a:fld>
            <a:endParaRPr lang="zh-CN" altLang="en-US"/>
          </a:p>
        </p:txBody>
      </p:sp>
    </p:spTree>
  </p:cSld>
  <p:clrMapOvr>
    <a:masterClrMapping/>
  </p:clrMapOvr>
  <p:transition advClick="0" advTm="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noProof="1"/>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9E4CD29F-5BA1-47C8-8061-3E61E52B5E70}" type="slidenum">
              <a:rPr lang="zh-CN" altLang="en-US"/>
              <a:t>‹#›</a:t>
            </a:fld>
            <a:endParaRPr lang="zh-CN" altLang="en-US"/>
          </a:p>
        </p:txBody>
      </p:sp>
    </p:spTree>
  </p:cSld>
  <p:clrMapOvr>
    <a:masterClrMapping/>
  </p:clrMapOvr>
  <p:transition advClick="0" advTm="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7A835DBF-AE0D-4AF4-BE09-AB2647E4DA24}" type="slidenum">
              <a:rPr lang="zh-CN" altLang="en-US"/>
              <a:t>‹#›</a:t>
            </a:fld>
            <a:endParaRPr lang="zh-CN" altLang="en-US"/>
          </a:p>
        </p:txBody>
      </p:sp>
    </p:spTree>
  </p:cSld>
  <p:clrMapOvr>
    <a:masterClrMapping/>
  </p:clrMapOvr>
  <p:transition advClick="0" advTm="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ECA54AFE-52FD-4D1E-A398-A3DE305E43EF}" type="slidenum">
              <a:rPr lang="zh-CN" altLang="en-US"/>
              <a:t>‹#›</a:t>
            </a:fld>
            <a:endParaRPr lang="zh-CN" altLang="en-US"/>
          </a:p>
        </p:txBody>
      </p:sp>
    </p:spTree>
  </p:cSld>
  <p:clrMapOvr>
    <a:masterClrMapping/>
  </p:clrMapOvr>
  <p:transition advClick="0" advTm="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745EE518-3CAC-4844-AA65-2EFD5123A6DA}" type="slidenum">
              <a:rPr lang="zh-CN" altLang="en-US"/>
              <a:t>‹#›</a:t>
            </a:fld>
            <a:endParaRPr lang="zh-CN" altLang="en-US"/>
          </a:p>
        </p:txBody>
      </p:sp>
    </p:spTree>
  </p:cSld>
  <p:clrMapOvr>
    <a:masterClrMapping/>
  </p:clrMapOvr>
  <p:transition advClick="0" advTm="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8DDE9CAA-B952-4074-94F5-5DCA00181C78}" type="slidenum">
              <a:rPr lang="zh-CN" altLang="en-US"/>
              <a:t>‹#›</a:t>
            </a:fld>
            <a:endParaRPr lang="zh-CN" altLang="en-US"/>
          </a:p>
        </p:txBody>
      </p:sp>
    </p:spTree>
  </p:cSld>
  <p:clrMapOvr>
    <a:masterClrMapping/>
  </p:clrMapOvr>
  <p:transition advClick="0" advTm="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noProof="1"/>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F4F18F11-CCCB-4BB6-BA00-C084D184993B}" type="datetime1">
              <a:rPr lang="zh-CN" altLang="en-US"/>
              <a:t>2021/1/5</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BA103AA7-C698-47F2-B24C-BB27C4FD29D8}"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noChangeArrowheads="1"/>
          </p:cNvSpPr>
          <p:nvPr>
            <p:ph type="dt" sz="half" idx="10"/>
          </p:nvPr>
        </p:nvSpPr>
        <p:spPr/>
        <p:txBody>
          <a:bodyPr/>
          <a:lstStyle>
            <a:lvl1pPr>
              <a:defRPr/>
            </a:lvl1pPr>
          </a:lstStyle>
          <a:p>
            <a:pPr>
              <a:defRPr/>
            </a:pPr>
            <a:fld id="{F4F18F11-CCCB-4BB6-BA00-C084D184993B}" type="datetime1">
              <a:rPr lang="zh-CN" altLang="en-US"/>
              <a:t>2021/1/5</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90207F14-7225-46E4-A05B-93165C9488EB}"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noProof="1"/>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F4F18F11-CCCB-4BB6-BA00-C084D184993B}" type="datetime1">
              <a:rPr lang="zh-CN" altLang="en-US"/>
              <a:t>2021/1/5</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AC7017CE-E22C-4F46-A2D2-F1796E681ED2}"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noChangeArrowheads="1"/>
          </p:cNvSpPr>
          <p:nvPr>
            <p:ph type="dt" sz="half" idx="10"/>
          </p:nvPr>
        </p:nvSpPr>
        <p:spPr/>
        <p:txBody>
          <a:bodyPr/>
          <a:lstStyle>
            <a:lvl1pPr>
              <a:defRPr/>
            </a:lvl1pPr>
          </a:lstStyle>
          <a:p>
            <a:pPr>
              <a:defRPr/>
            </a:pPr>
            <a:fld id="{F4F18F11-CCCB-4BB6-BA00-C084D184993B}" type="datetime1">
              <a:rPr lang="zh-CN" altLang="en-US"/>
              <a:t>2021/1/5</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9FEE699C-89B0-4EC5-B221-171D07F062B7}"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noChangeArrowheads="1"/>
          </p:cNvSpPr>
          <p:nvPr>
            <p:ph type="dt" sz="half" idx="10"/>
          </p:nvPr>
        </p:nvSpPr>
        <p:spPr/>
        <p:txBody>
          <a:bodyPr/>
          <a:lstStyle>
            <a:lvl1pPr>
              <a:defRPr/>
            </a:lvl1pPr>
          </a:lstStyle>
          <a:p>
            <a:pPr>
              <a:defRPr/>
            </a:pPr>
            <a:fld id="{F4F18F11-CCCB-4BB6-BA00-C084D184993B}" type="datetime1">
              <a:rPr lang="zh-CN" altLang="en-US"/>
              <a:t>2021/1/5</a:t>
            </a:fld>
            <a:endParaRPr lang="zh-CN" altLang="en-US" sz="1800">
              <a:solidFill>
                <a:srgbClr val="000000"/>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95E84633-EED9-4314-BCA5-4C4985D2DA07}"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F4F18F11-CCCB-4BB6-BA00-C084D184993B}" type="datetime1">
              <a:rPr lang="zh-CN" altLang="en-US"/>
              <a:t>2021/1/5</a:t>
            </a:fld>
            <a:endParaRPr lang="zh-CN" altLang="en-US" sz="1800">
              <a:solidFill>
                <a:srgbClr val="000000"/>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E75C76BC-8163-4FC9-B4C8-BDD2E3638814}"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F4F18F11-CCCB-4BB6-BA00-C084D184993B}" type="datetime1">
              <a:rPr lang="zh-CN" altLang="en-US"/>
              <a:t>2021/1/5</a:t>
            </a:fld>
            <a:endParaRPr lang="zh-CN" altLang="en-US" sz="1800">
              <a:solidFill>
                <a:srgbClr val="000000"/>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6AE8A042-E43A-4512-965C-03354A0D5039}"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noProof="1"/>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1929C2C5-A46C-44E5-A60B-41D3D8EA4D54}" type="slidenum">
              <a:rPr lang="zh-CN" altLang="en-US"/>
              <a:t>‹#›</a:t>
            </a:fld>
            <a:endParaRPr lang="zh-CN" altLang="en-US"/>
          </a:p>
        </p:txBody>
      </p:sp>
    </p:spTree>
  </p:cSld>
  <p:clrMapOvr>
    <a:masterClrMapping/>
  </p:clrMapOvr>
  <p:transition advClick="0" advTm="0"/>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noProof="1"/>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F4F18F11-CCCB-4BB6-BA00-C084D184993B}" type="datetime1">
              <a:rPr lang="zh-CN" altLang="en-US"/>
              <a:t>2021/1/5</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72479671-1431-488D-9A95-63451AB4485F}"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F4F18F11-CCCB-4BB6-BA00-C084D184993B}" type="datetime1">
              <a:rPr lang="zh-CN" altLang="en-US"/>
              <a:t>2021/1/5</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7D13B0F6-53EB-4545-880F-673BCF9D05C6}"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noChangeArrowheads="1"/>
          </p:cNvSpPr>
          <p:nvPr>
            <p:ph type="dt" sz="half" idx="10"/>
          </p:nvPr>
        </p:nvSpPr>
        <p:spPr/>
        <p:txBody>
          <a:bodyPr/>
          <a:lstStyle>
            <a:lvl1pPr>
              <a:defRPr/>
            </a:lvl1pPr>
          </a:lstStyle>
          <a:p>
            <a:pPr>
              <a:defRPr/>
            </a:pPr>
            <a:fld id="{F4F18F11-CCCB-4BB6-BA00-C084D184993B}" type="datetime1">
              <a:rPr lang="zh-CN" altLang="en-US"/>
              <a:t>2021/1/5</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14181A37-D8D0-4C09-9F70-AF747541C8F5}"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noChangeArrowheads="1"/>
          </p:cNvSpPr>
          <p:nvPr>
            <p:ph type="dt" sz="half" idx="10"/>
          </p:nvPr>
        </p:nvSpPr>
        <p:spPr/>
        <p:txBody>
          <a:bodyPr/>
          <a:lstStyle>
            <a:lvl1pPr>
              <a:defRPr/>
            </a:lvl1pPr>
          </a:lstStyle>
          <a:p>
            <a:pPr>
              <a:defRPr/>
            </a:pPr>
            <a:fld id="{F4F18F11-CCCB-4BB6-BA00-C084D184993B}" type="datetime1">
              <a:rPr lang="zh-CN" altLang="en-US"/>
              <a:t>2021/1/5</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EC9CB39E-ED75-464D-AB07-25630FDC8EF2}"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noProof="1"/>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F9F8EC4A-2443-4AC9-9F79-F502370A89F2}" type="datetime1">
              <a:rPr lang="zh-CN" altLang="en-US"/>
              <a:t>2021/1/5</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1E0D373B-666D-41B1-AB16-049C4CDD3F07}"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noChangeArrowheads="1"/>
          </p:cNvSpPr>
          <p:nvPr>
            <p:ph type="dt" sz="half" idx="10"/>
          </p:nvPr>
        </p:nvSpPr>
        <p:spPr/>
        <p:txBody>
          <a:bodyPr/>
          <a:lstStyle>
            <a:lvl1pPr>
              <a:defRPr/>
            </a:lvl1pPr>
          </a:lstStyle>
          <a:p>
            <a:pPr>
              <a:defRPr/>
            </a:pPr>
            <a:fld id="{F9F8EC4A-2443-4AC9-9F79-F502370A89F2}" type="datetime1">
              <a:rPr lang="zh-CN" altLang="en-US"/>
              <a:t>2021/1/5</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770E76B6-A943-4065-B484-E17098C4CE82}"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noProof="1"/>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F9F8EC4A-2443-4AC9-9F79-F502370A89F2}" type="datetime1">
              <a:rPr lang="zh-CN" altLang="en-US"/>
              <a:t>2021/1/5</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F341042B-C5AE-4FC2-8B70-76B45B250EAF}"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noChangeArrowheads="1"/>
          </p:cNvSpPr>
          <p:nvPr>
            <p:ph type="dt" sz="half" idx="10"/>
          </p:nvPr>
        </p:nvSpPr>
        <p:spPr/>
        <p:txBody>
          <a:bodyPr/>
          <a:lstStyle>
            <a:lvl1pPr>
              <a:defRPr/>
            </a:lvl1pPr>
          </a:lstStyle>
          <a:p>
            <a:pPr>
              <a:defRPr/>
            </a:pPr>
            <a:fld id="{F9F8EC4A-2443-4AC9-9F79-F502370A89F2}" type="datetime1">
              <a:rPr lang="zh-CN" altLang="en-US"/>
              <a:t>2021/1/5</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C6C50936-E4EC-4E68-A794-1256848AD646}"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noChangeArrowheads="1"/>
          </p:cNvSpPr>
          <p:nvPr>
            <p:ph type="dt" sz="half" idx="10"/>
          </p:nvPr>
        </p:nvSpPr>
        <p:spPr/>
        <p:txBody>
          <a:bodyPr/>
          <a:lstStyle>
            <a:lvl1pPr>
              <a:defRPr/>
            </a:lvl1pPr>
          </a:lstStyle>
          <a:p>
            <a:pPr>
              <a:defRPr/>
            </a:pPr>
            <a:fld id="{F9F8EC4A-2443-4AC9-9F79-F502370A89F2}" type="datetime1">
              <a:rPr lang="zh-CN" altLang="en-US"/>
              <a:t>2021/1/5</a:t>
            </a:fld>
            <a:endParaRPr lang="zh-CN" altLang="en-US" sz="1800">
              <a:solidFill>
                <a:srgbClr val="000000"/>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195CED54-4F66-42E2-B993-754C5F62DF45}"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F9F8EC4A-2443-4AC9-9F79-F502370A89F2}" type="datetime1">
              <a:rPr lang="zh-CN" altLang="en-US"/>
              <a:t>2021/1/5</a:t>
            </a:fld>
            <a:endParaRPr lang="zh-CN" altLang="en-US" sz="1800">
              <a:solidFill>
                <a:srgbClr val="000000"/>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5B4AF452-FF70-425F-A977-20FC3E3D0C55}"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noChangeArrowheads="1"/>
          </p:cNvSpPr>
          <p:nvPr>
            <p:ph type="dt" sz="half" idx="10"/>
          </p:nvPr>
        </p:nvSpPr>
        <p:spPr/>
        <p:txBody>
          <a:bodyPr/>
          <a:lstStyle>
            <a:lvl1pPr>
              <a:defRPr/>
            </a:lvl1pPr>
          </a:lstStyle>
          <a:p>
            <a:pPr>
              <a:defRPr/>
            </a:pPr>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DCBB41BF-FB12-46F3-82A7-A8AA09CD2877}" type="slidenum">
              <a:rPr lang="zh-CN" altLang="en-US"/>
              <a:t>‹#›</a:t>
            </a:fld>
            <a:endParaRPr lang="zh-CN" altLang="en-US"/>
          </a:p>
        </p:txBody>
      </p:sp>
    </p:spTree>
  </p:cSld>
  <p:clrMapOvr>
    <a:masterClrMapping/>
  </p:clrMapOvr>
  <p:transition advClick="0" advTm="0"/>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F9F8EC4A-2443-4AC9-9F79-F502370A89F2}" type="datetime1">
              <a:rPr lang="zh-CN" altLang="en-US"/>
              <a:t>2021/1/5</a:t>
            </a:fld>
            <a:endParaRPr lang="zh-CN" altLang="en-US" sz="1800">
              <a:solidFill>
                <a:srgbClr val="000000"/>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AFF165AC-404E-4DEF-A68C-59F910657C72}"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noProof="1"/>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F9F8EC4A-2443-4AC9-9F79-F502370A89F2}" type="datetime1">
              <a:rPr lang="zh-CN" altLang="en-US"/>
              <a:t>2021/1/5</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834B9625-86A6-477E-A913-EEA06E834065}"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F9F8EC4A-2443-4AC9-9F79-F502370A89F2}" type="datetime1">
              <a:rPr lang="zh-CN" altLang="en-US"/>
              <a:t>2021/1/5</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799EFAD8-1144-4262-B2BC-DFE76279F330}"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noChangeArrowheads="1"/>
          </p:cNvSpPr>
          <p:nvPr>
            <p:ph type="dt" sz="half" idx="10"/>
          </p:nvPr>
        </p:nvSpPr>
        <p:spPr/>
        <p:txBody>
          <a:bodyPr/>
          <a:lstStyle>
            <a:lvl1pPr>
              <a:defRPr/>
            </a:lvl1pPr>
          </a:lstStyle>
          <a:p>
            <a:pPr>
              <a:defRPr/>
            </a:pPr>
            <a:fld id="{F9F8EC4A-2443-4AC9-9F79-F502370A89F2}" type="datetime1">
              <a:rPr lang="zh-CN" altLang="en-US"/>
              <a:t>2021/1/5</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EA330755-613E-4810-B2E9-4EAAAF0613A6}"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noChangeArrowheads="1"/>
          </p:cNvSpPr>
          <p:nvPr>
            <p:ph type="dt" sz="half" idx="10"/>
          </p:nvPr>
        </p:nvSpPr>
        <p:spPr/>
        <p:txBody>
          <a:bodyPr/>
          <a:lstStyle>
            <a:lvl1pPr>
              <a:defRPr/>
            </a:lvl1pPr>
          </a:lstStyle>
          <a:p>
            <a:pPr>
              <a:defRPr/>
            </a:pPr>
            <a:fld id="{F9F8EC4A-2443-4AC9-9F79-F502370A89F2}" type="datetime1">
              <a:rPr lang="zh-CN" altLang="en-US"/>
              <a:t>2021/1/5</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F8D12810-0F2D-47A9-9F0C-B381C867B89A}"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noProof="1"/>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A8478C19-4055-46E4-B701-02DF238E6622}" type="datetime1">
              <a:rPr lang="zh-CN" altLang="en-US"/>
              <a:t>2021/1/5</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AB32828F-B63B-4A0E-B41B-A2C440C431A3}"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noChangeArrowheads="1"/>
          </p:cNvSpPr>
          <p:nvPr>
            <p:ph type="dt" sz="half" idx="10"/>
          </p:nvPr>
        </p:nvSpPr>
        <p:spPr/>
        <p:txBody>
          <a:bodyPr/>
          <a:lstStyle>
            <a:lvl1pPr>
              <a:defRPr/>
            </a:lvl1pPr>
          </a:lstStyle>
          <a:p>
            <a:pPr>
              <a:defRPr/>
            </a:pPr>
            <a:fld id="{A8478C19-4055-46E4-B701-02DF238E6622}" type="datetime1">
              <a:rPr lang="zh-CN" altLang="en-US"/>
              <a:t>2021/1/5</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03042049-2A4C-4895-B904-2BC236FD09CA}"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noProof="1"/>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A8478C19-4055-46E4-B701-02DF238E6622}" type="datetime1">
              <a:rPr lang="zh-CN" altLang="en-US"/>
              <a:t>2021/1/5</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7FA67039-C446-4A24-8F7D-8E4298EFC1F6}"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noChangeArrowheads="1"/>
          </p:cNvSpPr>
          <p:nvPr>
            <p:ph type="dt" sz="half" idx="10"/>
          </p:nvPr>
        </p:nvSpPr>
        <p:spPr/>
        <p:txBody>
          <a:bodyPr/>
          <a:lstStyle>
            <a:lvl1pPr>
              <a:defRPr/>
            </a:lvl1pPr>
          </a:lstStyle>
          <a:p>
            <a:pPr>
              <a:defRPr/>
            </a:pPr>
            <a:fld id="{A8478C19-4055-46E4-B701-02DF238E6622}" type="datetime1">
              <a:rPr lang="zh-CN" altLang="en-US"/>
              <a:t>2021/1/5</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A5E042AA-6189-4B4D-AD67-207A58D09562}"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noChangeArrowheads="1"/>
          </p:cNvSpPr>
          <p:nvPr>
            <p:ph type="dt" sz="half" idx="10"/>
          </p:nvPr>
        </p:nvSpPr>
        <p:spPr/>
        <p:txBody>
          <a:bodyPr/>
          <a:lstStyle>
            <a:lvl1pPr>
              <a:defRPr/>
            </a:lvl1pPr>
          </a:lstStyle>
          <a:p>
            <a:pPr>
              <a:defRPr/>
            </a:pPr>
            <a:fld id="{A8478C19-4055-46E4-B701-02DF238E6622}" type="datetime1">
              <a:rPr lang="zh-CN" altLang="en-US"/>
              <a:t>2021/1/5</a:t>
            </a:fld>
            <a:endParaRPr lang="zh-CN" altLang="en-US" sz="1800">
              <a:solidFill>
                <a:srgbClr val="000000"/>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60078F3F-A8E0-4D1A-B6B6-BD8C50ED2CEB}"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noChangeArrowheads="1"/>
          </p:cNvSpPr>
          <p:nvPr>
            <p:ph type="dt" sz="half" idx="10"/>
          </p:nvPr>
        </p:nvSpPr>
        <p:spPr/>
        <p:txBody>
          <a:bodyPr/>
          <a:lstStyle>
            <a:lvl1pPr>
              <a:defRPr/>
            </a:lvl1pPr>
          </a:lstStyle>
          <a:p>
            <a:pPr>
              <a:defRPr/>
            </a:pPr>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5C302898-BB79-4311-8DB0-3F334EEF4184}" type="slidenum">
              <a:rPr lang="zh-CN" altLang="en-US"/>
              <a:t>‹#›</a:t>
            </a:fld>
            <a:endParaRPr lang="zh-CN" altLang="en-US"/>
          </a:p>
        </p:txBody>
      </p:sp>
    </p:spTree>
  </p:cSld>
  <p:clrMapOvr>
    <a:masterClrMapping/>
  </p:clrMapOvr>
  <p:transition advClick="0" advTm="0"/>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A8478C19-4055-46E4-B701-02DF238E6622}" type="datetime1">
              <a:rPr lang="zh-CN" altLang="en-US"/>
              <a:t>2021/1/5</a:t>
            </a:fld>
            <a:endParaRPr lang="zh-CN" altLang="en-US" sz="1800">
              <a:solidFill>
                <a:srgbClr val="000000"/>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24806B59-58FF-4A61-8DA9-40605894A195}"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A8478C19-4055-46E4-B701-02DF238E6622}" type="datetime1">
              <a:rPr lang="zh-CN" altLang="en-US"/>
              <a:t>2021/1/5</a:t>
            </a:fld>
            <a:endParaRPr lang="zh-CN" altLang="en-US" sz="1800">
              <a:solidFill>
                <a:srgbClr val="000000"/>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8572186B-8C87-41BB-B72F-CE6CEA975925}"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noProof="1"/>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A8478C19-4055-46E4-B701-02DF238E6622}" type="datetime1">
              <a:rPr lang="zh-CN" altLang="en-US"/>
              <a:t>2021/1/5</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06FAFE31-540F-4790-9565-8B22ABD2014B}"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A8478C19-4055-46E4-B701-02DF238E6622}" type="datetime1">
              <a:rPr lang="zh-CN" altLang="en-US"/>
              <a:t>2021/1/5</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B1787C01-3B52-49EE-A311-547296642D95}"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noChangeArrowheads="1"/>
          </p:cNvSpPr>
          <p:nvPr>
            <p:ph type="dt" sz="half" idx="10"/>
          </p:nvPr>
        </p:nvSpPr>
        <p:spPr/>
        <p:txBody>
          <a:bodyPr/>
          <a:lstStyle>
            <a:lvl1pPr>
              <a:defRPr/>
            </a:lvl1pPr>
          </a:lstStyle>
          <a:p>
            <a:pPr>
              <a:defRPr/>
            </a:pPr>
            <a:fld id="{A8478C19-4055-46E4-B701-02DF238E6622}" type="datetime1">
              <a:rPr lang="zh-CN" altLang="en-US"/>
              <a:t>2021/1/5</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23AA2610-9D18-42A4-B2A8-00199D548C49}"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noChangeArrowheads="1"/>
          </p:cNvSpPr>
          <p:nvPr>
            <p:ph type="dt" sz="half" idx="10"/>
          </p:nvPr>
        </p:nvSpPr>
        <p:spPr/>
        <p:txBody>
          <a:bodyPr/>
          <a:lstStyle>
            <a:lvl1pPr>
              <a:defRPr/>
            </a:lvl1pPr>
          </a:lstStyle>
          <a:p>
            <a:pPr>
              <a:defRPr/>
            </a:pPr>
            <a:fld id="{A8478C19-4055-46E4-B701-02DF238E6622}" type="datetime1">
              <a:rPr lang="zh-CN" altLang="en-US"/>
              <a:t>2021/1/5</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D7EA5684-CBD2-43C9-B501-73082332B855}"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noProof="1"/>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a:t>单击此处编辑母版副标题样式</a:t>
            </a:r>
          </a:p>
        </p:txBody>
      </p:sp>
      <p:sp>
        <p:nvSpPr>
          <p:cNvPr id="4" name="日期占位符 4"/>
          <p:cNvSpPr>
            <a:spLocks noGrp="1" noChangeArrowheads="1"/>
          </p:cNvSpPr>
          <p:nvPr>
            <p:ph type="dt" sz="half" idx="10"/>
          </p:nvPr>
        </p:nvSpPr>
        <p:spPr/>
        <p:txBody>
          <a:bodyPr/>
          <a:lstStyle>
            <a:lvl1pPr>
              <a:defRPr/>
            </a:lvl1pPr>
          </a:lstStyle>
          <a:p>
            <a:pPr>
              <a:defRPr/>
            </a:pPr>
            <a:fld id="{0716D9A0-F7B6-4723-8590-0C0DE0D99BBC}" type="datetime1">
              <a:rPr lang="zh-CN" altLang="en-US"/>
              <a:t>2021/1/5</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333141F4-2B9C-411E-A839-D8C7ABE6DC76}"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4"/>
          <p:cNvSpPr>
            <a:spLocks noGrp="1" noChangeArrowheads="1"/>
          </p:cNvSpPr>
          <p:nvPr>
            <p:ph type="dt" sz="half" idx="10"/>
          </p:nvPr>
        </p:nvSpPr>
        <p:spPr/>
        <p:txBody>
          <a:bodyPr/>
          <a:lstStyle>
            <a:lvl1pPr>
              <a:defRPr/>
            </a:lvl1pPr>
          </a:lstStyle>
          <a:p>
            <a:pPr>
              <a:defRPr/>
            </a:pPr>
            <a:fld id="{0716D9A0-F7B6-4723-8590-0C0DE0D99BBC}" type="datetime1">
              <a:rPr lang="zh-CN" altLang="en-US"/>
              <a:t>2021/1/5</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9AC677FA-95C9-43F2-A08E-DC8F1EF4EF61}"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noProof="1"/>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p>
        </p:txBody>
      </p:sp>
      <p:sp>
        <p:nvSpPr>
          <p:cNvPr id="4" name="日期占位符 4"/>
          <p:cNvSpPr>
            <a:spLocks noGrp="1" noChangeArrowheads="1"/>
          </p:cNvSpPr>
          <p:nvPr>
            <p:ph type="dt" sz="half" idx="10"/>
          </p:nvPr>
        </p:nvSpPr>
        <p:spPr/>
        <p:txBody>
          <a:bodyPr/>
          <a:lstStyle>
            <a:lvl1pPr>
              <a:defRPr/>
            </a:lvl1pPr>
          </a:lstStyle>
          <a:p>
            <a:pPr>
              <a:defRPr/>
            </a:pPr>
            <a:fld id="{0716D9A0-F7B6-4723-8590-0C0DE0D99BBC}" type="datetime1">
              <a:rPr lang="zh-CN" altLang="en-US"/>
              <a:t>2021/1/5</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6EC6CA1A-83EB-46D5-8532-A5D5B595D0C9}"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4"/>
          <p:cNvSpPr>
            <a:spLocks noGrp="1" noChangeArrowheads="1"/>
          </p:cNvSpPr>
          <p:nvPr>
            <p:ph type="dt" sz="half" idx="10"/>
          </p:nvPr>
        </p:nvSpPr>
        <p:spPr/>
        <p:txBody>
          <a:bodyPr/>
          <a:lstStyle>
            <a:lvl1pPr>
              <a:defRPr/>
            </a:lvl1pPr>
          </a:lstStyle>
          <a:p>
            <a:pPr>
              <a:defRPr/>
            </a:pPr>
            <a:fld id="{0716D9A0-F7B6-4723-8590-0C0DE0D99BBC}" type="datetime1">
              <a:rPr lang="zh-CN" altLang="en-US"/>
              <a:t>2021/1/5</a:t>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963453F2-471E-44DC-A691-E204F68EF497}"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B72227E4-220E-4671-9921-2DF76ECF89F1}" type="slidenum">
              <a:rPr lang="zh-CN" altLang="en-US"/>
              <a:t>‹#›</a:t>
            </a:fld>
            <a:endParaRPr lang="zh-CN" altLang="en-US"/>
          </a:p>
        </p:txBody>
      </p:sp>
    </p:spTree>
  </p:cSld>
  <p:clrMapOvr>
    <a:masterClrMapping/>
  </p:clrMapOvr>
  <p:transition advClick="0" advTm="0"/>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4"/>
          <p:cNvSpPr>
            <a:spLocks noGrp="1" noChangeArrowheads="1"/>
          </p:cNvSpPr>
          <p:nvPr>
            <p:ph type="dt" sz="half" idx="10"/>
          </p:nvPr>
        </p:nvSpPr>
        <p:spPr/>
        <p:txBody>
          <a:bodyPr/>
          <a:lstStyle>
            <a:lvl1pPr>
              <a:defRPr/>
            </a:lvl1pPr>
          </a:lstStyle>
          <a:p>
            <a:pPr>
              <a:defRPr/>
            </a:pPr>
            <a:fld id="{0716D9A0-F7B6-4723-8590-0C0DE0D99BBC}" type="datetime1">
              <a:rPr lang="zh-CN" altLang="en-US"/>
              <a:t>2021/1/5</a:t>
            </a:fld>
            <a:endParaRPr lang="zh-CN" altLang="en-US" sz="1800">
              <a:solidFill>
                <a:srgbClr val="000000"/>
              </a:solidFill>
            </a:endParaRPr>
          </a:p>
        </p:txBody>
      </p:sp>
      <p:sp>
        <p:nvSpPr>
          <p:cNvPr id="8"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p:txBody>
          <a:bodyPr/>
          <a:lstStyle>
            <a:lvl1pPr>
              <a:defRPr/>
            </a:lvl1pPr>
          </a:lstStyle>
          <a:p>
            <a:pPr>
              <a:defRPr/>
            </a:pPr>
            <a:fld id="{E0C4C07F-6E27-471A-97CC-6A118AF87795}"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4"/>
          <p:cNvSpPr>
            <a:spLocks noGrp="1" noChangeArrowheads="1"/>
          </p:cNvSpPr>
          <p:nvPr>
            <p:ph type="dt" sz="half" idx="10"/>
          </p:nvPr>
        </p:nvSpPr>
        <p:spPr/>
        <p:txBody>
          <a:bodyPr/>
          <a:lstStyle>
            <a:lvl1pPr>
              <a:defRPr/>
            </a:lvl1pPr>
          </a:lstStyle>
          <a:p>
            <a:pPr>
              <a:defRPr/>
            </a:pPr>
            <a:fld id="{0716D9A0-F7B6-4723-8590-0C0DE0D99BBC}" type="datetime1">
              <a:rPr lang="zh-CN" altLang="en-US"/>
              <a:t>2021/1/5</a:t>
            </a:fld>
            <a:endParaRPr lang="zh-CN" altLang="en-US" sz="1800">
              <a:solidFill>
                <a:srgbClr val="000000"/>
              </a:solidFill>
            </a:endParaRPr>
          </a:p>
        </p:txBody>
      </p:sp>
      <p:sp>
        <p:nvSpPr>
          <p:cNvPr id="4"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p:txBody>
          <a:bodyPr/>
          <a:lstStyle>
            <a:lvl1pPr>
              <a:defRPr/>
            </a:lvl1pPr>
          </a:lstStyle>
          <a:p>
            <a:pPr>
              <a:defRPr/>
            </a:pPr>
            <a:fld id="{06FA4403-0534-4EB8-9B73-719BC8B4B393}"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p:txBody>
          <a:bodyPr/>
          <a:lstStyle>
            <a:lvl1pPr>
              <a:defRPr/>
            </a:lvl1pPr>
          </a:lstStyle>
          <a:p>
            <a:pPr>
              <a:defRPr/>
            </a:pPr>
            <a:fld id="{0716D9A0-F7B6-4723-8590-0C0DE0D99BBC}" type="datetime1">
              <a:rPr lang="zh-CN" altLang="en-US"/>
              <a:t>2021/1/5</a:t>
            </a:fld>
            <a:endParaRPr lang="zh-CN" altLang="en-US" sz="1800">
              <a:solidFill>
                <a:srgbClr val="000000"/>
              </a:solidFill>
            </a:endParaRPr>
          </a:p>
        </p:txBody>
      </p:sp>
      <p:sp>
        <p:nvSpPr>
          <p:cNvPr id="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p:txBody>
          <a:bodyPr/>
          <a:lstStyle>
            <a:lvl1pPr>
              <a:defRPr/>
            </a:lvl1pPr>
          </a:lstStyle>
          <a:p>
            <a:pPr>
              <a:defRPr/>
            </a:pPr>
            <a:fld id="{A57C8C36-3A97-48E1-A7B0-0CBD0C35C312}"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noProof="1"/>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0716D9A0-F7B6-4723-8590-0C0DE0D99BBC}" type="datetime1">
              <a:rPr lang="zh-CN" altLang="en-US"/>
              <a:t>2021/1/5</a:t>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C0BF9AA5-DA21-41BA-867A-9C7B226C4741}"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0716D9A0-F7B6-4723-8590-0C0DE0D99BBC}" type="datetime1">
              <a:rPr lang="zh-CN" altLang="en-US"/>
              <a:t>2021/1/5</a:t>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D2262C31-6349-4528-B7C0-415F5FBE865F}"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4"/>
          <p:cNvSpPr>
            <a:spLocks noGrp="1" noChangeArrowheads="1"/>
          </p:cNvSpPr>
          <p:nvPr>
            <p:ph type="dt" sz="half" idx="10"/>
          </p:nvPr>
        </p:nvSpPr>
        <p:spPr/>
        <p:txBody>
          <a:bodyPr/>
          <a:lstStyle>
            <a:lvl1pPr>
              <a:defRPr/>
            </a:lvl1pPr>
          </a:lstStyle>
          <a:p>
            <a:pPr>
              <a:defRPr/>
            </a:pPr>
            <a:fld id="{0716D9A0-F7B6-4723-8590-0C0DE0D99BBC}" type="datetime1">
              <a:rPr lang="zh-CN" altLang="en-US"/>
              <a:t>2021/1/5</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ED94CB73-4639-4B18-8C85-3822B5D910A9}"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4"/>
          <p:cNvSpPr>
            <a:spLocks noGrp="1" noChangeArrowheads="1"/>
          </p:cNvSpPr>
          <p:nvPr>
            <p:ph type="dt" sz="half" idx="10"/>
          </p:nvPr>
        </p:nvSpPr>
        <p:spPr/>
        <p:txBody>
          <a:bodyPr/>
          <a:lstStyle>
            <a:lvl1pPr>
              <a:defRPr/>
            </a:lvl1pPr>
          </a:lstStyle>
          <a:p>
            <a:pPr>
              <a:defRPr/>
            </a:pPr>
            <a:fld id="{0716D9A0-F7B6-4723-8590-0C0DE0D99BBC}" type="datetime1">
              <a:rPr lang="zh-CN" altLang="en-US"/>
              <a:t>2021/1/5</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D4E8DF68-8E15-4836-97AB-356F5BD17404}"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noProof="1"/>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a:t>单击此处编辑母版副标题样式</a:t>
            </a:r>
          </a:p>
        </p:txBody>
      </p:sp>
      <p:sp>
        <p:nvSpPr>
          <p:cNvPr id="4" name="日期占位符 6"/>
          <p:cNvSpPr>
            <a:spLocks noGrp="1" noChangeArrowheads="1"/>
          </p:cNvSpPr>
          <p:nvPr>
            <p:ph type="dt" sz="half" idx="10"/>
          </p:nvPr>
        </p:nvSpPr>
        <p:spPr/>
        <p:txBody>
          <a:bodyPr/>
          <a:lstStyle>
            <a:lvl1pPr>
              <a:defRPr/>
            </a:lvl1pPr>
          </a:lstStyle>
          <a:p>
            <a:pPr>
              <a:defRPr/>
            </a:pPr>
            <a:fld id="{3F378BE7-9FDA-49A3-8A98-70449E24A39B}" type="datetime1">
              <a:rPr lang="zh-CN" altLang="en-US"/>
              <a:t>2021/1/5</a:t>
            </a:fld>
            <a:endParaRPr lang="zh-CN" altLang="en-US" sz="1800">
              <a:solidFill>
                <a:srgbClr val="000000"/>
              </a:solidFill>
            </a:endParaRPr>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91760F35-7675-4D95-8B87-1B8767634113}"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6"/>
          <p:cNvSpPr>
            <a:spLocks noGrp="1" noChangeArrowheads="1"/>
          </p:cNvSpPr>
          <p:nvPr>
            <p:ph type="dt" sz="half" idx="10"/>
          </p:nvPr>
        </p:nvSpPr>
        <p:spPr/>
        <p:txBody>
          <a:bodyPr/>
          <a:lstStyle>
            <a:lvl1pPr>
              <a:defRPr/>
            </a:lvl1pPr>
          </a:lstStyle>
          <a:p>
            <a:pPr>
              <a:defRPr/>
            </a:pPr>
            <a:fld id="{3F378BE7-9FDA-49A3-8A98-70449E24A39B}" type="datetime1">
              <a:rPr lang="zh-CN" altLang="en-US"/>
              <a:t>2021/1/5</a:t>
            </a:fld>
            <a:endParaRPr lang="zh-CN" altLang="en-US" sz="1800">
              <a:solidFill>
                <a:srgbClr val="000000"/>
              </a:solidFill>
            </a:endParaRPr>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9090A589-58CD-4C63-8643-D81F172192FF}"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noProof="1"/>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p>
        </p:txBody>
      </p:sp>
      <p:sp>
        <p:nvSpPr>
          <p:cNvPr id="4" name="日期占位符 6"/>
          <p:cNvSpPr>
            <a:spLocks noGrp="1" noChangeArrowheads="1"/>
          </p:cNvSpPr>
          <p:nvPr>
            <p:ph type="dt" sz="half" idx="10"/>
          </p:nvPr>
        </p:nvSpPr>
        <p:spPr/>
        <p:txBody>
          <a:bodyPr/>
          <a:lstStyle>
            <a:lvl1pPr>
              <a:defRPr/>
            </a:lvl1pPr>
          </a:lstStyle>
          <a:p>
            <a:pPr>
              <a:defRPr/>
            </a:pPr>
            <a:fld id="{3F378BE7-9FDA-49A3-8A98-70449E24A39B}" type="datetime1">
              <a:rPr lang="zh-CN" altLang="en-US"/>
              <a:t>2021/1/5</a:t>
            </a:fld>
            <a:endParaRPr lang="zh-CN" altLang="en-US" sz="1800">
              <a:solidFill>
                <a:srgbClr val="000000"/>
              </a:solidFill>
            </a:endParaRPr>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2F0AE356-720A-474F-BF4A-B9EEFC103DD9}"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44FC9143-6528-4283-AEED-272E4AF4099B}" type="slidenum">
              <a:rPr lang="zh-CN" altLang="en-US"/>
              <a:t>‹#›</a:t>
            </a:fld>
            <a:endParaRPr lang="zh-CN" altLang="en-US"/>
          </a:p>
        </p:txBody>
      </p:sp>
    </p:spTree>
  </p:cSld>
  <p:clrMapOvr>
    <a:masterClrMapping/>
  </p:clrMapOvr>
  <p:transition advClick="0" advTm="0"/>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6"/>
          <p:cNvSpPr>
            <a:spLocks noGrp="1" noChangeArrowheads="1"/>
          </p:cNvSpPr>
          <p:nvPr>
            <p:ph type="dt" sz="half" idx="10"/>
          </p:nvPr>
        </p:nvSpPr>
        <p:spPr/>
        <p:txBody>
          <a:bodyPr/>
          <a:lstStyle>
            <a:lvl1pPr>
              <a:defRPr/>
            </a:lvl1pPr>
          </a:lstStyle>
          <a:p>
            <a:pPr>
              <a:defRPr/>
            </a:pPr>
            <a:fld id="{3F378BE7-9FDA-49A3-8A98-70449E24A39B}" type="datetime1">
              <a:rPr lang="zh-CN" altLang="en-US"/>
              <a:t>2021/1/5</a:t>
            </a:fld>
            <a:endParaRPr lang="zh-CN" altLang="en-US" sz="1800">
              <a:solidFill>
                <a:srgbClr val="000000"/>
              </a:solidFill>
            </a:endParaRPr>
          </a:p>
        </p:txBody>
      </p:sp>
      <p:sp>
        <p:nvSpPr>
          <p:cNvPr id="6"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p:txBody>
          <a:bodyPr/>
          <a:lstStyle>
            <a:lvl1pPr>
              <a:defRPr/>
            </a:lvl1pPr>
          </a:lstStyle>
          <a:p>
            <a:pPr>
              <a:defRPr/>
            </a:pPr>
            <a:fld id="{E4A1D763-8335-45AE-A185-189DE20559B2}"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6"/>
          <p:cNvSpPr>
            <a:spLocks noGrp="1" noChangeArrowheads="1"/>
          </p:cNvSpPr>
          <p:nvPr>
            <p:ph type="dt" sz="half" idx="10"/>
          </p:nvPr>
        </p:nvSpPr>
        <p:spPr/>
        <p:txBody>
          <a:bodyPr/>
          <a:lstStyle>
            <a:lvl1pPr>
              <a:defRPr/>
            </a:lvl1pPr>
          </a:lstStyle>
          <a:p>
            <a:pPr>
              <a:defRPr/>
            </a:pPr>
            <a:fld id="{3F378BE7-9FDA-49A3-8A98-70449E24A39B}" type="datetime1">
              <a:rPr lang="zh-CN" altLang="en-US"/>
              <a:t>2021/1/5</a:t>
            </a:fld>
            <a:endParaRPr lang="zh-CN" altLang="en-US" sz="1800">
              <a:solidFill>
                <a:srgbClr val="000000"/>
              </a:solidFill>
            </a:endParaRPr>
          </a:p>
        </p:txBody>
      </p:sp>
      <p:sp>
        <p:nvSpPr>
          <p:cNvPr id="8"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8"/>
          <p:cNvSpPr>
            <a:spLocks noGrp="1" noChangeArrowheads="1"/>
          </p:cNvSpPr>
          <p:nvPr>
            <p:ph type="sldNum" sz="quarter" idx="12"/>
          </p:nvPr>
        </p:nvSpPr>
        <p:spPr/>
        <p:txBody>
          <a:bodyPr/>
          <a:lstStyle>
            <a:lvl1pPr>
              <a:defRPr/>
            </a:lvl1pPr>
          </a:lstStyle>
          <a:p>
            <a:pPr>
              <a:defRPr/>
            </a:pPr>
            <a:fld id="{63C101F9-64BE-4B81-B95B-F9DE59647123}"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6"/>
          <p:cNvSpPr>
            <a:spLocks noGrp="1" noChangeArrowheads="1"/>
          </p:cNvSpPr>
          <p:nvPr>
            <p:ph type="dt" sz="half" idx="10"/>
          </p:nvPr>
        </p:nvSpPr>
        <p:spPr/>
        <p:txBody>
          <a:bodyPr/>
          <a:lstStyle>
            <a:lvl1pPr>
              <a:defRPr/>
            </a:lvl1pPr>
          </a:lstStyle>
          <a:p>
            <a:pPr>
              <a:defRPr/>
            </a:pPr>
            <a:fld id="{3F378BE7-9FDA-49A3-8A98-70449E24A39B}" type="datetime1">
              <a:rPr lang="zh-CN" altLang="en-US"/>
              <a:t>2021/1/5</a:t>
            </a:fld>
            <a:endParaRPr lang="zh-CN" altLang="en-US" sz="1800">
              <a:solidFill>
                <a:srgbClr val="000000"/>
              </a:solidFill>
            </a:endParaRPr>
          </a:p>
        </p:txBody>
      </p:sp>
      <p:sp>
        <p:nvSpPr>
          <p:cNvPr id="4"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8"/>
          <p:cNvSpPr>
            <a:spLocks noGrp="1" noChangeArrowheads="1"/>
          </p:cNvSpPr>
          <p:nvPr>
            <p:ph type="sldNum" sz="quarter" idx="12"/>
          </p:nvPr>
        </p:nvSpPr>
        <p:spPr/>
        <p:txBody>
          <a:bodyPr/>
          <a:lstStyle>
            <a:lvl1pPr>
              <a:defRPr/>
            </a:lvl1pPr>
          </a:lstStyle>
          <a:p>
            <a:pPr>
              <a:defRPr/>
            </a:pPr>
            <a:fld id="{83F48B08-EC97-4879-9014-7CE405A97847}"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6"/>
          <p:cNvSpPr>
            <a:spLocks noGrp="1" noChangeArrowheads="1"/>
          </p:cNvSpPr>
          <p:nvPr>
            <p:ph type="dt" sz="half" idx="10"/>
          </p:nvPr>
        </p:nvSpPr>
        <p:spPr/>
        <p:txBody>
          <a:bodyPr/>
          <a:lstStyle>
            <a:lvl1pPr>
              <a:defRPr/>
            </a:lvl1pPr>
          </a:lstStyle>
          <a:p>
            <a:pPr>
              <a:defRPr/>
            </a:pPr>
            <a:fld id="{3F378BE7-9FDA-49A3-8A98-70449E24A39B}" type="datetime1">
              <a:rPr lang="zh-CN" altLang="en-US"/>
              <a:t>2021/1/5</a:t>
            </a:fld>
            <a:endParaRPr lang="zh-CN" altLang="en-US" sz="1800">
              <a:solidFill>
                <a:srgbClr val="000000"/>
              </a:solidFill>
            </a:endParaRPr>
          </a:p>
        </p:txBody>
      </p:sp>
      <p:sp>
        <p:nvSpPr>
          <p:cNvPr id="3"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8"/>
          <p:cNvSpPr>
            <a:spLocks noGrp="1" noChangeArrowheads="1"/>
          </p:cNvSpPr>
          <p:nvPr>
            <p:ph type="sldNum" sz="quarter" idx="12"/>
          </p:nvPr>
        </p:nvSpPr>
        <p:spPr/>
        <p:txBody>
          <a:bodyPr/>
          <a:lstStyle>
            <a:lvl1pPr>
              <a:defRPr/>
            </a:lvl1pPr>
          </a:lstStyle>
          <a:p>
            <a:pPr>
              <a:defRPr/>
            </a:pPr>
            <a:fld id="{4674B7C3-63A1-44FC-9E42-45A04DC76A59}"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noProof="1"/>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6"/>
          <p:cNvSpPr>
            <a:spLocks noGrp="1" noChangeArrowheads="1"/>
          </p:cNvSpPr>
          <p:nvPr>
            <p:ph type="dt" sz="half" idx="10"/>
          </p:nvPr>
        </p:nvSpPr>
        <p:spPr/>
        <p:txBody>
          <a:bodyPr/>
          <a:lstStyle>
            <a:lvl1pPr>
              <a:defRPr/>
            </a:lvl1pPr>
          </a:lstStyle>
          <a:p>
            <a:pPr>
              <a:defRPr/>
            </a:pPr>
            <a:fld id="{3F378BE7-9FDA-49A3-8A98-70449E24A39B}" type="datetime1">
              <a:rPr lang="zh-CN" altLang="en-US"/>
              <a:t>2021/1/5</a:t>
            </a:fld>
            <a:endParaRPr lang="zh-CN" altLang="en-US" sz="1800">
              <a:solidFill>
                <a:srgbClr val="000000"/>
              </a:solidFill>
            </a:endParaRPr>
          </a:p>
        </p:txBody>
      </p:sp>
      <p:sp>
        <p:nvSpPr>
          <p:cNvPr id="6"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p:txBody>
          <a:bodyPr/>
          <a:lstStyle>
            <a:lvl1pPr>
              <a:defRPr/>
            </a:lvl1pPr>
          </a:lstStyle>
          <a:p>
            <a:pPr>
              <a:defRPr/>
            </a:pPr>
            <a:fld id="{7608568D-1E32-4C05-ACEB-E6A87FEBBB71}"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6"/>
          <p:cNvSpPr>
            <a:spLocks noGrp="1" noChangeArrowheads="1"/>
          </p:cNvSpPr>
          <p:nvPr>
            <p:ph type="dt" sz="half" idx="10"/>
          </p:nvPr>
        </p:nvSpPr>
        <p:spPr/>
        <p:txBody>
          <a:bodyPr/>
          <a:lstStyle>
            <a:lvl1pPr>
              <a:defRPr/>
            </a:lvl1pPr>
          </a:lstStyle>
          <a:p>
            <a:pPr>
              <a:defRPr/>
            </a:pPr>
            <a:fld id="{3F378BE7-9FDA-49A3-8A98-70449E24A39B}" type="datetime1">
              <a:rPr lang="zh-CN" altLang="en-US"/>
              <a:t>2021/1/5</a:t>
            </a:fld>
            <a:endParaRPr lang="zh-CN" altLang="en-US" sz="1800">
              <a:solidFill>
                <a:srgbClr val="000000"/>
              </a:solidFill>
            </a:endParaRPr>
          </a:p>
        </p:txBody>
      </p:sp>
      <p:sp>
        <p:nvSpPr>
          <p:cNvPr id="6"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p:txBody>
          <a:bodyPr/>
          <a:lstStyle>
            <a:lvl1pPr>
              <a:defRPr/>
            </a:lvl1pPr>
          </a:lstStyle>
          <a:p>
            <a:pPr>
              <a:defRPr/>
            </a:pPr>
            <a:fld id="{7A9A5F22-C6C7-4955-9A10-42F28DEB34A7}"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6"/>
          <p:cNvSpPr>
            <a:spLocks noGrp="1" noChangeArrowheads="1"/>
          </p:cNvSpPr>
          <p:nvPr>
            <p:ph type="dt" sz="half" idx="10"/>
          </p:nvPr>
        </p:nvSpPr>
        <p:spPr/>
        <p:txBody>
          <a:bodyPr/>
          <a:lstStyle>
            <a:lvl1pPr>
              <a:defRPr/>
            </a:lvl1pPr>
          </a:lstStyle>
          <a:p>
            <a:pPr>
              <a:defRPr/>
            </a:pPr>
            <a:fld id="{3F378BE7-9FDA-49A3-8A98-70449E24A39B}" type="datetime1">
              <a:rPr lang="zh-CN" altLang="en-US"/>
              <a:t>2021/1/5</a:t>
            </a:fld>
            <a:endParaRPr lang="zh-CN" altLang="en-US" sz="1800">
              <a:solidFill>
                <a:srgbClr val="000000"/>
              </a:solidFill>
            </a:endParaRPr>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A8C8A99A-625A-4EB7-BBE5-9AF9DD4A99E1}"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6"/>
          <p:cNvSpPr>
            <a:spLocks noGrp="1" noChangeArrowheads="1"/>
          </p:cNvSpPr>
          <p:nvPr>
            <p:ph type="dt" sz="half" idx="10"/>
          </p:nvPr>
        </p:nvSpPr>
        <p:spPr/>
        <p:txBody>
          <a:bodyPr/>
          <a:lstStyle>
            <a:lvl1pPr>
              <a:defRPr/>
            </a:lvl1pPr>
          </a:lstStyle>
          <a:p>
            <a:pPr>
              <a:defRPr/>
            </a:pPr>
            <a:fld id="{3F378BE7-9FDA-49A3-8A98-70449E24A39B}" type="datetime1">
              <a:rPr lang="zh-CN" altLang="en-US"/>
              <a:t>2021/1/5</a:t>
            </a:fld>
            <a:endParaRPr lang="zh-CN" altLang="en-US" sz="1800">
              <a:solidFill>
                <a:srgbClr val="000000"/>
              </a:solidFill>
            </a:endParaRPr>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7FE73443-1399-4C7C-8350-82EBA6EFCAB2}"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noProof="1"/>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a:t>单击此处编辑母版副标题样式</a:t>
            </a:r>
          </a:p>
        </p:txBody>
      </p:sp>
      <p:sp>
        <p:nvSpPr>
          <p:cNvPr id="4" name="日期占位符 2"/>
          <p:cNvSpPr>
            <a:spLocks noGrp="1" noChangeArrowheads="1"/>
          </p:cNvSpPr>
          <p:nvPr>
            <p:ph type="dt" sz="half" idx="10"/>
          </p:nvPr>
        </p:nvSpPr>
        <p:spPr/>
        <p:txBody>
          <a:bodyPr/>
          <a:lstStyle>
            <a:lvl1pPr>
              <a:defRPr/>
            </a:lvl1pPr>
          </a:lstStyle>
          <a:p>
            <a:pPr>
              <a:defRPr/>
            </a:pPr>
            <a:fld id="{34FB2470-9C1A-4702-96C7-4059A0EC7183}" type="datetime1">
              <a:rPr lang="zh-CN" altLang="en-US"/>
              <a:t>2021/1/5</a:t>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79B560BA-BAC7-4F7C-B160-DC4C791C23A4}"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2"/>
          <p:cNvSpPr>
            <a:spLocks noGrp="1" noChangeArrowheads="1"/>
          </p:cNvSpPr>
          <p:nvPr>
            <p:ph type="dt" sz="half" idx="10"/>
          </p:nvPr>
        </p:nvSpPr>
        <p:spPr/>
        <p:txBody>
          <a:bodyPr/>
          <a:lstStyle>
            <a:lvl1pPr>
              <a:defRPr/>
            </a:lvl1pPr>
          </a:lstStyle>
          <a:p>
            <a:pPr>
              <a:defRPr/>
            </a:pPr>
            <a:fld id="{34FB2470-9C1A-4702-96C7-4059A0EC7183}" type="datetime1">
              <a:rPr lang="zh-CN" altLang="en-US"/>
              <a:t>2021/1/5</a:t>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15F44B2C-DE95-4443-A65D-25D16C3F897C}"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noProof="1"/>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519EE543-4CC1-424B-912E-D673767DB20B}" type="slidenum">
              <a:rPr lang="zh-CN" altLang="en-US"/>
              <a:t>‹#›</a:t>
            </a:fld>
            <a:endParaRPr lang="zh-CN" altLang="en-US"/>
          </a:p>
        </p:txBody>
      </p:sp>
    </p:spTree>
  </p:cSld>
  <p:clrMapOvr>
    <a:masterClrMapping/>
  </p:clrMapOvr>
  <p:transition advClick="0" advTm="0"/>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noProof="1"/>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p>
        </p:txBody>
      </p:sp>
      <p:sp>
        <p:nvSpPr>
          <p:cNvPr id="4" name="日期占位符 2"/>
          <p:cNvSpPr>
            <a:spLocks noGrp="1" noChangeArrowheads="1"/>
          </p:cNvSpPr>
          <p:nvPr>
            <p:ph type="dt" sz="half" idx="10"/>
          </p:nvPr>
        </p:nvSpPr>
        <p:spPr/>
        <p:txBody>
          <a:bodyPr/>
          <a:lstStyle>
            <a:lvl1pPr>
              <a:defRPr/>
            </a:lvl1pPr>
          </a:lstStyle>
          <a:p>
            <a:pPr>
              <a:defRPr/>
            </a:pPr>
            <a:fld id="{34FB2470-9C1A-4702-96C7-4059A0EC7183}" type="datetime1">
              <a:rPr lang="zh-CN" altLang="en-US"/>
              <a:t>2021/1/5</a:t>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7521C0FF-DCD9-4FB1-9339-88BF477B60C9}"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2"/>
          <p:cNvSpPr>
            <a:spLocks noGrp="1" noChangeArrowheads="1"/>
          </p:cNvSpPr>
          <p:nvPr>
            <p:ph type="dt" sz="half" idx="10"/>
          </p:nvPr>
        </p:nvSpPr>
        <p:spPr/>
        <p:txBody>
          <a:bodyPr/>
          <a:lstStyle>
            <a:lvl1pPr>
              <a:defRPr/>
            </a:lvl1pPr>
          </a:lstStyle>
          <a:p>
            <a:pPr>
              <a:defRPr/>
            </a:pPr>
            <a:fld id="{34FB2470-9C1A-4702-96C7-4059A0EC7183}" type="datetime1">
              <a:rPr lang="zh-CN" altLang="en-US"/>
              <a:t>2021/1/5</a:t>
            </a:fld>
            <a:endParaRPr lang="zh-CN" altLang="en-US" sz="1800">
              <a:solidFill>
                <a:srgbClr val="000000"/>
              </a:solidFill>
            </a:endParaRPr>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8C2B297B-5A6C-41BF-A022-4F0DBAF8FB83}"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2"/>
          <p:cNvSpPr>
            <a:spLocks noGrp="1" noChangeArrowheads="1"/>
          </p:cNvSpPr>
          <p:nvPr>
            <p:ph type="dt" sz="half" idx="10"/>
          </p:nvPr>
        </p:nvSpPr>
        <p:spPr/>
        <p:txBody>
          <a:bodyPr/>
          <a:lstStyle>
            <a:lvl1pPr>
              <a:defRPr/>
            </a:lvl1pPr>
          </a:lstStyle>
          <a:p>
            <a:pPr>
              <a:defRPr/>
            </a:pPr>
            <a:fld id="{34FB2470-9C1A-4702-96C7-4059A0EC7183}" type="datetime1">
              <a:rPr lang="zh-CN" altLang="en-US"/>
              <a:t>2021/1/5</a:t>
            </a:fld>
            <a:endParaRPr lang="zh-CN" altLang="en-US" sz="1800">
              <a:solidFill>
                <a:srgbClr val="000000"/>
              </a:solidFill>
            </a:endParaRPr>
          </a:p>
        </p:txBody>
      </p:sp>
      <p:sp>
        <p:nvSpPr>
          <p:cNvPr id="8"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4"/>
          <p:cNvSpPr>
            <a:spLocks noGrp="1" noChangeArrowheads="1"/>
          </p:cNvSpPr>
          <p:nvPr>
            <p:ph type="sldNum" sz="quarter" idx="12"/>
          </p:nvPr>
        </p:nvSpPr>
        <p:spPr/>
        <p:txBody>
          <a:bodyPr/>
          <a:lstStyle>
            <a:lvl1pPr>
              <a:defRPr/>
            </a:lvl1pPr>
          </a:lstStyle>
          <a:p>
            <a:pPr>
              <a:defRPr/>
            </a:pPr>
            <a:fld id="{C7113876-DFF4-4527-8E0E-7BA728E27D63}"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2"/>
          <p:cNvSpPr>
            <a:spLocks noGrp="1" noChangeArrowheads="1"/>
          </p:cNvSpPr>
          <p:nvPr>
            <p:ph type="dt" sz="half" idx="10"/>
          </p:nvPr>
        </p:nvSpPr>
        <p:spPr/>
        <p:txBody>
          <a:bodyPr/>
          <a:lstStyle>
            <a:lvl1pPr>
              <a:defRPr/>
            </a:lvl1pPr>
          </a:lstStyle>
          <a:p>
            <a:pPr>
              <a:defRPr/>
            </a:pPr>
            <a:fld id="{34FB2470-9C1A-4702-96C7-4059A0EC7183}" type="datetime1">
              <a:rPr lang="zh-CN" altLang="en-US"/>
              <a:t>2021/1/5</a:t>
            </a:fld>
            <a:endParaRPr lang="zh-CN" altLang="en-US" sz="1800">
              <a:solidFill>
                <a:srgbClr val="000000"/>
              </a:solidFill>
            </a:endParaRPr>
          </a:p>
        </p:txBody>
      </p:sp>
      <p:sp>
        <p:nvSpPr>
          <p:cNvPr id="4"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4"/>
          <p:cNvSpPr>
            <a:spLocks noGrp="1" noChangeArrowheads="1"/>
          </p:cNvSpPr>
          <p:nvPr>
            <p:ph type="sldNum" sz="quarter" idx="12"/>
          </p:nvPr>
        </p:nvSpPr>
        <p:spPr/>
        <p:txBody>
          <a:bodyPr/>
          <a:lstStyle>
            <a:lvl1pPr>
              <a:defRPr/>
            </a:lvl1pPr>
          </a:lstStyle>
          <a:p>
            <a:pPr>
              <a:defRPr/>
            </a:pPr>
            <a:fld id="{34680ADD-D39C-49C9-9EE0-8929C54CE3DC}"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noChangeArrowheads="1"/>
          </p:cNvSpPr>
          <p:nvPr>
            <p:ph type="dt" sz="half" idx="10"/>
          </p:nvPr>
        </p:nvSpPr>
        <p:spPr/>
        <p:txBody>
          <a:bodyPr/>
          <a:lstStyle>
            <a:lvl1pPr>
              <a:defRPr/>
            </a:lvl1pPr>
          </a:lstStyle>
          <a:p>
            <a:pPr>
              <a:defRPr/>
            </a:pPr>
            <a:fld id="{34FB2470-9C1A-4702-96C7-4059A0EC7183}" type="datetime1">
              <a:rPr lang="zh-CN" altLang="en-US"/>
              <a:t>2021/1/5</a:t>
            </a:fld>
            <a:endParaRPr lang="zh-CN" altLang="en-US" sz="1800">
              <a:solidFill>
                <a:srgbClr val="000000"/>
              </a:solidFill>
            </a:endParaRPr>
          </a:p>
        </p:txBody>
      </p:sp>
      <p:sp>
        <p:nvSpPr>
          <p:cNvPr id="3"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4"/>
          <p:cNvSpPr>
            <a:spLocks noGrp="1" noChangeArrowheads="1"/>
          </p:cNvSpPr>
          <p:nvPr>
            <p:ph type="sldNum" sz="quarter" idx="12"/>
          </p:nvPr>
        </p:nvSpPr>
        <p:spPr/>
        <p:txBody>
          <a:bodyPr/>
          <a:lstStyle>
            <a:lvl1pPr>
              <a:defRPr/>
            </a:lvl1pPr>
          </a:lstStyle>
          <a:p>
            <a:pPr>
              <a:defRPr/>
            </a:pPr>
            <a:fld id="{4BD45E30-07FC-477B-9273-9AF6A0105C58}"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noProof="1"/>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2"/>
          <p:cNvSpPr>
            <a:spLocks noGrp="1" noChangeArrowheads="1"/>
          </p:cNvSpPr>
          <p:nvPr>
            <p:ph type="dt" sz="half" idx="10"/>
          </p:nvPr>
        </p:nvSpPr>
        <p:spPr/>
        <p:txBody>
          <a:bodyPr/>
          <a:lstStyle>
            <a:lvl1pPr>
              <a:defRPr/>
            </a:lvl1pPr>
          </a:lstStyle>
          <a:p>
            <a:pPr>
              <a:defRPr/>
            </a:pPr>
            <a:fld id="{34FB2470-9C1A-4702-96C7-4059A0EC7183}" type="datetime1">
              <a:rPr lang="zh-CN" altLang="en-US"/>
              <a:t>2021/1/5</a:t>
            </a:fld>
            <a:endParaRPr lang="zh-CN" altLang="en-US" sz="1800">
              <a:solidFill>
                <a:srgbClr val="000000"/>
              </a:solidFill>
            </a:endParaRPr>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40922268-6863-432C-AD47-CE21C93B7247}"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2"/>
          <p:cNvSpPr>
            <a:spLocks noGrp="1" noChangeArrowheads="1"/>
          </p:cNvSpPr>
          <p:nvPr>
            <p:ph type="dt" sz="half" idx="10"/>
          </p:nvPr>
        </p:nvSpPr>
        <p:spPr/>
        <p:txBody>
          <a:bodyPr/>
          <a:lstStyle>
            <a:lvl1pPr>
              <a:defRPr/>
            </a:lvl1pPr>
          </a:lstStyle>
          <a:p>
            <a:pPr>
              <a:defRPr/>
            </a:pPr>
            <a:fld id="{34FB2470-9C1A-4702-96C7-4059A0EC7183}" type="datetime1">
              <a:rPr lang="zh-CN" altLang="en-US"/>
              <a:t>2021/1/5</a:t>
            </a:fld>
            <a:endParaRPr lang="zh-CN" altLang="en-US" sz="1800">
              <a:solidFill>
                <a:srgbClr val="000000"/>
              </a:solidFill>
            </a:endParaRPr>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68C07FC1-2615-40C5-B591-930101063184}"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2"/>
          <p:cNvSpPr>
            <a:spLocks noGrp="1" noChangeArrowheads="1"/>
          </p:cNvSpPr>
          <p:nvPr>
            <p:ph type="dt" sz="half" idx="10"/>
          </p:nvPr>
        </p:nvSpPr>
        <p:spPr/>
        <p:txBody>
          <a:bodyPr/>
          <a:lstStyle>
            <a:lvl1pPr>
              <a:defRPr/>
            </a:lvl1pPr>
          </a:lstStyle>
          <a:p>
            <a:pPr>
              <a:defRPr/>
            </a:pPr>
            <a:fld id="{34FB2470-9C1A-4702-96C7-4059A0EC7183}" type="datetime1">
              <a:rPr lang="zh-CN" altLang="en-US"/>
              <a:t>2021/1/5</a:t>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4A864087-E9BE-4ADF-9C29-AB3E59657472}"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2"/>
          <p:cNvSpPr>
            <a:spLocks noGrp="1" noChangeArrowheads="1"/>
          </p:cNvSpPr>
          <p:nvPr>
            <p:ph type="dt" sz="half" idx="10"/>
          </p:nvPr>
        </p:nvSpPr>
        <p:spPr/>
        <p:txBody>
          <a:bodyPr/>
          <a:lstStyle>
            <a:lvl1pPr>
              <a:defRPr/>
            </a:lvl1pPr>
          </a:lstStyle>
          <a:p>
            <a:pPr>
              <a:defRPr/>
            </a:pPr>
            <a:fld id="{34FB2470-9C1A-4702-96C7-4059A0EC7183}" type="datetime1">
              <a:rPr lang="zh-CN" altLang="en-US"/>
              <a:t>2021/1/5</a:t>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A2160A0F-D6E7-4DE0-B55D-07409C9B82D1}"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noProof="1"/>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a:t>单击此处编辑母版副标题样式</a:t>
            </a:r>
          </a:p>
        </p:txBody>
      </p:sp>
      <p:sp>
        <p:nvSpPr>
          <p:cNvPr id="4" name="日期占位符 1"/>
          <p:cNvSpPr>
            <a:spLocks noGrp="1" noChangeArrowheads="1"/>
          </p:cNvSpPr>
          <p:nvPr>
            <p:ph type="dt" sz="half" idx="10"/>
          </p:nvPr>
        </p:nvSpPr>
        <p:spPr/>
        <p:txBody>
          <a:bodyPr/>
          <a:lstStyle>
            <a:lvl1pPr>
              <a:defRPr/>
            </a:lvl1pPr>
          </a:lstStyle>
          <a:p>
            <a:pPr>
              <a:defRPr/>
            </a:pPr>
            <a:fld id="{52CC9DDF-708E-4235-A39D-A0409315B8F4}" type="datetime1">
              <a:rPr lang="zh-CN" altLang="en-US"/>
              <a:t>2021/1/5</a:t>
            </a:fld>
            <a:endParaRPr lang="zh-CN" altLang="en-US" sz="1800">
              <a:solidFill>
                <a:srgbClr val="000000"/>
              </a:solidFill>
            </a:endParaRPr>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D7C3A61E-A62D-4709-B337-07AAEFA7CB80}"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9BC35ED8-CD64-4667-B47E-6792DAE04B9A}" type="slidenum">
              <a:rPr lang="zh-CN" altLang="en-US"/>
              <a:t>‹#›</a:t>
            </a:fld>
            <a:endParaRPr lang="zh-CN" altLang="en-US"/>
          </a:p>
        </p:txBody>
      </p:sp>
    </p:spTree>
  </p:cSld>
  <p:clrMapOvr>
    <a:masterClrMapping/>
  </p:clrMapOvr>
  <p:transition advClick="0" advTm="0"/>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1"/>
          <p:cNvSpPr>
            <a:spLocks noGrp="1" noChangeArrowheads="1"/>
          </p:cNvSpPr>
          <p:nvPr>
            <p:ph type="dt" sz="half" idx="10"/>
          </p:nvPr>
        </p:nvSpPr>
        <p:spPr/>
        <p:txBody>
          <a:bodyPr/>
          <a:lstStyle>
            <a:lvl1pPr>
              <a:defRPr/>
            </a:lvl1pPr>
          </a:lstStyle>
          <a:p>
            <a:pPr>
              <a:defRPr/>
            </a:pPr>
            <a:fld id="{52CC9DDF-708E-4235-A39D-A0409315B8F4}" type="datetime1">
              <a:rPr lang="zh-CN" altLang="en-US"/>
              <a:t>2021/1/5</a:t>
            </a:fld>
            <a:endParaRPr lang="zh-CN" altLang="en-US" sz="1800">
              <a:solidFill>
                <a:srgbClr val="000000"/>
              </a:solidFill>
            </a:endParaRPr>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B923F01A-E288-4AFB-874D-26C4B57A61A6}"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noProof="1"/>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p>
        </p:txBody>
      </p:sp>
      <p:sp>
        <p:nvSpPr>
          <p:cNvPr id="4" name="日期占位符 1"/>
          <p:cNvSpPr>
            <a:spLocks noGrp="1" noChangeArrowheads="1"/>
          </p:cNvSpPr>
          <p:nvPr>
            <p:ph type="dt" sz="half" idx="10"/>
          </p:nvPr>
        </p:nvSpPr>
        <p:spPr/>
        <p:txBody>
          <a:bodyPr/>
          <a:lstStyle>
            <a:lvl1pPr>
              <a:defRPr/>
            </a:lvl1pPr>
          </a:lstStyle>
          <a:p>
            <a:pPr>
              <a:defRPr/>
            </a:pPr>
            <a:fld id="{52CC9DDF-708E-4235-A39D-A0409315B8F4}" type="datetime1">
              <a:rPr lang="zh-CN" altLang="en-US"/>
              <a:t>2021/1/5</a:t>
            </a:fld>
            <a:endParaRPr lang="zh-CN" altLang="en-US" sz="1800">
              <a:solidFill>
                <a:srgbClr val="000000"/>
              </a:solidFill>
            </a:endParaRPr>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9AC10B3B-3ECD-4628-96A5-ADC9E36EC6CB}"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1"/>
          <p:cNvSpPr>
            <a:spLocks noGrp="1" noChangeArrowheads="1"/>
          </p:cNvSpPr>
          <p:nvPr>
            <p:ph type="dt" sz="half" idx="10"/>
          </p:nvPr>
        </p:nvSpPr>
        <p:spPr/>
        <p:txBody>
          <a:bodyPr/>
          <a:lstStyle>
            <a:lvl1pPr>
              <a:defRPr/>
            </a:lvl1pPr>
          </a:lstStyle>
          <a:p>
            <a:pPr>
              <a:defRPr/>
            </a:pPr>
            <a:fld id="{52CC9DDF-708E-4235-A39D-A0409315B8F4}" type="datetime1">
              <a:rPr lang="zh-CN" altLang="en-US"/>
              <a:t>2021/1/5</a:t>
            </a:fld>
            <a:endParaRPr lang="zh-CN" altLang="en-US" sz="1800">
              <a:solidFill>
                <a:srgbClr val="000000"/>
              </a:solidFill>
            </a:endParaRPr>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pPr>
              <a:defRPr/>
            </a:pPr>
            <a:fld id="{58AB7B0C-ABBC-4CF6-86B4-10E824D8CA87}"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1"/>
          <p:cNvSpPr>
            <a:spLocks noGrp="1" noChangeArrowheads="1"/>
          </p:cNvSpPr>
          <p:nvPr>
            <p:ph type="dt" sz="half" idx="10"/>
          </p:nvPr>
        </p:nvSpPr>
        <p:spPr/>
        <p:txBody>
          <a:bodyPr/>
          <a:lstStyle>
            <a:lvl1pPr>
              <a:defRPr/>
            </a:lvl1pPr>
          </a:lstStyle>
          <a:p>
            <a:pPr>
              <a:defRPr/>
            </a:pPr>
            <a:fld id="{52CC9DDF-708E-4235-A39D-A0409315B8F4}" type="datetime1">
              <a:rPr lang="zh-CN" altLang="en-US"/>
              <a:t>2021/1/5</a:t>
            </a:fld>
            <a:endParaRPr lang="zh-CN" altLang="en-US" sz="1800">
              <a:solidFill>
                <a:srgbClr val="000000"/>
              </a:solidFill>
            </a:endParaRPr>
          </a:p>
        </p:txBody>
      </p:sp>
      <p:sp>
        <p:nvSpPr>
          <p:cNvPr id="8"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3"/>
          <p:cNvSpPr>
            <a:spLocks noGrp="1" noChangeArrowheads="1"/>
          </p:cNvSpPr>
          <p:nvPr>
            <p:ph type="sldNum" sz="quarter" idx="12"/>
          </p:nvPr>
        </p:nvSpPr>
        <p:spPr/>
        <p:txBody>
          <a:bodyPr/>
          <a:lstStyle>
            <a:lvl1pPr>
              <a:defRPr/>
            </a:lvl1pPr>
          </a:lstStyle>
          <a:p>
            <a:pPr>
              <a:defRPr/>
            </a:pPr>
            <a:fld id="{9427D60D-1A53-4625-8ED5-9A364151697C}"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1"/>
          <p:cNvSpPr>
            <a:spLocks noGrp="1" noChangeArrowheads="1"/>
          </p:cNvSpPr>
          <p:nvPr>
            <p:ph type="dt" sz="half" idx="10"/>
          </p:nvPr>
        </p:nvSpPr>
        <p:spPr/>
        <p:txBody>
          <a:bodyPr/>
          <a:lstStyle>
            <a:lvl1pPr>
              <a:defRPr/>
            </a:lvl1pPr>
          </a:lstStyle>
          <a:p>
            <a:pPr>
              <a:defRPr/>
            </a:pPr>
            <a:fld id="{52CC9DDF-708E-4235-A39D-A0409315B8F4}" type="datetime1">
              <a:rPr lang="zh-CN" altLang="en-US"/>
              <a:t>2021/1/5</a:t>
            </a:fld>
            <a:endParaRPr lang="zh-CN" altLang="en-US" sz="1800">
              <a:solidFill>
                <a:srgbClr val="000000"/>
              </a:solidFill>
            </a:endParaRPr>
          </a:p>
        </p:txBody>
      </p:sp>
      <p:sp>
        <p:nvSpPr>
          <p:cNvPr id="4"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3"/>
          <p:cNvSpPr>
            <a:spLocks noGrp="1" noChangeArrowheads="1"/>
          </p:cNvSpPr>
          <p:nvPr>
            <p:ph type="sldNum" sz="quarter" idx="12"/>
          </p:nvPr>
        </p:nvSpPr>
        <p:spPr/>
        <p:txBody>
          <a:bodyPr/>
          <a:lstStyle>
            <a:lvl1pPr>
              <a:defRPr/>
            </a:lvl1pPr>
          </a:lstStyle>
          <a:p>
            <a:pPr>
              <a:defRPr/>
            </a:pPr>
            <a:fld id="{15AC4716-DD6C-4C8D-B1D3-25A4901E8068}"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noChangeArrowheads="1"/>
          </p:cNvSpPr>
          <p:nvPr>
            <p:ph type="dt" sz="half" idx="10"/>
          </p:nvPr>
        </p:nvSpPr>
        <p:spPr/>
        <p:txBody>
          <a:bodyPr/>
          <a:lstStyle>
            <a:lvl1pPr>
              <a:defRPr/>
            </a:lvl1pPr>
          </a:lstStyle>
          <a:p>
            <a:pPr>
              <a:defRPr/>
            </a:pPr>
            <a:fld id="{52CC9DDF-708E-4235-A39D-A0409315B8F4}" type="datetime1">
              <a:rPr lang="zh-CN" altLang="en-US"/>
              <a:t>2021/1/5</a:t>
            </a:fld>
            <a:endParaRPr lang="zh-CN" altLang="en-US" sz="1800">
              <a:solidFill>
                <a:srgbClr val="000000"/>
              </a:solidFill>
            </a:endParaRPr>
          </a:p>
        </p:txBody>
      </p:sp>
      <p:sp>
        <p:nvSpPr>
          <p:cNvPr id="3"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3"/>
          <p:cNvSpPr>
            <a:spLocks noGrp="1" noChangeArrowheads="1"/>
          </p:cNvSpPr>
          <p:nvPr>
            <p:ph type="sldNum" sz="quarter" idx="12"/>
          </p:nvPr>
        </p:nvSpPr>
        <p:spPr/>
        <p:txBody>
          <a:bodyPr/>
          <a:lstStyle>
            <a:lvl1pPr>
              <a:defRPr/>
            </a:lvl1pPr>
          </a:lstStyle>
          <a:p>
            <a:pPr>
              <a:defRPr/>
            </a:pPr>
            <a:fld id="{01A26132-A119-4036-A3A3-68055BFA91AC}"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noProof="1"/>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1"/>
          <p:cNvSpPr>
            <a:spLocks noGrp="1" noChangeArrowheads="1"/>
          </p:cNvSpPr>
          <p:nvPr>
            <p:ph type="dt" sz="half" idx="10"/>
          </p:nvPr>
        </p:nvSpPr>
        <p:spPr/>
        <p:txBody>
          <a:bodyPr/>
          <a:lstStyle>
            <a:lvl1pPr>
              <a:defRPr/>
            </a:lvl1pPr>
          </a:lstStyle>
          <a:p>
            <a:pPr>
              <a:defRPr/>
            </a:pPr>
            <a:fld id="{52CC9DDF-708E-4235-A39D-A0409315B8F4}" type="datetime1">
              <a:rPr lang="zh-CN" altLang="en-US"/>
              <a:t>2021/1/5</a:t>
            </a:fld>
            <a:endParaRPr lang="zh-CN" altLang="en-US" sz="1800">
              <a:solidFill>
                <a:srgbClr val="000000"/>
              </a:solidFill>
            </a:endParaRPr>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pPr>
              <a:defRPr/>
            </a:pPr>
            <a:fld id="{AC0E81EC-6CD4-4AD9-9099-6ABC47D740E4}"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1"/>
          <p:cNvSpPr>
            <a:spLocks noGrp="1" noChangeArrowheads="1"/>
          </p:cNvSpPr>
          <p:nvPr>
            <p:ph type="dt" sz="half" idx="10"/>
          </p:nvPr>
        </p:nvSpPr>
        <p:spPr/>
        <p:txBody>
          <a:bodyPr/>
          <a:lstStyle>
            <a:lvl1pPr>
              <a:defRPr/>
            </a:lvl1pPr>
          </a:lstStyle>
          <a:p>
            <a:pPr>
              <a:defRPr/>
            </a:pPr>
            <a:fld id="{52CC9DDF-708E-4235-A39D-A0409315B8F4}" type="datetime1">
              <a:rPr lang="zh-CN" altLang="en-US"/>
              <a:t>2021/1/5</a:t>
            </a:fld>
            <a:endParaRPr lang="zh-CN" altLang="en-US" sz="1800">
              <a:solidFill>
                <a:srgbClr val="000000"/>
              </a:solidFill>
            </a:endParaRPr>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pPr>
              <a:defRPr/>
            </a:pPr>
            <a:fld id="{8828E21F-F27E-4FF9-8926-28D8F0F16F48}"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1"/>
          <p:cNvSpPr>
            <a:spLocks noGrp="1" noChangeArrowheads="1"/>
          </p:cNvSpPr>
          <p:nvPr>
            <p:ph type="dt" sz="half" idx="10"/>
          </p:nvPr>
        </p:nvSpPr>
        <p:spPr/>
        <p:txBody>
          <a:bodyPr/>
          <a:lstStyle>
            <a:lvl1pPr>
              <a:defRPr/>
            </a:lvl1pPr>
          </a:lstStyle>
          <a:p>
            <a:pPr>
              <a:defRPr/>
            </a:pPr>
            <a:fld id="{52CC9DDF-708E-4235-A39D-A0409315B8F4}" type="datetime1">
              <a:rPr lang="zh-CN" altLang="en-US"/>
              <a:t>2021/1/5</a:t>
            </a:fld>
            <a:endParaRPr lang="zh-CN" altLang="en-US" sz="1800">
              <a:solidFill>
                <a:srgbClr val="000000"/>
              </a:solidFill>
            </a:endParaRPr>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F49923C2-33B3-4268-9F79-7394C336D7C3}" type="slidenum">
              <a:rPr lang="zh-CN" altLang="en-US"/>
              <a:t>‹#›</a:t>
            </a:fld>
            <a:endParaRPr lang="zh-CN" altLang="en-US" sz="1800">
              <a:solidFill>
                <a:srgbClr val="000000"/>
              </a:solidFill>
            </a:endParaRPr>
          </a:p>
        </p:txBody>
      </p:sp>
    </p:spTree>
  </p:cSld>
  <p:clrMapOvr>
    <a:masterClrMapping/>
  </p:clrMapOvr>
  <p:transition advClick="0" advTm="0"/>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1"/>
          <p:cNvSpPr>
            <a:spLocks noGrp="1" noChangeArrowheads="1"/>
          </p:cNvSpPr>
          <p:nvPr>
            <p:ph type="dt" sz="half" idx="10"/>
          </p:nvPr>
        </p:nvSpPr>
        <p:spPr/>
        <p:txBody>
          <a:bodyPr/>
          <a:lstStyle>
            <a:lvl1pPr>
              <a:defRPr/>
            </a:lvl1pPr>
          </a:lstStyle>
          <a:p>
            <a:pPr>
              <a:defRPr/>
            </a:pPr>
            <a:fld id="{52CC9DDF-708E-4235-A39D-A0409315B8F4}" type="datetime1">
              <a:rPr lang="zh-CN" altLang="en-US"/>
              <a:t>2021/1/5</a:t>
            </a:fld>
            <a:endParaRPr lang="zh-CN" altLang="en-US" sz="1800">
              <a:solidFill>
                <a:srgbClr val="000000"/>
              </a:solidFill>
            </a:endParaRPr>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CC7F5E9B-496E-490B-A1EC-09A68F0DD24F}" type="slidenum">
              <a:rPr lang="zh-CN" altLang="en-US"/>
              <a:t>‹#›</a:t>
            </a:fld>
            <a:endParaRPr lang="zh-CN" altLang="en-US" sz="1800">
              <a:solidFill>
                <a:srgbClr val="000000"/>
              </a:solidFill>
            </a:endParaRPr>
          </a:p>
        </p:txBody>
      </p:sp>
    </p:spTree>
  </p:cSld>
  <p:clrMapOvr>
    <a:masterClrMapping/>
  </p:clrMapOvr>
  <p:transition advClick="0" advTm="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1027" name="文本占位符 2"/>
          <p:cNvSpPr>
            <a:spLocks noGrp="1" noChangeArrowheads="1"/>
          </p:cNvSpPr>
          <p:nvPr>
            <p:ph type="body" idx="9"/>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C8A93834-66FA-4A4D-8468-F35916AA1CD1}"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42"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panose="020F0502020204030204" pitchFamily="34" charset="0"/>
              </a:rPr>
              <a:t>单击此处编辑母版标题样式</a:t>
            </a:r>
          </a:p>
        </p:txBody>
      </p:sp>
      <p:sp>
        <p:nvSpPr>
          <p:cNvPr id="10243" name="文本占位符 2"/>
          <p:cNvSpPr>
            <a:spLocks noGrp="1" noChangeArrowheads="1"/>
          </p:cNvSpPr>
          <p:nvPr>
            <p:ph type="body" idx="9"/>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10244"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7E4488AE-D0AB-497C-9722-0C3667CE7A07}" type="datetime1">
              <a:rPr lang="zh-CN" altLang="en-US"/>
              <a:t>2021/1/5</a:t>
            </a:fld>
            <a:endParaRPr lang="zh-CN" altLang="en-US" sz="1800">
              <a:solidFill>
                <a:srgbClr val="000000"/>
              </a:solidFill>
            </a:endParaRPr>
          </a:p>
        </p:txBody>
      </p:sp>
      <p:sp>
        <p:nvSpPr>
          <p:cNvPr id="10245"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0246"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357843A5-CE95-41AD-8CEC-E290399BAB14}" type="slidenum">
              <a:rPr lang="zh-CN" altLang="en-US"/>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advClick="0" advTm="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126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panose="020F0502020204030204" pitchFamily="34" charset="0"/>
              </a:rPr>
              <a:t>单击此处编辑母版标题样式</a:t>
            </a:r>
          </a:p>
        </p:txBody>
      </p:sp>
      <p:sp>
        <p:nvSpPr>
          <p:cNvPr id="11267" name="文本占位符 2"/>
          <p:cNvSpPr>
            <a:spLocks noGrp="1" noChangeArrowheads="1"/>
          </p:cNvSpPr>
          <p:nvPr>
            <p:ph type="body" idx="9"/>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11268"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54C0A804-9599-4DE2-9528-EE2BC3D60B18}" type="datetime1">
              <a:rPr lang="zh-CN" altLang="en-US"/>
              <a:t>2021/1/5</a:t>
            </a:fld>
            <a:endParaRPr lang="zh-CN" altLang="en-US" sz="1800">
              <a:solidFill>
                <a:srgbClr val="000000"/>
              </a:solidFill>
            </a:endParaRPr>
          </a:p>
        </p:txBody>
      </p:sp>
      <p:sp>
        <p:nvSpPr>
          <p:cNvPr id="11269"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1270"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06B2B1BA-2C31-403C-9F9F-BC90DF006F49}" type="slidenum">
              <a:rPr lang="zh-CN" altLang="en-US"/>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advClick="0" advTm="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2290"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panose="020F0502020204030204" pitchFamily="34" charset="0"/>
              </a:rPr>
              <a:t>单击此处编辑母版标题样式</a:t>
            </a:r>
          </a:p>
        </p:txBody>
      </p:sp>
      <p:sp>
        <p:nvSpPr>
          <p:cNvPr id="12291" name="文本占位符 2"/>
          <p:cNvSpPr>
            <a:spLocks noGrp="1" noChangeArrowheads="1"/>
          </p:cNvSpPr>
          <p:nvPr>
            <p:ph type="body" idx="9"/>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12292"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3D3D8791-4759-4F41-8BD9-743737E6DAD5}" type="datetime1">
              <a:rPr lang="zh-CN" altLang="en-US"/>
              <a:t>2021/1/5</a:t>
            </a:fld>
            <a:endParaRPr lang="zh-CN" altLang="en-US" sz="1800">
              <a:solidFill>
                <a:srgbClr val="000000"/>
              </a:solidFill>
            </a:endParaRPr>
          </a:p>
        </p:txBody>
      </p:sp>
      <p:sp>
        <p:nvSpPr>
          <p:cNvPr id="12293"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2294"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412D491B-731E-4929-9B8C-2E1FB6E57C90}" type="slidenum">
              <a:rPr lang="zh-CN" altLang="en-US"/>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advClick="0" advTm="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3314"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panose="020F0502020204030204" pitchFamily="34" charset="0"/>
              </a:rPr>
              <a:t>单击此处编辑母版标题样式</a:t>
            </a:r>
          </a:p>
        </p:txBody>
      </p:sp>
      <p:sp>
        <p:nvSpPr>
          <p:cNvPr id="13315" name="文本占位符 2"/>
          <p:cNvSpPr>
            <a:spLocks noGrp="1" noChangeArrowheads="1"/>
          </p:cNvSpPr>
          <p:nvPr>
            <p:ph type="body" idx="9"/>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13316"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662D6118-4248-4547-9944-E915446AECD7}" type="datetime1">
              <a:rPr lang="zh-CN" altLang="en-US"/>
              <a:t>2021/1/5</a:t>
            </a:fld>
            <a:endParaRPr lang="zh-CN" altLang="en-US" sz="1800">
              <a:solidFill>
                <a:srgbClr val="000000"/>
              </a:solidFill>
            </a:endParaRPr>
          </a:p>
        </p:txBody>
      </p:sp>
      <p:sp>
        <p:nvSpPr>
          <p:cNvPr id="13317"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3318"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6E775735-637E-41AB-9F6E-7670F59F6A10}" type="slidenum">
              <a:rPr lang="zh-CN" altLang="en-US"/>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advClick="0" advTm="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4338"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panose="020F0502020204030204" pitchFamily="34" charset="0"/>
              </a:rPr>
              <a:t>单击此处编辑母版标题样式</a:t>
            </a:r>
          </a:p>
        </p:txBody>
      </p:sp>
      <p:sp>
        <p:nvSpPr>
          <p:cNvPr id="14339" name="文本占位符 2"/>
          <p:cNvSpPr>
            <a:spLocks noGrp="1" noChangeArrowheads="1"/>
          </p:cNvSpPr>
          <p:nvPr>
            <p:ph type="body" idx="9"/>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14340" name="日期占位符 2"/>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97B5D6E3-2460-4754-AB6F-1F05FF12C255}" type="datetime1">
              <a:rPr lang="zh-CN" altLang="en-US"/>
              <a:t>2021/1/5</a:t>
            </a:fld>
            <a:endParaRPr lang="zh-CN" altLang="en-US" sz="1800">
              <a:solidFill>
                <a:srgbClr val="000000"/>
              </a:solidFill>
            </a:endParaRPr>
          </a:p>
        </p:txBody>
      </p:sp>
      <p:sp>
        <p:nvSpPr>
          <p:cNvPr id="14341" name="页脚占位符 3"/>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4342" name="灯片编号占位符 4"/>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F4B8F609-39F8-4E44-98B4-47C7EDA38E8C}" type="slidenum">
              <a:rPr lang="zh-CN" altLang="en-US"/>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advClick="0" advTm="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2051" name="文本占位符 2"/>
          <p:cNvSpPr>
            <a:spLocks noGrp="1" noChangeArrowheads="1"/>
          </p:cNvSpPr>
          <p:nvPr>
            <p:ph type="body" idx="9"/>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2052"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endParaRPr lang="zh-CN" altLang="en-US"/>
          </a:p>
        </p:txBody>
      </p:sp>
      <p:sp>
        <p:nvSpPr>
          <p:cNvPr id="2053"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2054"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99DEFFA9-7A5E-4163-803E-078329DCB0B8}"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advClick="0" advTm="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panose="020F0502020204030204" pitchFamily="34" charset="0"/>
              </a:rPr>
              <a:t>单击此处编辑母版标题样式</a:t>
            </a:r>
          </a:p>
        </p:txBody>
      </p:sp>
      <p:sp>
        <p:nvSpPr>
          <p:cNvPr id="3075" name="文本占位符 2"/>
          <p:cNvSpPr>
            <a:spLocks noGrp="1" noChangeArrowheads="1"/>
          </p:cNvSpPr>
          <p:nvPr>
            <p:ph type="body" idx="9"/>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3076"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latin typeface="Arial" panose="020B0604020202020204" pitchFamily="34" charset="0"/>
              </a:defRPr>
            </a:lvl1pPr>
          </a:lstStyle>
          <a:p>
            <a:pPr>
              <a:defRPr/>
            </a:pPr>
            <a:fld id="{F4F18F11-CCCB-4BB6-BA00-C084D184993B}" type="datetime1">
              <a:rPr lang="zh-CN" altLang="en-US"/>
              <a:t>2021/1/5</a:t>
            </a:fld>
            <a:endParaRPr lang="zh-CN" altLang="en-US" sz="1800">
              <a:solidFill>
                <a:srgbClr val="000000"/>
              </a:solidFill>
            </a:endParaRPr>
          </a:p>
        </p:txBody>
      </p:sp>
      <p:sp>
        <p:nvSpPr>
          <p:cNvPr id="3077"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latin typeface="Arial" panose="020B0604020202020204" pitchFamily="34" charset="0"/>
              </a:defRPr>
            </a:lvl1pPr>
          </a:lstStyle>
          <a:p>
            <a:pPr>
              <a:defRPr/>
            </a:pPr>
            <a:endParaRPr lang="zh-CN" altLang="en-US"/>
          </a:p>
        </p:txBody>
      </p:sp>
      <p:sp>
        <p:nvSpPr>
          <p:cNvPr id="3078"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latin typeface="Arial" panose="020B0604020202020204" pitchFamily="34" charset="0"/>
              </a:defRPr>
            </a:lvl1pPr>
          </a:lstStyle>
          <a:p>
            <a:pPr>
              <a:defRPr/>
            </a:pPr>
            <a:fld id="{B9D7AD5C-62CE-432A-9D97-670A6DBA017F}" type="slidenum">
              <a:rPr lang="zh-CN" altLang="en-US"/>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Click="0" advTm="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panose="020F0502020204030204" pitchFamily="34" charset="0"/>
              </a:rPr>
              <a:t>单击此处编辑母版标题样式</a:t>
            </a:r>
          </a:p>
        </p:txBody>
      </p:sp>
      <p:sp>
        <p:nvSpPr>
          <p:cNvPr id="4099" name="文本占位符 2"/>
          <p:cNvSpPr>
            <a:spLocks noGrp="1" noChangeArrowheads="1"/>
          </p:cNvSpPr>
          <p:nvPr>
            <p:ph type="body" idx="9"/>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4100"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F9F8EC4A-2443-4AC9-9F79-F502370A89F2}" type="datetime1">
              <a:rPr lang="zh-CN" altLang="en-US"/>
              <a:t>2021/1/5</a:t>
            </a:fld>
            <a:endParaRPr lang="zh-CN" altLang="en-US" sz="1800">
              <a:solidFill>
                <a:srgbClr val="000000"/>
              </a:solidFill>
            </a:endParaRPr>
          </a:p>
        </p:txBody>
      </p:sp>
      <p:sp>
        <p:nvSpPr>
          <p:cNvPr id="4101"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4102"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93B515E1-0E5E-447B-B05A-03C4607619D4}" type="slidenum">
              <a:rPr lang="zh-CN" altLang="en-US"/>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advClick="0" advTm="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panose="020F0502020204030204" pitchFamily="34" charset="0"/>
              </a:rPr>
              <a:t>单击此处编辑母版标题样式</a:t>
            </a:r>
          </a:p>
        </p:txBody>
      </p:sp>
      <p:sp>
        <p:nvSpPr>
          <p:cNvPr id="5123" name="文本占位符 2"/>
          <p:cNvSpPr>
            <a:spLocks noGrp="1" noChangeArrowheads="1"/>
          </p:cNvSpPr>
          <p:nvPr>
            <p:ph type="body" idx="9"/>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5124"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A8478C19-4055-46E4-B701-02DF238E6622}" type="datetime1">
              <a:rPr lang="zh-CN" altLang="en-US"/>
              <a:t>2021/1/5</a:t>
            </a:fld>
            <a:endParaRPr lang="zh-CN" altLang="en-US" sz="1800">
              <a:solidFill>
                <a:srgbClr val="000000"/>
              </a:solidFill>
            </a:endParaRPr>
          </a:p>
        </p:txBody>
      </p:sp>
      <p:sp>
        <p:nvSpPr>
          <p:cNvPr id="5125"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5126"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AAA368B0-A216-4DE1-824B-2C0F570288D0}" type="slidenum">
              <a:rPr lang="zh-CN" altLang="en-US"/>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advClick="0" advTm="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14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panose="020F0502020204030204" pitchFamily="34" charset="0"/>
              </a:rPr>
              <a:t>单击此处编辑母版标题样式</a:t>
            </a:r>
          </a:p>
        </p:txBody>
      </p:sp>
      <p:sp>
        <p:nvSpPr>
          <p:cNvPr id="6147" name="文本占位符 2"/>
          <p:cNvSpPr>
            <a:spLocks noGrp="1" noChangeArrowheads="1"/>
          </p:cNvSpPr>
          <p:nvPr>
            <p:ph type="body" idx="9"/>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6148"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0716D9A0-F7B6-4723-8590-0C0DE0D99BBC}" type="datetime1">
              <a:rPr lang="zh-CN" altLang="en-US"/>
              <a:t>2021/1/5</a:t>
            </a:fld>
            <a:endParaRPr lang="zh-CN" altLang="en-US" sz="1800">
              <a:solidFill>
                <a:srgbClr val="000000"/>
              </a:solidFill>
            </a:endParaRPr>
          </a:p>
        </p:txBody>
      </p:sp>
      <p:sp>
        <p:nvSpPr>
          <p:cNvPr id="6149"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6150"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D981F2EF-1664-4877-A54A-30F19C74C601}" type="slidenum">
              <a:rPr lang="zh-CN" altLang="en-US"/>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advClick="0" advTm="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170"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panose="020F0502020204030204" pitchFamily="34" charset="0"/>
              </a:rPr>
              <a:t>单击此处编辑母版标题样式</a:t>
            </a:r>
          </a:p>
        </p:txBody>
      </p:sp>
      <p:sp>
        <p:nvSpPr>
          <p:cNvPr id="7171" name="文本占位符 2"/>
          <p:cNvSpPr>
            <a:spLocks noGrp="1" noChangeArrowheads="1"/>
          </p:cNvSpPr>
          <p:nvPr>
            <p:ph type="body" idx="9"/>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7172" name="日期占位符 6"/>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3F378BE7-9FDA-49A3-8A98-70449E24A39B}" type="datetime1">
              <a:rPr lang="zh-CN" altLang="en-US"/>
              <a:t>2021/1/5</a:t>
            </a:fld>
            <a:endParaRPr lang="zh-CN" altLang="en-US" sz="1800">
              <a:solidFill>
                <a:srgbClr val="000000"/>
              </a:solidFill>
            </a:endParaRPr>
          </a:p>
        </p:txBody>
      </p:sp>
      <p:sp>
        <p:nvSpPr>
          <p:cNvPr id="7173" name="页脚占位符 7"/>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7174" name="灯片编号占位符 8"/>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D412F302-2A43-4636-A32E-4B171FD2D323}" type="slidenum">
              <a:rPr lang="zh-CN" altLang="en-US"/>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advClick="0" advTm="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194"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panose="020F0502020204030204" pitchFamily="34" charset="0"/>
              </a:rPr>
              <a:t>单击此处编辑母版标题样式</a:t>
            </a:r>
          </a:p>
        </p:txBody>
      </p:sp>
      <p:sp>
        <p:nvSpPr>
          <p:cNvPr id="8195" name="文本占位符 2"/>
          <p:cNvSpPr>
            <a:spLocks noGrp="1" noChangeArrowheads="1"/>
          </p:cNvSpPr>
          <p:nvPr>
            <p:ph type="body" idx="9"/>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8196" name="日期占位符 2"/>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34FB2470-9C1A-4702-96C7-4059A0EC7183}" type="datetime1">
              <a:rPr lang="zh-CN" altLang="en-US"/>
              <a:t>2021/1/5</a:t>
            </a:fld>
            <a:endParaRPr lang="zh-CN" altLang="en-US" sz="1800">
              <a:solidFill>
                <a:srgbClr val="000000"/>
              </a:solidFill>
            </a:endParaRPr>
          </a:p>
        </p:txBody>
      </p:sp>
      <p:sp>
        <p:nvSpPr>
          <p:cNvPr id="8197" name="页脚占位符 3"/>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8198" name="灯片编号占位符 4"/>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2292EAF1-81B2-417F-ABB8-984D7852C4B3}" type="slidenum">
              <a:rPr lang="zh-CN" altLang="en-US"/>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advClick="0" advTm="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9218"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panose="020F0502020204030204" pitchFamily="34" charset="0"/>
              </a:rPr>
              <a:t>单击此处编辑母版标题样式</a:t>
            </a:r>
          </a:p>
        </p:txBody>
      </p:sp>
      <p:sp>
        <p:nvSpPr>
          <p:cNvPr id="9219" name="文本占位符 2"/>
          <p:cNvSpPr>
            <a:spLocks noGrp="1" noChangeArrowheads="1"/>
          </p:cNvSpPr>
          <p:nvPr>
            <p:ph type="body" idx="9"/>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9220" name="日期占位符 1"/>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52CC9DDF-708E-4235-A39D-A0409315B8F4}" type="datetime1">
              <a:rPr lang="zh-CN" altLang="en-US"/>
              <a:t>2021/1/5</a:t>
            </a:fld>
            <a:endParaRPr lang="zh-CN" altLang="en-US" sz="1800">
              <a:solidFill>
                <a:srgbClr val="000000"/>
              </a:solidFill>
            </a:endParaRPr>
          </a:p>
        </p:txBody>
      </p:sp>
      <p:sp>
        <p:nvSpPr>
          <p:cNvPr id="9221" name="页脚占位符 2"/>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9222" name="灯片编号占位符 3"/>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C1109485-F705-4EAA-BEA1-95CAC5B4B81C}" type="slidenum">
              <a:rPr lang="zh-CN" altLang="en-US"/>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advClick="0" advTm="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solidFill>
          <a:srgbClr val="C4E0E2"/>
        </a:solidFill>
        <a:effectLst/>
      </p:bgPr>
    </p:bg>
    <p:spTree>
      <p:nvGrpSpPr>
        <p:cNvPr id="1" name=""/>
        <p:cNvGrpSpPr/>
        <p:nvPr/>
      </p:nvGrpSpPr>
      <p:grpSpPr>
        <a:xfrm>
          <a:off x="0" y="0"/>
          <a:ext cx="0" cy="0"/>
          <a:chOff x="0" y="0"/>
          <a:chExt cx="0" cy="0"/>
        </a:xfrm>
      </p:grpSpPr>
      <p:grpSp>
        <p:nvGrpSpPr>
          <p:cNvPr id="16386" name="组合 216"/>
          <p:cNvGrpSpPr/>
          <p:nvPr/>
        </p:nvGrpSpPr>
        <p:grpSpPr bwMode="auto">
          <a:xfrm>
            <a:off x="4298950" y="5030788"/>
            <a:ext cx="3594100" cy="1730375"/>
            <a:chOff x="0" y="0"/>
            <a:chExt cx="3594101" cy="1730375"/>
          </a:xfrm>
        </p:grpSpPr>
        <p:sp>
          <p:nvSpPr>
            <p:cNvPr id="16387" name="Freeform 59"/>
            <p:cNvSpPr>
              <a:spLocks noChangeArrowheads="1"/>
            </p:cNvSpPr>
            <p:nvPr/>
          </p:nvSpPr>
          <p:spPr bwMode="auto">
            <a:xfrm>
              <a:off x="2824163" y="520700"/>
              <a:ext cx="769938" cy="885825"/>
            </a:xfrm>
            <a:custGeom>
              <a:avLst/>
              <a:gdLst>
                <a:gd name="T0" fmla="*/ 485 w 485"/>
                <a:gd name="T1" fmla="*/ 508 h 558"/>
                <a:gd name="T2" fmla="*/ 270 w 485"/>
                <a:gd name="T3" fmla="*/ 0 h 558"/>
                <a:gd name="T4" fmla="*/ 0 w 485"/>
                <a:gd name="T5" fmla="*/ 423 h 558"/>
                <a:gd name="T6" fmla="*/ 481 w 485"/>
                <a:gd name="T7" fmla="*/ 558 h 558"/>
                <a:gd name="T8" fmla="*/ 485 w 485"/>
                <a:gd name="T9" fmla="*/ 508 h 558"/>
              </a:gdLst>
              <a:ahLst/>
              <a:cxnLst>
                <a:cxn ang="0">
                  <a:pos x="T0" y="T1"/>
                </a:cxn>
                <a:cxn ang="0">
                  <a:pos x="T2" y="T3"/>
                </a:cxn>
                <a:cxn ang="0">
                  <a:pos x="T4" y="T5"/>
                </a:cxn>
                <a:cxn ang="0">
                  <a:pos x="T6" y="T7"/>
                </a:cxn>
                <a:cxn ang="0">
                  <a:pos x="T8" y="T9"/>
                </a:cxn>
              </a:cxnLst>
              <a:rect l="0" t="0" r="r" b="b"/>
              <a:pathLst>
                <a:path w="485" h="558">
                  <a:moveTo>
                    <a:pt x="485" y="508"/>
                  </a:moveTo>
                  <a:lnTo>
                    <a:pt x="270" y="0"/>
                  </a:lnTo>
                  <a:lnTo>
                    <a:pt x="0" y="423"/>
                  </a:lnTo>
                  <a:lnTo>
                    <a:pt x="481" y="558"/>
                  </a:lnTo>
                  <a:lnTo>
                    <a:pt x="485" y="508"/>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6388" name="Freeform 60"/>
            <p:cNvSpPr>
              <a:spLocks noChangeArrowheads="1"/>
            </p:cNvSpPr>
            <p:nvPr/>
          </p:nvSpPr>
          <p:spPr bwMode="auto">
            <a:xfrm>
              <a:off x="0" y="11112"/>
              <a:ext cx="1447800" cy="1674813"/>
            </a:xfrm>
            <a:custGeom>
              <a:avLst/>
              <a:gdLst>
                <a:gd name="T0" fmla="*/ 0 w 912"/>
                <a:gd name="T1" fmla="*/ 1055 h 1055"/>
                <a:gd name="T2" fmla="*/ 405 w 912"/>
                <a:gd name="T3" fmla="*/ 0 h 1055"/>
                <a:gd name="T4" fmla="*/ 912 w 912"/>
                <a:gd name="T5" fmla="*/ 691 h 1055"/>
                <a:gd name="T6" fmla="*/ 0 w 912"/>
                <a:gd name="T7" fmla="*/ 1055 h 1055"/>
              </a:gdLst>
              <a:ahLst/>
              <a:cxnLst>
                <a:cxn ang="0">
                  <a:pos x="T0" y="T1"/>
                </a:cxn>
                <a:cxn ang="0">
                  <a:pos x="T2" y="T3"/>
                </a:cxn>
                <a:cxn ang="0">
                  <a:pos x="T4" y="T5"/>
                </a:cxn>
                <a:cxn ang="0">
                  <a:pos x="T6" y="T7"/>
                </a:cxn>
              </a:cxnLst>
              <a:rect l="0" t="0" r="r" b="b"/>
              <a:pathLst>
                <a:path w="912" h="1055">
                  <a:moveTo>
                    <a:pt x="0" y="1055"/>
                  </a:moveTo>
                  <a:lnTo>
                    <a:pt x="405" y="0"/>
                  </a:lnTo>
                  <a:lnTo>
                    <a:pt x="912" y="691"/>
                  </a:lnTo>
                  <a:lnTo>
                    <a:pt x="0" y="1055"/>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6389" name="Freeform 61"/>
            <p:cNvSpPr>
              <a:spLocks noChangeArrowheads="1"/>
            </p:cNvSpPr>
            <p:nvPr/>
          </p:nvSpPr>
          <p:spPr bwMode="auto">
            <a:xfrm>
              <a:off x="898525" y="301625"/>
              <a:ext cx="1763713" cy="1428750"/>
            </a:xfrm>
            <a:custGeom>
              <a:avLst/>
              <a:gdLst>
                <a:gd name="T0" fmla="*/ 0 w 1111"/>
                <a:gd name="T1" fmla="*/ 884 h 900"/>
                <a:gd name="T2" fmla="*/ 547 w 1111"/>
                <a:gd name="T3" fmla="*/ 0 h 900"/>
                <a:gd name="T4" fmla="*/ 1111 w 1111"/>
                <a:gd name="T5" fmla="*/ 900 h 900"/>
                <a:gd name="T6" fmla="*/ 0 w 1111"/>
                <a:gd name="T7" fmla="*/ 884 h 900"/>
              </a:gdLst>
              <a:ahLst/>
              <a:cxnLst>
                <a:cxn ang="0">
                  <a:pos x="T0" y="T1"/>
                </a:cxn>
                <a:cxn ang="0">
                  <a:pos x="T2" y="T3"/>
                </a:cxn>
                <a:cxn ang="0">
                  <a:pos x="T4" y="T5"/>
                </a:cxn>
                <a:cxn ang="0">
                  <a:pos x="T6" y="T7"/>
                </a:cxn>
              </a:cxnLst>
              <a:rect l="0" t="0" r="r" b="b"/>
              <a:pathLst>
                <a:path w="1111" h="900">
                  <a:moveTo>
                    <a:pt x="0" y="884"/>
                  </a:moveTo>
                  <a:lnTo>
                    <a:pt x="547" y="0"/>
                  </a:lnTo>
                  <a:lnTo>
                    <a:pt x="1111" y="900"/>
                  </a:lnTo>
                  <a:lnTo>
                    <a:pt x="0" y="884"/>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6390" name="Freeform 62"/>
            <p:cNvSpPr>
              <a:spLocks noChangeArrowheads="1"/>
            </p:cNvSpPr>
            <p:nvPr/>
          </p:nvSpPr>
          <p:spPr bwMode="auto">
            <a:xfrm>
              <a:off x="1920875" y="0"/>
              <a:ext cx="1628775" cy="1406525"/>
            </a:xfrm>
            <a:custGeom>
              <a:avLst/>
              <a:gdLst>
                <a:gd name="T0" fmla="*/ 0 w 1026"/>
                <a:gd name="T1" fmla="*/ 872 h 886"/>
                <a:gd name="T2" fmla="*/ 526 w 1026"/>
                <a:gd name="T3" fmla="*/ 0 h 886"/>
                <a:gd name="T4" fmla="*/ 1026 w 1026"/>
                <a:gd name="T5" fmla="*/ 886 h 886"/>
                <a:gd name="T6" fmla="*/ 0 w 1026"/>
                <a:gd name="T7" fmla="*/ 872 h 886"/>
              </a:gdLst>
              <a:ahLst/>
              <a:cxnLst>
                <a:cxn ang="0">
                  <a:pos x="T0" y="T1"/>
                </a:cxn>
                <a:cxn ang="0">
                  <a:pos x="T2" y="T3"/>
                </a:cxn>
                <a:cxn ang="0">
                  <a:pos x="T4" y="T5"/>
                </a:cxn>
                <a:cxn ang="0">
                  <a:pos x="T6" y="T7"/>
                </a:cxn>
              </a:cxnLst>
              <a:rect l="0" t="0" r="r" b="b"/>
              <a:pathLst>
                <a:path w="1026" h="886">
                  <a:moveTo>
                    <a:pt x="0" y="872"/>
                  </a:moveTo>
                  <a:lnTo>
                    <a:pt x="526" y="0"/>
                  </a:lnTo>
                  <a:lnTo>
                    <a:pt x="1026" y="886"/>
                  </a:lnTo>
                  <a:lnTo>
                    <a:pt x="0" y="872"/>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6391" name="Freeform 63"/>
            <p:cNvSpPr>
              <a:spLocks noChangeArrowheads="1"/>
            </p:cNvSpPr>
            <p:nvPr/>
          </p:nvSpPr>
          <p:spPr bwMode="auto">
            <a:xfrm>
              <a:off x="642938" y="11112"/>
              <a:ext cx="739775" cy="1447800"/>
            </a:xfrm>
            <a:custGeom>
              <a:avLst/>
              <a:gdLst>
                <a:gd name="T0" fmla="*/ 0 w 197"/>
                <a:gd name="T1" fmla="*/ 0 h 384"/>
                <a:gd name="T2" fmla="*/ 162 w 197"/>
                <a:gd name="T3" fmla="*/ 376 h 384"/>
                <a:gd name="T4" fmla="*/ 197 w 197"/>
                <a:gd name="T5" fmla="*/ 254 h 384"/>
                <a:gd name="T6" fmla="*/ 0 w 197"/>
                <a:gd name="T7" fmla="*/ 0 h 384"/>
              </a:gdLst>
              <a:ahLst/>
              <a:cxnLst>
                <a:cxn ang="0">
                  <a:pos x="T0" y="T1"/>
                </a:cxn>
                <a:cxn ang="0">
                  <a:pos x="T2" y="T3"/>
                </a:cxn>
                <a:cxn ang="0">
                  <a:pos x="T4" y="T5"/>
                </a:cxn>
                <a:cxn ang="0">
                  <a:pos x="T6" y="T7"/>
                </a:cxn>
              </a:cxnLst>
              <a:rect l="0" t="0" r="r" b="b"/>
              <a:pathLst>
                <a:path w="197" h="384">
                  <a:moveTo>
                    <a:pt x="0" y="0"/>
                  </a:moveTo>
                  <a:cubicBezTo>
                    <a:pt x="0" y="0"/>
                    <a:pt x="161" y="368"/>
                    <a:pt x="162" y="376"/>
                  </a:cubicBezTo>
                  <a:cubicBezTo>
                    <a:pt x="164" y="384"/>
                    <a:pt x="197" y="254"/>
                    <a:pt x="197" y="254"/>
                  </a:cubicBezTo>
                  <a:lnTo>
                    <a:pt x="0" y="0"/>
                  </a:lnTo>
                  <a:close/>
                </a:path>
              </a:pathLst>
            </a:custGeom>
            <a:solidFill>
              <a:srgbClr val="222725"/>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6392" name="Freeform 64"/>
            <p:cNvSpPr>
              <a:spLocks noChangeArrowheads="1"/>
            </p:cNvSpPr>
            <p:nvPr/>
          </p:nvSpPr>
          <p:spPr bwMode="auto">
            <a:xfrm>
              <a:off x="1766888" y="301625"/>
              <a:ext cx="409575" cy="1017588"/>
            </a:xfrm>
            <a:custGeom>
              <a:avLst/>
              <a:gdLst>
                <a:gd name="T0" fmla="*/ 0 w 258"/>
                <a:gd name="T1" fmla="*/ 0 h 641"/>
                <a:gd name="T2" fmla="*/ 258 w 258"/>
                <a:gd name="T3" fmla="*/ 406 h 641"/>
                <a:gd name="T4" fmla="*/ 121 w 258"/>
                <a:gd name="T5" fmla="*/ 641 h 641"/>
                <a:gd name="T6" fmla="*/ 0 w 258"/>
                <a:gd name="T7" fmla="*/ 0 h 641"/>
              </a:gdLst>
              <a:ahLst/>
              <a:cxnLst>
                <a:cxn ang="0">
                  <a:pos x="T0" y="T1"/>
                </a:cxn>
                <a:cxn ang="0">
                  <a:pos x="T2" y="T3"/>
                </a:cxn>
                <a:cxn ang="0">
                  <a:pos x="T4" y="T5"/>
                </a:cxn>
                <a:cxn ang="0">
                  <a:pos x="T6" y="T7"/>
                </a:cxn>
              </a:cxnLst>
              <a:rect l="0" t="0" r="r" b="b"/>
              <a:pathLst>
                <a:path w="258" h="641">
                  <a:moveTo>
                    <a:pt x="0" y="0"/>
                  </a:moveTo>
                  <a:lnTo>
                    <a:pt x="258" y="406"/>
                  </a:lnTo>
                  <a:lnTo>
                    <a:pt x="121" y="641"/>
                  </a:lnTo>
                  <a:lnTo>
                    <a:pt x="0" y="0"/>
                  </a:lnTo>
                  <a:close/>
                </a:path>
              </a:pathLst>
            </a:custGeom>
            <a:solidFill>
              <a:srgbClr val="222725"/>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6393" name="Freeform 65"/>
            <p:cNvSpPr>
              <a:spLocks noChangeArrowheads="1"/>
            </p:cNvSpPr>
            <p:nvPr/>
          </p:nvSpPr>
          <p:spPr bwMode="auto">
            <a:xfrm>
              <a:off x="2755900" y="0"/>
              <a:ext cx="387350" cy="1003300"/>
            </a:xfrm>
            <a:custGeom>
              <a:avLst/>
              <a:gdLst>
                <a:gd name="T0" fmla="*/ 0 w 244"/>
                <a:gd name="T1" fmla="*/ 0 h 632"/>
                <a:gd name="T2" fmla="*/ 244 w 244"/>
                <a:gd name="T3" fmla="*/ 432 h 632"/>
                <a:gd name="T4" fmla="*/ 126 w 244"/>
                <a:gd name="T5" fmla="*/ 632 h 632"/>
                <a:gd name="T6" fmla="*/ 0 w 244"/>
                <a:gd name="T7" fmla="*/ 0 h 632"/>
              </a:gdLst>
              <a:ahLst/>
              <a:cxnLst>
                <a:cxn ang="0">
                  <a:pos x="T0" y="T1"/>
                </a:cxn>
                <a:cxn ang="0">
                  <a:pos x="T2" y="T3"/>
                </a:cxn>
                <a:cxn ang="0">
                  <a:pos x="T4" y="T5"/>
                </a:cxn>
                <a:cxn ang="0">
                  <a:pos x="T6" y="T7"/>
                </a:cxn>
              </a:cxnLst>
              <a:rect l="0" t="0" r="r" b="b"/>
              <a:pathLst>
                <a:path w="244" h="632">
                  <a:moveTo>
                    <a:pt x="0" y="0"/>
                  </a:moveTo>
                  <a:lnTo>
                    <a:pt x="244" y="432"/>
                  </a:lnTo>
                  <a:lnTo>
                    <a:pt x="126" y="632"/>
                  </a:lnTo>
                  <a:lnTo>
                    <a:pt x="0" y="0"/>
                  </a:lnTo>
                  <a:close/>
                </a:path>
              </a:pathLst>
            </a:custGeom>
            <a:solidFill>
              <a:srgbClr val="222725"/>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6394" name="Freeform 66"/>
            <p:cNvSpPr>
              <a:spLocks noChangeArrowheads="1"/>
            </p:cNvSpPr>
            <p:nvPr/>
          </p:nvSpPr>
          <p:spPr bwMode="auto">
            <a:xfrm>
              <a:off x="3252788" y="520700"/>
              <a:ext cx="341313" cy="946150"/>
            </a:xfrm>
            <a:custGeom>
              <a:avLst/>
              <a:gdLst>
                <a:gd name="T0" fmla="*/ 215 w 215"/>
                <a:gd name="T1" fmla="*/ 508 h 596"/>
                <a:gd name="T2" fmla="*/ 0 w 215"/>
                <a:gd name="T3" fmla="*/ 0 h 596"/>
                <a:gd name="T4" fmla="*/ 71 w 215"/>
                <a:gd name="T5" fmla="*/ 596 h 596"/>
                <a:gd name="T6" fmla="*/ 211 w 215"/>
                <a:gd name="T7" fmla="*/ 572 h 596"/>
                <a:gd name="T8" fmla="*/ 215 w 215"/>
                <a:gd name="T9" fmla="*/ 508 h 596"/>
              </a:gdLst>
              <a:ahLst/>
              <a:cxnLst>
                <a:cxn ang="0">
                  <a:pos x="T0" y="T1"/>
                </a:cxn>
                <a:cxn ang="0">
                  <a:pos x="T2" y="T3"/>
                </a:cxn>
                <a:cxn ang="0">
                  <a:pos x="T4" y="T5"/>
                </a:cxn>
                <a:cxn ang="0">
                  <a:pos x="T6" y="T7"/>
                </a:cxn>
                <a:cxn ang="0">
                  <a:pos x="T8" y="T9"/>
                </a:cxn>
              </a:cxnLst>
              <a:rect l="0" t="0" r="r" b="b"/>
              <a:pathLst>
                <a:path w="215" h="596">
                  <a:moveTo>
                    <a:pt x="215" y="508"/>
                  </a:moveTo>
                  <a:lnTo>
                    <a:pt x="0" y="0"/>
                  </a:lnTo>
                  <a:lnTo>
                    <a:pt x="71" y="596"/>
                  </a:lnTo>
                  <a:lnTo>
                    <a:pt x="211" y="572"/>
                  </a:lnTo>
                  <a:lnTo>
                    <a:pt x="215" y="508"/>
                  </a:lnTo>
                  <a:close/>
                </a:path>
              </a:pathLst>
            </a:custGeom>
            <a:solidFill>
              <a:srgbClr val="222725"/>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6395" name="Freeform 67"/>
            <p:cNvSpPr>
              <a:spLocks noChangeArrowheads="1"/>
            </p:cNvSpPr>
            <p:nvPr/>
          </p:nvSpPr>
          <p:spPr bwMode="auto">
            <a:xfrm>
              <a:off x="481013" y="161925"/>
              <a:ext cx="431800" cy="320675"/>
            </a:xfrm>
            <a:custGeom>
              <a:avLst/>
              <a:gdLst>
                <a:gd name="T0" fmla="*/ 0 w 272"/>
                <a:gd name="T1" fmla="*/ 168 h 202"/>
                <a:gd name="T2" fmla="*/ 78 w 272"/>
                <a:gd name="T3" fmla="*/ 119 h 202"/>
                <a:gd name="T4" fmla="*/ 135 w 272"/>
                <a:gd name="T5" fmla="*/ 202 h 202"/>
                <a:gd name="T6" fmla="*/ 154 w 272"/>
                <a:gd name="T7" fmla="*/ 111 h 202"/>
                <a:gd name="T8" fmla="*/ 227 w 272"/>
                <a:gd name="T9" fmla="*/ 195 h 202"/>
                <a:gd name="T10" fmla="*/ 208 w 272"/>
                <a:gd name="T11" fmla="*/ 66 h 202"/>
                <a:gd name="T12" fmla="*/ 272 w 272"/>
                <a:gd name="T13" fmla="*/ 119 h 202"/>
                <a:gd name="T14" fmla="*/ 177 w 272"/>
                <a:gd name="T15" fmla="*/ 0 h 202"/>
                <a:gd name="T16" fmla="*/ 189 w 272"/>
                <a:gd name="T17" fmla="*/ 85 h 202"/>
                <a:gd name="T18" fmla="*/ 132 w 272"/>
                <a:gd name="T19" fmla="*/ 54 h 202"/>
                <a:gd name="T20" fmla="*/ 118 w 272"/>
                <a:gd name="T21" fmla="*/ 116 h 202"/>
                <a:gd name="T22" fmla="*/ 80 w 272"/>
                <a:gd name="T23" fmla="*/ 45 h 202"/>
                <a:gd name="T24" fmla="*/ 42 w 272"/>
                <a:gd name="T25" fmla="*/ 104 h 202"/>
                <a:gd name="T26" fmla="*/ 52 w 272"/>
                <a:gd name="T27" fmla="*/ 28 h 202"/>
                <a:gd name="T28" fmla="*/ 0 w 272"/>
                <a:gd name="T29" fmla="*/ 16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2" h="202">
                  <a:moveTo>
                    <a:pt x="0" y="168"/>
                  </a:moveTo>
                  <a:lnTo>
                    <a:pt x="78" y="119"/>
                  </a:lnTo>
                  <a:lnTo>
                    <a:pt x="135" y="202"/>
                  </a:lnTo>
                  <a:lnTo>
                    <a:pt x="154" y="111"/>
                  </a:lnTo>
                  <a:lnTo>
                    <a:pt x="227" y="195"/>
                  </a:lnTo>
                  <a:lnTo>
                    <a:pt x="208" y="66"/>
                  </a:lnTo>
                  <a:lnTo>
                    <a:pt x="272" y="119"/>
                  </a:lnTo>
                  <a:lnTo>
                    <a:pt x="177" y="0"/>
                  </a:lnTo>
                  <a:lnTo>
                    <a:pt x="189" y="85"/>
                  </a:lnTo>
                  <a:lnTo>
                    <a:pt x="132" y="54"/>
                  </a:lnTo>
                  <a:lnTo>
                    <a:pt x="118" y="116"/>
                  </a:lnTo>
                  <a:lnTo>
                    <a:pt x="80" y="45"/>
                  </a:lnTo>
                  <a:lnTo>
                    <a:pt x="42" y="104"/>
                  </a:lnTo>
                  <a:lnTo>
                    <a:pt x="52" y="28"/>
                  </a:lnTo>
                  <a:lnTo>
                    <a:pt x="0" y="168"/>
                  </a:lnTo>
                  <a:close/>
                </a:path>
              </a:pathLst>
            </a:custGeom>
            <a:solidFill>
              <a:srgbClr val="FFFFE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6396" name="Freeform 68"/>
            <p:cNvSpPr>
              <a:spLocks noChangeArrowheads="1"/>
            </p:cNvSpPr>
            <p:nvPr/>
          </p:nvSpPr>
          <p:spPr bwMode="auto">
            <a:xfrm>
              <a:off x="1593850" y="387350"/>
              <a:ext cx="360363" cy="339725"/>
            </a:xfrm>
            <a:custGeom>
              <a:avLst/>
              <a:gdLst>
                <a:gd name="T0" fmla="*/ 0 w 227"/>
                <a:gd name="T1" fmla="*/ 114 h 214"/>
                <a:gd name="T2" fmla="*/ 47 w 227"/>
                <a:gd name="T3" fmla="*/ 93 h 214"/>
                <a:gd name="T4" fmla="*/ 47 w 227"/>
                <a:gd name="T5" fmla="*/ 157 h 214"/>
                <a:gd name="T6" fmla="*/ 109 w 227"/>
                <a:gd name="T7" fmla="*/ 91 h 214"/>
                <a:gd name="T8" fmla="*/ 114 w 227"/>
                <a:gd name="T9" fmla="*/ 214 h 214"/>
                <a:gd name="T10" fmla="*/ 140 w 227"/>
                <a:gd name="T11" fmla="*/ 110 h 214"/>
                <a:gd name="T12" fmla="*/ 197 w 227"/>
                <a:gd name="T13" fmla="*/ 171 h 214"/>
                <a:gd name="T14" fmla="*/ 175 w 227"/>
                <a:gd name="T15" fmla="*/ 95 h 214"/>
                <a:gd name="T16" fmla="*/ 227 w 227"/>
                <a:gd name="T17" fmla="*/ 129 h 214"/>
                <a:gd name="T18" fmla="*/ 159 w 227"/>
                <a:gd name="T19" fmla="*/ 17 h 214"/>
                <a:gd name="T20" fmla="*/ 190 w 227"/>
                <a:gd name="T21" fmla="*/ 81 h 214"/>
                <a:gd name="T22" fmla="*/ 147 w 227"/>
                <a:gd name="T23" fmla="*/ 55 h 214"/>
                <a:gd name="T24" fmla="*/ 147 w 227"/>
                <a:gd name="T25" fmla="*/ 84 h 214"/>
                <a:gd name="T26" fmla="*/ 121 w 227"/>
                <a:gd name="T27" fmla="*/ 41 h 214"/>
                <a:gd name="T28" fmla="*/ 83 w 227"/>
                <a:gd name="T29" fmla="*/ 74 h 214"/>
                <a:gd name="T30" fmla="*/ 73 w 227"/>
                <a:gd name="T31" fmla="*/ 0 h 214"/>
                <a:gd name="T32" fmla="*/ 0 w 227"/>
                <a:gd name="T33" fmla="*/ 1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7" h="214">
                  <a:moveTo>
                    <a:pt x="0" y="114"/>
                  </a:moveTo>
                  <a:lnTo>
                    <a:pt x="47" y="93"/>
                  </a:lnTo>
                  <a:lnTo>
                    <a:pt x="47" y="157"/>
                  </a:lnTo>
                  <a:lnTo>
                    <a:pt x="109" y="91"/>
                  </a:lnTo>
                  <a:lnTo>
                    <a:pt x="114" y="214"/>
                  </a:lnTo>
                  <a:lnTo>
                    <a:pt x="140" y="110"/>
                  </a:lnTo>
                  <a:lnTo>
                    <a:pt x="197" y="171"/>
                  </a:lnTo>
                  <a:lnTo>
                    <a:pt x="175" y="95"/>
                  </a:lnTo>
                  <a:lnTo>
                    <a:pt x="227" y="129"/>
                  </a:lnTo>
                  <a:lnTo>
                    <a:pt x="159" y="17"/>
                  </a:lnTo>
                  <a:lnTo>
                    <a:pt x="190" y="81"/>
                  </a:lnTo>
                  <a:lnTo>
                    <a:pt x="147" y="55"/>
                  </a:lnTo>
                  <a:lnTo>
                    <a:pt x="147" y="84"/>
                  </a:lnTo>
                  <a:lnTo>
                    <a:pt x="121" y="41"/>
                  </a:lnTo>
                  <a:lnTo>
                    <a:pt x="83" y="74"/>
                  </a:lnTo>
                  <a:lnTo>
                    <a:pt x="73" y="0"/>
                  </a:lnTo>
                  <a:lnTo>
                    <a:pt x="0" y="114"/>
                  </a:lnTo>
                  <a:close/>
                </a:path>
              </a:pathLst>
            </a:custGeom>
            <a:solidFill>
              <a:srgbClr val="FFFFE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6397" name="Freeform 69"/>
            <p:cNvSpPr>
              <a:spLocks noChangeArrowheads="1"/>
            </p:cNvSpPr>
            <p:nvPr/>
          </p:nvSpPr>
          <p:spPr bwMode="auto">
            <a:xfrm>
              <a:off x="2541588" y="101600"/>
              <a:ext cx="458788" cy="381000"/>
            </a:xfrm>
            <a:custGeom>
              <a:avLst/>
              <a:gdLst>
                <a:gd name="T0" fmla="*/ 230 w 289"/>
                <a:gd name="T1" fmla="*/ 109 h 240"/>
                <a:gd name="T2" fmla="*/ 289 w 289"/>
                <a:gd name="T3" fmla="*/ 209 h 240"/>
                <a:gd name="T4" fmla="*/ 173 w 289"/>
                <a:gd name="T5" fmla="*/ 133 h 240"/>
                <a:gd name="T6" fmla="*/ 142 w 289"/>
                <a:gd name="T7" fmla="*/ 240 h 240"/>
                <a:gd name="T8" fmla="*/ 118 w 289"/>
                <a:gd name="T9" fmla="*/ 133 h 240"/>
                <a:gd name="T10" fmla="*/ 55 w 289"/>
                <a:gd name="T11" fmla="*/ 214 h 240"/>
                <a:gd name="T12" fmla="*/ 90 w 289"/>
                <a:gd name="T13" fmla="*/ 54 h 240"/>
                <a:gd name="T14" fmla="*/ 0 w 289"/>
                <a:gd name="T15" fmla="*/ 152 h 240"/>
                <a:gd name="T16" fmla="*/ 92 w 289"/>
                <a:gd name="T17" fmla="*/ 0 h 240"/>
                <a:gd name="T18" fmla="*/ 111 w 289"/>
                <a:gd name="T19" fmla="*/ 62 h 240"/>
                <a:gd name="T20" fmla="*/ 142 w 289"/>
                <a:gd name="T21" fmla="*/ 52 h 240"/>
                <a:gd name="T22" fmla="*/ 152 w 289"/>
                <a:gd name="T23" fmla="*/ 149 h 240"/>
                <a:gd name="T24" fmla="*/ 156 w 289"/>
                <a:gd name="T25" fmla="*/ 52 h 240"/>
                <a:gd name="T26" fmla="*/ 237 w 289"/>
                <a:gd name="T27" fmla="*/ 138 h 240"/>
                <a:gd name="T28" fmla="*/ 230 w 289"/>
                <a:gd name="T29" fmla="*/ 10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9" h="240">
                  <a:moveTo>
                    <a:pt x="230" y="109"/>
                  </a:moveTo>
                  <a:lnTo>
                    <a:pt x="289" y="209"/>
                  </a:lnTo>
                  <a:lnTo>
                    <a:pt x="173" y="133"/>
                  </a:lnTo>
                  <a:lnTo>
                    <a:pt x="142" y="240"/>
                  </a:lnTo>
                  <a:lnTo>
                    <a:pt x="118" y="133"/>
                  </a:lnTo>
                  <a:lnTo>
                    <a:pt x="55" y="214"/>
                  </a:lnTo>
                  <a:lnTo>
                    <a:pt x="90" y="54"/>
                  </a:lnTo>
                  <a:lnTo>
                    <a:pt x="0" y="152"/>
                  </a:lnTo>
                  <a:lnTo>
                    <a:pt x="92" y="0"/>
                  </a:lnTo>
                  <a:lnTo>
                    <a:pt x="111" y="62"/>
                  </a:lnTo>
                  <a:lnTo>
                    <a:pt x="142" y="52"/>
                  </a:lnTo>
                  <a:lnTo>
                    <a:pt x="152" y="149"/>
                  </a:lnTo>
                  <a:lnTo>
                    <a:pt x="156" y="52"/>
                  </a:lnTo>
                  <a:lnTo>
                    <a:pt x="237" y="138"/>
                  </a:lnTo>
                  <a:lnTo>
                    <a:pt x="230" y="109"/>
                  </a:lnTo>
                  <a:close/>
                </a:path>
              </a:pathLst>
            </a:custGeom>
            <a:solidFill>
              <a:srgbClr val="FFFFE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6398" name="Freeform 70"/>
            <p:cNvSpPr>
              <a:spLocks noChangeArrowheads="1"/>
            </p:cNvSpPr>
            <p:nvPr/>
          </p:nvSpPr>
          <p:spPr bwMode="auto">
            <a:xfrm>
              <a:off x="3109913" y="622300"/>
              <a:ext cx="280988" cy="233363"/>
            </a:xfrm>
            <a:custGeom>
              <a:avLst/>
              <a:gdLst>
                <a:gd name="T0" fmla="*/ 47 w 177"/>
                <a:gd name="T1" fmla="*/ 0 h 147"/>
                <a:gd name="T2" fmla="*/ 0 w 177"/>
                <a:gd name="T3" fmla="*/ 76 h 147"/>
                <a:gd name="T4" fmla="*/ 57 w 177"/>
                <a:gd name="T5" fmla="*/ 59 h 147"/>
                <a:gd name="T6" fmla="*/ 71 w 177"/>
                <a:gd name="T7" fmla="*/ 147 h 147"/>
                <a:gd name="T8" fmla="*/ 104 w 177"/>
                <a:gd name="T9" fmla="*/ 66 h 147"/>
                <a:gd name="T10" fmla="*/ 177 w 177"/>
                <a:gd name="T11" fmla="*/ 142 h 147"/>
                <a:gd name="T12" fmla="*/ 130 w 177"/>
                <a:gd name="T13" fmla="*/ 31 h 147"/>
                <a:gd name="T14" fmla="*/ 123 w 177"/>
                <a:gd name="T15" fmla="*/ 61 h 147"/>
                <a:gd name="T16" fmla="*/ 95 w 177"/>
                <a:gd name="T17" fmla="*/ 0 h 147"/>
                <a:gd name="T18" fmla="*/ 76 w 177"/>
                <a:gd name="T19" fmla="*/ 50 h 147"/>
                <a:gd name="T20" fmla="*/ 47 w 177"/>
                <a:gd name="T21"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147">
                  <a:moveTo>
                    <a:pt x="47" y="0"/>
                  </a:moveTo>
                  <a:lnTo>
                    <a:pt x="0" y="76"/>
                  </a:lnTo>
                  <a:lnTo>
                    <a:pt x="57" y="59"/>
                  </a:lnTo>
                  <a:lnTo>
                    <a:pt x="71" y="147"/>
                  </a:lnTo>
                  <a:lnTo>
                    <a:pt x="104" y="66"/>
                  </a:lnTo>
                  <a:lnTo>
                    <a:pt x="177" y="142"/>
                  </a:lnTo>
                  <a:lnTo>
                    <a:pt x="130" y="31"/>
                  </a:lnTo>
                  <a:lnTo>
                    <a:pt x="123" y="61"/>
                  </a:lnTo>
                  <a:lnTo>
                    <a:pt x="95" y="0"/>
                  </a:lnTo>
                  <a:lnTo>
                    <a:pt x="76" y="50"/>
                  </a:lnTo>
                  <a:lnTo>
                    <a:pt x="47" y="0"/>
                  </a:lnTo>
                  <a:close/>
                </a:path>
              </a:pathLst>
            </a:custGeom>
            <a:solidFill>
              <a:srgbClr val="FFFFE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sp>
        <p:nvSpPr>
          <p:cNvPr id="16399" name="矩形 60"/>
          <p:cNvSpPr>
            <a:spLocks noChangeArrowheads="1"/>
          </p:cNvSpPr>
          <p:nvPr/>
        </p:nvSpPr>
        <p:spPr bwMode="auto">
          <a:xfrm>
            <a:off x="0" y="6343650"/>
            <a:ext cx="12192000" cy="514350"/>
          </a:xfrm>
          <a:prstGeom prst="rect">
            <a:avLst/>
          </a:prstGeom>
          <a:solidFill>
            <a:srgbClr val="ABD46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nvGrpSpPr>
          <p:cNvPr id="16400" name="组合 84"/>
          <p:cNvGrpSpPr/>
          <p:nvPr/>
        </p:nvGrpSpPr>
        <p:grpSpPr bwMode="auto">
          <a:xfrm>
            <a:off x="5232400" y="5459413"/>
            <a:ext cx="3656013" cy="1084262"/>
            <a:chOff x="0" y="0"/>
            <a:chExt cx="4962526" cy="1471613"/>
          </a:xfrm>
        </p:grpSpPr>
        <p:sp>
          <p:nvSpPr>
            <p:cNvPr id="16401" name="Freeform 47"/>
            <p:cNvSpPr>
              <a:spLocks noChangeArrowheads="1"/>
            </p:cNvSpPr>
            <p:nvPr/>
          </p:nvSpPr>
          <p:spPr bwMode="auto">
            <a:xfrm>
              <a:off x="390525" y="1016000"/>
              <a:ext cx="96838" cy="442913"/>
            </a:xfrm>
            <a:custGeom>
              <a:avLst/>
              <a:gdLst>
                <a:gd name="T0" fmla="*/ 41 w 41"/>
                <a:gd name="T1" fmla="*/ 178 h 187"/>
                <a:gd name="T2" fmla="*/ 21 w 41"/>
                <a:gd name="T3" fmla="*/ 187 h 187"/>
                <a:gd name="T4" fmla="*/ 21 w 41"/>
                <a:gd name="T5" fmla="*/ 187 h 187"/>
                <a:gd name="T6" fmla="*/ 0 w 41"/>
                <a:gd name="T7" fmla="*/ 178 h 187"/>
                <a:gd name="T8" fmla="*/ 0 w 41"/>
                <a:gd name="T9" fmla="*/ 8 h 187"/>
                <a:gd name="T10" fmla="*/ 21 w 41"/>
                <a:gd name="T11" fmla="*/ 0 h 187"/>
                <a:gd name="T12" fmla="*/ 21 w 41"/>
                <a:gd name="T13" fmla="*/ 0 h 187"/>
                <a:gd name="T14" fmla="*/ 41 w 41"/>
                <a:gd name="T15" fmla="*/ 8 h 187"/>
                <a:gd name="T16" fmla="*/ 41 w 41"/>
                <a:gd name="T17" fmla="*/ 17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87">
                  <a:moveTo>
                    <a:pt x="41" y="178"/>
                  </a:moveTo>
                  <a:cubicBezTo>
                    <a:pt x="41" y="183"/>
                    <a:pt x="32" y="187"/>
                    <a:pt x="21" y="187"/>
                  </a:cubicBezTo>
                  <a:cubicBezTo>
                    <a:pt x="21" y="187"/>
                    <a:pt x="21" y="187"/>
                    <a:pt x="21" y="187"/>
                  </a:cubicBezTo>
                  <a:cubicBezTo>
                    <a:pt x="9" y="187"/>
                    <a:pt x="0" y="183"/>
                    <a:pt x="0" y="178"/>
                  </a:cubicBezTo>
                  <a:cubicBezTo>
                    <a:pt x="0" y="8"/>
                    <a:pt x="0" y="8"/>
                    <a:pt x="0" y="8"/>
                  </a:cubicBezTo>
                  <a:cubicBezTo>
                    <a:pt x="0" y="4"/>
                    <a:pt x="9" y="0"/>
                    <a:pt x="21" y="0"/>
                  </a:cubicBezTo>
                  <a:cubicBezTo>
                    <a:pt x="21" y="0"/>
                    <a:pt x="21" y="0"/>
                    <a:pt x="21" y="0"/>
                  </a:cubicBezTo>
                  <a:cubicBezTo>
                    <a:pt x="32" y="0"/>
                    <a:pt x="41" y="4"/>
                    <a:pt x="41" y="8"/>
                  </a:cubicBezTo>
                  <a:lnTo>
                    <a:pt x="41" y="178"/>
                  </a:ln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6402" name="Freeform 48"/>
            <p:cNvSpPr>
              <a:spLocks noChangeArrowheads="1"/>
            </p:cNvSpPr>
            <p:nvPr/>
          </p:nvSpPr>
          <p:spPr bwMode="auto">
            <a:xfrm>
              <a:off x="0" y="223837"/>
              <a:ext cx="876300" cy="1014413"/>
            </a:xfrm>
            <a:custGeom>
              <a:avLst/>
              <a:gdLst>
                <a:gd name="T0" fmla="*/ 261 w 371"/>
                <a:gd name="T1" fmla="*/ 304 h 429"/>
                <a:gd name="T2" fmla="*/ 353 w 371"/>
                <a:gd name="T3" fmla="*/ 288 h 429"/>
                <a:gd name="T4" fmla="*/ 246 w 371"/>
                <a:gd name="T5" fmla="*/ 207 h 429"/>
                <a:gd name="T6" fmla="*/ 327 w 371"/>
                <a:gd name="T7" fmla="*/ 184 h 429"/>
                <a:gd name="T8" fmla="*/ 233 w 371"/>
                <a:gd name="T9" fmla="*/ 120 h 429"/>
                <a:gd name="T10" fmla="*/ 272 w 371"/>
                <a:gd name="T11" fmla="*/ 104 h 429"/>
                <a:gd name="T12" fmla="*/ 187 w 371"/>
                <a:gd name="T13" fmla="*/ 0 h 429"/>
                <a:gd name="T14" fmla="*/ 89 w 371"/>
                <a:gd name="T15" fmla="*/ 103 h 429"/>
                <a:gd name="T16" fmla="*/ 137 w 371"/>
                <a:gd name="T17" fmla="*/ 121 h 429"/>
                <a:gd name="T18" fmla="*/ 44 w 371"/>
                <a:gd name="T19" fmla="*/ 184 h 429"/>
                <a:gd name="T20" fmla="*/ 125 w 371"/>
                <a:gd name="T21" fmla="*/ 207 h 429"/>
                <a:gd name="T22" fmla="*/ 18 w 371"/>
                <a:gd name="T23" fmla="*/ 288 h 429"/>
                <a:gd name="T24" fmla="*/ 110 w 371"/>
                <a:gd name="T25" fmla="*/ 304 h 429"/>
                <a:gd name="T26" fmla="*/ 0 w 371"/>
                <a:gd name="T27" fmla="*/ 397 h 429"/>
                <a:gd name="T28" fmla="*/ 186 w 371"/>
                <a:gd name="T29" fmla="*/ 429 h 429"/>
                <a:gd name="T30" fmla="*/ 371 w 371"/>
                <a:gd name="T31" fmla="*/ 397 h 429"/>
                <a:gd name="T32" fmla="*/ 261 w 371"/>
                <a:gd name="T33" fmla="*/ 304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429">
                  <a:moveTo>
                    <a:pt x="261" y="304"/>
                  </a:moveTo>
                  <a:cubicBezTo>
                    <a:pt x="289" y="305"/>
                    <a:pt x="332" y="302"/>
                    <a:pt x="353" y="288"/>
                  </a:cubicBezTo>
                  <a:cubicBezTo>
                    <a:pt x="312" y="272"/>
                    <a:pt x="268" y="235"/>
                    <a:pt x="246" y="207"/>
                  </a:cubicBezTo>
                  <a:cubicBezTo>
                    <a:pt x="281" y="203"/>
                    <a:pt x="299" y="203"/>
                    <a:pt x="327" y="184"/>
                  </a:cubicBezTo>
                  <a:cubicBezTo>
                    <a:pt x="289" y="176"/>
                    <a:pt x="248" y="141"/>
                    <a:pt x="233" y="120"/>
                  </a:cubicBezTo>
                  <a:cubicBezTo>
                    <a:pt x="253" y="114"/>
                    <a:pt x="254" y="113"/>
                    <a:pt x="272" y="104"/>
                  </a:cubicBezTo>
                  <a:cubicBezTo>
                    <a:pt x="226" y="78"/>
                    <a:pt x="195" y="34"/>
                    <a:pt x="187" y="0"/>
                  </a:cubicBezTo>
                  <a:cubicBezTo>
                    <a:pt x="168" y="54"/>
                    <a:pt x="140" y="84"/>
                    <a:pt x="89" y="103"/>
                  </a:cubicBezTo>
                  <a:cubicBezTo>
                    <a:pt x="105" y="113"/>
                    <a:pt x="119" y="118"/>
                    <a:pt x="137" y="121"/>
                  </a:cubicBezTo>
                  <a:cubicBezTo>
                    <a:pt x="122" y="142"/>
                    <a:pt x="82" y="176"/>
                    <a:pt x="44" y="184"/>
                  </a:cubicBezTo>
                  <a:cubicBezTo>
                    <a:pt x="72" y="203"/>
                    <a:pt x="90" y="203"/>
                    <a:pt x="125" y="207"/>
                  </a:cubicBezTo>
                  <a:cubicBezTo>
                    <a:pt x="103" y="235"/>
                    <a:pt x="59" y="272"/>
                    <a:pt x="18" y="288"/>
                  </a:cubicBezTo>
                  <a:cubicBezTo>
                    <a:pt x="39" y="302"/>
                    <a:pt x="82" y="305"/>
                    <a:pt x="110" y="304"/>
                  </a:cubicBezTo>
                  <a:cubicBezTo>
                    <a:pt x="95" y="333"/>
                    <a:pt x="31" y="383"/>
                    <a:pt x="0" y="397"/>
                  </a:cubicBezTo>
                  <a:cubicBezTo>
                    <a:pt x="66" y="426"/>
                    <a:pt x="133" y="429"/>
                    <a:pt x="186" y="429"/>
                  </a:cubicBezTo>
                  <a:cubicBezTo>
                    <a:pt x="239" y="429"/>
                    <a:pt x="305" y="426"/>
                    <a:pt x="371" y="397"/>
                  </a:cubicBezTo>
                  <a:cubicBezTo>
                    <a:pt x="340" y="383"/>
                    <a:pt x="276" y="333"/>
                    <a:pt x="261" y="304"/>
                  </a:cubicBez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6403" name="Freeform 49"/>
            <p:cNvSpPr>
              <a:spLocks noChangeArrowheads="1"/>
            </p:cNvSpPr>
            <p:nvPr/>
          </p:nvSpPr>
          <p:spPr bwMode="auto">
            <a:xfrm>
              <a:off x="850900" y="942975"/>
              <a:ext cx="111125" cy="509588"/>
            </a:xfrm>
            <a:custGeom>
              <a:avLst/>
              <a:gdLst>
                <a:gd name="T0" fmla="*/ 47 w 47"/>
                <a:gd name="T1" fmla="*/ 205 h 215"/>
                <a:gd name="T2" fmla="*/ 23 w 47"/>
                <a:gd name="T3" fmla="*/ 215 h 215"/>
                <a:gd name="T4" fmla="*/ 23 w 47"/>
                <a:gd name="T5" fmla="*/ 215 h 215"/>
                <a:gd name="T6" fmla="*/ 0 w 47"/>
                <a:gd name="T7" fmla="*/ 205 h 215"/>
                <a:gd name="T8" fmla="*/ 0 w 47"/>
                <a:gd name="T9" fmla="*/ 9 h 215"/>
                <a:gd name="T10" fmla="*/ 23 w 47"/>
                <a:gd name="T11" fmla="*/ 0 h 215"/>
                <a:gd name="T12" fmla="*/ 23 w 47"/>
                <a:gd name="T13" fmla="*/ 0 h 215"/>
                <a:gd name="T14" fmla="*/ 47 w 47"/>
                <a:gd name="T15" fmla="*/ 9 h 215"/>
                <a:gd name="T16" fmla="*/ 47 w 47"/>
                <a:gd name="T17" fmla="*/ 20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215">
                  <a:moveTo>
                    <a:pt x="47" y="205"/>
                  </a:moveTo>
                  <a:cubicBezTo>
                    <a:pt x="47" y="211"/>
                    <a:pt x="36" y="215"/>
                    <a:pt x="23" y="215"/>
                  </a:cubicBezTo>
                  <a:cubicBezTo>
                    <a:pt x="23" y="215"/>
                    <a:pt x="23" y="215"/>
                    <a:pt x="23" y="215"/>
                  </a:cubicBezTo>
                  <a:cubicBezTo>
                    <a:pt x="11" y="215"/>
                    <a:pt x="0" y="211"/>
                    <a:pt x="0" y="205"/>
                  </a:cubicBezTo>
                  <a:cubicBezTo>
                    <a:pt x="0" y="9"/>
                    <a:pt x="0" y="9"/>
                    <a:pt x="0" y="9"/>
                  </a:cubicBezTo>
                  <a:cubicBezTo>
                    <a:pt x="0" y="4"/>
                    <a:pt x="11" y="0"/>
                    <a:pt x="23" y="0"/>
                  </a:cubicBezTo>
                  <a:cubicBezTo>
                    <a:pt x="23" y="0"/>
                    <a:pt x="23" y="0"/>
                    <a:pt x="23" y="0"/>
                  </a:cubicBezTo>
                  <a:cubicBezTo>
                    <a:pt x="36" y="0"/>
                    <a:pt x="47" y="4"/>
                    <a:pt x="47" y="9"/>
                  </a:cubicBezTo>
                  <a:lnTo>
                    <a:pt x="47" y="205"/>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6404" name="Freeform 50"/>
            <p:cNvSpPr>
              <a:spLocks noChangeArrowheads="1"/>
            </p:cNvSpPr>
            <p:nvPr/>
          </p:nvSpPr>
          <p:spPr bwMode="auto">
            <a:xfrm>
              <a:off x="401638" y="26987"/>
              <a:ext cx="1008063" cy="1171575"/>
            </a:xfrm>
            <a:custGeom>
              <a:avLst/>
              <a:gdLst>
                <a:gd name="T0" fmla="*/ 300 w 427"/>
                <a:gd name="T1" fmla="*/ 351 h 495"/>
                <a:gd name="T2" fmla="*/ 407 w 427"/>
                <a:gd name="T3" fmla="*/ 332 h 495"/>
                <a:gd name="T4" fmla="*/ 284 w 427"/>
                <a:gd name="T5" fmla="*/ 239 h 495"/>
                <a:gd name="T6" fmla="*/ 377 w 427"/>
                <a:gd name="T7" fmla="*/ 212 h 495"/>
                <a:gd name="T8" fmla="*/ 269 w 427"/>
                <a:gd name="T9" fmla="*/ 139 h 495"/>
                <a:gd name="T10" fmla="*/ 313 w 427"/>
                <a:gd name="T11" fmla="*/ 120 h 495"/>
                <a:gd name="T12" fmla="*/ 215 w 427"/>
                <a:gd name="T13" fmla="*/ 0 h 495"/>
                <a:gd name="T14" fmla="*/ 102 w 427"/>
                <a:gd name="T15" fmla="*/ 119 h 495"/>
                <a:gd name="T16" fmla="*/ 157 w 427"/>
                <a:gd name="T17" fmla="*/ 140 h 495"/>
                <a:gd name="T18" fmla="*/ 50 w 427"/>
                <a:gd name="T19" fmla="*/ 212 h 495"/>
                <a:gd name="T20" fmla="*/ 143 w 427"/>
                <a:gd name="T21" fmla="*/ 239 h 495"/>
                <a:gd name="T22" fmla="*/ 20 w 427"/>
                <a:gd name="T23" fmla="*/ 332 h 495"/>
                <a:gd name="T24" fmla="*/ 127 w 427"/>
                <a:gd name="T25" fmla="*/ 351 h 495"/>
                <a:gd name="T26" fmla="*/ 0 w 427"/>
                <a:gd name="T27" fmla="*/ 458 h 495"/>
                <a:gd name="T28" fmla="*/ 214 w 427"/>
                <a:gd name="T29" fmla="*/ 495 h 495"/>
                <a:gd name="T30" fmla="*/ 427 w 427"/>
                <a:gd name="T31" fmla="*/ 458 h 495"/>
                <a:gd name="T32" fmla="*/ 300 w 427"/>
                <a:gd name="T33" fmla="*/ 351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7" h="495">
                  <a:moveTo>
                    <a:pt x="300" y="351"/>
                  </a:moveTo>
                  <a:cubicBezTo>
                    <a:pt x="333" y="352"/>
                    <a:pt x="382" y="348"/>
                    <a:pt x="407" y="332"/>
                  </a:cubicBezTo>
                  <a:cubicBezTo>
                    <a:pt x="360" y="314"/>
                    <a:pt x="309" y="271"/>
                    <a:pt x="284" y="239"/>
                  </a:cubicBezTo>
                  <a:cubicBezTo>
                    <a:pt x="324" y="234"/>
                    <a:pt x="344" y="234"/>
                    <a:pt x="377" y="212"/>
                  </a:cubicBezTo>
                  <a:cubicBezTo>
                    <a:pt x="333" y="203"/>
                    <a:pt x="286" y="162"/>
                    <a:pt x="269" y="139"/>
                  </a:cubicBezTo>
                  <a:cubicBezTo>
                    <a:pt x="292" y="132"/>
                    <a:pt x="293" y="131"/>
                    <a:pt x="313" y="120"/>
                  </a:cubicBezTo>
                  <a:cubicBezTo>
                    <a:pt x="261" y="90"/>
                    <a:pt x="225" y="39"/>
                    <a:pt x="215" y="0"/>
                  </a:cubicBezTo>
                  <a:cubicBezTo>
                    <a:pt x="194" y="62"/>
                    <a:pt x="161" y="97"/>
                    <a:pt x="102" y="119"/>
                  </a:cubicBezTo>
                  <a:cubicBezTo>
                    <a:pt x="121" y="131"/>
                    <a:pt x="137" y="136"/>
                    <a:pt x="157" y="140"/>
                  </a:cubicBezTo>
                  <a:cubicBezTo>
                    <a:pt x="140" y="164"/>
                    <a:pt x="94" y="203"/>
                    <a:pt x="50" y="212"/>
                  </a:cubicBezTo>
                  <a:cubicBezTo>
                    <a:pt x="82" y="234"/>
                    <a:pt x="103" y="234"/>
                    <a:pt x="143" y="239"/>
                  </a:cubicBezTo>
                  <a:cubicBezTo>
                    <a:pt x="118" y="271"/>
                    <a:pt x="67" y="314"/>
                    <a:pt x="20" y="332"/>
                  </a:cubicBezTo>
                  <a:cubicBezTo>
                    <a:pt x="45" y="348"/>
                    <a:pt x="94" y="352"/>
                    <a:pt x="127" y="351"/>
                  </a:cubicBezTo>
                  <a:cubicBezTo>
                    <a:pt x="110" y="385"/>
                    <a:pt x="35" y="442"/>
                    <a:pt x="0" y="458"/>
                  </a:cubicBezTo>
                  <a:cubicBezTo>
                    <a:pt x="76" y="491"/>
                    <a:pt x="153" y="495"/>
                    <a:pt x="214" y="495"/>
                  </a:cubicBezTo>
                  <a:cubicBezTo>
                    <a:pt x="276" y="495"/>
                    <a:pt x="351" y="491"/>
                    <a:pt x="427" y="458"/>
                  </a:cubicBezTo>
                  <a:cubicBezTo>
                    <a:pt x="392" y="442"/>
                    <a:pt x="317" y="385"/>
                    <a:pt x="300" y="351"/>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6405" name="Freeform 51"/>
            <p:cNvSpPr>
              <a:spLocks noChangeArrowheads="1"/>
            </p:cNvSpPr>
            <p:nvPr/>
          </p:nvSpPr>
          <p:spPr bwMode="auto">
            <a:xfrm>
              <a:off x="1657350" y="958850"/>
              <a:ext cx="85725" cy="395288"/>
            </a:xfrm>
            <a:custGeom>
              <a:avLst/>
              <a:gdLst>
                <a:gd name="T0" fmla="*/ 36 w 36"/>
                <a:gd name="T1" fmla="*/ 160 h 167"/>
                <a:gd name="T2" fmla="*/ 18 w 36"/>
                <a:gd name="T3" fmla="*/ 167 h 167"/>
                <a:gd name="T4" fmla="*/ 18 w 36"/>
                <a:gd name="T5" fmla="*/ 167 h 167"/>
                <a:gd name="T6" fmla="*/ 0 w 36"/>
                <a:gd name="T7" fmla="*/ 160 h 167"/>
                <a:gd name="T8" fmla="*/ 0 w 36"/>
                <a:gd name="T9" fmla="*/ 8 h 167"/>
                <a:gd name="T10" fmla="*/ 18 w 36"/>
                <a:gd name="T11" fmla="*/ 0 h 167"/>
                <a:gd name="T12" fmla="*/ 18 w 36"/>
                <a:gd name="T13" fmla="*/ 0 h 167"/>
                <a:gd name="T14" fmla="*/ 36 w 36"/>
                <a:gd name="T15" fmla="*/ 8 h 167"/>
                <a:gd name="T16" fmla="*/ 36 w 36"/>
                <a:gd name="T17" fmla="*/ 16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67">
                  <a:moveTo>
                    <a:pt x="36" y="160"/>
                  </a:moveTo>
                  <a:cubicBezTo>
                    <a:pt x="36" y="164"/>
                    <a:pt x="28" y="167"/>
                    <a:pt x="18" y="167"/>
                  </a:cubicBezTo>
                  <a:cubicBezTo>
                    <a:pt x="18" y="167"/>
                    <a:pt x="18" y="167"/>
                    <a:pt x="18" y="167"/>
                  </a:cubicBezTo>
                  <a:cubicBezTo>
                    <a:pt x="8" y="167"/>
                    <a:pt x="0" y="164"/>
                    <a:pt x="0" y="160"/>
                  </a:cubicBezTo>
                  <a:cubicBezTo>
                    <a:pt x="0" y="8"/>
                    <a:pt x="0" y="8"/>
                    <a:pt x="0" y="8"/>
                  </a:cubicBezTo>
                  <a:cubicBezTo>
                    <a:pt x="0" y="3"/>
                    <a:pt x="8" y="0"/>
                    <a:pt x="18" y="0"/>
                  </a:cubicBezTo>
                  <a:cubicBezTo>
                    <a:pt x="18" y="0"/>
                    <a:pt x="18" y="0"/>
                    <a:pt x="18" y="0"/>
                  </a:cubicBezTo>
                  <a:cubicBezTo>
                    <a:pt x="28" y="0"/>
                    <a:pt x="36" y="3"/>
                    <a:pt x="36" y="8"/>
                  </a:cubicBezTo>
                  <a:lnTo>
                    <a:pt x="36" y="160"/>
                  </a:lnTo>
                  <a:close/>
                </a:path>
              </a:pathLst>
            </a:custGeom>
            <a:solidFill>
              <a:srgbClr val="4F854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6406" name="Freeform 52"/>
            <p:cNvSpPr>
              <a:spLocks noChangeArrowheads="1"/>
            </p:cNvSpPr>
            <p:nvPr/>
          </p:nvSpPr>
          <p:spPr bwMode="auto">
            <a:xfrm>
              <a:off x="1308100" y="250825"/>
              <a:ext cx="784225" cy="908050"/>
            </a:xfrm>
            <a:custGeom>
              <a:avLst/>
              <a:gdLst>
                <a:gd name="T0" fmla="*/ 233 w 332"/>
                <a:gd name="T1" fmla="*/ 272 h 383"/>
                <a:gd name="T2" fmla="*/ 316 w 332"/>
                <a:gd name="T3" fmla="*/ 257 h 383"/>
                <a:gd name="T4" fmla="*/ 220 w 332"/>
                <a:gd name="T5" fmla="*/ 185 h 383"/>
                <a:gd name="T6" fmla="*/ 292 w 332"/>
                <a:gd name="T7" fmla="*/ 164 h 383"/>
                <a:gd name="T8" fmla="*/ 209 w 332"/>
                <a:gd name="T9" fmla="*/ 107 h 383"/>
                <a:gd name="T10" fmla="*/ 243 w 332"/>
                <a:gd name="T11" fmla="*/ 93 h 383"/>
                <a:gd name="T12" fmla="*/ 167 w 332"/>
                <a:gd name="T13" fmla="*/ 0 h 383"/>
                <a:gd name="T14" fmla="*/ 80 w 332"/>
                <a:gd name="T15" fmla="*/ 92 h 383"/>
                <a:gd name="T16" fmla="*/ 122 w 332"/>
                <a:gd name="T17" fmla="*/ 108 h 383"/>
                <a:gd name="T18" fmla="*/ 40 w 332"/>
                <a:gd name="T19" fmla="*/ 164 h 383"/>
                <a:gd name="T20" fmla="*/ 112 w 332"/>
                <a:gd name="T21" fmla="*/ 185 h 383"/>
                <a:gd name="T22" fmla="*/ 16 w 332"/>
                <a:gd name="T23" fmla="*/ 257 h 383"/>
                <a:gd name="T24" fmla="*/ 99 w 332"/>
                <a:gd name="T25" fmla="*/ 272 h 383"/>
                <a:gd name="T26" fmla="*/ 0 w 332"/>
                <a:gd name="T27" fmla="*/ 354 h 383"/>
                <a:gd name="T28" fmla="*/ 167 w 332"/>
                <a:gd name="T29" fmla="*/ 383 h 383"/>
                <a:gd name="T30" fmla="*/ 332 w 332"/>
                <a:gd name="T31" fmla="*/ 354 h 383"/>
                <a:gd name="T32" fmla="*/ 233 w 332"/>
                <a:gd name="T33" fmla="*/ 272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2" h="383">
                  <a:moveTo>
                    <a:pt x="233" y="272"/>
                  </a:moveTo>
                  <a:cubicBezTo>
                    <a:pt x="258" y="272"/>
                    <a:pt x="297" y="270"/>
                    <a:pt x="316" y="257"/>
                  </a:cubicBezTo>
                  <a:cubicBezTo>
                    <a:pt x="279" y="243"/>
                    <a:pt x="240" y="210"/>
                    <a:pt x="220" y="185"/>
                  </a:cubicBezTo>
                  <a:cubicBezTo>
                    <a:pt x="252" y="181"/>
                    <a:pt x="267" y="181"/>
                    <a:pt x="292" y="164"/>
                  </a:cubicBezTo>
                  <a:cubicBezTo>
                    <a:pt x="258" y="158"/>
                    <a:pt x="222" y="126"/>
                    <a:pt x="209" y="107"/>
                  </a:cubicBezTo>
                  <a:cubicBezTo>
                    <a:pt x="226" y="102"/>
                    <a:pt x="227" y="101"/>
                    <a:pt x="243" y="93"/>
                  </a:cubicBezTo>
                  <a:cubicBezTo>
                    <a:pt x="202" y="70"/>
                    <a:pt x="175" y="30"/>
                    <a:pt x="167" y="0"/>
                  </a:cubicBezTo>
                  <a:cubicBezTo>
                    <a:pt x="151" y="48"/>
                    <a:pt x="126" y="75"/>
                    <a:pt x="80" y="92"/>
                  </a:cubicBezTo>
                  <a:cubicBezTo>
                    <a:pt x="94" y="101"/>
                    <a:pt x="107" y="105"/>
                    <a:pt x="122" y="108"/>
                  </a:cubicBezTo>
                  <a:cubicBezTo>
                    <a:pt x="109" y="127"/>
                    <a:pt x="74" y="158"/>
                    <a:pt x="40" y="164"/>
                  </a:cubicBezTo>
                  <a:cubicBezTo>
                    <a:pt x="65" y="181"/>
                    <a:pt x="80" y="181"/>
                    <a:pt x="112" y="185"/>
                  </a:cubicBezTo>
                  <a:cubicBezTo>
                    <a:pt x="92" y="210"/>
                    <a:pt x="53" y="243"/>
                    <a:pt x="16" y="257"/>
                  </a:cubicBezTo>
                  <a:cubicBezTo>
                    <a:pt x="35" y="270"/>
                    <a:pt x="73" y="272"/>
                    <a:pt x="99" y="272"/>
                  </a:cubicBezTo>
                  <a:cubicBezTo>
                    <a:pt x="86" y="298"/>
                    <a:pt x="28" y="342"/>
                    <a:pt x="0" y="354"/>
                  </a:cubicBezTo>
                  <a:cubicBezTo>
                    <a:pt x="59" y="380"/>
                    <a:pt x="119" y="383"/>
                    <a:pt x="167" y="383"/>
                  </a:cubicBezTo>
                  <a:cubicBezTo>
                    <a:pt x="214" y="383"/>
                    <a:pt x="273" y="380"/>
                    <a:pt x="332" y="354"/>
                  </a:cubicBezTo>
                  <a:cubicBezTo>
                    <a:pt x="304" y="342"/>
                    <a:pt x="246" y="298"/>
                    <a:pt x="233" y="272"/>
                  </a:cubicBezTo>
                  <a:close/>
                </a:path>
              </a:pathLst>
            </a:custGeom>
            <a:solidFill>
              <a:srgbClr val="4F854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6407" name="Freeform 53"/>
            <p:cNvSpPr>
              <a:spLocks noChangeArrowheads="1"/>
            </p:cNvSpPr>
            <p:nvPr/>
          </p:nvSpPr>
          <p:spPr bwMode="auto">
            <a:xfrm>
              <a:off x="2043113" y="923925"/>
              <a:ext cx="111125" cy="514350"/>
            </a:xfrm>
            <a:custGeom>
              <a:avLst/>
              <a:gdLst>
                <a:gd name="T0" fmla="*/ 47 w 47"/>
                <a:gd name="T1" fmla="*/ 208 h 217"/>
                <a:gd name="T2" fmla="*/ 24 w 47"/>
                <a:gd name="T3" fmla="*/ 217 h 217"/>
                <a:gd name="T4" fmla="*/ 24 w 47"/>
                <a:gd name="T5" fmla="*/ 217 h 217"/>
                <a:gd name="T6" fmla="*/ 0 w 47"/>
                <a:gd name="T7" fmla="*/ 208 h 217"/>
                <a:gd name="T8" fmla="*/ 0 w 47"/>
                <a:gd name="T9" fmla="*/ 9 h 217"/>
                <a:gd name="T10" fmla="*/ 24 w 47"/>
                <a:gd name="T11" fmla="*/ 0 h 217"/>
                <a:gd name="T12" fmla="*/ 24 w 47"/>
                <a:gd name="T13" fmla="*/ 0 h 217"/>
                <a:gd name="T14" fmla="*/ 47 w 47"/>
                <a:gd name="T15" fmla="*/ 9 h 217"/>
                <a:gd name="T16" fmla="*/ 47 w 47"/>
                <a:gd name="T17" fmla="*/ 20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217">
                  <a:moveTo>
                    <a:pt x="47" y="208"/>
                  </a:moveTo>
                  <a:cubicBezTo>
                    <a:pt x="47" y="213"/>
                    <a:pt x="37" y="217"/>
                    <a:pt x="24" y="217"/>
                  </a:cubicBezTo>
                  <a:cubicBezTo>
                    <a:pt x="24" y="217"/>
                    <a:pt x="24" y="217"/>
                    <a:pt x="24" y="217"/>
                  </a:cubicBezTo>
                  <a:cubicBezTo>
                    <a:pt x="11" y="217"/>
                    <a:pt x="0" y="213"/>
                    <a:pt x="0" y="208"/>
                  </a:cubicBezTo>
                  <a:cubicBezTo>
                    <a:pt x="0" y="9"/>
                    <a:pt x="0" y="9"/>
                    <a:pt x="0" y="9"/>
                  </a:cubicBezTo>
                  <a:cubicBezTo>
                    <a:pt x="0" y="4"/>
                    <a:pt x="11" y="0"/>
                    <a:pt x="24" y="0"/>
                  </a:cubicBezTo>
                  <a:cubicBezTo>
                    <a:pt x="24" y="0"/>
                    <a:pt x="24" y="0"/>
                    <a:pt x="24" y="0"/>
                  </a:cubicBezTo>
                  <a:cubicBezTo>
                    <a:pt x="37" y="0"/>
                    <a:pt x="47" y="4"/>
                    <a:pt x="47" y="9"/>
                  </a:cubicBezTo>
                  <a:lnTo>
                    <a:pt x="47" y="208"/>
                  </a:ln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6408" name="Freeform 54"/>
            <p:cNvSpPr>
              <a:spLocks noChangeArrowheads="1"/>
            </p:cNvSpPr>
            <p:nvPr/>
          </p:nvSpPr>
          <p:spPr bwMode="auto">
            <a:xfrm>
              <a:off x="1589088" y="0"/>
              <a:ext cx="1020763" cy="1184275"/>
            </a:xfrm>
            <a:custGeom>
              <a:avLst/>
              <a:gdLst>
                <a:gd name="T0" fmla="*/ 304 w 432"/>
                <a:gd name="T1" fmla="*/ 354 h 500"/>
                <a:gd name="T2" fmla="*/ 411 w 432"/>
                <a:gd name="T3" fmla="*/ 335 h 500"/>
                <a:gd name="T4" fmla="*/ 287 w 432"/>
                <a:gd name="T5" fmla="*/ 241 h 500"/>
                <a:gd name="T6" fmla="*/ 381 w 432"/>
                <a:gd name="T7" fmla="*/ 213 h 500"/>
                <a:gd name="T8" fmla="*/ 272 w 432"/>
                <a:gd name="T9" fmla="*/ 139 h 500"/>
                <a:gd name="T10" fmla="*/ 316 w 432"/>
                <a:gd name="T11" fmla="*/ 120 h 500"/>
                <a:gd name="T12" fmla="*/ 217 w 432"/>
                <a:gd name="T13" fmla="*/ 0 h 500"/>
                <a:gd name="T14" fmla="*/ 104 w 432"/>
                <a:gd name="T15" fmla="*/ 119 h 500"/>
                <a:gd name="T16" fmla="*/ 159 w 432"/>
                <a:gd name="T17" fmla="*/ 141 h 500"/>
                <a:gd name="T18" fmla="*/ 51 w 432"/>
                <a:gd name="T19" fmla="*/ 213 h 500"/>
                <a:gd name="T20" fmla="*/ 145 w 432"/>
                <a:gd name="T21" fmla="*/ 241 h 500"/>
                <a:gd name="T22" fmla="*/ 20 w 432"/>
                <a:gd name="T23" fmla="*/ 335 h 500"/>
                <a:gd name="T24" fmla="*/ 128 w 432"/>
                <a:gd name="T25" fmla="*/ 354 h 500"/>
                <a:gd name="T26" fmla="*/ 0 w 432"/>
                <a:gd name="T27" fmla="*/ 461 h 500"/>
                <a:gd name="T28" fmla="*/ 217 w 432"/>
                <a:gd name="T29" fmla="*/ 500 h 500"/>
                <a:gd name="T30" fmla="*/ 432 w 432"/>
                <a:gd name="T31" fmla="*/ 461 h 500"/>
                <a:gd name="T32" fmla="*/ 304 w 432"/>
                <a:gd name="T33" fmla="*/ 354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2" h="500">
                  <a:moveTo>
                    <a:pt x="304" y="354"/>
                  </a:moveTo>
                  <a:cubicBezTo>
                    <a:pt x="337" y="355"/>
                    <a:pt x="386" y="351"/>
                    <a:pt x="411" y="335"/>
                  </a:cubicBezTo>
                  <a:cubicBezTo>
                    <a:pt x="364" y="316"/>
                    <a:pt x="312" y="273"/>
                    <a:pt x="287" y="241"/>
                  </a:cubicBezTo>
                  <a:cubicBezTo>
                    <a:pt x="328" y="236"/>
                    <a:pt x="348" y="236"/>
                    <a:pt x="381" y="213"/>
                  </a:cubicBezTo>
                  <a:cubicBezTo>
                    <a:pt x="336" y="205"/>
                    <a:pt x="289" y="163"/>
                    <a:pt x="272" y="139"/>
                  </a:cubicBezTo>
                  <a:cubicBezTo>
                    <a:pt x="295" y="133"/>
                    <a:pt x="296" y="131"/>
                    <a:pt x="316" y="120"/>
                  </a:cubicBezTo>
                  <a:cubicBezTo>
                    <a:pt x="264" y="91"/>
                    <a:pt x="227" y="39"/>
                    <a:pt x="217"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0" y="335"/>
                  </a:cubicBezTo>
                  <a:cubicBezTo>
                    <a:pt x="45"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6409" name="Freeform 55"/>
            <p:cNvSpPr>
              <a:spLocks noChangeArrowheads="1"/>
            </p:cNvSpPr>
            <p:nvPr/>
          </p:nvSpPr>
          <p:spPr bwMode="auto">
            <a:xfrm>
              <a:off x="2989263" y="1004887"/>
              <a:ext cx="96838" cy="439738"/>
            </a:xfrm>
            <a:custGeom>
              <a:avLst/>
              <a:gdLst>
                <a:gd name="T0" fmla="*/ 41 w 41"/>
                <a:gd name="T1" fmla="*/ 178 h 186"/>
                <a:gd name="T2" fmla="*/ 21 w 41"/>
                <a:gd name="T3" fmla="*/ 186 h 186"/>
                <a:gd name="T4" fmla="*/ 21 w 41"/>
                <a:gd name="T5" fmla="*/ 186 h 186"/>
                <a:gd name="T6" fmla="*/ 0 w 41"/>
                <a:gd name="T7" fmla="*/ 178 h 186"/>
                <a:gd name="T8" fmla="*/ 0 w 41"/>
                <a:gd name="T9" fmla="*/ 8 h 186"/>
                <a:gd name="T10" fmla="*/ 21 w 41"/>
                <a:gd name="T11" fmla="*/ 0 h 186"/>
                <a:gd name="T12" fmla="*/ 21 w 41"/>
                <a:gd name="T13" fmla="*/ 0 h 186"/>
                <a:gd name="T14" fmla="*/ 41 w 41"/>
                <a:gd name="T15" fmla="*/ 8 h 186"/>
                <a:gd name="T16" fmla="*/ 41 w 41"/>
                <a:gd name="T17" fmla="*/ 17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86">
                  <a:moveTo>
                    <a:pt x="41" y="178"/>
                  </a:moveTo>
                  <a:cubicBezTo>
                    <a:pt x="41" y="183"/>
                    <a:pt x="32" y="186"/>
                    <a:pt x="21" y="186"/>
                  </a:cubicBezTo>
                  <a:cubicBezTo>
                    <a:pt x="21" y="186"/>
                    <a:pt x="21" y="186"/>
                    <a:pt x="21" y="186"/>
                  </a:cubicBezTo>
                  <a:cubicBezTo>
                    <a:pt x="9" y="186"/>
                    <a:pt x="0" y="183"/>
                    <a:pt x="0" y="178"/>
                  </a:cubicBezTo>
                  <a:cubicBezTo>
                    <a:pt x="0" y="8"/>
                    <a:pt x="0" y="8"/>
                    <a:pt x="0" y="8"/>
                  </a:cubicBezTo>
                  <a:cubicBezTo>
                    <a:pt x="0" y="3"/>
                    <a:pt x="9" y="0"/>
                    <a:pt x="21" y="0"/>
                  </a:cubicBezTo>
                  <a:cubicBezTo>
                    <a:pt x="21" y="0"/>
                    <a:pt x="21" y="0"/>
                    <a:pt x="21" y="0"/>
                  </a:cubicBezTo>
                  <a:cubicBezTo>
                    <a:pt x="32" y="0"/>
                    <a:pt x="41" y="3"/>
                    <a:pt x="41" y="8"/>
                  </a:cubicBezTo>
                  <a:lnTo>
                    <a:pt x="41" y="178"/>
                  </a:ln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6410" name="Freeform 56"/>
            <p:cNvSpPr>
              <a:spLocks noChangeArrowheads="1"/>
            </p:cNvSpPr>
            <p:nvPr/>
          </p:nvSpPr>
          <p:spPr bwMode="auto">
            <a:xfrm>
              <a:off x="2600325" y="214312"/>
              <a:ext cx="876300" cy="1012825"/>
            </a:xfrm>
            <a:custGeom>
              <a:avLst/>
              <a:gdLst>
                <a:gd name="T0" fmla="*/ 261 w 371"/>
                <a:gd name="T1" fmla="*/ 303 h 428"/>
                <a:gd name="T2" fmla="*/ 353 w 371"/>
                <a:gd name="T3" fmla="*/ 287 h 428"/>
                <a:gd name="T4" fmla="*/ 246 w 371"/>
                <a:gd name="T5" fmla="*/ 206 h 428"/>
                <a:gd name="T6" fmla="*/ 327 w 371"/>
                <a:gd name="T7" fmla="*/ 183 h 428"/>
                <a:gd name="T8" fmla="*/ 233 w 371"/>
                <a:gd name="T9" fmla="*/ 119 h 428"/>
                <a:gd name="T10" fmla="*/ 272 w 371"/>
                <a:gd name="T11" fmla="*/ 103 h 428"/>
                <a:gd name="T12" fmla="*/ 187 w 371"/>
                <a:gd name="T13" fmla="*/ 0 h 428"/>
                <a:gd name="T14" fmla="*/ 89 w 371"/>
                <a:gd name="T15" fmla="*/ 102 h 428"/>
                <a:gd name="T16" fmla="*/ 137 w 371"/>
                <a:gd name="T17" fmla="*/ 120 h 428"/>
                <a:gd name="T18" fmla="*/ 44 w 371"/>
                <a:gd name="T19" fmla="*/ 183 h 428"/>
                <a:gd name="T20" fmla="*/ 125 w 371"/>
                <a:gd name="T21" fmla="*/ 206 h 428"/>
                <a:gd name="T22" fmla="*/ 18 w 371"/>
                <a:gd name="T23" fmla="*/ 287 h 428"/>
                <a:gd name="T24" fmla="*/ 110 w 371"/>
                <a:gd name="T25" fmla="*/ 303 h 428"/>
                <a:gd name="T26" fmla="*/ 0 w 371"/>
                <a:gd name="T27" fmla="*/ 395 h 428"/>
                <a:gd name="T28" fmla="*/ 186 w 371"/>
                <a:gd name="T29" fmla="*/ 428 h 428"/>
                <a:gd name="T30" fmla="*/ 371 w 371"/>
                <a:gd name="T31" fmla="*/ 395 h 428"/>
                <a:gd name="T32" fmla="*/ 261 w 371"/>
                <a:gd name="T33" fmla="*/ 30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428">
                  <a:moveTo>
                    <a:pt x="261" y="303"/>
                  </a:moveTo>
                  <a:cubicBezTo>
                    <a:pt x="289" y="304"/>
                    <a:pt x="332" y="301"/>
                    <a:pt x="353" y="287"/>
                  </a:cubicBezTo>
                  <a:cubicBezTo>
                    <a:pt x="312" y="271"/>
                    <a:pt x="268" y="234"/>
                    <a:pt x="246" y="206"/>
                  </a:cubicBezTo>
                  <a:cubicBezTo>
                    <a:pt x="281" y="202"/>
                    <a:pt x="299" y="202"/>
                    <a:pt x="327" y="183"/>
                  </a:cubicBezTo>
                  <a:cubicBezTo>
                    <a:pt x="289" y="175"/>
                    <a:pt x="248" y="140"/>
                    <a:pt x="233" y="119"/>
                  </a:cubicBezTo>
                  <a:cubicBezTo>
                    <a:pt x="253" y="113"/>
                    <a:pt x="254" y="112"/>
                    <a:pt x="272" y="103"/>
                  </a:cubicBezTo>
                  <a:cubicBezTo>
                    <a:pt x="226" y="77"/>
                    <a:pt x="195" y="33"/>
                    <a:pt x="187" y="0"/>
                  </a:cubicBezTo>
                  <a:cubicBezTo>
                    <a:pt x="168" y="53"/>
                    <a:pt x="140" y="83"/>
                    <a:pt x="89" y="102"/>
                  </a:cubicBezTo>
                  <a:cubicBezTo>
                    <a:pt x="106" y="112"/>
                    <a:pt x="119" y="117"/>
                    <a:pt x="137" y="120"/>
                  </a:cubicBezTo>
                  <a:cubicBezTo>
                    <a:pt x="122" y="141"/>
                    <a:pt x="82" y="175"/>
                    <a:pt x="44" y="183"/>
                  </a:cubicBezTo>
                  <a:cubicBezTo>
                    <a:pt x="72" y="202"/>
                    <a:pt x="90" y="202"/>
                    <a:pt x="125" y="206"/>
                  </a:cubicBezTo>
                  <a:cubicBezTo>
                    <a:pt x="103" y="234"/>
                    <a:pt x="59" y="271"/>
                    <a:pt x="18" y="287"/>
                  </a:cubicBezTo>
                  <a:cubicBezTo>
                    <a:pt x="39" y="301"/>
                    <a:pt x="82" y="304"/>
                    <a:pt x="110" y="303"/>
                  </a:cubicBezTo>
                  <a:cubicBezTo>
                    <a:pt x="96" y="332"/>
                    <a:pt x="31" y="382"/>
                    <a:pt x="0" y="395"/>
                  </a:cubicBezTo>
                  <a:cubicBezTo>
                    <a:pt x="66" y="425"/>
                    <a:pt x="133" y="428"/>
                    <a:pt x="186" y="428"/>
                  </a:cubicBezTo>
                  <a:cubicBezTo>
                    <a:pt x="239" y="428"/>
                    <a:pt x="305" y="425"/>
                    <a:pt x="371" y="395"/>
                  </a:cubicBezTo>
                  <a:cubicBezTo>
                    <a:pt x="340" y="382"/>
                    <a:pt x="275" y="332"/>
                    <a:pt x="261" y="303"/>
                  </a:cubicBez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6411" name="Freeform 57"/>
            <p:cNvSpPr>
              <a:spLocks noChangeArrowheads="1"/>
            </p:cNvSpPr>
            <p:nvPr/>
          </p:nvSpPr>
          <p:spPr bwMode="auto">
            <a:xfrm>
              <a:off x="2552700" y="990600"/>
              <a:ext cx="101600" cy="471488"/>
            </a:xfrm>
            <a:custGeom>
              <a:avLst/>
              <a:gdLst>
                <a:gd name="T0" fmla="*/ 43 w 43"/>
                <a:gd name="T1" fmla="*/ 190 h 199"/>
                <a:gd name="T2" fmla="*/ 22 w 43"/>
                <a:gd name="T3" fmla="*/ 199 h 199"/>
                <a:gd name="T4" fmla="*/ 22 w 43"/>
                <a:gd name="T5" fmla="*/ 199 h 199"/>
                <a:gd name="T6" fmla="*/ 0 w 43"/>
                <a:gd name="T7" fmla="*/ 190 h 199"/>
                <a:gd name="T8" fmla="*/ 0 w 43"/>
                <a:gd name="T9" fmla="*/ 9 h 199"/>
                <a:gd name="T10" fmla="*/ 22 w 43"/>
                <a:gd name="T11" fmla="*/ 0 h 199"/>
                <a:gd name="T12" fmla="*/ 22 w 43"/>
                <a:gd name="T13" fmla="*/ 0 h 199"/>
                <a:gd name="T14" fmla="*/ 43 w 43"/>
                <a:gd name="T15" fmla="*/ 9 h 199"/>
                <a:gd name="T16" fmla="*/ 43 w 43"/>
                <a:gd name="T17" fmla="*/ 19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199">
                  <a:moveTo>
                    <a:pt x="43" y="190"/>
                  </a:moveTo>
                  <a:cubicBezTo>
                    <a:pt x="43" y="195"/>
                    <a:pt x="34" y="199"/>
                    <a:pt x="22" y="199"/>
                  </a:cubicBezTo>
                  <a:cubicBezTo>
                    <a:pt x="22" y="199"/>
                    <a:pt x="22" y="199"/>
                    <a:pt x="22" y="199"/>
                  </a:cubicBezTo>
                  <a:cubicBezTo>
                    <a:pt x="10" y="199"/>
                    <a:pt x="0" y="195"/>
                    <a:pt x="0" y="190"/>
                  </a:cubicBezTo>
                  <a:cubicBezTo>
                    <a:pt x="0" y="9"/>
                    <a:pt x="0" y="9"/>
                    <a:pt x="0" y="9"/>
                  </a:cubicBezTo>
                  <a:cubicBezTo>
                    <a:pt x="0" y="4"/>
                    <a:pt x="10" y="0"/>
                    <a:pt x="22" y="0"/>
                  </a:cubicBezTo>
                  <a:cubicBezTo>
                    <a:pt x="22" y="0"/>
                    <a:pt x="22" y="0"/>
                    <a:pt x="22" y="0"/>
                  </a:cubicBezTo>
                  <a:cubicBezTo>
                    <a:pt x="34" y="0"/>
                    <a:pt x="43" y="4"/>
                    <a:pt x="43" y="9"/>
                  </a:cubicBezTo>
                  <a:lnTo>
                    <a:pt x="43" y="190"/>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6412" name="Freeform 58"/>
            <p:cNvSpPr>
              <a:spLocks noChangeArrowheads="1"/>
            </p:cNvSpPr>
            <p:nvPr/>
          </p:nvSpPr>
          <p:spPr bwMode="auto">
            <a:xfrm>
              <a:off x="2136775" y="144462"/>
              <a:ext cx="933450" cy="1084263"/>
            </a:xfrm>
            <a:custGeom>
              <a:avLst/>
              <a:gdLst>
                <a:gd name="T0" fmla="*/ 278 w 395"/>
                <a:gd name="T1" fmla="*/ 324 h 458"/>
                <a:gd name="T2" fmla="*/ 377 w 395"/>
                <a:gd name="T3" fmla="*/ 307 h 458"/>
                <a:gd name="T4" fmla="*/ 262 w 395"/>
                <a:gd name="T5" fmla="*/ 221 h 458"/>
                <a:gd name="T6" fmla="*/ 348 w 395"/>
                <a:gd name="T7" fmla="*/ 196 h 458"/>
                <a:gd name="T8" fmla="*/ 249 w 395"/>
                <a:gd name="T9" fmla="*/ 128 h 458"/>
                <a:gd name="T10" fmla="*/ 290 w 395"/>
                <a:gd name="T11" fmla="*/ 111 h 458"/>
                <a:gd name="T12" fmla="*/ 199 w 395"/>
                <a:gd name="T13" fmla="*/ 0 h 458"/>
                <a:gd name="T14" fmla="*/ 95 w 395"/>
                <a:gd name="T15" fmla="*/ 109 h 458"/>
                <a:gd name="T16" fmla="*/ 146 w 395"/>
                <a:gd name="T17" fmla="*/ 129 h 458"/>
                <a:gd name="T18" fmla="*/ 47 w 395"/>
                <a:gd name="T19" fmla="*/ 196 h 458"/>
                <a:gd name="T20" fmla="*/ 133 w 395"/>
                <a:gd name="T21" fmla="*/ 221 h 458"/>
                <a:gd name="T22" fmla="*/ 19 w 395"/>
                <a:gd name="T23" fmla="*/ 307 h 458"/>
                <a:gd name="T24" fmla="*/ 117 w 395"/>
                <a:gd name="T25" fmla="*/ 324 h 458"/>
                <a:gd name="T26" fmla="*/ 0 w 395"/>
                <a:gd name="T27" fmla="*/ 423 h 458"/>
                <a:gd name="T28" fmla="*/ 198 w 395"/>
                <a:gd name="T29" fmla="*/ 458 h 458"/>
                <a:gd name="T30" fmla="*/ 395 w 395"/>
                <a:gd name="T31" fmla="*/ 423 h 458"/>
                <a:gd name="T32" fmla="*/ 278 w 395"/>
                <a:gd name="T33" fmla="*/ 324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5" h="458">
                  <a:moveTo>
                    <a:pt x="278" y="324"/>
                  </a:moveTo>
                  <a:cubicBezTo>
                    <a:pt x="308" y="325"/>
                    <a:pt x="354" y="322"/>
                    <a:pt x="377" y="307"/>
                  </a:cubicBezTo>
                  <a:cubicBezTo>
                    <a:pt x="333" y="290"/>
                    <a:pt x="285" y="251"/>
                    <a:pt x="262" y="221"/>
                  </a:cubicBezTo>
                  <a:cubicBezTo>
                    <a:pt x="300" y="216"/>
                    <a:pt x="319" y="216"/>
                    <a:pt x="348" y="196"/>
                  </a:cubicBezTo>
                  <a:cubicBezTo>
                    <a:pt x="308" y="188"/>
                    <a:pt x="264" y="150"/>
                    <a:pt x="249" y="128"/>
                  </a:cubicBezTo>
                  <a:cubicBezTo>
                    <a:pt x="270" y="122"/>
                    <a:pt x="271" y="121"/>
                    <a:pt x="290" y="111"/>
                  </a:cubicBezTo>
                  <a:cubicBezTo>
                    <a:pt x="241" y="83"/>
                    <a:pt x="208" y="36"/>
                    <a:pt x="199" y="0"/>
                  </a:cubicBezTo>
                  <a:cubicBezTo>
                    <a:pt x="179" y="57"/>
                    <a:pt x="149" y="90"/>
                    <a:pt x="95" y="109"/>
                  </a:cubicBezTo>
                  <a:cubicBezTo>
                    <a:pt x="112" y="121"/>
                    <a:pt x="127" y="126"/>
                    <a:pt x="146" y="129"/>
                  </a:cubicBezTo>
                  <a:cubicBezTo>
                    <a:pt x="130" y="151"/>
                    <a:pt x="88" y="188"/>
                    <a:pt x="47" y="196"/>
                  </a:cubicBezTo>
                  <a:cubicBezTo>
                    <a:pt x="77" y="216"/>
                    <a:pt x="95" y="216"/>
                    <a:pt x="133" y="221"/>
                  </a:cubicBezTo>
                  <a:cubicBezTo>
                    <a:pt x="110" y="251"/>
                    <a:pt x="62" y="290"/>
                    <a:pt x="19" y="307"/>
                  </a:cubicBezTo>
                  <a:cubicBezTo>
                    <a:pt x="42" y="322"/>
                    <a:pt x="87" y="325"/>
                    <a:pt x="117" y="324"/>
                  </a:cubicBezTo>
                  <a:cubicBezTo>
                    <a:pt x="102" y="355"/>
                    <a:pt x="33" y="409"/>
                    <a:pt x="0" y="423"/>
                  </a:cubicBezTo>
                  <a:cubicBezTo>
                    <a:pt x="70" y="454"/>
                    <a:pt x="142" y="458"/>
                    <a:pt x="198" y="458"/>
                  </a:cubicBezTo>
                  <a:cubicBezTo>
                    <a:pt x="255" y="458"/>
                    <a:pt x="325" y="454"/>
                    <a:pt x="395" y="423"/>
                  </a:cubicBezTo>
                  <a:cubicBezTo>
                    <a:pt x="362" y="409"/>
                    <a:pt x="294" y="355"/>
                    <a:pt x="278" y="324"/>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6413" name="Freeform 59"/>
            <p:cNvSpPr>
              <a:spLocks noChangeArrowheads="1"/>
            </p:cNvSpPr>
            <p:nvPr/>
          </p:nvSpPr>
          <p:spPr bwMode="auto">
            <a:xfrm>
              <a:off x="3430588" y="923925"/>
              <a:ext cx="111125" cy="514350"/>
            </a:xfrm>
            <a:custGeom>
              <a:avLst/>
              <a:gdLst>
                <a:gd name="T0" fmla="*/ 47 w 47"/>
                <a:gd name="T1" fmla="*/ 208 h 217"/>
                <a:gd name="T2" fmla="*/ 24 w 47"/>
                <a:gd name="T3" fmla="*/ 217 h 217"/>
                <a:gd name="T4" fmla="*/ 24 w 47"/>
                <a:gd name="T5" fmla="*/ 217 h 217"/>
                <a:gd name="T6" fmla="*/ 0 w 47"/>
                <a:gd name="T7" fmla="*/ 208 h 217"/>
                <a:gd name="T8" fmla="*/ 0 w 47"/>
                <a:gd name="T9" fmla="*/ 9 h 217"/>
                <a:gd name="T10" fmla="*/ 24 w 47"/>
                <a:gd name="T11" fmla="*/ 0 h 217"/>
                <a:gd name="T12" fmla="*/ 24 w 47"/>
                <a:gd name="T13" fmla="*/ 0 h 217"/>
                <a:gd name="T14" fmla="*/ 47 w 47"/>
                <a:gd name="T15" fmla="*/ 9 h 217"/>
                <a:gd name="T16" fmla="*/ 47 w 47"/>
                <a:gd name="T17" fmla="*/ 20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217">
                  <a:moveTo>
                    <a:pt x="47" y="208"/>
                  </a:moveTo>
                  <a:cubicBezTo>
                    <a:pt x="47" y="213"/>
                    <a:pt x="37" y="217"/>
                    <a:pt x="24" y="217"/>
                  </a:cubicBezTo>
                  <a:cubicBezTo>
                    <a:pt x="24" y="217"/>
                    <a:pt x="24" y="217"/>
                    <a:pt x="24" y="217"/>
                  </a:cubicBezTo>
                  <a:cubicBezTo>
                    <a:pt x="11" y="217"/>
                    <a:pt x="0" y="213"/>
                    <a:pt x="0" y="208"/>
                  </a:cubicBezTo>
                  <a:cubicBezTo>
                    <a:pt x="0" y="9"/>
                    <a:pt x="0" y="9"/>
                    <a:pt x="0" y="9"/>
                  </a:cubicBezTo>
                  <a:cubicBezTo>
                    <a:pt x="0" y="4"/>
                    <a:pt x="11" y="0"/>
                    <a:pt x="24" y="0"/>
                  </a:cubicBezTo>
                  <a:cubicBezTo>
                    <a:pt x="24" y="0"/>
                    <a:pt x="24" y="0"/>
                    <a:pt x="24" y="0"/>
                  </a:cubicBezTo>
                  <a:cubicBezTo>
                    <a:pt x="37" y="0"/>
                    <a:pt x="47" y="4"/>
                    <a:pt x="47" y="9"/>
                  </a:cubicBezTo>
                  <a:lnTo>
                    <a:pt x="47" y="208"/>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6414" name="Freeform 60"/>
            <p:cNvSpPr>
              <a:spLocks noChangeArrowheads="1"/>
            </p:cNvSpPr>
            <p:nvPr/>
          </p:nvSpPr>
          <p:spPr bwMode="auto">
            <a:xfrm>
              <a:off x="2978150" y="0"/>
              <a:ext cx="1019175" cy="1184275"/>
            </a:xfrm>
            <a:custGeom>
              <a:avLst/>
              <a:gdLst>
                <a:gd name="T0" fmla="*/ 304 w 432"/>
                <a:gd name="T1" fmla="*/ 354 h 500"/>
                <a:gd name="T2" fmla="*/ 412 w 432"/>
                <a:gd name="T3" fmla="*/ 335 h 500"/>
                <a:gd name="T4" fmla="*/ 287 w 432"/>
                <a:gd name="T5" fmla="*/ 241 h 500"/>
                <a:gd name="T6" fmla="*/ 381 w 432"/>
                <a:gd name="T7" fmla="*/ 213 h 500"/>
                <a:gd name="T8" fmla="*/ 272 w 432"/>
                <a:gd name="T9" fmla="*/ 139 h 500"/>
                <a:gd name="T10" fmla="*/ 316 w 432"/>
                <a:gd name="T11" fmla="*/ 120 h 500"/>
                <a:gd name="T12" fmla="*/ 217 w 432"/>
                <a:gd name="T13" fmla="*/ 0 h 500"/>
                <a:gd name="T14" fmla="*/ 104 w 432"/>
                <a:gd name="T15" fmla="*/ 119 h 500"/>
                <a:gd name="T16" fmla="*/ 159 w 432"/>
                <a:gd name="T17" fmla="*/ 141 h 500"/>
                <a:gd name="T18" fmla="*/ 51 w 432"/>
                <a:gd name="T19" fmla="*/ 213 h 500"/>
                <a:gd name="T20" fmla="*/ 145 w 432"/>
                <a:gd name="T21" fmla="*/ 241 h 500"/>
                <a:gd name="T22" fmla="*/ 20 w 432"/>
                <a:gd name="T23" fmla="*/ 335 h 500"/>
                <a:gd name="T24" fmla="*/ 128 w 432"/>
                <a:gd name="T25" fmla="*/ 354 h 500"/>
                <a:gd name="T26" fmla="*/ 0 w 432"/>
                <a:gd name="T27" fmla="*/ 461 h 500"/>
                <a:gd name="T28" fmla="*/ 217 w 432"/>
                <a:gd name="T29" fmla="*/ 500 h 500"/>
                <a:gd name="T30" fmla="*/ 432 w 432"/>
                <a:gd name="T31" fmla="*/ 461 h 500"/>
                <a:gd name="T32" fmla="*/ 304 w 432"/>
                <a:gd name="T33" fmla="*/ 354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2" h="500">
                  <a:moveTo>
                    <a:pt x="304" y="354"/>
                  </a:moveTo>
                  <a:cubicBezTo>
                    <a:pt x="337" y="355"/>
                    <a:pt x="386" y="351"/>
                    <a:pt x="412" y="335"/>
                  </a:cubicBezTo>
                  <a:cubicBezTo>
                    <a:pt x="364" y="316"/>
                    <a:pt x="312" y="273"/>
                    <a:pt x="287" y="241"/>
                  </a:cubicBezTo>
                  <a:cubicBezTo>
                    <a:pt x="328" y="236"/>
                    <a:pt x="348" y="236"/>
                    <a:pt x="381" y="213"/>
                  </a:cubicBezTo>
                  <a:cubicBezTo>
                    <a:pt x="336" y="205"/>
                    <a:pt x="289" y="163"/>
                    <a:pt x="272" y="139"/>
                  </a:cubicBezTo>
                  <a:cubicBezTo>
                    <a:pt x="295" y="133"/>
                    <a:pt x="296" y="131"/>
                    <a:pt x="316" y="120"/>
                  </a:cubicBezTo>
                  <a:cubicBezTo>
                    <a:pt x="264" y="91"/>
                    <a:pt x="227" y="39"/>
                    <a:pt x="217"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0" y="335"/>
                  </a:cubicBezTo>
                  <a:cubicBezTo>
                    <a:pt x="45"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6415" name="Freeform 61"/>
            <p:cNvSpPr>
              <a:spLocks noChangeArrowheads="1"/>
            </p:cNvSpPr>
            <p:nvPr/>
          </p:nvSpPr>
          <p:spPr bwMode="auto">
            <a:xfrm>
              <a:off x="3976688" y="1004887"/>
              <a:ext cx="93663" cy="439738"/>
            </a:xfrm>
            <a:custGeom>
              <a:avLst/>
              <a:gdLst>
                <a:gd name="T0" fmla="*/ 40 w 40"/>
                <a:gd name="T1" fmla="*/ 178 h 186"/>
                <a:gd name="T2" fmla="*/ 20 w 40"/>
                <a:gd name="T3" fmla="*/ 186 h 186"/>
                <a:gd name="T4" fmla="*/ 20 w 40"/>
                <a:gd name="T5" fmla="*/ 186 h 186"/>
                <a:gd name="T6" fmla="*/ 0 w 40"/>
                <a:gd name="T7" fmla="*/ 178 h 186"/>
                <a:gd name="T8" fmla="*/ 0 w 40"/>
                <a:gd name="T9" fmla="*/ 8 h 186"/>
                <a:gd name="T10" fmla="*/ 20 w 40"/>
                <a:gd name="T11" fmla="*/ 0 h 186"/>
                <a:gd name="T12" fmla="*/ 20 w 40"/>
                <a:gd name="T13" fmla="*/ 0 h 186"/>
                <a:gd name="T14" fmla="*/ 40 w 40"/>
                <a:gd name="T15" fmla="*/ 8 h 186"/>
                <a:gd name="T16" fmla="*/ 40 w 40"/>
                <a:gd name="T17" fmla="*/ 17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86">
                  <a:moveTo>
                    <a:pt x="40" y="178"/>
                  </a:moveTo>
                  <a:cubicBezTo>
                    <a:pt x="40" y="183"/>
                    <a:pt x="31" y="186"/>
                    <a:pt x="20" y="186"/>
                  </a:cubicBezTo>
                  <a:cubicBezTo>
                    <a:pt x="20" y="186"/>
                    <a:pt x="20" y="186"/>
                    <a:pt x="20" y="186"/>
                  </a:cubicBezTo>
                  <a:cubicBezTo>
                    <a:pt x="9" y="186"/>
                    <a:pt x="0" y="183"/>
                    <a:pt x="0" y="178"/>
                  </a:cubicBezTo>
                  <a:cubicBezTo>
                    <a:pt x="0" y="8"/>
                    <a:pt x="0" y="8"/>
                    <a:pt x="0" y="8"/>
                  </a:cubicBezTo>
                  <a:cubicBezTo>
                    <a:pt x="0" y="3"/>
                    <a:pt x="9" y="0"/>
                    <a:pt x="20" y="0"/>
                  </a:cubicBezTo>
                  <a:cubicBezTo>
                    <a:pt x="20" y="0"/>
                    <a:pt x="20" y="0"/>
                    <a:pt x="20" y="0"/>
                  </a:cubicBezTo>
                  <a:cubicBezTo>
                    <a:pt x="31" y="0"/>
                    <a:pt x="40" y="3"/>
                    <a:pt x="40" y="8"/>
                  </a:cubicBezTo>
                  <a:lnTo>
                    <a:pt x="40" y="178"/>
                  </a:ln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6416" name="Freeform 62"/>
            <p:cNvSpPr>
              <a:spLocks noChangeArrowheads="1"/>
            </p:cNvSpPr>
            <p:nvPr/>
          </p:nvSpPr>
          <p:spPr bwMode="auto">
            <a:xfrm>
              <a:off x="3586163" y="214312"/>
              <a:ext cx="876300" cy="1012825"/>
            </a:xfrm>
            <a:custGeom>
              <a:avLst/>
              <a:gdLst>
                <a:gd name="T0" fmla="*/ 261 w 371"/>
                <a:gd name="T1" fmla="*/ 303 h 428"/>
                <a:gd name="T2" fmla="*/ 353 w 371"/>
                <a:gd name="T3" fmla="*/ 287 h 428"/>
                <a:gd name="T4" fmla="*/ 246 w 371"/>
                <a:gd name="T5" fmla="*/ 206 h 428"/>
                <a:gd name="T6" fmla="*/ 327 w 371"/>
                <a:gd name="T7" fmla="*/ 183 h 428"/>
                <a:gd name="T8" fmla="*/ 233 w 371"/>
                <a:gd name="T9" fmla="*/ 119 h 428"/>
                <a:gd name="T10" fmla="*/ 271 w 371"/>
                <a:gd name="T11" fmla="*/ 103 h 428"/>
                <a:gd name="T12" fmla="*/ 187 w 371"/>
                <a:gd name="T13" fmla="*/ 0 h 428"/>
                <a:gd name="T14" fmla="*/ 89 w 371"/>
                <a:gd name="T15" fmla="*/ 102 h 428"/>
                <a:gd name="T16" fmla="*/ 137 w 371"/>
                <a:gd name="T17" fmla="*/ 120 h 428"/>
                <a:gd name="T18" fmla="*/ 44 w 371"/>
                <a:gd name="T19" fmla="*/ 183 h 428"/>
                <a:gd name="T20" fmla="*/ 125 w 371"/>
                <a:gd name="T21" fmla="*/ 206 h 428"/>
                <a:gd name="T22" fmla="*/ 18 w 371"/>
                <a:gd name="T23" fmla="*/ 287 h 428"/>
                <a:gd name="T24" fmla="*/ 110 w 371"/>
                <a:gd name="T25" fmla="*/ 303 h 428"/>
                <a:gd name="T26" fmla="*/ 0 w 371"/>
                <a:gd name="T27" fmla="*/ 395 h 428"/>
                <a:gd name="T28" fmla="*/ 186 w 371"/>
                <a:gd name="T29" fmla="*/ 428 h 428"/>
                <a:gd name="T30" fmla="*/ 371 w 371"/>
                <a:gd name="T31" fmla="*/ 395 h 428"/>
                <a:gd name="T32" fmla="*/ 261 w 371"/>
                <a:gd name="T33" fmla="*/ 30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428">
                  <a:moveTo>
                    <a:pt x="261" y="303"/>
                  </a:moveTo>
                  <a:cubicBezTo>
                    <a:pt x="289" y="304"/>
                    <a:pt x="331" y="301"/>
                    <a:pt x="353" y="287"/>
                  </a:cubicBezTo>
                  <a:cubicBezTo>
                    <a:pt x="312" y="271"/>
                    <a:pt x="268" y="234"/>
                    <a:pt x="246" y="206"/>
                  </a:cubicBezTo>
                  <a:cubicBezTo>
                    <a:pt x="281" y="202"/>
                    <a:pt x="299" y="202"/>
                    <a:pt x="327" y="183"/>
                  </a:cubicBezTo>
                  <a:cubicBezTo>
                    <a:pt x="288" y="175"/>
                    <a:pt x="248" y="140"/>
                    <a:pt x="233" y="119"/>
                  </a:cubicBezTo>
                  <a:cubicBezTo>
                    <a:pt x="253" y="113"/>
                    <a:pt x="254" y="112"/>
                    <a:pt x="271" y="103"/>
                  </a:cubicBezTo>
                  <a:cubicBezTo>
                    <a:pt x="226" y="77"/>
                    <a:pt x="195" y="33"/>
                    <a:pt x="187" y="0"/>
                  </a:cubicBezTo>
                  <a:cubicBezTo>
                    <a:pt x="168" y="53"/>
                    <a:pt x="140" y="83"/>
                    <a:pt x="89" y="102"/>
                  </a:cubicBezTo>
                  <a:cubicBezTo>
                    <a:pt x="105" y="112"/>
                    <a:pt x="119" y="117"/>
                    <a:pt x="137" y="120"/>
                  </a:cubicBezTo>
                  <a:cubicBezTo>
                    <a:pt x="122" y="141"/>
                    <a:pt x="82" y="175"/>
                    <a:pt x="44" y="183"/>
                  </a:cubicBezTo>
                  <a:cubicBezTo>
                    <a:pt x="72" y="202"/>
                    <a:pt x="90" y="202"/>
                    <a:pt x="125" y="206"/>
                  </a:cubicBezTo>
                  <a:cubicBezTo>
                    <a:pt x="103" y="234"/>
                    <a:pt x="59" y="271"/>
                    <a:pt x="18" y="287"/>
                  </a:cubicBezTo>
                  <a:cubicBezTo>
                    <a:pt x="39" y="301"/>
                    <a:pt x="82" y="304"/>
                    <a:pt x="110" y="303"/>
                  </a:cubicBezTo>
                  <a:cubicBezTo>
                    <a:pt x="95" y="332"/>
                    <a:pt x="31" y="382"/>
                    <a:pt x="0" y="395"/>
                  </a:cubicBezTo>
                  <a:cubicBezTo>
                    <a:pt x="66" y="425"/>
                    <a:pt x="133" y="428"/>
                    <a:pt x="186" y="428"/>
                  </a:cubicBezTo>
                  <a:cubicBezTo>
                    <a:pt x="239" y="428"/>
                    <a:pt x="305" y="425"/>
                    <a:pt x="371" y="395"/>
                  </a:cubicBezTo>
                  <a:cubicBezTo>
                    <a:pt x="340" y="382"/>
                    <a:pt x="275" y="332"/>
                    <a:pt x="261" y="303"/>
                  </a:cubicBez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6417" name="Freeform 63"/>
            <p:cNvSpPr>
              <a:spLocks noChangeArrowheads="1"/>
            </p:cNvSpPr>
            <p:nvPr/>
          </p:nvSpPr>
          <p:spPr bwMode="auto">
            <a:xfrm>
              <a:off x="3511550" y="1098550"/>
              <a:ext cx="79375" cy="373063"/>
            </a:xfrm>
            <a:custGeom>
              <a:avLst/>
              <a:gdLst>
                <a:gd name="T0" fmla="*/ 34 w 34"/>
                <a:gd name="T1" fmla="*/ 150 h 157"/>
                <a:gd name="T2" fmla="*/ 17 w 34"/>
                <a:gd name="T3" fmla="*/ 157 h 157"/>
                <a:gd name="T4" fmla="*/ 17 w 34"/>
                <a:gd name="T5" fmla="*/ 157 h 157"/>
                <a:gd name="T6" fmla="*/ 0 w 34"/>
                <a:gd name="T7" fmla="*/ 150 h 157"/>
                <a:gd name="T8" fmla="*/ 0 w 34"/>
                <a:gd name="T9" fmla="*/ 7 h 157"/>
                <a:gd name="T10" fmla="*/ 17 w 34"/>
                <a:gd name="T11" fmla="*/ 0 h 157"/>
                <a:gd name="T12" fmla="*/ 17 w 34"/>
                <a:gd name="T13" fmla="*/ 0 h 157"/>
                <a:gd name="T14" fmla="*/ 34 w 34"/>
                <a:gd name="T15" fmla="*/ 7 h 157"/>
                <a:gd name="T16" fmla="*/ 34 w 34"/>
                <a:gd name="T17" fmla="*/ 15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57">
                  <a:moveTo>
                    <a:pt x="34" y="150"/>
                  </a:moveTo>
                  <a:cubicBezTo>
                    <a:pt x="34" y="154"/>
                    <a:pt x="26" y="157"/>
                    <a:pt x="17" y="157"/>
                  </a:cubicBezTo>
                  <a:cubicBezTo>
                    <a:pt x="17" y="157"/>
                    <a:pt x="17" y="157"/>
                    <a:pt x="17" y="157"/>
                  </a:cubicBezTo>
                  <a:cubicBezTo>
                    <a:pt x="7" y="157"/>
                    <a:pt x="0" y="154"/>
                    <a:pt x="0" y="150"/>
                  </a:cubicBezTo>
                  <a:cubicBezTo>
                    <a:pt x="0" y="7"/>
                    <a:pt x="0" y="7"/>
                    <a:pt x="0" y="7"/>
                  </a:cubicBezTo>
                  <a:cubicBezTo>
                    <a:pt x="0" y="3"/>
                    <a:pt x="7" y="0"/>
                    <a:pt x="17" y="0"/>
                  </a:cubicBezTo>
                  <a:cubicBezTo>
                    <a:pt x="17" y="0"/>
                    <a:pt x="17" y="0"/>
                    <a:pt x="17" y="0"/>
                  </a:cubicBezTo>
                  <a:cubicBezTo>
                    <a:pt x="26" y="0"/>
                    <a:pt x="34" y="3"/>
                    <a:pt x="34" y="7"/>
                  </a:cubicBezTo>
                  <a:lnTo>
                    <a:pt x="34" y="150"/>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6418" name="Freeform 64"/>
            <p:cNvSpPr>
              <a:spLocks noChangeArrowheads="1"/>
            </p:cNvSpPr>
            <p:nvPr/>
          </p:nvSpPr>
          <p:spPr bwMode="auto">
            <a:xfrm>
              <a:off x="3181350" y="428625"/>
              <a:ext cx="738188" cy="857250"/>
            </a:xfrm>
            <a:custGeom>
              <a:avLst/>
              <a:gdLst>
                <a:gd name="T0" fmla="*/ 221 w 313"/>
                <a:gd name="T1" fmla="*/ 257 h 362"/>
                <a:gd name="T2" fmla="*/ 298 w 313"/>
                <a:gd name="T3" fmla="*/ 243 h 362"/>
                <a:gd name="T4" fmla="*/ 208 w 313"/>
                <a:gd name="T5" fmla="*/ 175 h 362"/>
                <a:gd name="T6" fmla="*/ 276 w 313"/>
                <a:gd name="T7" fmla="*/ 155 h 362"/>
                <a:gd name="T8" fmla="*/ 197 w 313"/>
                <a:gd name="T9" fmla="*/ 101 h 362"/>
                <a:gd name="T10" fmla="*/ 230 w 313"/>
                <a:gd name="T11" fmla="*/ 88 h 362"/>
                <a:gd name="T12" fmla="*/ 158 w 313"/>
                <a:gd name="T13" fmla="*/ 0 h 362"/>
                <a:gd name="T14" fmla="*/ 76 w 313"/>
                <a:gd name="T15" fmla="*/ 87 h 362"/>
                <a:gd name="T16" fmla="*/ 116 w 313"/>
                <a:gd name="T17" fmla="*/ 102 h 362"/>
                <a:gd name="T18" fmla="*/ 38 w 313"/>
                <a:gd name="T19" fmla="*/ 155 h 362"/>
                <a:gd name="T20" fmla="*/ 106 w 313"/>
                <a:gd name="T21" fmla="*/ 175 h 362"/>
                <a:gd name="T22" fmla="*/ 15 w 313"/>
                <a:gd name="T23" fmla="*/ 243 h 362"/>
                <a:gd name="T24" fmla="*/ 93 w 313"/>
                <a:gd name="T25" fmla="*/ 257 h 362"/>
                <a:gd name="T26" fmla="*/ 0 w 313"/>
                <a:gd name="T27" fmla="*/ 335 h 362"/>
                <a:gd name="T28" fmla="*/ 157 w 313"/>
                <a:gd name="T29" fmla="*/ 362 h 362"/>
                <a:gd name="T30" fmla="*/ 313 w 313"/>
                <a:gd name="T31" fmla="*/ 335 h 362"/>
                <a:gd name="T32" fmla="*/ 221 w 313"/>
                <a:gd name="T33" fmla="*/ 257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3" h="362">
                  <a:moveTo>
                    <a:pt x="221" y="257"/>
                  </a:moveTo>
                  <a:cubicBezTo>
                    <a:pt x="244" y="257"/>
                    <a:pt x="280" y="255"/>
                    <a:pt x="298" y="243"/>
                  </a:cubicBezTo>
                  <a:cubicBezTo>
                    <a:pt x="264" y="229"/>
                    <a:pt x="226" y="199"/>
                    <a:pt x="208" y="175"/>
                  </a:cubicBezTo>
                  <a:cubicBezTo>
                    <a:pt x="238" y="171"/>
                    <a:pt x="253" y="171"/>
                    <a:pt x="276" y="155"/>
                  </a:cubicBezTo>
                  <a:cubicBezTo>
                    <a:pt x="244" y="149"/>
                    <a:pt x="210" y="119"/>
                    <a:pt x="197" y="101"/>
                  </a:cubicBezTo>
                  <a:cubicBezTo>
                    <a:pt x="214" y="97"/>
                    <a:pt x="215" y="96"/>
                    <a:pt x="230" y="88"/>
                  </a:cubicBezTo>
                  <a:cubicBezTo>
                    <a:pt x="191" y="66"/>
                    <a:pt x="165" y="29"/>
                    <a:pt x="158" y="0"/>
                  </a:cubicBezTo>
                  <a:cubicBezTo>
                    <a:pt x="142" y="45"/>
                    <a:pt x="119" y="71"/>
                    <a:pt x="76" y="87"/>
                  </a:cubicBezTo>
                  <a:cubicBezTo>
                    <a:pt x="89" y="96"/>
                    <a:pt x="101" y="99"/>
                    <a:pt x="116" y="102"/>
                  </a:cubicBezTo>
                  <a:cubicBezTo>
                    <a:pt x="103" y="120"/>
                    <a:pt x="70" y="149"/>
                    <a:pt x="38" y="155"/>
                  </a:cubicBezTo>
                  <a:cubicBezTo>
                    <a:pt x="61" y="171"/>
                    <a:pt x="76" y="171"/>
                    <a:pt x="106" y="175"/>
                  </a:cubicBezTo>
                  <a:cubicBezTo>
                    <a:pt x="87" y="199"/>
                    <a:pt x="50" y="229"/>
                    <a:pt x="15" y="243"/>
                  </a:cubicBezTo>
                  <a:cubicBezTo>
                    <a:pt x="33" y="255"/>
                    <a:pt x="69" y="257"/>
                    <a:pt x="93" y="257"/>
                  </a:cubicBezTo>
                  <a:cubicBezTo>
                    <a:pt x="81" y="281"/>
                    <a:pt x="27" y="324"/>
                    <a:pt x="0" y="335"/>
                  </a:cubicBezTo>
                  <a:cubicBezTo>
                    <a:pt x="56" y="359"/>
                    <a:pt x="113" y="362"/>
                    <a:pt x="157" y="362"/>
                  </a:cubicBezTo>
                  <a:cubicBezTo>
                    <a:pt x="202" y="362"/>
                    <a:pt x="258" y="359"/>
                    <a:pt x="313" y="335"/>
                  </a:cubicBezTo>
                  <a:cubicBezTo>
                    <a:pt x="287" y="324"/>
                    <a:pt x="233" y="281"/>
                    <a:pt x="221" y="257"/>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6419" name="Freeform 65"/>
            <p:cNvSpPr>
              <a:spLocks noChangeArrowheads="1"/>
            </p:cNvSpPr>
            <p:nvPr/>
          </p:nvSpPr>
          <p:spPr bwMode="auto">
            <a:xfrm>
              <a:off x="4424363" y="971550"/>
              <a:ext cx="106363" cy="487363"/>
            </a:xfrm>
            <a:custGeom>
              <a:avLst/>
              <a:gdLst>
                <a:gd name="T0" fmla="*/ 45 w 45"/>
                <a:gd name="T1" fmla="*/ 197 h 206"/>
                <a:gd name="T2" fmla="*/ 22 w 45"/>
                <a:gd name="T3" fmla="*/ 206 h 206"/>
                <a:gd name="T4" fmla="*/ 22 w 45"/>
                <a:gd name="T5" fmla="*/ 206 h 206"/>
                <a:gd name="T6" fmla="*/ 0 w 45"/>
                <a:gd name="T7" fmla="*/ 197 h 206"/>
                <a:gd name="T8" fmla="*/ 0 w 45"/>
                <a:gd name="T9" fmla="*/ 9 h 206"/>
                <a:gd name="T10" fmla="*/ 22 w 45"/>
                <a:gd name="T11" fmla="*/ 0 h 206"/>
                <a:gd name="T12" fmla="*/ 22 w 45"/>
                <a:gd name="T13" fmla="*/ 0 h 206"/>
                <a:gd name="T14" fmla="*/ 45 w 45"/>
                <a:gd name="T15" fmla="*/ 9 h 206"/>
                <a:gd name="T16" fmla="*/ 45 w 45"/>
                <a:gd name="T17" fmla="*/ 19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06">
                  <a:moveTo>
                    <a:pt x="45" y="197"/>
                  </a:moveTo>
                  <a:cubicBezTo>
                    <a:pt x="45" y="202"/>
                    <a:pt x="35" y="206"/>
                    <a:pt x="22" y="206"/>
                  </a:cubicBezTo>
                  <a:cubicBezTo>
                    <a:pt x="22" y="206"/>
                    <a:pt x="22" y="206"/>
                    <a:pt x="22" y="206"/>
                  </a:cubicBezTo>
                  <a:cubicBezTo>
                    <a:pt x="10" y="206"/>
                    <a:pt x="0" y="202"/>
                    <a:pt x="0" y="197"/>
                  </a:cubicBezTo>
                  <a:cubicBezTo>
                    <a:pt x="0" y="9"/>
                    <a:pt x="0" y="9"/>
                    <a:pt x="0" y="9"/>
                  </a:cubicBezTo>
                  <a:cubicBezTo>
                    <a:pt x="0" y="4"/>
                    <a:pt x="10" y="0"/>
                    <a:pt x="22" y="0"/>
                  </a:cubicBezTo>
                  <a:cubicBezTo>
                    <a:pt x="22" y="0"/>
                    <a:pt x="22" y="0"/>
                    <a:pt x="22" y="0"/>
                  </a:cubicBezTo>
                  <a:cubicBezTo>
                    <a:pt x="35" y="0"/>
                    <a:pt x="45" y="4"/>
                    <a:pt x="45" y="9"/>
                  </a:cubicBezTo>
                  <a:lnTo>
                    <a:pt x="45" y="197"/>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6420" name="Freeform 66"/>
            <p:cNvSpPr>
              <a:spLocks noChangeArrowheads="1"/>
            </p:cNvSpPr>
            <p:nvPr/>
          </p:nvSpPr>
          <p:spPr bwMode="auto">
            <a:xfrm>
              <a:off x="3992563" y="93662"/>
              <a:ext cx="969963" cy="1123950"/>
            </a:xfrm>
            <a:custGeom>
              <a:avLst/>
              <a:gdLst>
                <a:gd name="T0" fmla="*/ 289 w 411"/>
                <a:gd name="T1" fmla="*/ 336 h 475"/>
                <a:gd name="T2" fmla="*/ 391 w 411"/>
                <a:gd name="T3" fmla="*/ 319 h 475"/>
                <a:gd name="T4" fmla="*/ 273 w 411"/>
                <a:gd name="T5" fmla="*/ 229 h 475"/>
                <a:gd name="T6" fmla="*/ 362 w 411"/>
                <a:gd name="T7" fmla="*/ 203 h 475"/>
                <a:gd name="T8" fmla="*/ 258 w 411"/>
                <a:gd name="T9" fmla="*/ 133 h 475"/>
                <a:gd name="T10" fmla="*/ 301 w 411"/>
                <a:gd name="T11" fmla="*/ 115 h 475"/>
                <a:gd name="T12" fmla="*/ 207 w 411"/>
                <a:gd name="T13" fmla="*/ 0 h 475"/>
                <a:gd name="T14" fmla="*/ 99 w 411"/>
                <a:gd name="T15" fmla="*/ 113 h 475"/>
                <a:gd name="T16" fmla="*/ 151 w 411"/>
                <a:gd name="T17" fmla="*/ 134 h 475"/>
                <a:gd name="T18" fmla="*/ 49 w 411"/>
                <a:gd name="T19" fmla="*/ 203 h 475"/>
                <a:gd name="T20" fmla="*/ 138 w 411"/>
                <a:gd name="T21" fmla="*/ 229 h 475"/>
                <a:gd name="T22" fmla="*/ 19 w 411"/>
                <a:gd name="T23" fmla="*/ 319 h 475"/>
                <a:gd name="T24" fmla="*/ 122 w 411"/>
                <a:gd name="T25" fmla="*/ 336 h 475"/>
                <a:gd name="T26" fmla="*/ 0 w 411"/>
                <a:gd name="T27" fmla="*/ 439 h 475"/>
                <a:gd name="T28" fmla="*/ 206 w 411"/>
                <a:gd name="T29" fmla="*/ 475 h 475"/>
                <a:gd name="T30" fmla="*/ 411 w 411"/>
                <a:gd name="T31" fmla="*/ 439 h 475"/>
                <a:gd name="T32" fmla="*/ 289 w 411"/>
                <a:gd name="T33" fmla="*/ 336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1" h="475">
                  <a:moveTo>
                    <a:pt x="289" y="336"/>
                  </a:moveTo>
                  <a:cubicBezTo>
                    <a:pt x="320" y="337"/>
                    <a:pt x="367" y="334"/>
                    <a:pt x="391" y="319"/>
                  </a:cubicBezTo>
                  <a:cubicBezTo>
                    <a:pt x="346" y="301"/>
                    <a:pt x="297" y="260"/>
                    <a:pt x="273" y="229"/>
                  </a:cubicBezTo>
                  <a:cubicBezTo>
                    <a:pt x="312" y="224"/>
                    <a:pt x="331" y="224"/>
                    <a:pt x="362" y="203"/>
                  </a:cubicBezTo>
                  <a:cubicBezTo>
                    <a:pt x="320" y="195"/>
                    <a:pt x="275" y="155"/>
                    <a:pt x="258" y="133"/>
                  </a:cubicBezTo>
                  <a:cubicBezTo>
                    <a:pt x="280" y="126"/>
                    <a:pt x="282" y="125"/>
                    <a:pt x="301" y="115"/>
                  </a:cubicBezTo>
                  <a:cubicBezTo>
                    <a:pt x="251" y="86"/>
                    <a:pt x="216" y="37"/>
                    <a:pt x="207" y="0"/>
                  </a:cubicBezTo>
                  <a:cubicBezTo>
                    <a:pt x="186" y="59"/>
                    <a:pt x="155" y="93"/>
                    <a:pt x="99" y="113"/>
                  </a:cubicBezTo>
                  <a:cubicBezTo>
                    <a:pt x="117" y="125"/>
                    <a:pt x="132" y="130"/>
                    <a:pt x="151" y="134"/>
                  </a:cubicBezTo>
                  <a:cubicBezTo>
                    <a:pt x="135" y="157"/>
                    <a:pt x="91" y="195"/>
                    <a:pt x="49" y="203"/>
                  </a:cubicBezTo>
                  <a:cubicBezTo>
                    <a:pt x="80" y="224"/>
                    <a:pt x="99" y="224"/>
                    <a:pt x="138" y="229"/>
                  </a:cubicBezTo>
                  <a:cubicBezTo>
                    <a:pt x="114" y="260"/>
                    <a:pt x="65" y="301"/>
                    <a:pt x="19" y="319"/>
                  </a:cubicBezTo>
                  <a:cubicBezTo>
                    <a:pt x="43" y="334"/>
                    <a:pt x="91" y="337"/>
                    <a:pt x="122" y="336"/>
                  </a:cubicBezTo>
                  <a:cubicBezTo>
                    <a:pt x="106" y="369"/>
                    <a:pt x="34" y="424"/>
                    <a:pt x="0" y="439"/>
                  </a:cubicBezTo>
                  <a:cubicBezTo>
                    <a:pt x="73" y="471"/>
                    <a:pt x="147" y="475"/>
                    <a:pt x="206" y="475"/>
                  </a:cubicBezTo>
                  <a:cubicBezTo>
                    <a:pt x="265" y="475"/>
                    <a:pt x="338" y="471"/>
                    <a:pt x="411" y="439"/>
                  </a:cubicBezTo>
                  <a:cubicBezTo>
                    <a:pt x="376" y="424"/>
                    <a:pt x="305" y="369"/>
                    <a:pt x="289" y="336"/>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grpSp>
        <p:nvGrpSpPr>
          <p:cNvPr id="15366" name="组合 165"/>
          <p:cNvGrpSpPr/>
          <p:nvPr/>
        </p:nvGrpSpPr>
        <p:grpSpPr bwMode="auto">
          <a:xfrm>
            <a:off x="2454275" y="341313"/>
            <a:ext cx="2025650" cy="636587"/>
            <a:chOff x="0" y="0"/>
            <a:chExt cx="2290763" cy="809626"/>
          </a:xfrm>
        </p:grpSpPr>
        <p:sp>
          <p:nvSpPr>
            <p:cNvPr id="16422" name="Freeform 74"/>
            <p:cNvSpPr>
              <a:spLocks noChangeArrowheads="1"/>
            </p:cNvSpPr>
            <p:nvPr/>
          </p:nvSpPr>
          <p:spPr bwMode="auto">
            <a:xfrm>
              <a:off x="636587" y="438151"/>
              <a:ext cx="411163" cy="158750"/>
            </a:xfrm>
            <a:custGeom>
              <a:avLst/>
              <a:gdLst>
                <a:gd name="T0" fmla="*/ 102 w 109"/>
                <a:gd name="T1" fmla="*/ 10 h 42"/>
                <a:gd name="T2" fmla="*/ 58 w 109"/>
                <a:gd name="T3" fmla="*/ 25 h 42"/>
                <a:gd name="T4" fmla="*/ 3 w 109"/>
                <a:gd name="T5" fmla="*/ 17 h 42"/>
                <a:gd name="T6" fmla="*/ 15 w 109"/>
                <a:gd name="T7" fmla="*/ 17 h 42"/>
                <a:gd name="T8" fmla="*/ 49 w 109"/>
                <a:gd name="T9" fmla="*/ 37 h 42"/>
                <a:gd name="T10" fmla="*/ 62 w 109"/>
                <a:gd name="T11" fmla="*/ 35 h 42"/>
                <a:gd name="T12" fmla="*/ 93 w 109"/>
                <a:gd name="T13" fmla="*/ 16 h 42"/>
                <a:gd name="T14" fmla="*/ 102 w 109"/>
                <a:gd name="T15" fmla="*/ 1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42">
                  <a:moveTo>
                    <a:pt x="102" y="10"/>
                  </a:moveTo>
                  <a:cubicBezTo>
                    <a:pt x="85" y="7"/>
                    <a:pt x="69" y="13"/>
                    <a:pt x="58" y="25"/>
                  </a:cubicBezTo>
                  <a:cubicBezTo>
                    <a:pt x="46" y="7"/>
                    <a:pt x="20" y="0"/>
                    <a:pt x="3" y="17"/>
                  </a:cubicBezTo>
                  <a:cubicBezTo>
                    <a:pt x="0" y="20"/>
                    <a:pt x="13" y="19"/>
                    <a:pt x="15" y="17"/>
                  </a:cubicBezTo>
                  <a:cubicBezTo>
                    <a:pt x="28" y="3"/>
                    <a:pt x="46" y="27"/>
                    <a:pt x="49" y="37"/>
                  </a:cubicBezTo>
                  <a:cubicBezTo>
                    <a:pt x="51" y="42"/>
                    <a:pt x="61" y="38"/>
                    <a:pt x="62" y="35"/>
                  </a:cubicBezTo>
                  <a:cubicBezTo>
                    <a:pt x="68" y="23"/>
                    <a:pt x="77" y="13"/>
                    <a:pt x="93" y="16"/>
                  </a:cubicBezTo>
                  <a:cubicBezTo>
                    <a:pt x="97" y="17"/>
                    <a:pt x="109" y="11"/>
                    <a:pt x="102" y="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6423" name="Freeform 75"/>
            <p:cNvSpPr>
              <a:spLocks noChangeArrowheads="1"/>
            </p:cNvSpPr>
            <p:nvPr/>
          </p:nvSpPr>
          <p:spPr bwMode="auto">
            <a:xfrm>
              <a:off x="0" y="166688"/>
              <a:ext cx="411163" cy="160338"/>
            </a:xfrm>
            <a:custGeom>
              <a:avLst/>
              <a:gdLst>
                <a:gd name="T0" fmla="*/ 102 w 109"/>
                <a:gd name="T1" fmla="*/ 10 h 42"/>
                <a:gd name="T2" fmla="*/ 58 w 109"/>
                <a:gd name="T3" fmla="*/ 25 h 42"/>
                <a:gd name="T4" fmla="*/ 3 w 109"/>
                <a:gd name="T5" fmla="*/ 17 h 42"/>
                <a:gd name="T6" fmla="*/ 15 w 109"/>
                <a:gd name="T7" fmla="*/ 17 h 42"/>
                <a:gd name="T8" fmla="*/ 50 w 109"/>
                <a:gd name="T9" fmla="*/ 37 h 42"/>
                <a:gd name="T10" fmla="*/ 63 w 109"/>
                <a:gd name="T11" fmla="*/ 35 h 42"/>
                <a:gd name="T12" fmla="*/ 94 w 109"/>
                <a:gd name="T13" fmla="*/ 16 h 42"/>
                <a:gd name="T14" fmla="*/ 102 w 109"/>
                <a:gd name="T15" fmla="*/ 1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42">
                  <a:moveTo>
                    <a:pt x="102" y="10"/>
                  </a:moveTo>
                  <a:cubicBezTo>
                    <a:pt x="85" y="7"/>
                    <a:pt x="69" y="13"/>
                    <a:pt x="58" y="25"/>
                  </a:cubicBezTo>
                  <a:cubicBezTo>
                    <a:pt x="46" y="7"/>
                    <a:pt x="20" y="0"/>
                    <a:pt x="3" y="17"/>
                  </a:cubicBezTo>
                  <a:cubicBezTo>
                    <a:pt x="0" y="20"/>
                    <a:pt x="13" y="19"/>
                    <a:pt x="15" y="17"/>
                  </a:cubicBezTo>
                  <a:cubicBezTo>
                    <a:pt x="29" y="3"/>
                    <a:pt x="46" y="27"/>
                    <a:pt x="50" y="37"/>
                  </a:cubicBezTo>
                  <a:cubicBezTo>
                    <a:pt x="51" y="42"/>
                    <a:pt x="61" y="38"/>
                    <a:pt x="63" y="35"/>
                  </a:cubicBezTo>
                  <a:cubicBezTo>
                    <a:pt x="69" y="23"/>
                    <a:pt x="77" y="13"/>
                    <a:pt x="94" y="16"/>
                  </a:cubicBezTo>
                  <a:cubicBezTo>
                    <a:pt x="97" y="17"/>
                    <a:pt x="109" y="11"/>
                    <a:pt x="102" y="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6424" name="Freeform 76"/>
            <p:cNvSpPr>
              <a:spLocks noChangeArrowheads="1"/>
            </p:cNvSpPr>
            <p:nvPr/>
          </p:nvSpPr>
          <p:spPr bwMode="auto">
            <a:xfrm>
              <a:off x="609600" y="57151"/>
              <a:ext cx="411163" cy="160338"/>
            </a:xfrm>
            <a:custGeom>
              <a:avLst/>
              <a:gdLst>
                <a:gd name="T0" fmla="*/ 102 w 109"/>
                <a:gd name="T1" fmla="*/ 11 h 42"/>
                <a:gd name="T2" fmla="*/ 58 w 109"/>
                <a:gd name="T3" fmla="*/ 25 h 42"/>
                <a:gd name="T4" fmla="*/ 4 w 109"/>
                <a:gd name="T5" fmla="*/ 17 h 42"/>
                <a:gd name="T6" fmla="*/ 16 w 109"/>
                <a:gd name="T7" fmla="*/ 17 h 42"/>
                <a:gd name="T8" fmla="*/ 50 w 109"/>
                <a:gd name="T9" fmla="*/ 38 h 42"/>
                <a:gd name="T10" fmla="*/ 63 w 109"/>
                <a:gd name="T11" fmla="*/ 36 h 42"/>
                <a:gd name="T12" fmla="*/ 94 w 109"/>
                <a:gd name="T13" fmla="*/ 17 h 42"/>
                <a:gd name="T14" fmla="*/ 102 w 109"/>
                <a:gd name="T15" fmla="*/ 11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42">
                  <a:moveTo>
                    <a:pt x="102" y="11"/>
                  </a:moveTo>
                  <a:cubicBezTo>
                    <a:pt x="85" y="8"/>
                    <a:pt x="69" y="13"/>
                    <a:pt x="58" y="25"/>
                  </a:cubicBezTo>
                  <a:cubicBezTo>
                    <a:pt x="46" y="7"/>
                    <a:pt x="20" y="0"/>
                    <a:pt x="4" y="17"/>
                  </a:cubicBezTo>
                  <a:cubicBezTo>
                    <a:pt x="0" y="21"/>
                    <a:pt x="13" y="20"/>
                    <a:pt x="16" y="17"/>
                  </a:cubicBezTo>
                  <a:cubicBezTo>
                    <a:pt x="29" y="4"/>
                    <a:pt x="47" y="28"/>
                    <a:pt x="50" y="38"/>
                  </a:cubicBezTo>
                  <a:cubicBezTo>
                    <a:pt x="51" y="42"/>
                    <a:pt x="62" y="39"/>
                    <a:pt x="63" y="36"/>
                  </a:cubicBezTo>
                  <a:cubicBezTo>
                    <a:pt x="69" y="24"/>
                    <a:pt x="77" y="14"/>
                    <a:pt x="94" y="17"/>
                  </a:cubicBezTo>
                  <a:cubicBezTo>
                    <a:pt x="97" y="18"/>
                    <a:pt x="109" y="12"/>
                    <a:pt x="102" y="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6425" name="Freeform 77"/>
            <p:cNvSpPr>
              <a:spLocks noChangeArrowheads="1"/>
            </p:cNvSpPr>
            <p:nvPr/>
          </p:nvSpPr>
          <p:spPr bwMode="auto">
            <a:xfrm>
              <a:off x="1262062" y="258763"/>
              <a:ext cx="411163" cy="160338"/>
            </a:xfrm>
            <a:custGeom>
              <a:avLst/>
              <a:gdLst>
                <a:gd name="T0" fmla="*/ 102 w 109"/>
                <a:gd name="T1" fmla="*/ 11 h 42"/>
                <a:gd name="T2" fmla="*/ 58 w 109"/>
                <a:gd name="T3" fmla="*/ 25 h 42"/>
                <a:gd name="T4" fmla="*/ 4 w 109"/>
                <a:gd name="T5" fmla="*/ 17 h 42"/>
                <a:gd name="T6" fmla="*/ 16 w 109"/>
                <a:gd name="T7" fmla="*/ 17 h 42"/>
                <a:gd name="T8" fmla="*/ 50 w 109"/>
                <a:gd name="T9" fmla="*/ 38 h 42"/>
                <a:gd name="T10" fmla="*/ 63 w 109"/>
                <a:gd name="T11" fmla="*/ 36 h 42"/>
                <a:gd name="T12" fmla="*/ 94 w 109"/>
                <a:gd name="T13" fmla="*/ 17 h 42"/>
                <a:gd name="T14" fmla="*/ 102 w 109"/>
                <a:gd name="T15" fmla="*/ 11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42">
                  <a:moveTo>
                    <a:pt x="102" y="11"/>
                  </a:moveTo>
                  <a:cubicBezTo>
                    <a:pt x="85" y="8"/>
                    <a:pt x="69" y="13"/>
                    <a:pt x="58" y="25"/>
                  </a:cubicBezTo>
                  <a:cubicBezTo>
                    <a:pt x="46" y="7"/>
                    <a:pt x="20" y="0"/>
                    <a:pt x="4" y="17"/>
                  </a:cubicBezTo>
                  <a:cubicBezTo>
                    <a:pt x="0" y="21"/>
                    <a:pt x="13" y="20"/>
                    <a:pt x="16" y="17"/>
                  </a:cubicBezTo>
                  <a:cubicBezTo>
                    <a:pt x="29" y="4"/>
                    <a:pt x="47" y="28"/>
                    <a:pt x="50" y="38"/>
                  </a:cubicBezTo>
                  <a:cubicBezTo>
                    <a:pt x="51" y="42"/>
                    <a:pt x="62" y="39"/>
                    <a:pt x="63" y="36"/>
                  </a:cubicBezTo>
                  <a:cubicBezTo>
                    <a:pt x="69" y="24"/>
                    <a:pt x="77" y="14"/>
                    <a:pt x="94" y="17"/>
                  </a:cubicBezTo>
                  <a:cubicBezTo>
                    <a:pt x="97" y="17"/>
                    <a:pt x="109" y="12"/>
                    <a:pt x="102" y="11"/>
                  </a:cubicBez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6426" name="Freeform 78"/>
            <p:cNvSpPr>
              <a:spLocks noChangeArrowheads="1"/>
            </p:cNvSpPr>
            <p:nvPr/>
          </p:nvSpPr>
          <p:spPr bwMode="auto">
            <a:xfrm>
              <a:off x="1119187" y="650876"/>
              <a:ext cx="414338" cy="158750"/>
            </a:xfrm>
            <a:custGeom>
              <a:avLst/>
              <a:gdLst>
                <a:gd name="T0" fmla="*/ 103 w 110"/>
                <a:gd name="T1" fmla="*/ 11 h 42"/>
                <a:gd name="T2" fmla="*/ 59 w 110"/>
                <a:gd name="T3" fmla="*/ 25 h 42"/>
                <a:gd name="T4" fmla="*/ 4 w 110"/>
                <a:gd name="T5" fmla="*/ 17 h 42"/>
                <a:gd name="T6" fmla="*/ 16 w 110"/>
                <a:gd name="T7" fmla="*/ 17 h 42"/>
                <a:gd name="T8" fmla="*/ 50 w 110"/>
                <a:gd name="T9" fmla="*/ 38 h 42"/>
                <a:gd name="T10" fmla="*/ 63 w 110"/>
                <a:gd name="T11" fmla="*/ 35 h 42"/>
                <a:gd name="T12" fmla="*/ 94 w 110"/>
                <a:gd name="T13" fmla="*/ 17 h 42"/>
                <a:gd name="T14" fmla="*/ 103 w 110"/>
                <a:gd name="T15" fmla="*/ 11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42">
                  <a:moveTo>
                    <a:pt x="103" y="11"/>
                  </a:moveTo>
                  <a:cubicBezTo>
                    <a:pt x="86" y="8"/>
                    <a:pt x="70" y="13"/>
                    <a:pt x="59" y="25"/>
                  </a:cubicBezTo>
                  <a:cubicBezTo>
                    <a:pt x="47" y="7"/>
                    <a:pt x="20" y="0"/>
                    <a:pt x="4" y="17"/>
                  </a:cubicBezTo>
                  <a:cubicBezTo>
                    <a:pt x="0" y="20"/>
                    <a:pt x="13" y="20"/>
                    <a:pt x="16" y="17"/>
                  </a:cubicBezTo>
                  <a:cubicBezTo>
                    <a:pt x="29" y="3"/>
                    <a:pt x="47" y="27"/>
                    <a:pt x="50" y="38"/>
                  </a:cubicBezTo>
                  <a:cubicBezTo>
                    <a:pt x="51" y="42"/>
                    <a:pt x="62" y="38"/>
                    <a:pt x="63" y="35"/>
                  </a:cubicBezTo>
                  <a:cubicBezTo>
                    <a:pt x="69" y="24"/>
                    <a:pt x="77" y="14"/>
                    <a:pt x="94" y="17"/>
                  </a:cubicBezTo>
                  <a:cubicBezTo>
                    <a:pt x="97" y="17"/>
                    <a:pt x="110" y="12"/>
                    <a:pt x="103" y="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6427" name="Freeform 79"/>
            <p:cNvSpPr>
              <a:spLocks noChangeArrowheads="1"/>
            </p:cNvSpPr>
            <p:nvPr/>
          </p:nvSpPr>
          <p:spPr bwMode="auto">
            <a:xfrm>
              <a:off x="1879600" y="0"/>
              <a:ext cx="411163" cy="160338"/>
            </a:xfrm>
            <a:custGeom>
              <a:avLst/>
              <a:gdLst>
                <a:gd name="T0" fmla="*/ 102 w 109"/>
                <a:gd name="T1" fmla="*/ 11 h 42"/>
                <a:gd name="T2" fmla="*/ 58 w 109"/>
                <a:gd name="T3" fmla="*/ 25 h 42"/>
                <a:gd name="T4" fmla="*/ 3 w 109"/>
                <a:gd name="T5" fmla="*/ 17 h 42"/>
                <a:gd name="T6" fmla="*/ 16 w 109"/>
                <a:gd name="T7" fmla="*/ 17 h 42"/>
                <a:gd name="T8" fmla="*/ 50 w 109"/>
                <a:gd name="T9" fmla="*/ 38 h 42"/>
                <a:gd name="T10" fmla="*/ 63 w 109"/>
                <a:gd name="T11" fmla="*/ 36 h 42"/>
                <a:gd name="T12" fmla="*/ 94 w 109"/>
                <a:gd name="T13" fmla="*/ 17 h 42"/>
                <a:gd name="T14" fmla="*/ 102 w 109"/>
                <a:gd name="T15" fmla="*/ 11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42">
                  <a:moveTo>
                    <a:pt x="102" y="11"/>
                  </a:moveTo>
                  <a:cubicBezTo>
                    <a:pt x="85" y="8"/>
                    <a:pt x="69" y="13"/>
                    <a:pt x="58" y="25"/>
                  </a:cubicBezTo>
                  <a:cubicBezTo>
                    <a:pt x="46" y="7"/>
                    <a:pt x="20" y="0"/>
                    <a:pt x="3" y="17"/>
                  </a:cubicBezTo>
                  <a:cubicBezTo>
                    <a:pt x="0" y="21"/>
                    <a:pt x="13" y="20"/>
                    <a:pt x="16" y="17"/>
                  </a:cubicBezTo>
                  <a:cubicBezTo>
                    <a:pt x="29" y="3"/>
                    <a:pt x="46" y="27"/>
                    <a:pt x="50" y="38"/>
                  </a:cubicBezTo>
                  <a:cubicBezTo>
                    <a:pt x="51" y="42"/>
                    <a:pt x="61" y="38"/>
                    <a:pt x="63" y="36"/>
                  </a:cubicBezTo>
                  <a:cubicBezTo>
                    <a:pt x="69" y="24"/>
                    <a:pt x="77" y="14"/>
                    <a:pt x="94" y="17"/>
                  </a:cubicBezTo>
                  <a:cubicBezTo>
                    <a:pt x="97" y="17"/>
                    <a:pt x="109" y="12"/>
                    <a:pt x="102" y="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grpSp>
        <p:nvGrpSpPr>
          <p:cNvPr id="15367" name="组合 1"/>
          <p:cNvGrpSpPr/>
          <p:nvPr/>
        </p:nvGrpSpPr>
        <p:grpSpPr bwMode="auto">
          <a:xfrm>
            <a:off x="660400" y="1258888"/>
            <a:ext cx="2527300" cy="590550"/>
            <a:chOff x="0" y="0"/>
            <a:chExt cx="3465832" cy="811232"/>
          </a:xfrm>
        </p:grpSpPr>
        <p:sp>
          <p:nvSpPr>
            <p:cNvPr id="16429" name="Freeform 83"/>
            <p:cNvSpPr>
              <a:spLocks noChangeArrowheads="1"/>
            </p:cNvSpPr>
            <p:nvPr/>
          </p:nvSpPr>
          <p:spPr bwMode="auto">
            <a:xfrm>
              <a:off x="220469" y="36366"/>
              <a:ext cx="851750" cy="299961"/>
            </a:xfrm>
            <a:custGeom>
              <a:avLst/>
              <a:gdLst>
                <a:gd name="T0" fmla="*/ 1128 w 1128"/>
                <a:gd name="T1" fmla="*/ 395 h 395"/>
                <a:gd name="T2" fmla="*/ 1128 w 1128"/>
                <a:gd name="T3" fmla="*/ 382 h 395"/>
                <a:gd name="T4" fmla="*/ 948 w 1128"/>
                <a:gd name="T5" fmla="*/ 165 h 395"/>
                <a:gd name="T6" fmla="*/ 784 w 1128"/>
                <a:gd name="T7" fmla="*/ 293 h 395"/>
                <a:gd name="T8" fmla="*/ 758 w 1128"/>
                <a:gd name="T9" fmla="*/ 266 h 395"/>
                <a:gd name="T10" fmla="*/ 759 w 1128"/>
                <a:gd name="T11" fmla="*/ 241 h 395"/>
                <a:gd name="T12" fmla="*/ 641 w 1128"/>
                <a:gd name="T13" fmla="*/ 99 h 395"/>
                <a:gd name="T14" fmla="*/ 607 w 1128"/>
                <a:gd name="T15" fmla="*/ 105 h 395"/>
                <a:gd name="T16" fmla="*/ 430 w 1128"/>
                <a:gd name="T17" fmla="*/ 0 h 395"/>
                <a:gd name="T18" fmla="*/ 214 w 1128"/>
                <a:gd name="T19" fmla="*/ 200 h 395"/>
                <a:gd name="T20" fmla="*/ 181 w 1128"/>
                <a:gd name="T21" fmla="*/ 196 h 395"/>
                <a:gd name="T22" fmla="*/ 0 w 1128"/>
                <a:gd name="T23" fmla="*/ 395 h 395"/>
                <a:gd name="T24" fmla="*/ 1128 w 1128"/>
                <a:gd name="T25" fmla="*/ 395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FCF4DB"/>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6430" name="Freeform 83"/>
            <p:cNvSpPr>
              <a:spLocks noChangeArrowheads="1"/>
            </p:cNvSpPr>
            <p:nvPr/>
          </p:nvSpPr>
          <p:spPr bwMode="auto">
            <a:xfrm>
              <a:off x="1150315" y="366345"/>
              <a:ext cx="562212" cy="197994"/>
            </a:xfrm>
            <a:custGeom>
              <a:avLst/>
              <a:gdLst>
                <a:gd name="T0" fmla="*/ 1128 w 1128"/>
                <a:gd name="T1" fmla="*/ 395 h 395"/>
                <a:gd name="T2" fmla="*/ 1128 w 1128"/>
                <a:gd name="T3" fmla="*/ 382 h 395"/>
                <a:gd name="T4" fmla="*/ 948 w 1128"/>
                <a:gd name="T5" fmla="*/ 165 h 395"/>
                <a:gd name="T6" fmla="*/ 784 w 1128"/>
                <a:gd name="T7" fmla="*/ 293 h 395"/>
                <a:gd name="T8" fmla="*/ 758 w 1128"/>
                <a:gd name="T9" fmla="*/ 266 h 395"/>
                <a:gd name="T10" fmla="*/ 759 w 1128"/>
                <a:gd name="T11" fmla="*/ 241 h 395"/>
                <a:gd name="T12" fmla="*/ 641 w 1128"/>
                <a:gd name="T13" fmla="*/ 99 h 395"/>
                <a:gd name="T14" fmla="*/ 607 w 1128"/>
                <a:gd name="T15" fmla="*/ 105 h 395"/>
                <a:gd name="T16" fmla="*/ 430 w 1128"/>
                <a:gd name="T17" fmla="*/ 0 h 395"/>
                <a:gd name="T18" fmla="*/ 214 w 1128"/>
                <a:gd name="T19" fmla="*/ 200 h 395"/>
                <a:gd name="T20" fmla="*/ 181 w 1128"/>
                <a:gd name="T21" fmla="*/ 196 h 395"/>
                <a:gd name="T22" fmla="*/ 0 w 1128"/>
                <a:gd name="T23" fmla="*/ 395 h 395"/>
                <a:gd name="T24" fmla="*/ 1128 w 1128"/>
                <a:gd name="T25" fmla="*/ 395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6431" name="Freeform 83"/>
            <p:cNvSpPr>
              <a:spLocks noChangeArrowheads="1"/>
            </p:cNvSpPr>
            <p:nvPr/>
          </p:nvSpPr>
          <p:spPr bwMode="auto">
            <a:xfrm>
              <a:off x="1431421" y="0"/>
              <a:ext cx="2034411" cy="716459"/>
            </a:xfrm>
            <a:custGeom>
              <a:avLst/>
              <a:gdLst>
                <a:gd name="T0" fmla="*/ 1128 w 1128"/>
                <a:gd name="T1" fmla="*/ 395 h 395"/>
                <a:gd name="T2" fmla="*/ 1128 w 1128"/>
                <a:gd name="T3" fmla="*/ 382 h 395"/>
                <a:gd name="T4" fmla="*/ 948 w 1128"/>
                <a:gd name="T5" fmla="*/ 165 h 395"/>
                <a:gd name="T6" fmla="*/ 784 w 1128"/>
                <a:gd name="T7" fmla="*/ 293 h 395"/>
                <a:gd name="T8" fmla="*/ 758 w 1128"/>
                <a:gd name="T9" fmla="*/ 266 h 395"/>
                <a:gd name="T10" fmla="*/ 759 w 1128"/>
                <a:gd name="T11" fmla="*/ 241 h 395"/>
                <a:gd name="T12" fmla="*/ 641 w 1128"/>
                <a:gd name="T13" fmla="*/ 99 h 395"/>
                <a:gd name="T14" fmla="*/ 607 w 1128"/>
                <a:gd name="T15" fmla="*/ 105 h 395"/>
                <a:gd name="T16" fmla="*/ 430 w 1128"/>
                <a:gd name="T17" fmla="*/ 0 h 395"/>
                <a:gd name="T18" fmla="*/ 214 w 1128"/>
                <a:gd name="T19" fmla="*/ 200 h 395"/>
                <a:gd name="T20" fmla="*/ 181 w 1128"/>
                <a:gd name="T21" fmla="*/ 196 h 395"/>
                <a:gd name="T22" fmla="*/ 0 w 1128"/>
                <a:gd name="T23" fmla="*/ 395 h 395"/>
                <a:gd name="T24" fmla="*/ 1128 w 1128"/>
                <a:gd name="T25" fmla="*/ 395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FCF4DB"/>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6432" name="Freeform 83"/>
            <p:cNvSpPr>
              <a:spLocks noChangeArrowheads="1"/>
            </p:cNvSpPr>
            <p:nvPr/>
          </p:nvSpPr>
          <p:spPr bwMode="auto">
            <a:xfrm>
              <a:off x="0" y="522853"/>
              <a:ext cx="818862" cy="288379"/>
            </a:xfrm>
            <a:custGeom>
              <a:avLst/>
              <a:gdLst>
                <a:gd name="T0" fmla="*/ 1128 w 1128"/>
                <a:gd name="T1" fmla="*/ 395 h 395"/>
                <a:gd name="T2" fmla="*/ 1128 w 1128"/>
                <a:gd name="T3" fmla="*/ 382 h 395"/>
                <a:gd name="T4" fmla="*/ 948 w 1128"/>
                <a:gd name="T5" fmla="*/ 165 h 395"/>
                <a:gd name="T6" fmla="*/ 784 w 1128"/>
                <a:gd name="T7" fmla="*/ 293 h 395"/>
                <a:gd name="T8" fmla="*/ 758 w 1128"/>
                <a:gd name="T9" fmla="*/ 266 h 395"/>
                <a:gd name="T10" fmla="*/ 759 w 1128"/>
                <a:gd name="T11" fmla="*/ 241 h 395"/>
                <a:gd name="T12" fmla="*/ 641 w 1128"/>
                <a:gd name="T13" fmla="*/ 99 h 395"/>
                <a:gd name="T14" fmla="*/ 607 w 1128"/>
                <a:gd name="T15" fmla="*/ 105 h 395"/>
                <a:gd name="T16" fmla="*/ 430 w 1128"/>
                <a:gd name="T17" fmla="*/ 0 h 395"/>
                <a:gd name="T18" fmla="*/ 214 w 1128"/>
                <a:gd name="T19" fmla="*/ 200 h 395"/>
                <a:gd name="T20" fmla="*/ 181 w 1128"/>
                <a:gd name="T21" fmla="*/ 196 h 395"/>
                <a:gd name="T22" fmla="*/ 0 w 1128"/>
                <a:gd name="T23" fmla="*/ 395 h 395"/>
                <a:gd name="T24" fmla="*/ 1128 w 1128"/>
                <a:gd name="T25" fmla="*/ 395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6433" name="Freeform 83"/>
            <p:cNvSpPr>
              <a:spLocks noChangeArrowheads="1"/>
            </p:cNvSpPr>
            <p:nvPr/>
          </p:nvSpPr>
          <p:spPr bwMode="auto">
            <a:xfrm>
              <a:off x="448146" y="265139"/>
              <a:ext cx="588963" cy="207415"/>
            </a:xfrm>
            <a:custGeom>
              <a:avLst/>
              <a:gdLst>
                <a:gd name="T0" fmla="*/ 1128 w 1128"/>
                <a:gd name="T1" fmla="*/ 395 h 395"/>
                <a:gd name="T2" fmla="*/ 1128 w 1128"/>
                <a:gd name="T3" fmla="*/ 382 h 395"/>
                <a:gd name="T4" fmla="*/ 948 w 1128"/>
                <a:gd name="T5" fmla="*/ 165 h 395"/>
                <a:gd name="T6" fmla="*/ 784 w 1128"/>
                <a:gd name="T7" fmla="*/ 293 h 395"/>
                <a:gd name="T8" fmla="*/ 758 w 1128"/>
                <a:gd name="T9" fmla="*/ 266 h 395"/>
                <a:gd name="T10" fmla="*/ 759 w 1128"/>
                <a:gd name="T11" fmla="*/ 241 h 395"/>
                <a:gd name="T12" fmla="*/ 641 w 1128"/>
                <a:gd name="T13" fmla="*/ 99 h 395"/>
                <a:gd name="T14" fmla="*/ 607 w 1128"/>
                <a:gd name="T15" fmla="*/ 105 h 395"/>
                <a:gd name="T16" fmla="*/ 430 w 1128"/>
                <a:gd name="T17" fmla="*/ 0 h 395"/>
                <a:gd name="T18" fmla="*/ 214 w 1128"/>
                <a:gd name="T19" fmla="*/ 200 h 395"/>
                <a:gd name="T20" fmla="*/ 181 w 1128"/>
                <a:gd name="T21" fmla="*/ 196 h 395"/>
                <a:gd name="T22" fmla="*/ 0 w 1128"/>
                <a:gd name="T23" fmla="*/ 395 h 395"/>
                <a:gd name="T24" fmla="*/ 1128 w 1128"/>
                <a:gd name="T25" fmla="*/ 395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FF9934"/>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pic>
        <p:nvPicPr>
          <p:cNvPr id="118" name="Picture 2" descr="E:\0000000我图PPT\00001PNG素材\儿童卡通\646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1575" y="915988"/>
            <a:ext cx="3476625" cy="624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 name="图片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788" y="2249488"/>
            <a:ext cx="3711575" cy="421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a:spLocks noChangeArrowheads="1"/>
          </p:cNvSpPr>
          <p:nvPr/>
        </p:nvSpPr>
        <p:spPr bwMode="auto">
          <a:xfrm>
            <a:off x="3900488" y="1733550"/>
            <a:ext cx="630872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8000" b="1">
                <a:solidFill>
                  <a:srgbClr val="FB9824"/>
                </a:solidFill>
                <a:latin typeface="微软雅黑" panose="020B0503020204020204" pitchFamily="34" charset="-122"/>
                <a:ea typeface="微软雅黑" panose="020B0503020204020204" pitchFamily="34" charset="-122"/>
              </a:rPr>
              <a:t>亲子</a:t>
            </a:r>
            <a:r>
              <a:rPr lang="zh-CN" altLang="en-US" sz="6600" b="1">
                <a:solidFill>
                  <a:srgbClr val="589993"/>
                </a:solidFill>
                <a:latin typeface="微软雅黑" panose="020B0503020204020204" pitchFamily="34" charset="-122"/>
                <a:ea typeface="微软雅黑" panose="020B0503020204020204" pitchFamily="34" charset="-122"/>
              </a:rPr>
              <a:t>运动会</a:t>
            </a:r>
            <a:endParaRPr lang="zh-CN" altLang="en-US" sz="2800" b="1">
              <a:solidFill>
                <a:srgbClr val="589993"/>
              </a:solidFill>
              <a:latin typeface="微软雅黑" panose="020B0503020204020204" pitchFamily="34" charset="-122"/>
              <a:ea typeface="微软雅黑" panose="020B0503020204020204" pitchFamily="34" charset="-122"/>
            </a:endParaRPr>
          </a:p>
        </p:txBody>
      </p:sp>
      <p:grpSp>
        <p:nvGrpSpPr>
          <p:cNvPr id="121" name="组合 165"/>
          <p:cNvGrpSpPr/>
          <p:nvPr/>
        </p:nvGrpSpPr>
        <p:grpSpPr bwMode="auto">
          <a:xfrm>
            <a:off x="10121900" y="463550"/>
            <a:ext cx="2025650" cy="636588"/>
            <a:chOff x="0" y="0"/>
            <a:chExt cx="2290763" cy="809626"/>
          </a:xfrm>
        </p:grpSpPr>
        <p:sp>
          <p:nvSpPr>
            <p:cNvPr id="16438" name="Freeform 74"/>
            <p:cNvSpPr>
              <a:spLocks noChangeArrowheads="1"/>
            </p:cNvSpPr>
            <p:nvPr/>
          </p:nvSpPr>
          <p:spPr bwMode="auto">
            <a:xfrm>
              <a:off x="636587" y="438151"/>
              <a:ext cx="411163" cy="158750"/>
            </a:xfrm>
            <a:custGeom>
              <a:avLst/>
              <a:gdLst>
                <a:gd name="T0" fmla="*/ 102 w 109"/>
                <a:gd name="T1" fmla="*/ 10 h 42"/>
                <a:gd name="T2" fmla="*/ 58 w 109"/>
                <a:gd name="T3" fmla="*/ 25 h 42"/>
                <a:gd name="T4" fmla="*/ 3 w 109"/>
                <a:gd name="T5" fmla="*/ 17 h 42"/>
                <a:gd name="T6" fmla="*/ 15 w 109"/>
                <a:gd name="T7" fmla="*/ 17 h 42"/>
                <a:gd name="T8" fmla="*/ 49 w 109"/>
                <a:gd name="T9" fmla="*/ 37 h 42"/>
                <a:gd name="T10" fmla="*/ 62 w 109"/>
                <a:gd name="T11" fmla="*/ 35 h 42"/>
                <a:gd name="T12" fmla="*/ 93 w 109"/>
                <a:gd name="T13" fmla="*/ 16 h 42"/>
                <a:gd name="T14" fmla="*/ 102 w 109"/>
                <a:gd name="T15" fmla="*/ 1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42">
                  <a:moveTo>
                    <a:pt x="102" y="10"/>
                  </a:moveTo>
                  <a:cubicBezTo>
                    <a:pt x="85" y="7"/>
                    <a:pt x="69" y="13"/>
                    <a:pt x="58" y="25"/>
                  </a:cubicBezTo>
                  <a:cubicBezTo>
                    <a:pt x="46" y="7"/>
                    <a:pt x="20" y="0"/>
                    <a:pt x="3" y="17"/>
                  </a:cubicBezTo>
                  <a:cubicBezTo>
                    <a:pt x="0" y="20"/>
                    <a:pt x="13" y="19"/>
                    <a:pt x="15" y="17"/>
                  </a:cubicBezTo>
                  <a:cubicBezTo>
                    <a:pt x="28" y="3"/>
                    <a:pt x="46" y="27"/>
                    <a:pt x="49" y="37"/>
                  </a:cubicBezTo>
                  <a:cubicBezTo>
                    <a:pt x="51" y="42"/>
                    <a:pt x="61" y="38"/>
                    <a:pt x="62" y="35"/>
                  </a:cubicBezTo>
                  <a:cubicBezTo>
                    <a:pt x="68" y="23"/>
                    <a:pt x="77" y="13"/>
                    <a:pt x="93" y="16"/>
                  </a:cubicBezTo>
                  <a:cubicBezTo>
                    <a:pt x="97" y="17"/>
                    <a:pt x="109" y="11"/>
                    <a:pt x="102" y="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6439" name="Freeform 75"/>
            <p:cNvSpPr>
              <a:spLocks noChangeArrowheads="1"/>
            </p:cNvSpPr>
            <p:nvPr/>
          </p:nvSpPr>
          <p:spPr bwMode="auto">
            <a:xfrm>
              <a:off x="0" y="166688"/>
              <a:ext cx="411163" cy="160338"/>
            </a:xfrm>
            <a:custGeom>
              <a:avLst/>
              <a:gdLst>
                <a:gd name="T0" fmla="*/ 102 w 109"/>
                <a:gd name="T1" fmla="*/ 10 h 42"/>
                <a:gd name="T2" fmla="*/ 58 w 109"/>
                <a:gd name="T3" fmla="*/ 25 h 42"/>
                <a:gd name="T4" fmla="*/ 3 w 109"/>
                <a:gd name="T5" fmla="*/ 17 h 42"/>
                <a:gd name="T6" fmla="*/ 15 w 109"/>
                <a:gd name="T7" fmla="*/ 17 h 42"/>
                <a:gd name="T8" fmla="*/ 50 w 109"/>
                <a:gd name="T9" fmla="*/ 37 h 42"/>
                <a:gd name="T10" fmla="*/ 63 w 109"/>
                <a:gd name="T11" fmla="*/ 35 h 42"/>
                <a:gd name="T12" fmla="*/ 94 w 109"/>
                <a:gd name="T13" fmla="*/ 16 h 42"/>
                <a:gd name="T14" fmla="*/ 102 w 109"/>
                <a:gd name="T15" fmla="*/ 1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42">
                  <a:moveTo>
                    <a:pt x="102" y="10"/>
                  </a:moveTo>
                  <a:cubicBezTo>
                    <a:pt x="85" y="7"/>
                    <a:pt x="69" y="13"/>
                    <a:pt x="58" y="25"/>
                  </a:cubicBezTo>
                  <a:cubicBezTo>
                    <a:pt x="46" y="7"/>
                    <a:pt x="20" y="0"/>
                    <a:pt x="3" y="17"/>
                  </a:cubicBezTo>
                  <a:cubicBezTo>
                    <a:pt x="0" y="20"/>
                    <a:pt x="13" y="19"/>
                    <a:pt x="15" y="17"/>
                  </a:cubicBezTo>
                  <a:cubicBezTo>
                    <a:pt x="29" y="3"/>
                    <a:pt x="46" y="27"/>
                    <a:pt x="50" y="37"/>
                  </a:cubicBezTo>
                  <a:cubicBezTo>
                    <a:pt x="51" y="42"/>
                    <a:pt x="61" y="38"/>
                    <a:pt x="63" y="35"/>
                  </a:cubicBezTo>
                  <a:cubicBezTo>
                    <a:pt x="69" y="23"/>
                    <a:pt x="77" y="13"/>
                    <a:pt x="94" y="16"/>
                  </a:cubicBezTo>
                  <a:cubicBezTo>
                    <a:pt x="97" y="17"/>
                    <a:pt x="109" y="11"/>
                    <a:pt x="102" y="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6440" name="Freeform 76"/>
            <p:cNvSpPr>
              <a:spLocks noChangeArrowheads="1"/>
            </p:cNvSpPr>
            <p:nvPr/>
          </p:nvSpPr>
          <p:spPr bwMode="auto">
            <a:xfrm>
              <a:off x="609600" y="57151"/>
              <a:ext cx="411163" cy="160338"/>
            </a:xfrm>
            <a:custGeom>
              <a:avLst/>
              <a:gdLst>
                <a:gd name="T0" fmla="*/ 102 w 109"/>
                <a:gd name="T1" fmla="*/ 11 h 42"/>
                <a:gd name="T2" fmla="*/ 58 w 109"/>
                <a:gd name="T3" fmla="*/ 25 h 42"/>
                <a:gd name="T4" fmla="*/ 4 w 109"/>
                <a:gd name="T5" fmla="*/ 17 h 42"/>
                <a:gd name="T6" fmla="*/ 16 w 109"/>
                <a:gd name="T7" fmla="*/ 17 h 42"/>
                <a:gd name="T8" fmla="*/ 50 w 109"/>
                <a:gd name="T9" fmla="*/ 38 h 42"/>
                <a:gd name="T10" fmla="*/ 63 w 109"/>
                <a:gd name="T11" fmla="*/ 36 h 42"/>
                <a:gd name="T12" fmla="*/ 94 w 109"/>
                <a:gd name="T13" fmla="*/ 17 h 42"/>
                <a:gd name="T14" fmla="*/ 102 w 109"/>
                <a:gd name="T15" fmla="*/ 11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42">
                  <a:moveTo>
                    <a:pt x="102" y="11"/>
                  </a:moveTo>
                  <a:cubicBezTo>
                    <a:pt x="85" y="8"/>
                    <a:pt x="69" y="13"/>
                    <a:pt x="58" y="25"/>
                  </a:cubicBezTo>
                  <a:cubicBezTo>
                    <a:pt x="46" y="7"/>
                    <a:pt x="20" y="0"/>
                    <a:pt x="4" y="17"/>
                  </a:cubicBezTo>
                  <a:cubicBezTo>
                    <a:pt x="0" y="21"/>
                    <a:pt x="13" y="20"/>
                    <a:pt x="16" y="17"/>
                  </a:cubicBezTo>
                  <a:cubicBezTo>
                    <a:pt x="29" y="4"/>
                    <a:pt x="47" y="28"/>
                    <a:pt x="50" y="38"/>
                  </a:cubicBezTo>
                  <a:cubicBezTo>
                    <a:pt x="51" y="42"/>
                    <a:pt x="62" y="39"/>
                    <a:pt x="63" y="36"/>
                  </a:cubicBezTo>
                  <a:cubicBezTo>
                    <a:pt x="69" y="24"/>
                    <a:pt x="77" y="14"/>
                    <a:pt x="94" y="17"/>
                  </a:cubicBezTo>
                  <a:cubicBezTo>
                    <a:pt x="97" y="18"/>
                    <a:pt x="109" y="12"/>
                    <a:pt x="102" y="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6441" name="Freeform 77"/>
            <p:cNvSpPr>
              <a:spLocks noChangeArrowheads="1"/>
            </p:cNvSpPr>
            <p:nvPr/>
          </p:nvSpPr>
          <p:spPr bwMode="auto">
            <a:xfrm>
              <a:off x="1262062" y="258763"/>
              <a:ext cx="411163" cy="160338"/>
            </a:xfrm>
            <a:custGeom>
              <a:avLst/>
              <a:gdLst>
                <a:gd name="T0" fmla="*/ 102 w 109"/>
                <a:gd name="T1" fmla="*/ 11 h 42"/>
                <a:gd name="T2" fmla="*/ 58 w 109"/>
                <a:gd name="T3" fmla="*/ 25 h 42"/>
                <a:gd name="T4" fmla="*/ 4 w 109"/>
                <a:gd name="T5" fmla="*/ 17 h 42"/>
                <a:gd name="T6" fmla="*/ 16 w 109"/>
                <a:gd name="T7" fmla="*/ 17 h 42"/>
                <a:gd name="T8" fmla="*/ 50 w 109"/>
                <a:gd name="T9" fmla="*/ 38 h 42"/>
                <a:gd name="T10" fmla="*/ 63 w 109"/>
                <a:gd name="T11" fmla="*/ 36 h 42"/>
                <a:gd name="T12" fmla="*/ 94 w 109"/>
                <a:gd name="T13" fmla="*/ 17 h 42"/>
                <a:gd name="T14" fmla="*/ 102 w 109"/>
                <a:gd name="T15" fmla="*/ 11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42">
                  <a:moveTo>
                    <a:pt x="102" y="11"/>
                  </a:moveTo>
                  <a:cubicBezTo>
                    <a:pt x="85" y="8"/>
                    <a:pt x="69" y="13"/>
                    <a:pt x="58" y="25"/>
                  </a:cubicBezTo>
                  <a:cubicBezTo>
                    <a:pt x="46" y="7"/>
                    <a:pt x="20" y="0"/>
                    <a:pt x="4" y="17"/>
                  </a:cubicBezTo>
                  <a:cubicBezTo>
                    <a:pt x="0" y="21"/>
                    <a:pt x="13" y="20"/>
                    <a:pt x="16" y="17"/>
                  </a:cubicBezTo>
                  <a:cubicBezTo>
                    <a:pt x="29" y="4"/>
                    <a:pt x="47" y="28"/>
                    <a:pt x="50" y="38"/>
                  </a:cubicBezTo>
                  <a:cubicBezTo>
                    <a:pt x="51" y="42"/>
                    <a:pt x="62" y="39"/>
                    <a:pt x="63" y="36"/>
                  </a:cubicBezTo>
                  <a:cubicBezTo>
                    <a:pt x="69" y="24"/>
                    <a:pt x="77" y="14"/>
                    <a:pt x="94" y="17"/>
                  </a:cubicBezTo>
                  <a:cubicBezTo>
                    <a:pt x="97" y="17"/>
                    <a:pt x="109" y="12"/>
                    <a:pt x="102" y="11"/>
                  </a:cubicBez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6442" name="Freeform 78"/>
            <p:cNvSpPr>
              <a:spLocks noChangeArrowheads="1"/>
            </p:cNvSpPr>
            <p:nvPr/>
          </p:nvSpPr>
          <p:spPr bwMode="auto">
            <a:xfrm>
              <a:off x="1119187" y="650876"/>
              <a:ext cx="414338" cy="158750"/>
            </a:xfrm>
            <a:custGeom>
              <a:avLst/>
              <a:gdLst>
                <a:gd name="T0" fmla="*/ 103 w 110"/>
                <a:gd name="T1" fmla="*/ 11 h 42"/>
                <a:gd name="T2" fmla="*/ 59 w 110"/>
                <a:gd name="T3" fmla="*/ 25 h 42"/>
                <a:gd name="T4" fmla="*/ 4 w 110"/>
                <a:gd name="T5" fmla="*/ 17 h 42"/>
                <a:gd name="T6" fmla="*/ 16 w 110"/>
                <a:gd name="T7" fmla="*/ 17 h 42"/>
                <a:gd name="T8" fmla="*/ 50 w 110"/>
                <a:gd name="T9" fmla="*/ 38 h 42"/>
                <a:gd name="T10" fmla="*/ 63 w 110"/>
                <a:gd name="T11" fmla="*/ 35 h 42"/>
                <a:gd name="T12" fmla="*/ 94 w 110"/>
                <a:gd name="T13" fmla="*/ 17 h 42"/>
                <a:gd name="T14" fmla="*/ 103 w 110"/>
                <a:gd name="T15" fmla="*/ 11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42">
                  <a:moveTo>
                    <a:pt x="103" y="11"/>
                  </a:moveTo>
                  <a:cubicBezTo>
                    <a:pt x="86" y="8"/>
                    <a:pt x="70" y="13"/>
                    <a:pt x="59" y="25"/>
                  </a:cubicBezTo>
                  <a:cubicBezTo>
                    <a:pt x="47" y="7"/>
                    <a:pt x="20" y="0"/>
                    <a:pt x="4" y="17"/>
                  </a:cubicBezTo>
                  <a:cubicBezTo>
                    <a:pt x="0" y="20"/>
                    <a:pt x="13" y="20"/>
                    <a:pt x="16" y="17"/>
                  </a:cubicBezTo>
                  <a:cubicBezTo>
                    <a:pt x="29" y="3"/>
                    <a:pt x="47" y="27"/>
                    <a:pt x="50" y="38"/>
                  </a:cubicBezTo>
                  <a:cubicBezTo>
                    <a:pt x="51" y="42"/>
                    <a:pt x="62" y="38"/>
                    <a:pt x="63" y="35"/>
                  </a:cubicBezTo>
                  <a:cubicBezTo>
                    <a:pt x="69" y="24"/>
                    <a:pt x="77" y="14"/>
                    <a:pt x="94" y="17"/>
                  </a:cubicBezTo>
                  <a:cubicBezTo>
                    <a:pt x="97" y="17"/>
                    <a:pt x="110" y="12"/>
                    <a:pt x="103" y="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6443" name="Freeform 79"/>
            <p:cNvSpPr>
              <a:spLocks noChangeArrowheads="1"/>
            </p:cNvSpPr>
            <p:nvPr/>
          </p:nvSpPr>
          <p:spPr bwMode="auto">
            <a:xfrm>
              <a:off x="1879600" y="0"/>
              <a:ext cx="411163" cy="160338"/>
            </a:xfrm>
            <a:custGeom>
              <a:avLst/>
              <a:gdLst>
                <a:gd name="T0" fmla="*/ 102 w 109"/>
                <a:gd name="T1" fmla="*/ 11 h 42"/>
                <a:gd name="T2" fmla="*/ 58 w 109"/>
                <a:gd name="T3" fmla="*/ 25 h 42"/>
                <a:gd name="T4" fmla="*/ 3 w 109"/>
                <a:gd name="T5" fmla="*/ 17 h 42"/>
                <a:gd name="T6" fmla="*/ 16 w 109"/>
                <a:gd name="T7" fmla="*/ 17 h 42"/>
                <a:gd name="T8" fmla="*/ 50 w 109"/>
                <a:gd name="T9" fmla="*/ 38 h 42"/>
                <a:gd name="T10" fmla="*/ 63 w 109"/>
                <a:gd name="T11" fmla="*/ 36 h 42"/>
                <a:gd name="T12" fmla="*/ 94 w 109"/>
                <a:gd name="T13" fmla="*/ 17 h 42"/>
                <a:gd name="T14" fmla="*/ 102 w 109"/>
                <a:gd name="T15" fmla="*/ 11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42">
                  <a:moveTo>
                    <a:pt x="102" y="11"/>
                  </a:moveTo>
                  <a:cubicBezTo>
                    <a:pt x="85" y="8"/>
                    <a:pt x="69" y="13"/>
                    <a:pt x="58" y="25"/>
                  </a:cubicBezTo>
                  <a:cubicBezTo>
                    <a:pt x="46" y="7"/>
                    <a:pt x="20" y="0"/>
                    <a:pt x="3" y="17"/>
                  </a:cubicBezTo>
                  <a:cubicBezTo>
                    <a:pt x="0" y="21"/>
                    <a:pt x="13" y="20"/>
                    <a:pt x="16" y="17"/>
                  </a:cubicBezTo>
                  <a:cubicBezTo>
                    <a:pt x="29" y="3"/>
                    <a:pt x="46" y="27"/>
                    <a:pt x="50" y="38"/>
                  </a:cubicBezTo>
                  <a:cubicBezTo>
                    <a:pt x="51" y="42"/>
                    <a:pt x="61" y="38"/>
                    <a:pt x="63" y="36"/>
                  </a:cubicBezTo>
                  <a:cubicBezTo>
                    <a:pt x="69" y="24"/>
                    <a:pt x="77" y="14"/>
                    <a:pt x="94" y="17"/>
                  </a:cubicBezTo>
                  <a:cubicBezTo>
                    <a:pt x="97" y="17"/>
                    <a:pt x="109" y="12"/>
                    <a:pt x="102" y="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grpSp>
        <p:nvGrpSpPr>
          <p:cNvPr id="16444" name="组合 165"/>
          <p:cNvGrpSpPr/>
          <p:nvPr/>
        </p:nvGrpSpPr>
        <p:grpSpPr bwMode="auto">
          <a:xfrm>
            <a:off x="2606675" y="493713"/>
            <a:ext cx="2025650" cy="636587"/>
            <a:chOff x="0" y="0"/>
            <a:chExt cx="2290763" cy="809626"/>
          </a:xfrm>
        </p:grpSpPr>
        <p:sp>
          <p:nvSpPr>
            <p:cNvPr id="16445" name="Freeform 74"/>
            <p:cNvSpPr>
              <a:spLocks noChangeArrowheads="1"/>
            </p:cNvSpPr>
            <p:nvPr/>
          </p:nvSpPr>
          <p:spPr bwMode="auto">
            <a:xfrm>
              <a:off x="636587" y="438151"/>
              <a:ext cx="411163" cy="158750"/>
            </a:xfrm>
            <a:custGeom>
              <a:avLst/>
              <a:gdLst>
                <a:gd name="T0" fmla="*/ 102 w 109"/>
                <a:gd name="T1" fmla="*/ 10 h 42"/>
                <a:gd name="T2" fmla="*/ 58 w 109"/>
                <a:gd name="T3" fmla="*/ 25 h 42"/>
                <a:gd name="T4" fmla="*/ 3 w 109"/>
                <a:gd name="T5" fmla="*/ 17 h 42"/>
                <a:gd name="T6" fmla="*/ 15 w 109"/>
                <a:gd name="T7" fmla="*/ 17 h 42"/>
                <a:gd name="T8" fmla="*/ 49 w 109"/>
                <a:gd name="T9" fmla="*/ 37 h 42"/>
                <a:gd name="T10" fmla="*/ 62 w 109"/>
                <a:gd name="T11" fmla="*/ 35 h 42"/>
                <a:gd name="T12" fmla="*/ 93 w 109"/>
                <a:gd name="T13" fmla="*/ 16 h 42"/>
                <a:gd name="T14" fmla="*/ 102 w 109"/>
                <a:gd name="T15" fmla="*/ 1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42">
                  <a:moveTo>
                    <a:pt x="102" y="10"/>
                  </a:moveTo>
                  <a:cubicBezTo>
                    <a:pt x="85" y="7"/>
                    <a:pt x="69" y="13"/>
                    <a:pt x="58" y="25"/>
                  </a:cubicBezTo>
                  <a:cubicBezTo>
                    <a:pt x="46" y="7"/>
                    <a:pt x="20" y="0"/>
                    <a:pt x="3" y="17"/>
                  </a:cubicBezTo>
                  <a:cubicBezTo>
                    <a:pt x="0" y="20"/>
                    <a:pt x="13" y="19"/>
                    <a:pt x="15" y="17"/>
                  </a:cubicBezTo>
                  <a:cubicBezTo>
                    <a:pt x="28" y="3"/>
                    <a:pt x="46" y="27"/>
                    <a:pt x="49" y="37"/>
                  </a:cubicBezTo>
                  <a:cubicBezTo>
                    <a:pt x="51" y="42"/>
                    <a:pt x="61" y="38"/>
                    <a:pt x="62" y="35"/>
                  </a:cubicBezTo>
                  <a:cubicBezTo>
                    <a:pt x="68" y="23"/>
                    <a:pt x="77" y="13"/>
                    <a:pt x="93" y="16"/>
                  </a:cubicBezTo>
                  <a:cubicBezTo>
                    <a:pt x="97" y="17"/>
                    <a:pt x="109" y="11"/>
                    <a:pt x="102" y="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6446" name="Freeform 75"/>
            <p:cNvSpPr>
              <a:spLocks noChangeArrowheads="1"/>
            </p:cNvSpPr>
            <p:nvPr/>
          </p:nvSpPr>
          <p:spPr bwMode="auto">
            <a:xfrm>
              <a:off x="0" y="166688"/>
              <a:ext cx="411163" cy="160338"/>
            </a:xfrm>
            <a:custGeom>
              <a:avLst/>
              <a:gdLst>
                <a:gd name="T0" fmla="*/ 102 w 109"/>
                <a:gd name="T1" fmla="*/ 10 h 42"/>
                <a:gd name="T2" fmla="*/ 58 w 109"/>
                <a:gd name="T3" fmla="*/ 25 h 42"/>
                <a:gd name="T4" fmla="*/ 3 w 109"/>
                <a:gd name="T5" fmla="*/ 17 h 42"/>
                <a:gd name="T6" fmla="*/ 15 w 109"/>
                <a:gd name="T7" fmla="*/ 17 h 42"/>
                <a:gd name="T8" fmla="*/ 50 w 109"/>
                <a:gd name="T9" fmla="*/ 37 h 42"/>
                <a:gd name="T10" fmla="*/ 63 w 109"/>
                <a:gd name="T11" fmla="*/ 35 h 42"/>
                <a:gd name="T12" fmla="*/ 94 w 109"/>
                <a:gd name="T13" fmla="*/ 16 h 42"/>
                <a:gd name="T14" fmla="*/ 102 w 109"/>
                <a:gd name="T15" fmla="*/ 1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42">
                  <a:moveTo>
                    <a:pt x="102" y="10"/>
                  </a:moveTo>
                  <a:cubicBezTo>
                    <a:pt x="85" y="7"/>
                    <a:pt x="69" y="13"/>
                    <a:pt x="58" y="25"/>
                  </a:cubicBezTo>
                  <a:cubicBezTo>
                    <a:pt x="46" y="7"/>
                    <a:pt x="20" y="0"/>
                    <a:pt x="3" y="17"/>
                  </a:cubicBezTo>
                  <a:cubicBezTo>
                    <a:pt x="0" y="20"/>
                    <a:pt x="13" y="19"/>
                    <a:pt x="15" y="17"/>
                  </a:cubicBezTo>
                  <a:cubicBezTo>
                    <a:pt x="29" y="3"/>
                    <a:pt x="46" y="27"/>
                    <a:pt x="50" y="37"/>
                  </a:cubicBezTo>
                  <a:cubicBezTo>
                    <a:pt x="51" y="42"/>
                    <a:pt x="61" y="38"/>
                    <a:pt x="63" y="35"/>
                  </a:cubicBezTo>
                  <a:cubicBezTo>
                    <a:pt x="69" y="23"/>
                    <a:pt x="77" y="13"/>
                    <a:pt x="94" y="16"/>
                  </a:cubicBezTo>
                  <a:cubicBezTo>
                    <a:pt x="97" y="17"/>
                    <a:pt x="109" y="11"/>
                    <a:pt x="102" y="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6447" name="Freeform 76"/>
            <p:cNvSpPr>
              <a:spLocks noChangeArrowheads="1"/>
            </p:cNvSpPr>
            <p:nvPr/>
          </p:nvSpPr>
          <p:spPr bwMode="auto">
            <a:xfrm>
              <a:off x="609600" y="57151"/>
              <a:ext cx="411163" cy="160338"/>
            </a:xfrm>
            <a:custGeom>
              <a:avLst/>
              <a:gdLst>
                <a:gd name="T0" fmla="*/ 102 w 109"/>
                <a:gd name="T1" fmla="*/ 11 h 42"/>
                <a:gd name="T2" fmla="*/ 58 w 109"/>
                <a:gd name="T3" fmla="*/ 25 h 42"/>
                <a:gd name="T4" fmla="*/ 4 w 109"/>
                <a:gd name="T5" fmla="*/ 17 h 42"/>
                <a:gd name="T6" fmla="*/ 16 w 109"/>
                <a:gd name="T7" fmla="*/ 17 h 42"/>
                <a:gd name="T8" fmla="*/ 50 w 109"/>
                <a:gd name="T9" fmla="*/ 38 h 42"/>
                <a:gd name="T10" fmla="*/ 63 w 109"/>
                <a:gd name="T11" fmla="*/ 36 h 42"/>
                <a:gd name="T12" fmla="*/ 94 w 109"/>
                <a:gd name="T13" fmla="*/ 17 h 42"/>
                <a:gd name="T14" fmla="*/ 102 w 109"/>
                <a:gd name="T15" fmla="*/ 11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42">
                  <a:moveTo>
                    <a:pt x="102" y="11"/>
                  </a:moveTo>
                  <a:cubicBezTo>
                    <a:pt x="85" y="8"/>
                    <a:pt x="69" y="13"/>
                    <a:pt x="58" y="25"/>
                  </a:cubicBezTo>
                  <a:cubicBezTo>
                    <a:pt x="46" y="7"/>
                    <a:pt x="20" y="0"/>
                    <a:pt x="4" y="17"/>
                  </a:cubicBezTo>
                  <a:cubicBezTo>
                    <a:pt x="0" y="21"/>
                    <a:pt x="13" y="20"/>
                    <a:pt x="16" y="17"/>
                  </a:cubicBezTo>
                  <a:cubicBezTo>
                    <a:pt x="29" y="4"/>
                    <a:pt x="47" y="28"/>
                    <a:pt x="50" y="38"/>
                  </a:cubicBezTo>
                  <a:cubicBezTo>
                    <a:pt x="51" y="42"/>
                    <a:pt x="62" y="39"/>
                    <a:pt x="63" y="36"/>
                  </a:cubicBezTo>
                  <a:cubicBezTo>
                    <a:pt x="69" y="24"/>
                    <a:pt x="77" y="14"/>
                    <a:pt x="94" y="17"/>
                  </a:cubicBezTo>
                  <a:cubicBezTo>
                    <a:pt x="97" y="18"/>
                    <a:pt x="109" y="12"/>
                    <a:pt x="102" y="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6448" name="Freeform 77"/>
            <p:cNvSpPr>
              <a:spLocks noChangeArrowheads="1"/>
            </p:cNvSpPr>
            <p:nvPr/>
          </p:nvSpPr>
          <p:spPr bwMode="auto">
            <a:xfrm>
              <a:off x="1262062" y="258763"/>
              <a:ext cx="411163" cy="160338"/>
            </a:xfrm>
            <a:custGeom>
              <a:avLst/>
              <a:gdLst>
                <a:gd name="T0" fmla="*/ 102 w 109"/>
                <a:gd name="T1" fmla="*/ 11 h 42"/>
                <a:gd name="T2" fmla="*/ 58 w 109"/>
                <a:gd name="T3" fmla="*/ 25 h 42"/>
                <a:gd name="T4" fmla="*/ 4 w 109"/>
                <a:gd name="T5" fmla="*/ 17 h 42"/>
                <a:gd name="T6" fmla="*/ 16 w 109"/>
                <a:gd name="T7" fmla="*/ 17 h 42"/>
                <a:gd name="T8" fmla="*/ 50 w 109"/>
                <a:gd name="T9" fmla="*/ 38 h 42"/>
                <a:gd name="T10" fmla="*/ 63 w 109"/>
                <a:gd name="T11" fmla="*/ 36 h 42"/>
                <a:gd name="T12" fmla="*/ 94 w 109"/>
                <a:gd name="T13" fmla="*/ 17 h 42"/>
                <a:gd name="T14" fmla="*/ 102 w 109"/>
                <a:gd name="T15" fmla="*/ 11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42">
                  <a:moveTo>
                    <a:pt x="102" y="11"/>
                  </a:moveTo>
                  <a:cubicBezTo>
                    <a:pt x="85" y="8"/>
                    <a:pt x="69" y="13"/>
                    <a:pt x="58" y="25"/>
                  </a:cubicBezTo>
                  <a:cubicBezTo>
                    <a:pt x="46" y="7"/>
                    <a:pt x="20" y="0"/>
                    <a:pt x="4" y="17"/>
                  </a:cubicBezTo>
                  <a:cubicBezTo>
                    <a:pt x="0" y="21"/>
                    <a:pt x="13" y="20"/>
                    <a:pt x="16" y="17"/>
                  </a:cubicBezTo>
                  <a:cubicBezTo>
                    <a:pt x="29" y="4"/>
                    <a:pt x="47" y="28"/>
                    <a:pt x="50" y="38"/>
                  </a:cubicBezTo>
                  <a:cubicBezTo>
                    <a:pt x="51" y="42"/>
                    <a:pt x="62" y="39"/>
                    <a:pt x="63" y="36"/>
                  </a:cubicBezTo>
                  <a:cubicBezTo>
                    <a:pt x="69" y="24"/>
                    <a:pt x="77" y="14"/>
                    <a:pt x="94" y="17"/>
                  </a:cubicBezTo>
                  <a:cubicBezTo>
                    <a:pt x="97" y="17"/>
                    <a:pt x="109" y="12"/>
                    <a:pt x="102" y="11"/>
                  </a:cubicBez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6449" name="Freeform 78"/>
            <p:cNvSpPr>
              <a:spLocks noChangeArrowheads="1"/>
            </p:cNvSpPr>
            <p:nvPr/>
          </p:nvSpPr>
          <p:spPr bwMode="auto">
            <a:xfrm>
              <a:off x="1119187" y="650876"/>
              <a:ext cx="414338" cy="158750"/>
            </a:xfrm>
            <a:custGeom>
              <a:avLst/>
              <a:gdLst>
                <a:gd name="T0" fmla="*/ 103 w 110"/>
                <a:gd name="T1" fmla="*/ 11 h 42"/>
                <a:gd name="T2" fmla="*/ 59 w 110"/>
                <a:gd name="T3" fmla="*/ 25 h 42"/>
                <a:gd name="T4" fmla="*/ 4 w 110"/>
                <a:gd name="T5" fmla="*/ 17 h 42"/>
                <a:gd name="T6" fmla="*/ 16 w 110"/>
                <a:gd name="T7" fmla="*/ 17 h 42"/>
                <a:gd name="T8" fmla="*/ 50 w 110"/>
                <a:gd name="T9" fmla="*/ 38 h 42"/>
                <a:gd name="T10" fmla="*/ 63 w 110"/>
                <a:gd name="T11" fmla="*/ 35 h 42"/>
                <a:gd name="T12" fmla="*/ 94 w 110"/>
                <a:gd name="T13" fmla="*/ 17 h 42"/>
                <a:gd name="T14" fmla="*/ 103 w 110"/>
                <a:gd name="T15" fmla="*/ 11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42">
                  <a:moveTo>
                    <a:pt x="103" y="11"/>
                  </a:moveTo>
                  <a:cubicBezTo>
                    <a:pt x="86" y="8"/>
                    <a:pt x="70" y="13"/>
                    <a:pt x="59" y="25"/>
                  </a:cubicBezTo>
                  <a:cubicBezTo>
                    <a:pt x="47" y="7"/>
                    <a:pt x="20" y="0"/>
                    <a:pt x="4" y="17"/>
                  </a:cubicBezTo>
                  <a:cubicBezTo>
                    <a:pt x="0" y="20"/>
                    <a:pt x="13" y="20"/>
                    <a:pt x="16" y="17"/>
                  </a:cubicBezTo>
                  <a:cubicBezTo>
                    <a:pt x="29" y="3"/>
                    <a:pt x="47" y="27"/>
                    <a:pt x="50" y="38"/>
                  </a:cubicBezTo>
                  <a:cubicBezTo>
                    <a:pt x="51" y="42"/>
                    <a:pt x="62" y="38"/>
                    <a:pt x="63" y="35"/>
                  </a:cubicBezTo>
                  <a:cubicBezTo>
                    <a:pt x="69" y="24"/>
                    <a:pt x="77" y="14"/>
                    <a:pt x="94" y="17"/>
                  </a:cubicBezTo>
                  <a:cubicBezTo>
                    <a:pt x="97" y="17"/>
                    <a:pt x="110" y="12"/>
                    <a:pt x="103" y="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6450" name="Freeform 79"/>
            <p:cNvSpPr>
              <a:spLocks noChangeArrowheads="1"/>
            </p:cNvSpPr>
            <p:nvPr/>
          </p:nvSpPr>
          <p:spPr bwMode="auto">
            <a:xfrm>
              <a:off x="1879600" y="0"/>
              <a:ext cx="411163" cy="160338"/>
            </a:xfrm>
            <a:custGeom>
              <a:avLst/>
              <a:gdLst>
                <a:gd name="T0" fmla="*/ 102 w 109"/>
                <a:gd name="T1" fmla="*/ 11 h 42"/>
                <a:gd name="T2" fmla="*/ 58 w 109"/>
                <a:gd name="T3" fmla="*/ 25 h 42"/>
                <a:gd name="T4" fmla="*/ 3 w 109"/>
                <a:gd name="T5" fmla="*/ 17 h 42"/>
                <a:gd name="T6" fmla="*/ 16 w 109"/>
                <a:gd name="T7" fmla="*/ 17 h 42"/>
                <a:gd name="T8" fmla="*/ 50 w 109"/>
                <a:gd name="T9" fmla="*/ 38 h 42"/>
                <a:gd name="T10" fmla="*/ 63 w 109"/>
                <a:gd name="T11" fmla="*/ 36 h 42"/>
                <a:gd name="T12" fmla="*/ 94 w 109"/>
                <a:gd name="T13" fmla="*/ 17 h 42"/>
                <a:gd name="T14" fmla="*/ 102 w 109"/>
                <a:gd name="T15" fmla="*/ 11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42">
                  <a:moveTo>
                    <a:pt x="102" y="11"/>
                  </a:moveTo>
                  <a:cubicBezTo>
                    <a:pt x="85" y="8"/>
                    <a:pt x="69" y="13"/>
                    <a:pt x="58" y="25"/>
                  </a:cubicBezTo>
                  <a:cubicBezTo>
                    <a:pt x="46" y="7"/>
                    <a:pt x="20" y="0"/>
                    <a:pt x="3" y="17"/>
                  </a:cubicBezTo>
                  <a:cubicBezTo>
                    <a:pt x="0" y="21"/>
                    <a:pt x="13" y="20"/>
                    <a:pt x="16" y="17"/>
                  </a:cubicBezTo>
                  <a:cubicBezTo>
                    <a:pt x="29" y="3"/>
                    <a:pt x="46" y="27"/>
                    <a:pt x="50" y="38"/>
                  </a:cubicBezTo>
                  <a:cubicBezTo>
                    <a:pt x="51" y="42"/>
                    <a:pt x="61" y="38"/>
                    <a:pt x="63" y="36"/>
                  </a:cubicBezTo>
                  <a:cubicBezTo>
                    <a:pt x="69" y="24"/>
                    <a:pt x="77" y="14"/>
                    <a:pt x="94" y="17"/>
                  </a:cubicBezTo>
                  <a:cubicBezTo>
                    <a:pt x="97" y="17"/>
                    <a:pt x="109" y="12"/>
                    <a:pt x="102" y="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grpSp>
        <p:nvGrpSpPr>
          <p:cNvPr id="16451" name="组合 1"/>
          <p:cNvGrpSpPr/>
          <p:nvPr/>
        </p:nvGrpSpPr>
        <p:grpSpPr bwMode="auto">
          <a:xfrm>
            <a:off x="7113588" y="3208338"/>
            <a:ext cx="2527300" cy="590550"/>
            <a:chOff x="0" y="0"/>
            <a:chExt cx="3465832" cy="811232"/>
          </a:xfrm>
        </p:grpSpPr>
        <p:sp>
          <p:nvSpPr>
            <p:cNvPr id="16452" name="Freeform 83"/>
            <p:cNvSpPr>
              <a:spLocks noChangeArrowheads="1"/>
            </p:cNvSpPr>
            <p:nvPr/>
          </p:nvSpPr>
          <p:spPr bwMode="auto">
            <a:xfrm>
              <a:off x="220469" y="36366"/>
              <a:ext cx="851750" cy="299961"/>
            </a:xfrm>
            <a:custGeom>
              <a:avLst/>
              <a:gdLst>
                <a:gd name="T0" fmla="*/ 1128 w 1128"/>
                <a:gd name="T1" fmla="*/ 395 h 395"/>
                <a:gd name="T2" fmla="*/ 1128 w 1128"/>
                <a:gd name="T3" fmla="*/ 382 h 395"/>
                <a:gd name="T4" fmla="*/ 948 w 1128"/>
                <a:gd name="T5" fmla="*/ 165 h 395"/>
                <a:gd name="T6" fmla="*/ 784 w 1128"/>
                <a:gd name="T7" fmla="*/ 293 h 395"/>
                <a:gd name="T8" fmla="*/ 758 w 1128"/>
                <a:gd name="T9" fmla="*/ 266 h 395"/>
                <a:gd name="T10" fmla="*/ 759 w 1128"/>
                <a:gd name="T11" fmla="*/ 241 h 395"/>
                <a:gd name="T12" fmla="*/ 641 w 1128"/>
                <a:gd name="T13" fmla="*/ 99 h 395"/>
                <a:gd name="T14" fmla="*/ 607 w 1128"/>
                <a:gd name="T15" fmla="*/ 105 h 395"/>
                <a:gd name="T16" fmla="*/ 430 w 1128"/>
                <a:gd name="T17" fmla="*/ 0 h 395"/>
                <a:gd name="T18" fmla="*/ 214 w 1128"/>
                <a:gd name="T19" fmla="*/ 200 h 395"/>
                <a:gd name="T20" fmla="*/ 181 w 1128"/>
                <a:gd name="T21" fmla="*/ 196 h 395"/>
                <a:gd name="T22" fmla="*/ 0 w 1128"/>
                <a:gd name="T23" fmla="*/ 395 h 395"/>
                <a:gd name="T24" fmla="*/ 1128 w 1128"/>
                <a:gd name="T25" fmla="*/ 395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FCF4DB"/>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6453" name="Freeform 83"/>
            <p:cNvSpPr>
              <a:spLocks noChangeArrowheads="1"/>
            </p:cNvSpPr>
            <p:nvPr/>
          </p:nvSpPr>
          <p:spPr bwMode="auto">
            <a:xfrm>
              <a:off x="1150315" y="366345"/>
              <a:ext cx="562212" cy="197994"/>
            </a:xfrm>
            <a:custGeom>
              <a:avLst/>
              <a:gdLst>
                <a:gd name="T0" fmla="*/ 1128 w 1128"/>
                <a:gd name="T1" fmla="*/ 395 h 395"/>
                <a:gd name="T2" fmla="*/ 1128 w 1128"/>
                <a:gd name="T3" fmla="*/ 382 h 395"/>
                <a:gd name="T4" fmla="*/ 948 w 1128"/>
                <a:gd name="T5" fmla="*/ 165 h 395"/>
                <a:gd name="T6" fmla="*/ 784 w 1128"/>
                <a:gd name="T7" fmla="*/ 293 h 395"/>
                <a:gd name="T8" fmla="*/ 758 w 1128"/>
                <a:gd name="T9" fmla="*/ 266 h 395"/>
                <a:gd name="T10" fmla="*/ 759 w 1128"/>
                <a:gd name="T11" fmla="*/ 241 h 395"/>
                <a:gd name="T12" fmla="*/ 641 w 1128"/>
                <a:gd name="T13" fmla="*/ 99 h 395"/>
                <a:gd name="T14" fmla="*/ 607 w 1128"/>
                <a:gd name="T15" fmla="*/ 105 h 395"/>
                <a:gd name="T16" fmla="*/ 430 w 1128"/>
                <a:gd name="T17" fmla="*/ 0 h 395"/>
                <a:gd name="T18" fmla="*/ 214 w 1128"/>
                <a:gd name="T19" fmla="*/ 200 h 395"/>
                <a:gd name="T20" fmla="*/ 181 w 1128"/>
                <a:gd name="T21" fmla="*/ 196 h 395"/>
                <a:gd name="T22" fmla="*/ 0 w 1128"/>
                <a:gd name="T23" fmla="*/ 395 h 395"/>
                <a:gd name="T24" fmla="*/ 1128 w 1128"/>
                <a:gd name="T25" fmla="*/ 395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6454" name="Freeform 83"/>
            <p:cNvSpPr>
              <a:spLocks noChangeArrowheads="1"/>
            </p:cNvSpPr>
            <p:nvPr/>
          </p:nvSpPr>
          <p:spPr bwMode="auto">
            <a:xfrm>
              <a:off x="1431421" y="0"/>
              <a:ext cx="2034411" cy="716459"/>
            </a:xfrm>
            <a:custGeom>
              <a:avLst/>
              <a:gdLst>
                <a:gd name="T0" fmla="*/ 1128 w 1128"/>
                <a:gd name="T1" fmla="*/ 395 h 395"/>
                <a:gd name="T2" fmla="*/ 1128 w 1128"/>
                <a:gd name="T3" fmla="*/ 382 h 395"/>
                <a:gd name="T4" fmla="*/ 948 w 1128"/>
                <a:gd name="T5" fmla="*/ 165 h 395"/>
                <a:gd name="T6" fmla="*/ 784 w 1128"/>
                <a:gd name="T7" fmla="*/ 293 h 395"/>
                <a:gd name="T8" fmla="*/ 758 w 1128"/>
                <a:gd name="T9" fmla="*/ 266 h 395"/>
                <a:gd name="T10" fmla="*/ 759 w 1128"/>
                <a:gd name="T11" fmla="*/ 241 h 395"/>
                <a:gd name="T12" fmla="*/ 641 w 1128"/>
                <a:gd name="T13" fmla="*/ 99 h 395"/>
                <a:gd name="T14" fmla="*/ 607 w 1128"/>
                <a:gd name="T15" fmla="*/ 105 h 395"/>
                <a:gd name="T16" fmla="*/ 430 w 1128"/>
                <a:gd name="T17" fmla="*/ 0 h 395"/>
                <a:gd name="T18" fmla="*/ 214 w 1128"/>
                <a:gd name="T19" fmla="*/ 200 h 395"/>
                <a:gd name="T20" fmla="*/ 181 w 1128"/>
                <a:gd name="T21" fmla="*/ 196 h 395"/>
                <a:gd name="T22" fmla="*/ 0 w 1128"/>
                <a:gd name="T23" fmla="*/ 395 h 395"/>
                <a:gd name="T24" fmla="*/ 1128 w 1128"/>
                <a:gd name="T25" fmla="*/ 395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FCF4DB"/>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6455" name="Freeform 83"/>
            <p:cNvSpPr>
              <a:spLocks noChangeArrowheads="1"/>
            </p:cNvSpPr>
            <p:nvPr/>
          </p:nvSpPr>
          <p:spPr bwMode="auto">
            <a:xfrm>
              <a:off x="0" y="522853"/>
              <a:ext cx="818862" cy="288379"/>
            </a:xfrm>
            <a:custGeom>
              <a:avLst/>
              <a:gdLst>
                <a:gd name="T0" fmla="*/ 1128 w 1128"/>
                <a:gd name="T1" fmla="*/ 395 h 395"/>
                <a:gd name="T2" fmla="*/ 1128 w 1128"/>
                <a:gd name="T3" fmla="*/ 382 h 395"/>
                <a:gd name="T4" fmla="*/ 948 w 1128"/>
                <a:gd name="T5" fmla="*/ 165 h 395"/>
                <a:gd name="T6" fmla="*/ 784 w 1128"/>
                <a:gd name="T7" fmla="*/ 293 h 395"/>
                <a:gd name="T8" fmla="*/ 758 w 1128"/>
                <a:gd name="T9" fmla="*/ 266 h 395"/>
                <a:gd name="T10" fmla="*/ 759 w 1128"/>
                <a:gd name="T11" fmla="*/ 241 h 395"/>
                <a:gd name="T12" fmla="*/ 641 w 1128"/>
                <a:gd name="T13" fmla="*/ 99 h 395"/>
                <a:gd name="T14" fmla="*/ 607 w 1128"/>
                <a:gd name="T15" fmla="*/ 105 h 395"/>
                <a:gd name="T16" fmla="*/ 430 w 1128"/>
                <a:gd name="T17" fmla="*/ 0 h 395"/>
                <a:gd name="T18" fmla="*/ 214 w 1128"/>
                <a:gd name="T19" fmla="*/ 200 h 395"/>
                <a:gd name="T20" fmla="*/ 181 w 1128"/>
                <a:gd name="T21" fmla="*/ 196 h 395"/>
                <a:gd name="T22" fmla="*/ 0 w 1128"/>
                <a:gd name="T23" fmla="*/ 395 h 395"/>
                <a:gd name="T24" fmla="*/ 1128 w 1128"/>
                <a:gd name="T25" fmla="*/ 395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6456" name="Freeform 83"/>
            <p:cNvSpPr>
              <a:spLocks noChangeArrowheads="1"/>
            </p:cNvSpPr>
            <p:nvPr/>
          </p:nvSpPr>
          <p:spPr bwMode="auto">
            <a:xfrm>
              <a:off x="448146" y="265139"/>
              <a:ext cx="588963" cy="207415"/>
            </a:xfrm>
            <a:custGeom>
              <a:avLst/>
              <a:gdLst>
                <a:gd name="T0" fmla="*/ 1128 w 1128"/>
                <a:gd name="T1" fmla="*/ 395 h 395"/>
                <a:gd name="T2" fmla="*/ 1128 w 1128"/>
                <a:gd name="T3" fmla="*/ 382 h 395"/>
                <a:gd name="T4" fmla="*/ 948 w 1128"/>
                <a:gd name="T5" fmla="*/ 165 h 395"/>
                <a:gd name="T6" fmla="*/ 784 w 1128"/>
                <a:gd name="T7" fmla="*/ 293 h 395"/>
                <a:gd name="T8" fmla="*/ 758 w 1128"/>
                <a:gd name="T9" fmla="*/ 266 h 395"/>
                <a:gd name="T10" fmla="*/ 759 w 1128"/>
                <a:gd name="T11" fmla="*/ 241 h 395"/>
                <a:gd name="T12" fmla="*/ 641 w 1128"/>
                <a:gd name="T13" fmla="*/ 99 h 395"/>
                <a:gd name="T14" fmla="*/ 607 w 1128"/>
                <a:gd name="T15" fmla="*/ 105 h 395"/>
                <a:gd name="T16" fmla="*/ 430 w 1128"/>
                <a:gd name="T17" fmla="*/ 0 h 395"/>
                <a:gd name="T18" fmla="*/ 214 w 1128"/>
                <a:gd name="T19" fmla="*/ 200 h 395"/>
                <a:gd name="T20" fmla="*/ 181 w 1128"/>
                <a:gd name="T21" fmla="*/ 196 h 395"/>
                <a:gd name="T22" fmla="*/ 0 w 1128"/>
                <a:gd name="T23" fmla="*/ 395 h 395"/>
                <a:gd name="T24" fmla="*/ 1128 w 1128"/>
                <a:gd name="T25" fmla="*/ 395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FF9934"/>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spTree>
  </p:cSld>
  <p:clrMapOvr>
    <a:masterClrMapping/>
  </p:clrMapOvr>
  <p:transition spd="slow" advClick="0" advTm="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150"/>
                                  </p:stCondLst>
                                  <p:childTnLst>
                                    <p:set>
                                      <p:cBhvr>
                                        <p:cTn id="6" dur="1" fill="hold">
                                          <p:stCondLst>
                                            <p:cond delay="0"/>
                                          </p:stCondLst>
                                        </p:cTn>
                                        <p:tgtEl>
                                          <p:spTgt spid="118"/>
                                        </p:tgtEl>
                                        <p:attrNameLst>
                                          <p:attrName>style.visibility</p:attrName>
                                        </p:attrNameLst>
                                      </p:cBhvr>
                                      <p:to>
                                        <p:strVal val="visible"/>
                                      </p:to>
                                    </p:set>
                                    <p:anim calcmode="lin" valueType="num">
                                      <p:cBhvr additive="base">
                                        <p:cTn id="7" dur="500" fill="hold"/>
                                        <p:tgtEl>
                                          <p:spTgt spid="118"/>
                                        </p:tgtEl>
                                        <p:attrNameLst>
                                          <p:attrName>ppt_x</p:attrName>
                                        </p:attrNameLst>
                                      </p:cBhvr>
                                      <p:tavLst>
                                        <p:tav tm="0">
                                          <p:val>
                                            <p:strVal val="1+#ppt_w/2"/>
                                          </p:val>
                                        </p:tav>
                                        <p:tav tm="100000">
                                          <p:val>
                                            <p:strVal val="#ppt_x"/>
                                          </p:val>
                                        </p:tav>
                                      </p:tavLst>
                                    </p:anim>
                                    <p:anim calcmode="lin" valueType="num">
                                      <p:cBhvr additive="base">
                                        <p:cTn id="8" dur="500" fill="hold"/>
                                        <p:tgtEl>
                                          <p:spTgt spid="1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9"/>
                                        </p:tgtEl>
                                        <p:attrNameLst>
                                          <p:attrName>style.visibility</p:attrName>
                                        </p:attrNameLst>
                                      </p:cBhvr>
                                      <p:to>
                                        <p:strVal val="visible"/>
                                      </p:to>
                                    </p:set>
                                    <p:anim calcmode="lin" valueType="num">
                                      <p:cBhvr additive="base">
                                        <p:cTn id="13" dur="500" fill="hold"/>
                                        <p:tgtEl>
                                          <p:spTgt spid="119"/>
                                        </p:tgtEl>
                                        <p:attrNameLst>
                                          <p:attrName>ppt_x</p:attrName>
                                        </p:attrNameLst>
                                      </p:cBhvr>
                                      <p:tavLst>
                                        <p:tav tm="0">
                                          <p:val>
                                            <p:strVal val="0-#ppt_w/2"/>
                                          </p:val>
                                        </p:tav>
                                        <p:tav tm="100000">
                                          <p:val>
                                            <p:strVal val="#ppt_x"/>
                                          </p:val>
                                        </p:tav>
                                      </p:tavLst>
                                    </p:anim>
                                    <p:anim calcmode="lin" valueType="num">
                                      <p:cBhvr additive="base">
                                        <p:cTn id="14" dur="500" fill="hold"/>
                                        <p:tgtEl>
                                          <p:spTgt spid="11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366"/>
                                        </p:tgtEl>
                                        <p:attrNameLst>
                                          <p:attrName>style.visibility</p:attrName>
                                        </p:attrNameLst>
                                      </p:cBhvr>
                                      <p:to>
                                        <p:strVal val="visible"/>
                                      </p:to>
                                    </p:set>
                                    <p:animEffect transition="in" filter="fade">
                                      <p:cBhvr>
                                        <p:cTn id="25" dur="500"/>
                                        <p:tgtEl>
                                          <p:spTgt spid="1536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1"/>
                                        </p:tgtEl>
                                        <p:attrNameLst>
                                          <p:attrName>style.visibility</p:attrName>
                                        </p:attrNameLst>
                                      </p:cBhvr>
                                      <p:to>
                                        <p:strVal val="visible"/>
                                      </p:to>
                                    </p:set>
                                    <p:animEffect transition="in" filter="fade">
                                      <p:cBhvr>
                                        <p:cTn id="30" dur="500"/>
                                        <p:tgtEl>
                                          <p:spTgt spid="121"/>
                                        </p:tgtEl>
                                      </p:cBhvr>
                                    </p:animEffect>
                                  </p:childTnLst>
                                </p:cTn>
                              </p:par>
                              <p:par>
                                <p:cTn id="31" presetID="10" presetClass="entr" presetSubtype="0" fill="hold" nodeType="withEffect">
                                  <p:stCondLst>
                                    <p:cond delay="0"/>
                                  </p:stCondLst>
                                  <p:childTnLst>
                                    <p:set>
                                      <p:cBhvr>
                                        <p:cTn id="32" dur="1" fill="hold">
                                          <p:stCondLst>
                                            <p:cond delay="0"/>
                                          </p:stCondLst>
                                        </p:cTn>
                                        <p:tgtEl>
                                          <p:spTgt spid="15367"/>
                                        </p:tgtEl>
                                        <p:attrNameLst>
                                          <p:attrName>style.visibility</p:attrName>
                                        </p:attrNameLst>
                                      </p:cBhvr>
                                      <p:to>
                                        <p:strVal val="visible"/>
                                      </p:to>
                                    </p:set>
                                    <p:animEffect transition="in" filter="fade">
                                      <p:cBhvr>
                                        <p:cTn id="33" dur="5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34818" name="组合 45"/>
          <p:cNvGrpSpPr/>
          <p:nvPr/>
        </p:nvGrpSpPr>
        <p:grpSpPr bwMode="auto">
          <a:xfrm>
            <a:off x="0" y="292100"/>
            <a:ext cx="12190413" cy="549275"/>
            <a:chOff x="0" y="0"/>
            <a:chExt cx="12190828" cy="548640"/>
          </a:xfrm>
        </p:grpSpPr>
        <p:sp>
          <p:nvSpPr>
            <p:cNvPr id="34819" name="矩形 42"/>
            <p:cNvSpPr>
              <a:spLocks noChangeArrowheads="1"/>
            </p:cNvSpPr>
            <p:nvPr/>
          </p:nvSpPr>
          <p:spPr bwMode="auto">
            <a:xfrm>
              <a:off x="0" y="0"/>
              <a:ext cx="3118104" cy="548640"/>
            </a:xfrm>
            <a:custGeom>
              <a:avLst/>
              <a:gdLst>
                <a:gd name="T0" fmla="*/ 0 w 3118104"/>
                <a:gd name="T1" fmla="*/ 9144 h 548640"/>
                <a:gd name="T2" fmla="*/ 2679192 w 3118104"/>
                <a:gd name="T3" fmla="*/ 0 h 548640"/>
                <a:gd name="T4" fmla="*/ 3118104 w 3118104"/>
                <a:gd name="T5" fmla="*/ 548640 h 548640"/>
                <a:gd name="T6" fmla="*/ 0 w 3118104"/>
                <a:gd name="T7" fmla="*/ 548640 h 548640"/>
                <a:gd name="T8" fmla="*/ 0 w 3118104"/>
                <a:gd name="T9" fmla="*/ 9144 h 548640"/>
              </a:gdLst>
              <a:ahLst/>
              <a:cxnLst>
                <a:cxn ang="0">
                  <a:pos x="T0" y="T1"/>
                </a:cxn>
                <a:cxn ang="0">
                  <a:pos x="T2" y="T3"/>
                </a:cxn>
                <a:cxn ang="0">
                  <a:pos x="T4" y="T5"/>
                </a:cxn>
                <a:cxn ang="0">
                  <a:pos x="T6" y="T7"/>
                </a:cxn>
                <a:cxn ang="0">
                  <a:pos x="T8" y="T9"/>
                </a:cxn>
              </a:cxnLst>
              <a:rect l="0" t="0" r="r" b="b"/>
              <a:pathLst>
                <a:path w="3118104" h="548640">
                  <a:moveTo>
                    <a:pt x="0" y="9144"/>
                  </a:moveTo>
                  <a:lnTo>
                    <a:pt x="2679192" y="0"/>
                  </a:lnTo>
                  <a:lnTo>
                    <a:pt x="3118104" y="548640"/>
                  </a:lnTo>
                  <a:lnTo>
                    <a:pt x="0" y="548640"/>
                  </a:lnTo>
                  <a:lnTo>
                    <a:pt x="0" y="9144"/>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cxnSp>
          <p:nvCxnSpPr>
            <p:cNvPr id="34820" name="直接连接符 44"/>
            <p:cNvCxnSpPr>
              <a:cxnSpLocks noChangeShapeType="1"/>
            </p:cNvCxnSpPr>
            <p:nvPr/>
          </p:nvCxnSpPr>
          <p:spPr bwMode="auto">
            <a:xfrm>
              <a:off x="3108960" y="539496"/>
              <a:ext cx="9081868" cy="0"/>
            </a:xfrm>
            <a:prstGeom prst="line">
              <a:avLst/>
            </a:prstGeom>
            <a:noFill/>
            <a:ln w="3175">
              <a:solidFill>
                <a:srgbClr val="BFBFBF"/>
              </a:solidFill>
              <a:round/>
            </a:ln>
            <a:extLst>
              <a:ext uri="{909E8E84-426E-40DD-AFC4-6F175D3DCCD1}">
                <a14:hiddenFill xmlns:a14="http://schemas.microsoft.com/office/drawing/2010/main">
                  <a:noFill/>
                </a14:hiddenFill>
              </a:ext>
            </a:extLst>
          </p:spPr>
        </p:cxnSp>
      </p:grpSp>
      <p:grpSp>
        <p:nvGrpSpPr>
          <p:cNvPr id="25631" name="组合 70"/>
          <p:cNvGrpSpPr/>
          <p:nvPr/>
        </p:nvGrpSpPr>
        <p:grpSpPr bwMode="auto">
          <a:xfrm>
            <a:off x="5921375" y="4295775"/>
            <a:ext cx="1443038" cy="1695450"/>
            <a:chOff x="0" y="0"/>
            <a:chExt cx="1728361" cy="2030296"/>
          </a:xfrm>
        </p:grpSpPr>
        <p:sp>
          <p:nvSpPr>
            <p:cNvPr id="34822" name="Freeform 6"/>
            <p:cNvSpPr>
              <a:spLocks noChangeArrowheads="1"/>
            </p:cNvSpPr>
            <p:nvPr/>
          </p:nvSpPr>
          <p:spPr bwMode="auto">
            <a:xfrm>
              <a:off x="0" y="0"/>
              <a:ext cx="1728361" cy="2030296"/>
            </a:xfrm>
            <a:custGeom>
              <a:avLst/>
              <a:gdLst>
                <a:gd name="T0" fmla="*/ 1 w 826"/>
                <a:gd name="T1" fmla="*/ 526 h 970"/>
                <a:gd name="T2" fmla="*/ 75 w 826"/>
                <a:gd name="T3" fmla="*/ 759 h 970"/>
                <a:gd name="T4" fmla="*/ 615 w 826"/>
                <a:gd name="T5" fmla="*/ 844 h 970"/>
                <a:gd name="T6" fmla="*/ 700 w 826"/>
                <a:gd name="T7" fmla="*/ 304 h 970"/>
                <a:gd name="T8" fmla="*/ 502 w 826"/>
                <a:gd name="T9" fmla="*/ 163 h 970"/>
                <a:gd name="T10" fmla="*/ 1 w 826"/>
                <a:gd name="T11" fmla="*/ 0 h 970"/>
                <a:gd name="T12" fmla="*/ 1 w 826"/>
                <a:gd name="T13" fmla="*/ 526 h 970"/>
              </a:gdLst>
              <a:ahLst/>
              <a:cxnLst>
                <a:cxn ang="0">
                  <a:pos x="T0" y="T1"/>
                </a:cxn>
                <a:cxn ang="0">
                  <a:pos x="T2" y="T3"/>
                </a:cxn>
                <a:cxn ang="0">
                  <a:pos x="T4" y="T5"/>
                </a:cxn>
                <a:cxn ang="0">
                  <a:pos x="T6" y="T7"/>
                </a:cxn>
                <a:cxn ang="0">
                  <a:pos x="T8" y="T9"/>
                </a:cxn>
                <a:cxn ang="0">
                  <a:pos x="T10" y="T11"/>
                </a:cxn>
                <a:cxn ang="0">
                  <a:pos x="T12" y="T13"/>
                </a:cxn>
              </a:cxnLst>
              <a:rect l="0" t="0" r="r" b="b"/>
              <a:pathLst>
                <a:path w="826" h="970">
                  <a:moveTo>
                    <a:pt x="1" y="526"/>
                  </a:moveTo>
                  <a:cubicBezTo>
                    <a:pt x="0" y="607"/>
                    <a:pt x="24" y="689"/>
                    <a:pt x="75" y="759"/>
                  </a:cubicBezTo>
                  <a:cubicBezTo>
                    <a:pt x="201" y="931"/>
                    <a:pt x="442" y="970"/>
                    <a:pt x="615" y="844"/>
                  </a:cubicBezTo>
                  <a:cubicBezTo>
                    <a:pt x="788" y="719"/>
                    <a:pt x="826" y="477"/>
                    <a:pt x="700" y="304"/>
                  </a:cubicBezTo>
                  <a:cubicBezTo>
                    <a:pt x="649" y="234"/>
                    <a:pt x="579" y="186"/>
                    <a:pt x="502" y="163"/>
                  </a:cubicBezTo>
                  <a:cubicBezTo>
                    <a:pt x="1" y="0"/>
                    <a:pt x="1" y="0"/>
                    <a:pt x="1" y="0"/>
                  </a:cubicBezTo>
                  <a:lnTo>
                    <a:pt x="1" y="526"/>
                  </a:lnTo>
                  <a:close/>
                </a:path>
              </a:pathLst>
            </a:custGeom>
            <a:solidFill>
              <a:srgbClr val="7ACDE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34823" name="文本框 96"/>
            <p:cNvSpPr txBox="1">
              <a:spLocks noChangeArrowheads="1"/>
            </p:cNvSpPr>
            <p:nvPr/>
          </p:nvSpPr>
          <p:spPr bwMode="auto">
            <a:xfrm>
              <a:off x="104469" y="232500"/>
              <a:ext cx="562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solidFill>
                    <a:srgbClr val="FFFFFF"/>
                  </a:solidFill>
                  <a:latin typeface="微软雅黑" panose="020B0503020204020204" pitchFamily="34" charset="-122"/>
                  <a:ea typeface="微软雅黑" panose="020B0503020204020204" pitchFamily="34" charset="-122"/>
                </a:rPr>
                <a:t>04</a:t>
              </a:r>
              <a:endParaRPr lang="zh-CN" altLang="en-US" sz="2400" b="1">
                <a:solidFill>
                  <a:srgbClr val="FFFFFF"/>
                </a:solidFill>
                <a:latin typeface="微软雅黑" panose="020B0503020204020204" pitchFamily="34" charset="-122"/>
                <a:ea typeface="微软雅黑" panose="020B0503020204020204" pitchFamily="34" charset="-122"/>
              </a:endParaRPr>
            </a:p>
          </p:txBody>
        </p:sp>
      </p:grpSp>
      <p:grpSp>
        <p:nvGrpSpPr>
          <p:cNvPr id="25632" name="组合 71"/>
          <p:cNvGrpSpPr/>
          <p:nvPr/>
        </p:nvGrpSpPr>
        <p:grpSpPr bwMode="auto">
          <a:xfrm>
            <a:off x="5246688" y="2470150"/>
            <a:ext cx="1350962" cy="1825625"/>
            <a:chOff x="0" y="0"/>
            <a:chExt cx="1617776" cy="2185613"/>
          </a:xfrm>
        </p:grpSpPr>
        <p:sp>
          <p:nvSpPr>
            <p:cNvPr id="34825" name="Freeform 9"/>
            <p:cNvSpPr>
              <a:spLocks noChangeArrowheads="1"/>
            </p:cNvSpPr>
            <p:nvPr/>
          </p:nvSpPr>
          <p:spPr bwMode="auto">
            <a:xfrm>
              <a:off x="0" y="0"/>
              <a:ext cx="1617776" cy="2185613"/>
            </a:xfrm>
            <a:custGeom>
              <a:avLst/>
              <a:gdLst>
                <a:gd name="T0" fmla="*/ 696 w 773"/>
                <a:gd name="T1" fmla="*/ 618 h 1044"/>
                <a:gd name="T2" fmla="*/ 773 w 773"/>
                <a:gd name="T3" fmla="*/ 387 h 1044"/>
                <a:gd name="T4" fmla="*/ 386 w 773"/>
                <a:gd name="T5" fmla="*/ 0 h 1044"/>
                <a:gd name="T6" fmla="*/ 0 w 773"/>
                <a:gd name="T7" fmla="*/ 387 h 1044"/>
                <a:gd name="T8" fmla="*/ 77 w 773"/>
                <a:gd name="T9" fmla="*/ 618 h 1044"/>
                <a:gd name="T10" fmla="*/ 386 w 773"/>
                <a:gd name="T11" fmla="*/ 1044 h 1044"/>
                <a:gd name="T12" fmla="*/ 696 w 773"/>
                <a:gd name="T13" fmla="*/ 618 h 1044"/>
              </a:gdLst>
              <a:ahLst/>
              <a:cxnLst>
                <a:cxn ang="0">
                  <a:pos x="T0" y="T1"/>
                </a:cxn>
                <a:cxn ang="0">
                  <a:pos x="T2" y="T3"/>
                </a:cxn>
                <a:cxn ang="0">
                  <a:pos x="T4" y="T5"/>
                </a:cxn>
                <a:cxn ang="0">
                  <a:pos x="T6" y="T7"/>
                </a:cxn>
                <a:cxn ang="0">
                  <a:pos x="T8" y="T9"/>
                </a:cxn>
                <a:cxn ang="0">
                  <a:pos x="T10" y="T11"/>
                </a:cxn>
                <a:cxn ang="0">
                  <a:pos x="T12" y="T13"/>
                </a:cxn>
              </a:cxnLst>
              <a:rect l="0" t="0" r="r" b="b"/>
              <a:pathLst>
                <a:path w="773" h="1044">
                  <a:moveTo>
                    <a:pt x="696" y="618"/>
                  </a:moveTo>
                  <a:cubicBezTo>
                    <a:pt x="744" y="553"/>
                    <a:pt x="773" y="473"/>
                    <a:pt x="773" y="387"/>
                  </a:cubicBezTo>
                  <a:cubicBezTo>
                    <a:pt x="773" y="173"/>
                    <a:pt x="600" y="0"/>
                    <a:pt x="386" y="0"/>
                  </a:cubicBezTo>
                  <a:cubicBezTo>
                    <a:pt x="173" y="0"/>
                    <a:pt x="0" y="173"/>
                    <a:pt x="0" y="387"/>
                  </a:cubicBezTo>
                  <a:cubicBezTo>
                    <a:pt x="0" y="473"/>
                    <a:pt x="29" y="553"/>
                    <a:pt x="77" y="618"/>
                  </a:cubicBezTo>
                  <a:cubicBezTo>
                    <a:pt x="386" y="1044"/>
                    <a:pt x="386" y="1044"/>
                    <a:pt x="386" y="1044"/>
                  </a:cubicBezTo>
                  <a:lnTo>
                    <a:pt x="696" y="618"/>
                  </a:lnTo>
                  <a:close/>
                </a:path>
              </a:pathLst>
            </a:custGeom>
            <a:solidFill>
              <a:srgbClr val="F8D35E"/>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34826" name="文本框 94"/>
            <p:cNvSpPr txBox="1">
              <a:spLocks noChangeArrowheads="1"/>
            </p:cNvSpPr>
            <p:nvPr/>
          </p:nvSpPr>
          <p:spPr bwMode="auto">
            <a:xfrm>
              <a:off x="483901" y="1393743"/>
              <a:ext cx="562975"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solidFill>
                    <a:srgbClr val="FFFFFF"/>
                  </a:solidFill>
                  <a:latin typeface="微软雅黑" panose="020B0503020204020204" pitchFamily="34" charset="-122"/>
                  <a:ea typeface="微软雅黑" panose="020B0503020204020204" pitchFamily="34" charset="-122"/>
                </a:rPr>
                <a:t>02</a:t>
              </a:r>
              <a:endParaRPr lang="zh-CN" altLang="en-US" sz="2400" b="1">
                <a:solidFill>
                  <a:srgbClr val="FFFFFF"/>
                </a:solidFill>
                <a:latin typeface="微软雅黑" panose="020B0503020204020204" pitchFamily="34" charset="-122"/>
                <a:ea typeface="微软雅黑" panose="020B0503020204020204" pitchFamily="34" charset="-122"/>
              </a:endParaRPr>
            </a:p>
          </p:txBody>
        </p:sp>
      </p:grpSp>
      <p:grpSp>
        <p:nvGrpSpPr>
          <p:cNvPr id="25633" name="组合 72"/>
          <p:cNvGrpSpPr/>
          <p:nvPr/>
        </p:nvGrpSpPr>
        <p:grpSpPr bwMode="auto">
          <a:xfrm>
            <a:off x="4481513" y="4295775"/>
            <a:ext cx="1444625" cy="1695450"/>
            <a:chOff x="0" y="0"/>
            <a:chExt cx="1729603" cy="2030296"/>
          </a:xfrm>
        </p:grpSpPr>
        <p:sp>
          <p:nvSpPr>
            <p:cNvPr id="34828" name="Freeform 7"/>
            <p:cNvSpPr>
              <a:spLocks noChangeArrowheads="1"/>
            </p:cNvSpPr>
            <p:nvPr/>
          </p:nvSpPr>
          <p:spPr bwMode="auto">
            <a:xfrm>
              <a:off x="0" y="0"/>
              <a:ext cx="1729603" cy="2030296"/>
            </a:xfrm>
            <a:custGeom>
              <a:avLst/>
              <a:gdLst>
                <a:gd name="T0" fmla="*/ 324 w 826"/>
                <a:gd name="T1" fmla="*/ 163 h 970"/>
                <a:gd name="T2" fmla="*/ 126 w 826"/>
                <a:gd name="T3" fmla="*/ 304 h 970"/>
                <a:gd name="T4" fmla="*/ 211 w 826"/>
                <a:gd name="T5" fmla="*/ 844 h 970"/>
                <a:gd name="T6" fmla="*/ 751 w 826"/>
                <a:gd name="T7" fmla="*/ 759 h 970"/>
                <a:gd name="T8" fmla="*/ 824 w 826"/>
                <a:gd name="T9" fmla="*/ 526 h 970"/>
                <a:gd name="T10" fmla="*/ 824 w 826"/>
                <a:gd name="T11" fmla="*/ 0 h 970"/>
                <a:gd name="T12" fmla="*/ 324 w 826"/>
                <a:gd name="T13" fmla="*/ 163 h 970"/>
              </a:gdLst>
              <a:ahLst/>
              <a:cxnLst>
                <a:cxn ang="0">
                  <a:pos x="T0" y="T1"/>
                </a:cxn>
                <a:cxn ang="0">
                  <a:pos x="T2" y="T3"/>
                </a:cxn>
                <a:cxn ang="0">
                  <a:pos x="T4" y="T5"/>
                </a:cxn>
                <a:cxn ang="0">
                  <a:pos x="T6" y="T7"/>
                </a:cxn>
                <a:cxn ang="0">
                  <a:pos x="T8" y="T9"/>
                </a:cxn>
                <a:cxn ang="0">
                  <a:pos x="T10" y="T11"/>
                </a:cxn>
                <a:cxn ang="0">
                  <a:pos x="T12" y="T13"/>
                </a:cxn>
              </a:cxnLst>
              <a:rect l="0" t="0" r="r" b="b"/>
              <a:pathLst>
                <a:path w="826" h="970">
                  <a:moveTo>
                    <a:pt x="324" y="163"/>
                  </a:moveTo>
                  <a:cubicBezTo>
                    <a:pt x="247" y="186"/>
                    <a:pt x="177" y="234"/>
                    <a:pt x="126" y="304"/>
                  </a:cubicBezTo>
                  <a:cubicBezTo>
                    <a:pt x="0" y="477"/>
                    <a:pt x="38" y="719"/>
                    <a:pt x="211" y="844"/>
                  </a:cubicBezTo>
                  <a:cubicBezTo>
                    <a:pt x="384" y="970"/>
                    <a:pt x="625" y="931"/>
                    <a:pt x="751" y="759"/>
                  </a:cubicBezTo>
                  <a:cubicBezTo>
                    <a:pt x="802" y="689"/>
                    <a:pt x="826" y="607"/>
                    <a:pt x="824" y="526"/>
                  </a:cubicBezTo>
                  <a:cubicBezTo>
                    <a:pt x="824" y="0"/>
                    <a:pt x="824" y="0"/>
                    <a:pt x="824" y="0"/>
                  </a:cubicBezTo>
                  <a:lnTo>
                    <a:pt x="324" y="163"/>
                  </a:lnTo>
                  <a:close/>
                </a:path>
              </a:pathLst>
            </a:custGeom>
            <a:solidFill>
              <a:srgbClr val="84CBC5"/>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34829" name="文本框 92"/>
            <p:cNvSpPr txBox="1">
              <a:spLocks noChangeArrowheads="1"/>
            </p:cNvSpPr>
            <p:nvPr/>
          </p:nvSpPr>
          <p:spPr bwMode="auto">
            <a:xfrm>
              <a:off x="1061246" y="232500"/>
              <a:ext cx="562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solidFill>
                    <a:srgbClr val="FFFFFF"/>
                  </a:solidFill>
                  <a:latin typeface="微软雅黑" panose="020B0503020204020204" pitchFamily="34" charset="-122"/>
                  <a:ea typeface="微软雅黑" panose="020B0503020204020204" pitchFamily="34" charset="-122"/>
                </a:rPr>
                <a:t>05</a:t>
              </a:r>
              <a:endParaRPr lang="zh-CN" altLang="en-US" sz="2400" b="1">
                <a:solidFill>
                  <a:srgbClr val="FFFFFF"/>
                </a:solidFill>
                <a:latin typeface="微软雅黑" panose="020B0503020204020204" pitchFamily="34" charset="-122"/>
                <a:ea typeface="微软雅黑" panose="020B0503020204020204" pitchFamily="34" charset="-122"/>
              </a:endParaRPr>
            </a:p>
          </p:txBody>
        </p:sp>
      </p:grpSp>
      <p:grpSp>
        <p:nvGrpSpPr>
          <p:cNvPr id="25634" name="组合 73"/>
          <p:cNvGrpSpPr/>
          <p:nvPr/>
        </p:nvGrpSpPr>
        <p:grpSpPr bwMode="auto">
          <a:xfrm>
            <a:off x="4073525" y="3181350"/>
            <a:ext cx="1847850" cy="1449388"/>
            <a:chOff x="0" y="0"/>
            <a:chExt cx="2214191" cy="1734574"/>
          </a:xfrm>
        </p:grpSpPr>
        <p:sp>
          <p:nvSpPr>
            <p:cNvPr id="34831" name="Freeform 8"/>
            <p:cNvSpPr>
              <a:spLocks noChangeArrowheads="1"/>
            </p:cNvSpPr>
            <p:nvPr/>
          </p:nvSpPr>
          <p:spPr bwMode="auto">
            <a:xfrm>
              <a:off x="0" y="0"/>
              <a:ext cx="2214191" cy="1734574"/>
            </a:xfrm>
            <a:custGeom>
              <a:avLst/>
              <a:gdLst>
                <a:gd name="T0" fmla="*/ 749 w 1058"/>
                <a:gd name="T1" fmla="*/ 211 h 828"/>
                <a:gd name="T2" fmla="*/ 553 w 1058"/>
                <a:gd name="T3" fmla="*/ 66 h 828"/>
                <a:gd name="T4" fmla="*/ 66 w 1058"/>
                <a:gd name="T5" fmla="*/ 314 h 828"/>
                <a:gd name="T6" fmla="*/ 314 w 1058"/>
                <a:gd name="T7" fmla="*/ 801 h 828"/>
                <a:gd name="T8" fmla="*/ 558 w 1058"/>
                <a:gd name="T9" fmla="*/ 800 h 828"/>
                <a:gd name="T10" fmla="*/ 1058 w 1058"/>
                <a:gd name="T11" fmla="*/ 637 h 828"/>
                <a:gd name="T12" fmla="*/ 749 w 1058"/>
                <a:gd name="T13" fmla="*/ 211 h 828"/>
              </a:gdLst>
              <a:ahLst/>
              <a:cxnLst>
                <a:cxn ang="0">
                  <a:pos x="T0" y="T1"/>
                </a:cxn>
                <a:cxn ang="0">
                  <a:pos x="T2" y="T3"/>
                </a:cxn>
                <a:cxn ang="0">
                  <a:pos x="T4" y="T5"/>
                </a:cxn>
                <a:cxn ang="0">
                  <a:pos x="T6" y="T7"/>
                </a:cxn>
                <a:cxn ang="0">
                  <a:pos x="T8" y="T9"/>
                </a:cxn>
                <a:cxn ang="0">
                  <a:pos x="T10" y="T11"/>
                </a:cxn>
                <a:cxn ang="0">
                  <a:pos x="T12" y="T13"/>
                </a:cxn>
              </a:cxnLst>
              <a:rect l="0" t="0" r="r" b="b"/>
              <a:pathLst>
                <a:path w="1058" h="828">
                  <a:moveTo>
                    <a:pt x="749" y="211"/>
                  </a:moveTo>
                  <a:cubicBezTo>
                    <a:pt x="702" y="145"/>
                    <a:pt x="635" y="93"/>
                    <a:pt x="553" y="66"/>
                  </a:cubicBezTo>
                  <a:cubicBezTo>
                    <a:pt x="350" y="0"/>
                    <a:pt x="132" y="111"/>
                    <a:pt x="66" y="314"/>
                  </a:cubicBezTo>
                  <a:cubicBezTo>
                    <a:pt x="0" y="517"/>
                    <a:pt x="111" y="735"/>
                    <a:pt x="314" y="801"/>
                  </a:cubicBezTo>
                  <a:cubicBezTo>
                    <a:pt x="396" y="828"/>
                    <a:pt x="481" y="826"/>
                    <a:pt x="558" y="800"/>
                  </a:cubicBezTo>
                  <a:cubicBezTo>
                    <a:pt x="1058" y="637"/>
                    <a:pt x="1058" y="637"/>
                    <a:pt x="1058" y="637"/>
                  </a:cubicBezTo>
                  <a:lnTo>
                    <a:pt x="749" y="211"/>
                  </a:lnTo>
                  <a:close/>
                </a:path>
              </a:pathLst>
            </a:custGeom>
            <a:solidFill>
              <a:srgbClr val="F47264"/>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34832" name="文本框 90"/>
            <p:cNvSpPr txBox="1">
              <a:spLocks noChangeArrowheads="1"/>
            </p:cNvSpPr>
            <p:nvPr/>
          </p:nvSpPr>
          <p:spPr bwMode="auto">
            <a:xfrm>
              <a:off x="1425329" y="951078"/>
              <a:ext cx="562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solidFill>
                    <a:srgbClr val="FFFFFF"/>
                  </a:solidFill>
                  <a:latin typeface="微软雅黑" panose="020B0503020204020204" pitchFamily="34" charset="-122"/>
                  <a:ea typeface="微软雅黑" panose="020B0503020204020204" pitchFamily="34" charset="-122"/>
                </a:rPr>
                <a:t>01</a:t>
              </a:r>
              <a:endParaRPr lang="zh-CN" altLang="en-US" sz="2400" b="1">
                <a:solidFill>
                  <a:srgbClr val="FFFFFF"/>
                </a:solidFill>
                <a:latin typeface="微软雅黑" panose="020B0503020204020204" pitchFamily="34" charset="-122"/>
                <a:ea typeface="微软雅黑" panose="020B0503020204020204" pitchFamily="34" charset="-122"/>
              </a:endParaRPr>
            </a:p>
          </p:txBody>
        </p:sp>
      </p:grpSp>
      <p:grpSp>
        <p:nvGrpSpPr>
          <p:cNvPr id="25635" name="组合 74"/>
          <p:cNvGrpSpPr/>
          <p:nvPr/>
        </p:nvGrpSpPr>
        <p:grpSpPr bwMode="auto">
          <a:xfrm>
            <a:off x="5921375" y="3181350"/>
            <a:ext cx="1852613" cy="1449388"/>
            <a:chOff x="0" y="0"/>
            <a:chExt cx="2217918" cy="1734574"/>
          </a:xfrm>
        </p:grpSpPr>
        <p:sp>
          <p:nvSpPr>
            <p:cNvPr id="34834" name="Freeform 5"/>
            <p:cNvSpPr>
              <a:spLocks noChangeArrowheads="1"/>
            </p:cNvSpPr>
            <p:nvPr/>
          </p:nvSpPr>
          <p:spPr bwMode="auto">
            <a:xfrm>
              <a:off x="0" y="0"/>
              <a:ext cx="2217918" cy="1734574"/>
            </a:xfrm>
            <a:custGeom>
              <a:avLst/>
              <a:gdLst>
                <a:gd name="T0" fmla="*/ 501 w 1059"/>
                <a:gd name="T1" fmla="*/ 800 h 828"/>
                <a:gd name="T2" fmla="*/ 745 w 1059"/>
                <a:gd name="T3" fmla="*/ 801 h 828"/>
                <a:gd name="T4" fmla="*/ 993 w 1059"/>
                <a:gd name="T5" fmla="*/ 314 h 828"/>
                <a:gd name="T6" fmla="*/ 506 w 1059"/>
                <a:gd name="T7" fmla="*/ 66 h 828"/>
                <a:gd name="T8" fmla="*/ 310 w 1059"/>
                <a:gd name="T9" fmla="*/ 211 h 828"/>
                <a:gd name="T10" fmla="*/ 0 w 1059"/>
                <a:gd name="T11" fmla="*/ 637 h 828"/>
                <a:gd name="T12" fmla="*/ 501 w 1059"/>
                <a:gd name="T13" fmla="*/ 800 h 828"/>
              </a:gdLst>
              <a:ahLst/>
              <a:cxnLst>
                <a:cxn ang="0">
                  <a:pos x="T0" y="T1"/>
                </a:cxn>
                <a:cxn ang="0">
                  <a:pos x="T2" y="T3"/>
                </a:cxn>
                <a:cxn ang="0">
                  <a:pos x="T4" y="T5"/>
                </a:cxn>
                <a:cxn ang="0">
                  <a:pos x="T6" y="T7"/>
                </a:cxn>
                <a:cxn ang="0">
                  <a:pos x="T8" y="T9"/>
                </a:cxn>
                <a:cxn ang="0">
                  <a:pos x="T10" y="T11"/>
                </a:cxn>
                <a:cxn ang="0">
                  <a:pos x="T12" y="T13"/>
                </a:cxn>
              </a:cxnLst>
              <a:rect l="0" t="0" r="r" b="b"/>
              <a:pathLst>
                <a:path w="1059" h="828">
                  <a:moveTo>
                    <a:pt x="501" y="800"/>
                  </a:moveTo>
                  <a:cubicBezTo>
                    <a:pt x="578" y="826"/>
                    <a:pt x="663" y="828"/>
                    <a:pt x="745" y="801"/>
                  </a:cubicBezTo>
                  <a:cubicBezTo>
                    <a:pt x="948" y="735"/>
                    <a:pt x="1059" y="517"/>
                    <a:pt x="993" y="314"/>
                  </a:cubicBezTo>
                  <a:cubicBezTo>
                    <a:pt x="927" y="111"/>
                    <a:pt x="709" y="0"/>
                    <a:pt x="506" y="66"/>
                  </a:cubicBezTo>
                  <a:cubicBezTo>
                    <a:pt x="424" y="93"/>
                    <a:pt x="356" y="145"/>
                    <a:pt x="310" y="211"/>
                  </a:cubicBezTo>
                  <a:cubicBezTo>
                    <a:pt x="0" y="637"/>
                    <a:pt x="0" y="637"/>
                    <a:pt x="0" y="637"/>
                  </a:cubicBezTo>
                  <a:lnTo>
                    <a:pt x="501" y="800"/>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34835" name="文本框 88"/>
            <p:cNvSpPr txBox="1">
              <a:spLocks noChangeArrowheads="1"/>
            </p:cNvSpPr>
            <p:nvPr/>
          </p:nvSpPr>
          <p:spPr bwMode="auto">
            <a:xfrm>
              <a:off x="294035" y="960790"/>
              <a:ext cx="562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solidFill>
                    <a:srgbClr val="FFFFFF"/>
                  </a:solidFill>
                  <a:latin typeface="微软雅黑" panose="020B0503020204020204" pitchFamily="34" charset="-122"/>
                  <a:ea typeface="微软雅黑" panose="020B0503020204020204" pitchFamily="34" charset="-122"/>
                </a:rPr>
                <a:t>03</a:t>
              </a:r>
              <a:endParaRPr lang="zh-CN" altLang="en-US" sz="2400" b="1">
                <a:solidFill>
                  <a:srgbClr val="FFFFFF"/>
                </a:solidFill>
                <a:latin typeface="微软雅黑" panose="020B0503020204020204" pitchFamily="34" charset="-122"/>
                <a:ea typeface="微软雅黑" panose="020B0503020204020204" pitchFamily="34" charset="-122"/>
              </a:endParaRPr>
            </a:p>
          </p:txBody>
        </p:sp>
      </p:grpSp>
      <p:pic>
        <p:nvPicPr>
          <p:cNvPr id="25636" name="组合 7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8175" y="2890838"/>
            <a:ext cx="4572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7" name="Freeform 243"/>
          <p:cNvSpPr>
            <a:spLocks noEditPoints="1" noChangeArrowheads="1"/>
          </p:cNvSpPr>
          <p:nvPr/>
        </p:nvSpPr>
        <p:spPr bwMode="auto">
          <a:xfrm>
            <a:off x="6850063" y="3724275"/>
            <a:ext cx="433387" cy="433388"/>
          </a:xfrm>
          <a:custGeom>
            <a:avLst/>
            <a:gdLst>
              <a:gd name="T0" fmla="*/ 144 w 288"/>
              <a:gd name="T1" fmla="*/ 0 h 288"/>
              <a:gd name="T2" fmla="*/ 0 w 288"/>
              <a:gd name="T3" fmla="*/ 144 h 288"/>
              <a:gd name="T4" fmla="*/ 144 w 288"/>
              <a:gd name="T5" fmla="*/ 288 h 288"/>
              <a:gd name="T6" fmla="*/ 288 w 288"/>
              <a:gd name="T7" fmla="*/ 144 h 288"/>
              <a:gd name="T8" fmla="*/ 144 w 288"/>
              <a:gd name="T9" fmla="*/ 0 h 288"/>
              <a:gd name="T10" fmla="*/ 264 w 288"/>
              <a:gd name="T11" fmla="*/ 144 h 288"/>
              <a:gd name="T12" fmla="*/ 144 w 288"/>
              <a:gd name="T13" fmla="*/ 264 h 288"/>
              <a:gd name="T14" fmla="*/ 24 w 288"/>
              <a:gd name="T15" fmla="*/ 144 h 288"/>
              <a:gd name="T16" fmla="*/ 144 w 288"/>
              <a:gd name="T17" fmla="*/ 24 h 288"/>
              <a:gd name="T18" fmla="*/ 144 w 288"/>
              <a:gd name="T19" fmla="*/ 144 h 288"/>
              <a:gd name="T20" fmla="*/ 264 w 288"/>
              <a:gd name="T21" fmla="*/ 1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 h="288">
                <a:moveTo>
                  <a:pt x="144" y="0"/>
                </a:moveTo>
                <a:cubicBezTo>
                  <a:pt x="65" y="0"/>
                  <a:pt x="0" y="65"/>
                  <a:pt x="0" y="144"/>
                </a:cubicBezTo>
                <a:cubicBezTo>
                  <a:pt x="0" y="224"/>
                  <a:pt x="65" y="288"/>
                  <a:pt x="144" y="288"/>
                </a:cubicBezTo>
                <a:cubicBezTo>
                  <a:pt x="224" y="288"/>
                  <a:pt x="288" y="224"/>
                  <a:pt x="288" y="144"/>
                </a:cubicBezTo>
                <a:cubicBezTo>
                  <a:pt x="288" y="65"/>
                  <a:pt x="224" y="0"/>
                  <a:pt x="144" y="0"/>
                </a:cubicBezTo>
                <a:close/>
                <a:moveTo>
                  <a:pt x="264" y="144"/>
                </a:moveTo>
                <a:cubicBezTo>
                  <a:pt x="264" y="210"/>
                  <a:pt x="211" y="264"/>
                  <a:pt x="144" y="264"/>
                </a:cubicBezTo>
                <a:cubicBezTo>
                  <a:pt x="78" y="264"/>
                  <a:pt x="24" y="210"/>
                  <a:pt x="24" y="144"/>
                </a:cubicBezTo>
                <a:cubicBezTo>
                  <a:pt x="24" y="78"/>
                  <a:pt x="78" y="24"/>
                  <a:pt x="144" y="24"/>
                </a:cubicBezTo>
                <a:cubicBezTo>
                  <a:pt x="144" y="144"/>
                  <a:pt x="144" y="144"/>
                  <a:pt x="144" y="144"/>
                </a:cubicBezTo>
                <a:cubicBezTo>
                  <a:pt x="264" y="144"/>
                  <a:pt x="264" y="144"/>
                  <a:pt x="264" y="14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34838" name="Freeform 249"/>
          <p:cNvSpPr>
            <a:spLocks noChangeArrowheads="1"/>
          </p:cNvSpPr>
          <p:nvPr/>
        </p:nvSpPr>
        <p:spPr bwMode="auto">
          <a:xfrm>
            <a:off x="6373813" y="5068888"/>
            <a:ext cx="449262" cy="425450"/>
          </a:xfrm>
          <a:custGeom>
            <a:avLst/>
            <a:gdLst>
              <a:gd name="T0" fmla="*/ 294 w 301"/>
              <a:gd name="T1" fmla="*/ 107 h 285"/>
              <a:gd name="T2" fmla="*/ 137 w 301"/>
              <a:gd name="T3" fmla="*/ 9 h 285"/>
              <a:gd name="T4" fmla="*/ 8 w 301"/>
              <a:gd name="T5" fmla="*/ 139 h 285"/>
              <a:gd name="T6" fmla="*/ 64 w 301"/>
              <a:gd name="T7" fmla="*/ 218 h 285"/>
              <a:gd name="T8" fmla="*/ 36 w 301"/>
              <a:gd name="T9" fmla="*/ 268 h 285"/>
              <a:gd name="T10" fmla="*/ 123 w 301"/>
              <a:gd name="T11" fmla="*/ 237 h 285"/>
              <a:gd name="T12" fmla="*/ 164 w 301"/>
              <a:gd name="T13" fmla="*/ 237 h 285"/>
              <a:gd name="T14" fmla="*/ 294 w 301"/>
              <a:gd name="T15" fmla="*/ 107 h 2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1" h="285">
                <a:moveTo>
                  <a:pt x="294" y="107"/>
                </a:moveTo>
                <a:cubicBezTo>
                  <a:pt x="286" y="44"/>
                  <a:pt x="216" y="0"/>
                  <a:pt x="137" y="9"/>
                </a:cubicBezTo>
                <a:cubicBezTo>
                  <a:pt x="58" y="18"/>
                  <a:pt x="0" y="76"/>
                  <a:pt x="8" y="139"/>
                </a:cubicBezTo>
                <a:cubicBezTo>
                  <a:pt x="12" y="172"/>
                  <a:pt x="33" y="200"/>
                  <a:pt x="64" y="218"/>
                </a:cubicBezTo>
                <a:cubicBezTo>
                  <a:pt x="65" y="232"/>
                  <a:pt x="60" y="250"/>
                  <a:pt x="36" y="268"/>
                </a:cubicBezTo>
                <a:cubicBezTo>
                  <a:pt x="26" y="275"/>
                  <a:pt x="76" y="285"/>
                  <a:pt x="123" y="237"/>
                </a:cubicBezTo>
                <a:cubicBezTo>
                  <a:pt x="136" y="238"/>
                  <a:pt x="150" y="239"/>
                  <a:pt x="164" y="237"/>
                </a:cubicBezTo>
                <a:cubicBezTo>
                  <a:pt x="243" y="228"/>
                  <a:pt x="301" y="170"/>
                  <a:pt x="294" y="10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pic>
        <p:nvPicPr>
          <p:cNvPr id="25639" name="组合 7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5713" y="5084763"/>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40" name="组合 79"/>
          <p:cNvGrpSpPr/>
          <p:nvPr/>
        </p:nvGrpSpPr>
        <p:grpSpPr bwMode="auto">
          <a:xfrm>
            <a:off x="4635500" y="3749675"/>
            <a:ext cx="242888" cy="392113"/>
            <a:chOff x="0" y="0"/>
            <a:chExt cx="127000" cy="204787"/>
          </a:xfrm>
        </p:grpSpPr>
        <p:sp>
          <p:nvSpPr>
            <p:cNvPr id="34841" name="Freeform 626"/>
            <p:cNvSpPr>
              <a:spLocks noChangeArrowheads="1"/>
            </p:cNvSpPr>
            <p:nvPr/>
          </p:nvSpPr>
          <p:spPr bwMode="auto">
            <a:xfrm>
              <a:off x="0" y="57150"/>
              <a:ext cx="127000" cy="147637"/>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34842" name="Freeform 627"/>
            <p:cNvSpPr>
              <a:spLocks noChangeArrowheads="1"/>
            </p:cNvSpPr>
            <p:nvPr/>
          </p:nvSpPr>
          <p:spPr bwMode="auto">
            <a:xfrm>
              <a:off x="33337" y="0"/>
              <a:ext cx="61912" cy="134937"/>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grpSp>
        <p:nvGrpSpPr>
          <p:cNvPr id="25611" name="组合 50"/>
          <p:cNvGrpSpPr/>
          <p:nvPr/>
        </p:nvGrpSpPr>
        <p:grpSpPr bwMode="auto">
          <a:xfrm>
            <a:off x="7807325" y="3656013"/>
            <a:ext cx="2844800" cy="954087"/>
            <a:chOff x="0" y="0"/>
            <a:chExt cx="3406178" cy="1142595"/>
          </a:xfrm>
        </p:grpSpPr>
        <p:grpSp>
          <p:nvGrpSpPr>
            <p:cNvPr id="34844" name="组合 66"/>
            <p:cNvGrpSpPr/>
            <p:nvPr/>
          </p:nvGrpSpPr>
          <p:grpSpPr bwMode="auto">
            <a:xfrm>
              <a:off x="0" y="111947"/>
              <a:ext cx="414737" cy="559055"/>
              <a:chOff x="0" y="0"/>
              <a:chExt cx="321192" cy="432964"/>
            </a:xfrm>
          </p:grpSpPr>
          <p:cxnSp>
            <p:nvCxnSpPr>
              <p:cNvPr id="34845" name="直接连接符 68"/>
              <p:cNvCxnSpPr>
                <a:cxnSpLocks noChangeShapeType="1"/>
              </p:cNvCxnSpPr>
              <p:nvPr/>
            </p:nvCxnSpPr>
            <p:spPr bwMode="auto">
              <a:xfrm>
                <a:off x="0" y="239032"/>
                <a:ext cx="316634" cy="0"/>
              </a:xfrm>
              <a:prstGeom prst="line">
                <a:avLst/>
              </a:prstGeom>
              <a:noFill/>
              <a:ln w="6350">
                <a:solidFill>
                  <a:srgbClr val="404040"/>
                </a:solidFill>
                <a:round/>
              </a:ln>
              <a:extLst>
                <a:ext uri="{909E8E84-426E-40DD-AFC4-6F175D3DCCD1}">
                  <a14:hiddenFill xmlns:a14="http://schemas.microsoft.com/office/drawing/2010/main">
                    <a:noFill/>
                  </a14:hiddenFill>
                </a:ext>
              </a:extLst>
            </p:spPr>
          </p:cxnSp>
          <p:cxnSp>
            <p:nvCxnSpPr>
              <p:cNvPr id="34846" name="直接连接符 69"/>
              <p:cNvCxnSpPr>
                <a:cxnSpLocks noChangeShapeType="1"/>
              </p:cNvCxnSpPr>
              <p:nvPr/>
            </p:nvCxnSpPr>
            <p:spPr bwMode="auto">
              <a:xfrm>
                <a:off x="321192" y="0"/>
                <a:ext cx="0" cy="432964"/>
              </a:xfrm>
              <a:prstGeom prst="line">
                <a:avLst/>
              </a:prstGeom>
              <a:noFill/>
              <a:ln w="6350">
                <a:solidFill>
                  <a:srgbClr val="404040"/>
                </a:solidFill>
                <a:round/>
              </a:ln>
              <a:extLst>
                <a:ext uri="{909E8E84-426E-40DD-AFC4-6F175D3DCCD1}">
                  <a14:hiddenFill xmlns:a14="http://schemas.microsoft.com/office/drawing/2010/main">
                    <a:noFill/>
                  </a14:hiddenFill>
                </a:ext>
              </a:extLst>
            </p:spPr>
          </p:cxnSp>
        </p:grpSp>
        <p:sp>
          <p:nvSpPr>
            <p:cNvPr id="34847" name="文本框 67"/>
            <p:cNvSpPr txBox="1">
              <a:spLocks noChangeArrowheads="1"/>
            </p:cNvSpPr>
            <p:nvPr/>
          </p:nvSpPr>
          <p:spPr bwMode="auto">
            <a:xfrm>
              <a:off x="621791" y="0"/>
              <a:ext cx="2784387" cy="1142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a:solidFill>
                    <a:srgbClr val="404040"/>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grpSp>
      <p:grpSp>
        <p:nvGrpSpPr>
          <p:cNvPr id="25612" name="组合 51"/>
          <p:cNvGrpSpPr/>
          <p:nvPr/>
        </p:nvGrpSpPr>
        <p:grpSpPr bwMode="auto">
          <a:xfrm>
            <a:off x="7364413" y="4989513"/>
            <a:ext cx="2867025" cy="954087"/>
            <a:chOff x="0" y="0"/>
            <a:chExt cx="3433894" cy="1142595"/>
          </a:xfrm>
        </p:grpSpPr>
        <p:grpSp>
          <p:nvGrpSpPr>
            <p:cNvPr id="34849" name="组合 62"/>
            <p:cNvGrpSpPr/>
            <p:nvPr/>
          </p:nvGrpSpPr>
          <p:grpSpPr bwMode="auto">
            <a:xfrm>
              <a:off x="0" y="122897"/>
              <a:ext cx="414737" cy="559055"/>
              <a:chOff x="0" y="0"/>
              <a:chExt cx="321192" cy="432964"/>
            </a:xfrm>
          </p:grpSpPr>
          <p:cxnSp>
            <p:nvCxnSpPr>
              <p:cNvPr id="34850" name="直接连接符 64"/>
              <p:cNvCxnSpPr>
                <a:cxnSpLocks noChangeShapeType="1"/>
              </p:cNvCxnSpPr>
              <p:nvPr/>
            </p:nvCxnSpPr>
            <p:spPr bwMode="auto">
              <a:xfrm>
                <a:off x="0" y="239032"/>
                <a:ext cx="316634" cy="0"/>
              </a:xfrm>
              <a:prstGeom prst="line">
                <a:avLst/>
              </a:prstGeom>
              <a:noFill/>
              <a:ln w="6350">
                <a:solidFill>
                  <a:srgbClr val="404040"/>
                </a:solidFill>
                <a:round/>
              </a:ln>
              <a:extLst>
                <a:ext uri="{909E8E84-426E-40DD-AFC4-6F175D3DCCD1}">
                  <a14:hiddenFill xmlns:a14="http://schemas.microsoft.com/office/drawing/2010/main">
                    <a:noFill/>
                  </a14:hiddenFill>
                </a:ext>
              </a:extLst>
            </p:spPr>
          </p:cxnSp>
          <p:cxnSp>
            <p:nvCxnSpPr>
              <p:cNvPr id="34851" name="直接连接符 65"/>
              <p:cNvCxnSpPr>
                <a:cxnSpLocks noChangeShapeType="1"/>
              </p:cNvCxnSpPr>
              <p:nvPr/>
            </p:nvCxnSpPr>
            <p:spPr bwMode="auto">
              <a:xfrm>
                <a:off x="321192" y="0"/>
                <a:ext cx="0" cy="432964"/>
              </a:xfrm>
              <a:prstGeom prst="line">
                <a:avLst/>
              </a:prstGeom>
              <a:noFill/>
              <a:ln w="6350">
                <a:solidFill>
                  <a:srgbClr val="404040"/>
                </a:solidFill>
                <a:round/>
              </a:ln>
              <a:extLst>
                <a:ext uri="{909E8E84-426E-40DD-AFC4-6F175D3DCCD1}">
                  <a14:hiddenFill xmlns:a14="http://schemas.microsoft.com/office/drawing/2010/main">
                    <a:noFill/>
                  </a14:hiddenFill>
                </a:ext>
              </a:extLst>
            </p:spPr>
          </p:cxnSp>
        </p:grpSp>
        <p:sp>
          <p:nvSpPr>
            <p:cNvPr id="34852" name="文本框 63"/>
            <p:cNvSpPr txBox="1">
              <a:spLocks noChangeArrowheads="1"/>
            </p:cNvSpPr>
            <p:nvPr/>
          </p:nvSpPr>
          <p:spPr bwMode="auto">
            <a:xfrm>
              <a:off x="621792" y="0"/>
              <a:ext cx="2812102" cy="1142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a:solidFill>
                    <a:srgbClr val="404040"/>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grpSp>
      <p:grpSp>
        <p:nvGrpSpPr>
          <p:cNvPr id="25613" name="组合 52"/>
          <p:cNvGrpSpPr/>
          <p:nvPr/>
        </p:nvGrpSpPr>
        <p:grpSpPr bwMode="auto">
          <a:xfrm>
            <a:off x="1096963" y="3635375"/>
            <a:ext cx="2832100" cy="954088"/>
            <a:chOff x="0" y="0"/>
            <a:chExt cx="3391578" cy="1142595"/>
          </a:xfrm>
        </p:grpSpPr>
        <p:grpSp>
          <p:nvGrpSpPr>
            <p:cNvPr id="34854" name="组合 58"/>
            <p:cNvGrpSpPr/>
            <p:nvPr/>
          </p:nvGrpSpPr>
          <p:grpSpPr bwMode="auto">
            <a:xfrm flipH="1">
              <a:off x="2976841" y="120289"/>
              <a:ext cx="414737" cy="559055"/>
              <a:chOff x="0" y="0"/>
              <a:chExt cx="321192" cy="432964"/>
            </a:xfrm>
          </p:grpSpPr>
          <p:cxnSp>
            <p:nvCxnSpPr>
              <p:cNvPr id="34855" name="直接连接符 60"/>
              <p:cNvCxnSpPr>
                <a:cxnSpLocks noChangeShapeType="1"/>
              </p:cNvCxnSpPr>
              <p:nvPr/>
            </p:nvCxnSpPr>
            <p:spPr bwMode="auto">
              <a:xfrm>
                <a:off x="0" y="239032"/>
                <a:ext cx="316634" cy="0"/>
              </a:xfrm>
              <a:prstGeom prst="line">
                <a:avLst/>
              </a:prstGeom>
              <a:noFill/>
              <a:ln w="6350">
                <a:solidFill>
                  <a:srgbClr val="404040"/>
                </a:solidFill>
                <a:round/>
              </a:ln>
              <a:extLst>
                <a:ext uri="{909E8E84-426E-40DD-AFC4-6F175D3DCCD1}">
                  <a14:hiddenFill xmlns:a14="http://schemas.microsoft.com/office/drawing/2010/main">
                    <a:noFill/>
                  </a14:hiddenFill>
                </a:ext>
              </a:extLst>
            </p:spPr>
          </p:cxnSp>
          <p:cxnSp>
            <p:nvCxnSpPr>
              <p:cNvPr id="34856" name="直接连接符 61"/>
              <p:cNvCxnSpPr>
                <a:cxnSpLocks noChangeShapeType="1"/>
              </p:cNvCxnSpPr>
              <p:nvPr/>
            </p:nvCxnSpPr>
            <p:spPr bwMode="auto">
              <a:xfrm>
                <a:off x="321192" y="0"/>
                <a:ext cx="0" cy="432964"/>
              </a:xfrm>
              <a:prstGeom prst="line">
                <a:avLst/>
              </a:prstGeom>
              <a:noFill/>
              <a:ln w="6350">
                <a:solidFill>
                  <a:srgbClr val="404040"/>
                </a:solidFill>
                <a:round/>
              </a:ln>
              <a:extLst>
                <a:ext uri="{909E8E84-426E-40DD-AFC4-6F175D3DCCD1}">
                  <a14:hiddenFill xmlns:a14="http://schemas.microsoft.com/office/drawing/2010/main">
                    <a:noFill/>
                  </a14:hiddenFill>
                </a:ext>
              </a:extLst>
            </p:spPr>
          </p:cxnSp>
        </p:grpSp>
        <p:sp>
          <p:nvSpPr>
            <p:cNvPr id="34857" name="文本框 59"/>
            <p:cNvSpPr txBox="1">
              <a:spLocks noChangeArrowheads="1"/>
            </p:cNvSpPr>
            <p:nvPr/>
          </p:nvSpPr>
          <p:spPr bwMode="auto">
            <a:xfrm>
              <a:off x="0" y="0"/>
              <a:ext cx="2769788" cy="1142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a:solidFill>
                    <a:srgbClr val="404040"/>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grpSp>
      <p:grpSp>
        <p:nvGrpSpPr>
          <p:cNvPr id="25614" name="组合 53"/>
          <p:cNvGrpSpPr/>
          <p:nvPr/>
        </p:nvGrpSpPr>
        <p:grpSpPr bwMode="auto">
          <a:xfrm>
            <a:off x="1544638" y="5002213"/>
            <a:ext cx="2887662" cy="954087"/>
            <a:chOff x="0" y="0"/>
            <a:chExt cx="3457624" cy="1142595"/>
          </a:xfrm>
        </p:grpSpPr>
        <p:grpSp>
          <p:nvGrpSpPr>
            <p:cNvPr id="34859" name="组合 54"/>
            <p:cNvGrpSpPr/>
            <p:nvPr/>
          </p:nvGrpSpPr>
          <p:grpSpPr bwMode="auto">
            <a:xfrm flipH="1">
              <a:off x="3042887" y="120289"/>
              <a:ext cx="414737" cy="559055"/>
              <a:chOff x="0" y="0"/>
              <a:chExt cx="321192" cy="432964"/>
            </a:xfrm>
          </p:grpSpPr>
          <p:cxnSp>
            <p:nvCxnSpPr>
              <p:cNvPr id="34860" name="直接连接符 56"/>
              <p:cNvCxnSpPr>
                <a:cxnSpLocks noChangeShapeType="1"/>
              </p:cNvCxnSpPr>
              <p:nvPr/>
            </p:nvCxnSpPr>
            <p:spPr bwMode="auto">
              <a:xfrm>
                <a:off x="0" y="239032"/>
                <a:ext cx="316634" cy="0"/>
              </a:xfrm>
              <a:prstGeom prst="line">
                <a:avLst/>
              </a:prstGeom>
              <a:noFill/>
              <a:ln w="6350">
                <a:solidFill>
                  <a:srgbClr val="404040"/>
                </a:solidFill>
                <a:round/>
              </a:ln>
              <a:extLst>
                <a:ext uri="{909E8E84-426E-40DD-AFC4-6F175D3DCCD1}">
                  <a14:hiddenFill xmlns:a14="http://schemas.microsoft.com/office/drawing/2010/main">
                    <a:noFill/>
                  </a14:hiddenFill>
                </a:ext>
              </a:extLst>
            </p:spPr>
          </p:cxnSp>
          <p:cxnSp>
            <p:nvCxnSpPr>
              <p:cNvPr id="34861" name="直接连接符 57"/>
              <p:cNvCxnSpPr>
                <a:cxnSpLocks noChangeShapeType="1"/>
              </p:cNvCxnSpPr>
              <p:nvPr/>
            </p:nvCxnSpPr>
            <p:spPr bwMode="auto">
              <a:xfrm>
                <a:off x="321192" y="0"/>
                <a:ext cx="0" cy="432964"/>
              </a:xfrm>
              <a:prstGeom prst="line">
                <a:avLst/>
              </a:prstGeom>
              <a:noFill/>
              <a:ln w="6350">
                <a:solidFill>
                  <a:srgbClr val="404040"/>
                </a:solidFill>
                <a:round/>
              </a:ln>
              <a:extLst>
                <a:ext uri="{909E8E84-426E-40DD-AFC4-6F175D3DCCD1}">
                  <a14:hiddenFill xmlns:a14="http://schemas.microsoft.com/office/drawing/2010/main">
                    <a:noFill/>
                  </a14:hiddenFill>
                </a:ext>
              </a:extLst>
            </p:spPr>
          </p:cxnSp>
        </p:grpSp>
        <p:sp>
          <p:nvSpPr>
            <p:cNvPr id="34862" name="文本框 55"/>
            <p:cNvSpPr txBox="1">
              <a:spLocks noChangeArrowheads="1"/>
            </p:cNvSpPr>
            <p:nvPr/>
          </p:nvSpPr>
          <p:spPr bwMode="auto">
            <a:xfrm>
              <a:off x="0" y="0"/>
              <a:ext cx="2835834" cy="1142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a:solidFill>
                    <a:srgbClr val="404040"/>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grpSp>
      <p:grpSp>
        <p:nvGrpSpPr>
          <p:cNvPr id="25606" name="组合 41"/>
          <p:cNvGrpSpPr/>
          <p:nvPr/>
        </p:nvGrpSpPr>
        <p:grpSpPr bwMode="auto">
          <a:xfrm rot="5400000">
            <a:off x="5845176" y="2097087"/>
            <a:ext cx="222250" cy="466725"/>
            <a:chOff x="0" y="0"/>
            <a:chExt cx="266565" cy="559055"/>
          </a:xfrm>
        </p:grpSpPr>
        <p:cxnSp>
          <p:nvCxnSpPr>
            <p:cNvPr id="34864" name="直接连接符 46"/>
            <p:cNvCxnSpPr>
              <a:cxnSpLocks noChangeShapeType="1"/>
            </p:cNvCxnSpPr>
            <p:nvPr/>
          </p:nvCxnSpPr>
          <p:spPr bwMode="auto">
            <a:xfrm rot="16200000" flipV="1">
              <a:off x="136225" y="178305"/>
              <a:ext cx="0" cy="260680"/>
            </a:xfrm>
            <a:prstGeom prst="line">
              <a:avLst/>
            </a:prstGeom>
            <a:noFill/>
            <a:ln w="6350">
              <a:solidFill>
                <a:srgbClr val="404040"/>
              </a:solidFill>
              <a:round/>
            </a:ln>
            <a:extLst>
              <a:ext uri="{909E8E84-426E-40DD-AFC4-6F175D3DCCD1}">
                <a14:hiddenFill xmlns:a14="http://schemas.microsoft.com/office/drawing/2010/main">
                  <a:noFill/>
                </a14:hiddenFill>
              </a:ext>
            </a:extLst>
          </p:spPr>
        </p:cxnSp>
        <p:cxnSp>
          <p:nvCxnSpPr>
            <p:cNvPr id="34865" name="直接连接符 48"/>
            <p:cNvCxnSpPr>
              <a:cxnSpLocks noChangeShapeType="1"/>
            </p:cNvCxnSpPr>
            <p:nvPr/>
          </p:nvCxnSpPr>
          <p:spPr bwMode="auto">
            <a:xfrm flipH="1">
              <a:off x="0" y="0"/>
              <a:ext cx="0" cy="559055"/>
            </a:xfrm>
            <a:prstGeom prst="line">
              <a:avLst/>
            </a:prstGeom>
            <a:noFill/>
            <a:ln w="6350">
              <a:solidFill>
                <a:srgbClr val="404040"/>
              </a:solidFill>
              <a:round/>
            </a:ln>
            <a:extLst>
              <a:ext uri="{909E8E84-426E-40DD-AFC4-6F175D3DCCD1}">
                <a14:hiddenFill xmlns:a14="http://schemas.microsoft.com/office/drawing/2010/main">
                  <a:noFill/>
                </a14:hiddenFill>
              </a:ext>
            </a:extLst>
          </p:spPr>
        </p:cxnSp>
      </p:grpSp>
      <p:sp>
        <p:nvSpPr>
          <p:cNvPr id="25607" name="文本框 43"/>
          <p:cNvSpPr txBox="1">
            <a:spLocks noChangeArrowheads="1"/>
          </p:cNvSpPr>
          <p:nvPr/>
        </p:nvSpPr>
        <p:spPr bwMode="auto">
          <a:xfrm>
            <a:off x="4141788" y="1598613"/>
            <a:ext cx="3824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a:solidFill>
                  <a:srgbClr val="404040"/>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sp>
        <p:nvSpPr>
          <p:cNvPr id="34867" name="文本框 47"/>
          <p:cNvSpPr txBox="1">
            <a:spLocks noChangeArrowheads="1"/>
          </p:cNvSpPr>
          <p:nvPr/>
        </p:nvSpPr>
        <p:spPr bwMode="auto">
          <a:xfrm>
            <a:off x="292100" y="366713"/>
            <a:ext cx="2359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FFFFFF"/>
                </a:solidFill>
                <a:latin typeface="微软雅黑" panose="020B0503020204020204" pitchFamily="34" charset="-122"/>
                <a:ea typeface="微软雅黑" panose="020B0503020204020204" pitchFamily="34" charset="-122"/>
              </a:rPr>
              <a:t>亲子活动具体流程</a:t>
            </a: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636"/>
                                        </p:tgtEl>
                                        <p:attrNameLst>
                                          <p:attrName>style.visibility</p:attrName>
                                        </p:attrNameLst>
                                      </p:cBhvr>
                                      <p:to>
                                        <p:strVal val="visible"/>
                                      </p:to>
                                    </p:set>
                                    <p:animEffect transition="in" filter="wipe(down)">
                                      <p:cBhvr>
                                        <p:cTn id="7" dur="500"/>
                                        <p:tgtEl>
                                          <p:spTgt spid="25636"/>
                                        </p:tgtEl>
                                      </p:cBhvr>
                                    </p:animEffect>
                                  </p:childTnLst>
                                </p:cTn>
                              </p:par>
                              <p:par>
                                <p:cTn id="8" presetID="22" presetClass="entr" presetSubtype="4" fill="hold" nodeType="withEffect">
                                  <p:stCondLst>
                                    <p:cond delay="0"/>
                                  </p:stCondLst>
                                  <p:childTnLst>
                                    <p:set>
                                      <p:cBhvr>
                                        <p:cTn id="9" dur="1" fill="hold">
                                          <p:stCondLst>
                                            <p:cond delay="0"/>
                                          </p:stCondLst>
                                        </p:cTn>
                                        <p:tgtEl>
                                          <p:spTgt spid="25632"/>
                                        </p:tgtEl>
                                        <p:attrNameLst>
                                          <p:attrName>style.visibility</p:attrName>
                                        </p:attrNameLst>
                                      </p:cBhvr>
                                      <p:to>
                                        <p:strVal val="visible"/>
                                      </p:to>
                                    </p:set>
                                    <p:animEffect transition="in" filter="wipe(down)">
                                      <p:cBhvr>
                                        <p:cTn id="10" dur="500"/>
                                        <p:tgtEl>
                                          <p:spTgt spid="2563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5607"/>
                                        </p:tgtEl>
                                        <p:attrNameLst>
                                          <p:attrName>style.visibility</p:attrName>
                                        </p:attrNameLst>
                                      </p:cBhvr>
                                      <p:to>
                                        <p:strVal val="visible"/>
                                      </p:to>
                                    </p:set>
                                    <p:animEffect transition="in" filter="wipe(down)">
                                      <p:cBhvr>
                                        <p:cTn id="13" dur="500"/>
                                        <p:tgtEl>
                                          <p:spTgt spid="25607"/>
                                        </p:tgtEl>
                                      </p:cBhvr>
                                    </p:animEffect>
                                  </p:childTnLst>
                                </p:cTn>
                              </p:par>
                              <p:par>
                                <p:cTn id="14" presetID="22" presetClass="entr" presetSubtype="4" fill="hold" nodeType="withEffect">
                                  <p:stCondLst>
                                    <p:cond delay="0"/>
                                  </p:stCondLst>
                                  <p:childTnLst>
                                    <p:set>
                                      <p:cBhvr>
                                        <p:cTn id="15" dur="1" fill="hold">
                                          <p:stCondLst>
                                            <p:cond delay="0"/>
                                          </p:stCondLst>
                                        </p:cTn>
                                        <p:tgtEl>
                                          <p:spTgt spid="25606"/>
                                        </p:tgtEl>
                                        <p:attrNameLst>
                                          <p:attrName>style.visibility</p:attrName>
                                        </p:attrNameLst>
                                      </p:cBhvr>
                                      <p:to>
                                        <p:strVal val="visible"/>
                                      </p:to>
                                    </p:set>
                                    <p:animEffect transition="in" filter="wipe(down)">
                                      <p:cBhvr>
                                        <p:cTn id="16" dur="500"/>
                                        <p:tgtEl>
                                          <p:spTgt spid="2560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5635"/>
                                        </p:tgtEl>
                                        <p:attrNameLst>
                                          <p:attrName>style.visibility</p:attrName>
                                        </p:attrNameLst>
                                      </p:cBhvr>
                                      <p:to>
                                        <p:strVal val="visible"/>
                                      </p:to>
                                    </p:set>
                                    <p:animEffect transition="in" filter="wipe(down)">
                                      <p:cBhvr>
                                        <p:cTn id="21" dur="500"/>
                                        <p:tgtEl>
                                          <p:spTgt spid="25635"/>
                                        </p:tgtEl>
                                      </p:cBhvr>
                                    </p:animEffect>
                                  </p:childTnLst>
                                </p:cTn>
                              </p:par>
                              <p:par>
                                <p:cTn id="22" presetID="22" presetClass="entr" presetSubtype="4" fill="hold" nodeType="withEffect">
                                  <p:stCondLst>
                                    <p:cond delay="0"/>
                                  </p:stCondLst>
                                  <p:childTnLst>
                                    <p:set>
                                      <p:cBhvr>
                                        <p:cTn id="23" dur="1" fill="hold">
                                          <p:stCondLst>
                                            <p:cond delay="0"/>
                                          </p:stCondLst>
                                        </p:cTn>
                                        <p:tgtEl>
                                          <p:spTgt spid="25611"/>
                                        </p:tgtEl>
                                        <p:attrNameLst>
                                          <p:attrName>style.visibility</p:attrName>
                                        </p:attrNameLst>
                                      </p:cBhvr>
                                      <p:to>
                                        <p:strVal val="visible"/>
                                      </p:to>
                                    </p:set>
                                    <p:animEffect transition="in" filter="wipe(down)">
                                      <p:cBhvr>
                                        <p:cTn id="24" dur="500"/>
                                        <p:tgtEl>
                                          <p:spTgt spid="256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5631"/>
                                        </p:tgtEl>
                                        <p:attrNameLst>
                                          <p:attrName>style.visibility</p:attrName>
                                        </p:attrNameLst>
                                      </p:cBhvr>
                                      <p:to>
                                        <p:strVal val="visible"/>
                                      </p:to>
                                    </p:set>
                                    <p:animEffect transition="in" filter="wipe(down)">
                                      <p:cBhvr>
                                        <p:cTn id="29" dur="500"/>
                                        <p:tgtEl>
                                          <p:spTgt spid="25631"/>
                                        </p:tgtEl>
                                      </p:cBhvr>
                                    </p:animEffect>
                                  </p:childTnLst>
                                </p:cTn>
                              </p:par>
                              <p:par>
                                <p:cTn id="30" presetID="22" presetClass="entr" presetSubtype="4" fill="hold" nodeType="withEffect">
                                  <p:stCondLst>
                                    <p:cond delay="0"/>
                                  </p:stCondLst>
                                  <p:childTnLst>
                                    <p:set>
                                      <p:cBhvr>
                                        <p:cTn id="31" dur="1" fill="hold">
                                          <p:stCondLst>
                                            <p:cond delay="0"/>
                                          </p:stCondLst>
                                        </p:cTn>
                                        <p:tgtEl>
                                          <p:spTgt spid="25612"/>
                                        </p:tgtEl>
                                        <p:attrNameLst>
                                          <p:attrName>style.visibility</p:attrName>
                                        </p:attrNameLst>
                                      </p:cBhvr>
                                      <p:to>
                                        <p:strVal val="visible"/>
                                      </p:to>
                                    </p:set>
                                    <p:animEffect transition="in" filter="wipe(down)">
                                      <p:cBhvr>
                                        <p:cTn id="32" dur="500"/>
                                        <p:tgtEl>
                                          <p:spTgt spid="256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5639"/>
                                        </p:tgtEl>
                                        <p:attrNameLst>
                                          <p:attrName>style.visibility</p:attrName>
                                        </p:attrNameLst>
                                      </p:cBhvr>
                                      <p:to>
                                        <p:strVal val="visible"/>
                                      </p:to>
                                    </p:set>
                                    <p:animEffect transition="in" filter="barn(inVertical)">
                                      <p:cBhvr>
                                        <p:cTn id="37" dur="500"/>
                                        <p:tgtEl>
                                          <p:spTgt spid="25639"/>
                                        </p:tgtEl>
                                      </p:cBhvr>
                                    </p:animEffect>
                                  </p:childTnLst>
                                </p:cTn>
                              </p:par>
                              <p:par>
                                <p:cTn id="38" presetID="16" presetClass="entr" presetSubtype="21" fill="hold" nodeType="withEffect">
                                  <p:stCondLst>
                                    <p:cond delay="0"/>
                                  </p:stCondLst>
                                  <p:childTnLst>
                                    <p:set>
                                      <p:cBhvr>
                                        <p:cTn id="39" dur="1" fill="hold">
                                          <p:stCondLst>
                                            <p:cond delay="0"/>
                                          </p:stCondLst>
                                        </p:cTn>
                                        <p:tgtEl>
                                          <p:spTgt spid="25633"/>
                                        </p:tgtEl>
                                        <p:attrNameLst>
                                          <p:attrName>style.visibility</p:attrName>
                                        </p:attrNameLst>
                                      </p:cBhvr>
                                      <p:to>
                                        <p:strVal val="visible"/>
                                      </p:to>
                                    </p:set>
                                    <p:animEffect transition="in" filter="barn(inVertical)">
                                      <p:cBhvr>
                                        <p:cTn id="40" dur="500"/>
                                        <p:tgtEl>
                                          <p:spTgt spid="25633"/>
                                        </p:tgtEl>
                                      </p:cBhvr>
                                    </p:animEffect>
                                  </p:childTnLst>
                                </p:cTn>
                              </p:par>
                              <p:par>
                                <p:cTn id="41" presetID="16" presetClass="entr" presetSubtype="21" fill="hold" nodeType="withEffect">
                                  <p:stCondLst>
                                    <p:cond delay="0"/>
                                  </p:stCondLst>
                                  <p:childTnLst>
                                    <p:set>
                                      <p:cBhvr>
                                        <p:cTn id="42" dur="1" fill="hold">
                                          <p:stCondLst>
                                            <p:cond delay="0"/>
                                          </p:stCondLst>
                                        </p:cTn>
                                        <p:tgtEl>
                                          <p:spTgt spid="25614"/>
                                        </p:tgtEl>
                                        <p:attrNameLst>
                                          <p:attrName>style.visibility</p:attrName>
                                        </p:attrNameLst>
                                      </p:cBhvr>
                                      <p:to>
                                        <p:strVal val="visible"/>
                                      </p:to>
                                    </p:set>
                                    <p:animEffect transition="in" filter="barn(inVertical)">
                                      <p:cBhvr>
                                        <p:cTn id="43" dur="500"/>
                                        <p:tgtEl>
                                          <p:spTgt spid="25614"/>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5613"/>
                                        </p:tgtEl>
                                        <p:attrNameLst>
                                          <p:attrName>style.visibility</p:attrName>
                                        </p:attrNameLst>
                                      </p:cBhvr>
                                      <p:to>
                                        <p:strVal val="visible"/>
                                      </p:to>
                                    </p:set>
                                    <p:animEffect transition="in" filter="barn(inVertical)">
                                      <p:cBhvr>
                                        <p:cTn id="48" dur="500"/>
                                        <p:tgtEl>
                                          <p:spTgt spid="25613"/>
                                        </p:tgtEl>
                                      </p:cBhvr>
                                    </p:animEffect>
                                  </p:childTnLst>
                                </p:cTn>
                              </p:par>
                              <p:par>
                                <p:cTn id="49" presetID="16" presetClass="entr" presetSubtype="21" fill="hold" nodeType="withEffect">
                                  <p:stCondLst>
                                    <p:cond delay="0"/>
                                  </p:stCondLst>
                                  <p:childTnLst>
                                    <p:set>
                                      <p:cBhvr>
                                        <p:cTn id="50" dur="1" fill="hold">
                                          <p:stCondLst>
                                            <p:cond delay="0"/>
                                          </p:stCondLst>
                                        </p:cTn>
                                        <p:tgtEl>
                                          <p:spTgt spid="25634"/>
                                        </p:tgtEl>
                                        <p:attrNameLst>
                                          <p:attrName>style.visibility</p:attrName>
                                        </p:attrNameLst>
                                      </p:cBhvr>
                                      <p:to>
                                        <p:strVal val="visible"/>
                                      </p:to>
                                    </p:set>
                                    <p:animEffect transition="in" filter="barn(inVertical)">
                                      <p:cBhvr>
                                        <p:cTn id="51" dur="500"/>
                                        <p:tgtEl>
                                          <p:spTgt spid="25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36866" name="组合 45"/>
          <p:cNvGrpSpPr/>
          <p:nvPr/>
        </p:nvGrpSpPr>
        <p:grpSpPr bwMode="auto">
          <a:xfrm>
            <a:off x="0" y="292100"/>
            <a:ext cx="12190413" cy="549275"/>
            <a:chOff x="0" y="0"/>
            <a:chExt cx="12190828" cy="548640"/>
          </a:xfrm>
        </p:grpSpPr>
        <p:sp>
          <p:nvSpPr>
            <p:cNvPr id="36867" name="矩形 42"/>
            <p:cNvSpPr>
              <a:spLocks noChangeArrowheads="1"/>
            </p:cNvSpPr>
            <p:nvPr/>
          </p:nvSpPr>
          <p:spPr bwMode="auto">
            <a:xfrm>
              <a:off x="0" y="0"/>
              <a:ext cx="3118104" cy="548640"/>
            </a:xfrm>
            <a:custGeom>
              <a:avLst/>
              <a:gdLst>
                <a:gd name="T0" fmla="*/ 0 w 3118104"/>
                <a:gd name="T1" fmla="*/ 9144 h 548640"/>
                <a:gd name="T2" fmla="*/ 2679192 w 3118104"/>
                <a:gd name="T3" fmla="*/ 0 h 548640"/>
                <a:gd name="T4" fmla="*/ 3118104 w 3118104"/>
                <a:gd name="T5" fmla="*/ 548640 h 548640"/>
                <a:gd name="T6" fmla="*/ 0 w 3118104"/>
                <a:gd name="T7" fmla="*/ 548640 h 548640"/>
                <a:gd name="T8" fmla="*/ 0 w 3118104"/>
                <a:gd name="T9" fmla="*/ 9144 h 548640"/>
              </a:gdLst>
              <a:ahLst/>
              <a:cxnLst>
                <a:cxn ang="0">
                  <a:pos x="T0" y="T1"/>
                </a:cxn>
                <a:cxn ang="0">
                  <a:pos x="T2" y="T3"/>
                </a:cxn>
                <a:cxn ang="0">
                  <a:pos x="T4" y="T5"/>
                </a:cxn>
                <a:cxn ang="0">
                  <a:pos x="T6" y="T7"/>
                </a:cxn>
                <a:cxn ang="0">
                  <a:pos x="T8" y="T9"/>
                </a:cxn>
              </a:cxnLst>
              <a:rect l="0" t="0" r="r" b="b"/>
              <a:pathLst>
                <a:path w="3118104" h="548640">
                  <a:moveTo>
                    <a:pt x="0" y="9144"/>
                  </a:moveTo>
                  <a:lnTo>
                    <a:pt x="2679192" y="0"/>
                  </a:lnTo>
                  <a:lnTo>
                    <a:pt x="3118104" y="548640"/>
                  </a:lnTo>
                  <a:lnTo>
                    <a:pt x="0" y="548640"/>
                  </a:lnTo>
                  <a:lnTo>
                    <a:pt x="0" y="9144"/>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cxnSp>
          <p:nvCxnSpPr>
            <p:cNvPr id="36868" name="直接连接符 44"/>
            <p:cNvCxnSpPr>
              <a:cxnSpLocks noChangeShapeType="1"/>
            </p:cNvCxnSpPr>
            <p:nvPr/>
          </p:nvCxnSpPr>
          <p:spPr bwMode="auto">
            <a:xfrm>
              <a:off x="3108960" y="539496"/>
              <a:ext cx="9081868" cy="0"/>
            </a:xfrm>
            <a:prstGeom prst="line">
              <a:avLst/>
            </a:prstGeom>
            <a:noFill/>
            <a:ln w="3175">
              <a:solidFill>
                <a:srgbClr val="BFBFBF"/>
              </a:solidFill>
              <a:round/>
            </a:ln>
            <a:extLst>
              <a:ext uri="{909E8E84-426E-40DD-AFC4-6F175D3DCCD1}">
                <a14:hiddenFill xmlns:a14="http://schemas.microsoft.com/office/drawing/2010/main">
                  <a:noFill/>
                </a14:hiddenFill>
              </a:ext>
            </a:extLst>
          </p:spPr>
        </p:cxnSp>
      </p:grpSp>
      <p:sp>
        <p:nvSpPr>
          <p:cNvPr id="36869" name="文本框 47"/>
          <p:cNvSpPr txBox="1">
            <a:spLocks noChangeArrowheads="1"/>
          </p:cNvSpPr>
          <p:nvPr/>
        </p:nvSpPr>
        <p:spPr bwMode="auto">
          <a:xfrm>
            <a:off x="292100" y="366713"/>
            <a:ext cx="2359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FFFFFF"/>
                </a:solidFill>
                <a:latin typeface="微软雅黑" panose="020B0503020204020204" pitchFamily="34" charset="-122"/>
                <a:ea typeface="微软雅黑" panose="020B0503020204020204" pitchFamily="34" charset="-122"/>
              </a:rPr>
              <a:t>亲子活动具体流程</a:t>
            </a:r>
          </a:p>
        </p:txBody>
      </p:sp>
      <p:pic>
        <p:nvPicPr>
          <p:cNvPr id="16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230443" y="4237038"/>
            <a:ext cx="2960426" cy="197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577687" y="4237038"/>
            <a:ext cx="2960426" cy="197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861300" y="4244370"/>
            <a:ext cx="2938463" cy="1961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9" name="直接连接符 168"/>
          <p:cNvCxnSpPr>
            <a:cxnSpLocks noChangeShapeType="1"/>
            <a:stCxn id="171" idx="6"/>
            <a:endCxn id="170" idx="2"/>
          </p:cNvCxnSpPr>
          <p:nvPr/>
        </p:nvCxnSpPr>
        <p:spPr bwMode="auto">
          <a:xfrm>
            <a:off x="2606675" y="2611438"/>
            <a:ext cx="1006475" cy="0"/>
          </a:xfrm>
          <a:prstGeom prst="line">
            <a:avLst/>
          </a:prstGeom>
          <a:noFill/>
          <a:ln w="9525">
            <a:solidFill>
              <a:srgbClr val="BFBFBF"/>
            </a:solidFill>
            <a:round/>
          </a:ln>
          <a:extLst>
            <a:ext uri="{909E8E84-426E-40DD-AFC4-6F175D3DCCD1}">
              <a14:hiddenFill xmlns:a14="http://schemas.microsoft.com/office/drawing/2010/main">
                <a:noFill/>
              </a14:hiddenFill>
            </a:ext>
          </a:extLst>
        </p:spPr>
      </p:cxnSp>
      <p:sp>
        <p:nvSpPr>
          <p:cNvPr id="170" name="Oval 14"/>
          <p:cNvSpPr>
            <a:spLocks noChangeArrowheads="1"/>
          </p:cNvSpPr>
          <p:nvPr/>
        </p:nvSpPr>
        <p:spPr bwMode="auto">
          <a:xfrm>
            <a:off x="3613150" y="1930400"/>
            <a:ext cx="1362075" cy="1363663"/>
          </a:xfrm>
          <a:prstGeom prst="ellipse">
            <a:avLst/>
          </a:prstGeom>
          <a:noFill/>
          <a:ln w="127000">
            <a:solidFill>
              <a:srgbClr val="029874"/>
            </a:solidFill>
            <a:round/>
          </a:ln>
        </p:spPr>
        <p:txBody>
          <a:bodyPr lIns="36000" rIns="36000" anchor="ctr"/>
          <a:lstStyle/>
          <a:p>
            <a:pPr algn="ctr" defTabSz="1218565" fontAlgn="auto">
              <a:spcBef>
                <a:spcPts val="0"/>
              </a:spcBef>
              <a:spcAft>
                <a:spcPts val="0"/>
              </a:spcAft>
              <a:defRPr/>
            </a:pPr>
            <a:r>
              <a:rPr lang="zh-CN" altLang="en-US" sz="1600" kern="0" dirty="0">
                <a:solidFill>
                  <a:sysClr val="windowText" lastClr="000000">
                    <a:lumMod val="85000"/>
                    <a:lumOff val="15000"/>
                  </a:sysClr>
                </a:solidFill>
                <a:latin typeface="微软雅黑" panose="020B0503020204020204" pitchFamily="34" charset="-122"/>
                <a:ea typeface="微软雅黑" panose="020B0503020204020204" pitchFamily="34" charset="-122"/>
                <a:sym typeface="微软雅黑" panose="020B0503020204020204" pitchFamily="34" charset="-122"/>
              </a:rPr>
              <a:t>添加说明文字</a:t>
            </a:r>
          </a:p>
        </p:txBody>
      </p:sp>
      <p:sp>
        <p:nvSpPr>
          <p:cNvPr id="171" name="Oval 15"/>
          <p:cNvSpPr>
            <a:spLocks noChangeArrowheads="1"/>
          </p:cNvSpPr>
          <p:nvPr/>
        </p:nvSpPr>
        <p:spPr bwMode="auto">
          <a:xfrm>
            <a:off x="1509713" y="2062163"/>
            <a:ext cx="1096962" cy="1100137"/>
          </a:xfrm>
          <a:prstGeom prst="ellipse">
            <a:avLst/>
          </a:prstGeom>
          <a:noFill/>
          <a:ln w="127000">
            <a:solidFill>
              <a:srgbClr val="DF0030"/>
            </a:solidFill>
            <a:round/>
          </a:ln>
          <a:effectLst/>
        </p:spPr>
        <p:txBody>
          <a:bodyPr anchor="ctr"/>
          <a:lstStyle/>
          <a:p>
            <a:pPr algn="ctr" defTabSz="1218565" fontAlgn="auto">
              <a:spcBef>
                <a:spcPts val="0"/>
              </a:spcBef>
              <a:spcAft>
                <a:spcPts val="0"/>
              </a:spcAft>
              <a:defRPr/>
            </a:pPr>
            <a:r>
              <a:rPr lang="zh-CN" altLang="en-US" sz="2000" kern="0" dirty="0">
                <a:solidFill>
                  <a:sysClr val="windowText" lastClr="000000">
                    <a:lumMod val="85000"/>
                    <a:lumOff val="15000"/>
                  </a:sysClr>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grpSp>
        <p:nvGrpSpPr>
          <p:cNvPr id="172" name="Group 22"/>
          <p:cNvGrpSpPr/>
          <p:nvPr/>
        </p:nvGrpSpPr>
        <p:grpSpPr bwMode="auto">
          <a:xfrm>
            <a:off x="6475413" y="1468438"/>
            <a:ext cx="1133475" cy="503237"/>
            <a:chOff x="0" y="0"/>
            <a:chExt cx="1131895" cy="504056"/>
          </a:xfrm>
        </p:grpSpPr>
        <p:sp>
          <p:nvSpPr>
            <p:cNvPr id="173" name="矩形 46"/>
            <p:cNvSpPr>
              <a:spLocks noChangeArrowheads="1"/>
            </p:cNvSpPr>
            <p:nvPr/>
          </p:nvSpPr>
          <p:spPr bwMode="auto">
            <a:xfrm>
              <a:off x="0" y="0"/>
              <a:ext cx="1079580" cy="504056"/>
            </a:xfrm>
            <a:prstGeom prst="rect">
              <a:avLst/>
            </a:prstGeom>
            <a:solidFill>
              <a:srgbClr val="31859C"/>
            </a:solidFill>
            <a:ln w="12700" cmpd="sng">
              <a:noFill/>
              <a:miter lim="800000"/>
            </a:ln>
          </p:spPr>
          <p:txBody>
            <a:bodyPr anchor="ctr"/>
            <a:lstStyle/>
            <a:p>
              <a:pPr algn="ctr" defTabSz="1218565" fontAlgn="auto">
                <a:spcBef>
                  <a:spcPts val="0"/>
                </a:spcBef>
                <a:spcAft>
                  <a:spcPts val="0"/>
                </a:spcAft>
                <a:defRPr/>
              </a:pPr>
              <a:endParaRPr lang="zh-CN" altLang="zh-CN" sz="1865" kern="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 name="文本框 47"/>
            <p:cNvSpPr>
              <a:spLocks noChangeArrowheads="1"/>
            </p:cNvSpPr>
            <p:nvPr/>
          </p:nvSpPr>
          <p:spPr bwMode="auto">
            <a:xfrm>
              <a:off x="52314" y="41342"/>
              <a:ext cx="1079581" cy="432503"/>
            </a:xfrm>
            <a:prstGeom prst="rect">
              <a:avLst/>
            </a:prstGeom>
            <a:noFill/>
            <a:ln w="12700" cmpd="sng">
              <a:noFill/>
              <a:miter lim="800000"/>
            </a:ln>
          </p:spPr>
          <p:txBody>
            <a:bodyPr anchor="ctr"/>
            <a:lstStyle/>
            <a:p>
              <a:pPr algn="ctr" defTabSz="1218565" fontAlgn="auto">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关键字</a:t>
              </a:r>
            </a:p>
          </p:txBody>
        </p:sp>
      </p:grpSp>
      <p:sp>
        <p:nvSpPr>
          <p:cNvPr id="175" name="矩形 60"/>
          <p:cNvSpPr>
            <a:spLocks noChangeArrowheads="1"/>
          </p:cNvSpPr>
          <p:nvPr/>
        </p:nvSpPr>
        <p:spPr bwMode="auto">
          <a:xfrm>
            <a:off x="7799388" y="1412875"/>
            <a:ext cx="3335337"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218565" fontAlgn="auto">
              <a:lnSpc>
                <a:spcPct val="130000"/>
              </a:lnSpc>
              <a:spcBef>
                <a:spcPts val="0"/>
              </a:spcBef>
              <a:spcAft>
                <a:spcPts val="0"/>
              </a:spcAft>
              <a:defRPr/>
            </a:pPr>
            <a:r>
              <a:rPr lang="zh-CN" altLang="en-US" sz="1335" kern="0" dirty="0">
                <a:solidFill>
                  <a:sysClr val="windowText" lastClr="000000">
                    <a:lumMod val="85000"/>
                    <a:lumOff val="15000"/>
                  </a:sysClr>
                </a:solidFill>
                <a:latin typeface="微软雅黑" panose="020B0503020204020204" pitchFamily="34" charset="-122"/>
                <a:ea typeface="微软雅黑" panose="020B0503020204020204" pitchFamily="34" charset="-122"/>
                <a:sym typeface="微软雅黑" panose="020B0503020204020204" pitchFamily="34" charset="-122"/>
              </a:rPr>
              <a:t>单击此处添加文本单击此处添加文本</a:t>
            </a:r>
            <a:endParaRPr lang="en-US" altLang="zh-CN" sz="1335" kern="0" dirty="0">
              <a:solidFill>
                <a:sysClr val="windowText" lastClr="000000">
                  <a:lumMod val="85000"/>
                  <a:lumOff val="15000"/>
                </a:sys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1218565" fontAlgn="auto">
              <a:lnSpc>
                <a:spcPct val="130000"/>
              </a:lnSpc>
              <a:spcBef>
                <a:spcPts val="0"/>
              </a:spcBef>
              <a:spcAft>
                <a:spcPts val="0"/>
              </a:spcAft>
              <a:defRPr/>
            </a:pPr>
            <a:r>
              <a:rPr lang="zh-CN" altLang="en-US" sz="1335" kern="0" dirty="0">
                <a:solidFill>
                  <a:sysClr val="windowText" lastClr="000000">
                    <a:lumMod val="85000"/>
                    <a:lumOff val="15000"/>
                  </a:sysClr>
                </a:solidFill>
                <a:latin typeface="微软雅黑" panose="020B0503020204020204" pitchFamily="34" charset="-122"/>
                <a:ea typeface="微软雅黑" panose="020B0503020204020204" pitchFamily="34" charset="-122"/>
                <a:sym typeface="微软雅黑" panose="020B0503020204020204" pitchFamily="34" charset="-122"/>
              </a:rPr>
              <a:t>单击此处添加文本单击此处添加文本</a:t>
            </a:r>
            <a:endParaRPr lang="en-US" altLang="zh-CN" sz="1335" kern="0" dirty="0">
              <a:solidFill>
                <a:sysClr val="windowText" lastClr="000000">
                  <a:lumMod val="85000"/>
                  <a:lumOff val="15000"/>
                </a:sys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76" name="Group 22"/>
          <p:cNvGrpSpPr/>
          <p:nvPr/>
        </p:nvGrpSpPr>
        <p:grpSpPr bwMode="auto">
          <a:xfrm>
            <a:off x="6468021" y="2351105"/>
            <a:ext cx="1089742" cy="503239"/>
            <a:chOff x="-8103" y="0"/>
            <a:chExt cx="1088223" cy="504056"/>
          </a:xfrm>
          <a:solidFill>
            <a:srgbClr val="F8D35E"/>
          </a:solidFill>
        </p:grpSpPr>
        <p:sp>
          <p:nvSpPr>
            <p:cNvPr id="177" name="矩形 46"/>
            <p:cNvSpPr>
              <a:spLocks noChangeArrowheads="1"/>
            </p:cNvSpPr>
            <p:nvPr/>
          </p:nvSpPr>
          <p:spPr bwMode="auto">
            <a:xfrm>
              <a:off x="0" y="0"/>
              <a:ext cx="1080120" cy="504056"/>
            </a:xfrm>
            <a:prstGeom prst="rect">
              <a:avLst/>
            </a:prstGeom>
            <a:grpFill/>
            <a:ln w="12700" cmpd="sng">
              <a:noFill/>
              <a:miter lim="800000"/>
            </a:ln>
          </p:spPr>
          <p:txBody>
            <a:bodyPr anchor="ctr"/>
            <a:lstStyle/>
            <a:p>
              <a:pPr algn="ctr" defTabSz="1218565" fontAlgn="auto">
                <a:spcBef>
                  <a:spcPts val="0"/>
                </a:spcBef>
                <a:spcAft>
                  <a:spcPts val="0"/>
                </a:spcAft>
                <a:defRPr/>
              </a:pPr>
              <a:endParaRPr lang="zh-CN" altLang="zh-CN" sz="1865" kern="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8" name="文本框 47"/>
            <p:cNvSpPr>
              <a:spLocks noChangeArrowheads="1"/>
            </p:cNvSpPr>
            <p:nvPr/>
          </p:nvSpPr>
          <p:spPr bwMode="auto">
            <a:xfrm>
              <a:off x="-8103" y="41772"/>
              <a:ext cx="1080121" cy="431586"/>
            </a:xfrm>
            <a:prstGeom prst="rect">
              <a:avLst/>
            </a:prstGeom>
            <a:grpFill/>
            <a:ln w="12700" cmpd="sng">
              <a:noFill/>
              <a:miter lim="800000"/>
            </a:ln>
          </p:spPr>
          <p:txBody>
            <a:bodyPr anchor="ctr"/>
            <a:lstStyle/>
            <a:p>
              <a:pPr algn="ctr" defTabSz="1218565" fontAlgn="auto">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关键字</a:t>
              </a:r>
            </a:p>
          </p:txBody>
        </p:sp>
      </p:grpSp>
      <p:sp>
        <p:nvSpPr>
          <p:cNvPr id="179" name="矩形 60"/>
          <p:cNvSpPr>
            <a:spLocks noChangeArrowheads="1"/>
          </p:cNvSpPr>
          <p:nvPr/>
        </p:nvSpPr>
        <p:spPr bwMode="auto">
          <a:xfrm>
            <a:off x="7799388" y="2295525"/>
            <a:ext cx="3335337"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218565" fontAlgn="auto">
              <a:lnSpc>
                <a:spcPct val="130000"/>
              </a:lnSpc>
              <a:spcBef>
                <a:spcPts val="0"/>
              </a:spcBef>
              <a:spcAft>
                <a:spcPts val="0"/>
              </a:spcAft>
              <a:defRPr/>
            </a:pPr>
            <a:r>
              <a:rPr lang="zh-CN" altLang="en-US" sz="1335" kern="0" dirty="0">
                <a:solidFill>
                  <a:sysClr val="windowText" lastClr="000000">
                    <a:lumMod val="85000"/>
                    <a:lumOff val="15000"/>
                  </a:sysClr>
                </a:solidFill>
                <a:latin typeface="微软雅黑" panose="020B0503020204020204" pitchFamily="34" charset="-122"/>
                <a:ea typeface="微软雅黑" panose="020B0503020204020204" pitchFamily="34" charset="-122"/>
                <a:sym typeface="微软雅黑" panose="020B0503020204020204" pitchFamily="34" charset="-122"/>
              </a:rPr>
              <a:t>单击此处添加文本单击此处添加文本</a:t>
            </a:r>
            <a:endParaRPr lang="en-US" altLang="zh-CN" sz="1335" kern="0" dirty="0">
              <a:solidFill>
                <a:sysClr val="windowText" lastClr="000000">
                  <a:lumMod val="85000"/>
                  <a:lumOff val="15000"/>
                </a:sys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1218565" fontAlgn="auto">
              <a:lnSpc>
                <a:spcPct val="130000"/>
              </a:lnSpc>
              <a:spcBef>
                <a:spcPts val="0"/>
              </a:spcBef>
              <a:spcAft>
                <a:spcPts val="0"/>
              </a:spcAft>
              <a:defRPr/>
            </a:pPr>
            <a:r>
              <a:rPr lang="zh-CN" altLang="en-US" sz="1335" kern="0" dirty="0">
                <a:solidFill>
                  <a:sysClr val="windowText" lastClr="000000">
                    <a:lumMod val="85000"/>
                    <a:lumOff val="15000"/>
                  </a:sysClr>
                </a:solidFill>
                <a:latin typeface="微软雅黑" panose="020B0503020204020204" pitchFamily="34" charset="-122"/>
                <a:ea typeface="微软雅黑" panose="020B0503020204020204" pitchFamily="34" charset="-122"/>
                <a:sym typeface="微软雅黑" panose="020B0503020204020204" pitchFamily="34" charset="-122"/>
              </a:rPr>
              <a:t>单击此处添加文本单击此处添加文本</a:t>
            </a:r>
            <a:endParaRPr lang="en-US" altLang="zh-CN" sz="1335" kern="0" dirty="0">
              <a:solidFill>
                <a:sysClr val="windowText" lastClr="000000">
                  <a:lumMod val="85000"/>
                  <a:lumOff val="15000"/>
                </a:sys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80" name="Group 22"/>
          <p:cNvGrpSpPr/>
          <p:nvPr/>
        </p:nvGrpSpPr>
        <p:grpSpPr bwMode="auto">
          <a:xfrm>
            <a:off x="6475413" y="3246438"/>
            <a:ext cx="1133475" cy="503237"/>
            <a:chOff x="0" y="0"/>
            <a:chExt cx="1131895" cy="504056"/>
          </a:xfrm>
        </p:grpSpPr>
        <p:sp>
          <p:nvSpPr>
            <p:cNvPr id="181" name="矩形 46"/>
            <p:cNvSpPr>
              <a:spLocks noChangeArrowheads="1"/>
            </p:cNvSpPr>
            <p:nvPr/>
          </p:nvSpPr>
          <p:spPr bwMode="auto">
            <a:xfrm>
              <a:off x="0" y="0"/>
              <a:ext cx="1079580" cy="504056"/>
            </a:xfrm>
            <a:prstGeom prst="rect">
              <a:avLst/>
            </a:prstGeom>
            <a:solidFill>
              <a:srgbClr val="A45BB4"/>
            </a:solidFill>
            <a:ln w="12700" cmpd="sng">
              <a:noFill/>
              <a:miter lim="800000"/>
            </a:ln>
          </p:spPr>
          <p:txBody>
            <a:bodyPr anchor="ctr"/>
            <a:lstStyle/>
            <a:p>
              <a:pPr algn="ctr" defTabSz="1218565" fontAlgn="auto">
                <a:spcBef>
                  <a:spcPts val="0"/>
                </a:spcBef>
                <a:spcAft>
                  <a:spcPts val="0"/>
                </a:spcAft>
                <a:defRPr/>
              </a:pPr>
              <a:endParaRPr lang="zh-CN" altLang="zh-CN" sz="1865" kern="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2" name="文本框 47"/>
            <p:cNvSpPr>
              <a:spLocks noChangeArrowheads="1"/>
            </p:cNvSpPr>
            <p:nvPr/>
          </p:nvSpPr>
          <p:spPr bwMode="auto">
            <a:xfrm>
              <a:off x="52314" y="41342"/>
              <a:ext cx="1079581" cy="432503"/>
            </a:xfrm>
            <a:prstGeom prst="rect">
              <a:avLst/>
            </a:prstGeom>
            <a:noFill/>
            <a:ln w="12700" cmpd="sng">
              <a:noFill/>
              <a:miter lim="800000"/>
            </a:ln>
          </p:spPr>
          <p:txBody>
            <a:bodyPr anchor="ctr"/>
            <a:lstStyle/>
            <a:p>
              <a:pPr algn="ctr" defTabSz="1218565" fontAlgn="auto">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关键字</a:t>
              </a:r>
            </a:p>
          </p:txBody>
        </p:sp>
      </p:grpSp>
      <p:sp>
        <p:nvSpPr>
          <p:cNvPr id="183" name="矩形 60"/>
          <p:cNvSpPr>
            <a:spLocks noChangeArrowheads="1"/>
          </p:cNvSpPr>
          <p:nvPr/>
        </p:nvSpPr>
        <p:spPr bwMode="auto">
          <a:xfrm>
            <a:off x="7799388" y="3190875"/>
            <a:ext cx="3335337"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218565" fontAlgn="auto">
              <a:lnSpc>
                <a:spcPct val="130000"/>
              </a:lnSpc>
              <a:spcBef>
                <a:spcPts val="0"/>
              </a:spcBef>
              <a:spcAft>
                <a:spcPts val="0"/>
              </a:spcAft>
              <a:defRPr/>
            </a:pPr>
            <a:r>
              <a:rPr lang="zh-CN" altLang="en-US" sz="1335" kern="0" dirty="0">
                <a:solidFill>
                  <a:sysClr val="windowText" lastClr="000000">
                    <a:lumMod val="85000"/>
                    <a:lumOff val="15000"/>
                  </a:sysClr>
                </a:solidFill>
                <a:latin typeface="微软雅黑" panose="020B0503020204020204" pitchFamily="34" charset="-122"/>
                <a:ea typeface="微软雅黑" panose="020B0503020204020204" pitchFamily="34" charset="-122"/>
                <a:sym typeface="微软雅黑" panose="020B0503020204020204" pitchFamily="34" charset="-122"/>
              </a:rPr>
              <a:t>单击此处添加文本单击此处添加文本</a:t>
            </a:r>
            <a:endParaRPr lang="en-US" altLang="zh-CN" sz="1335" kern="0" dirty="0">
              <a:solidFill>
                <a:sysClr val="windowText" lastClr="000000">
                  <a:lumMod val="85000"/>
                  <a:lumOff val="15000"/>
                </a:sys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1218565" fontAlgn="auto">
              <a:lnSpc>
                <a:spcPct val="130000"/>
              </a:lnSpc>
              <a:spcBef>
                <a:spcPts val="0"/>
              </a:spcBef>
              <a:spcAft>
                <a:spcPts val="0"/>
              </a:spcAft>
              <a:defRPr/>
            </a:pPr>
            <a:r>
              <a:rPr lang="zh-CN" altLang="en-US" sz="1335" kern="0" dirty="0">
                <a:solidFill>
                  <a:sysClr val="windowText" lastClr="000000">
                    <a:lumMod val="85000"/>
                    <a:lumOff val="15000"/>
                  </a:sysClr>
                </a:solidFill>
                <a:latin typeface="微软雅黑" panose="020B0503020204020204" pitchFamily="34" charset="-122"/>
                <a:ea typeface="微软雅黑" panose="020B0503020204020204" pitchFamily="34" charset="-122"/>
                <a:sym typeface="微软雅黑" panose="020B0503020204020204" pitchFamily="34" charset="-122"/>
              </a:rPr>
              <a:t>单击此处添加文本单击此处添加文本</a:t>
            </a:r>
            <a:endParaRPr lang="en-US" altLang="zh-CN" sz="1335" kern="0" dirty="0">
              <a:solidFill>
                <a:sysClr val="windowText" lastClr="000000">
                  <a:lumMod val="85000"/>
                  <a:lumOff val="15000"/>
                </a:sys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84" name="组合 183"/>
          <p:cNvGrpSpPr/>
          <p:nvPr/>
        </p:nvGrpSpPr>
        <p:grpSpPr bwMode="auto">
          <a:xfrm>
            <a:off x="5040313" y="1725613"/>
            <a:ext cx="1339850" cy="1778000"/>
            <a:chOff x="3851920" y="1290118"/>
            <a:chExt cx="1005181" cy="1333454"/>
          </a:xfrm>
        </p:grpSpPr>
        <p:cxnSp>
          <p:nvCxnSpPr>
            <p:cNvPr id="36887" name="肘形连接符 42"/>
            <p:cNvCxnSpPr>
              <a:cxnSpLocks noChangeShapeType="1"/>
              <a:stCxn id="171" idx="6"/>
              <a:endCxn id="181" idx="1"/>
            </p:cNvCxnSpPr>
            <p:nvPr/>
          </p:nvCxnSpPr>
          <p:spPr bwMode="auto">
            <a:xfrm rot="16200000" flipH="1">
              <a:off x="4276055" y="2042526"/>
              <a:ext cx="750262" cy="411827"/>
            </a:xfrm>
            <a:prstGeom prst="bentConnector2">
              <a:avLst/>
            </a:prstGeom>
            <a:noFill/>
            <a:ln w="9525">
              <a:solidFill>
                <a:srgbClr val="BFBFBF"/>
              </a:solidFill>
              <a:miter lim="800000"/>
              <a:tailEnd type="arrow" w="med" len="med"/>
            </a:ln>
            <a:extLst>
              <a:ext uri="{909E8E84-426E-40DD-AFC4-6F175D3DCCD1}">
                <a14:hiddenFill xmlns:a14="http://schemas.microsoft.com/office/drawing/2010/main">
                  <a:noFill/>
                </a14:hiddenFill>
              </a:ext>
            </a:extLst>
          </p:spPr>
        </p:cxnSp>
        <p:cxnSp>
          <p:nvCxnSpPr>
            <p:cNvPr id="36888" name="肘形连接符 43"/>
            <p:cNvCxnSpPr>
              <a:cxnSpLocks noChangeShapeType="1"/>
              <a:stCxn id="171" idx="6"/>
              <a:endCxn id="173" idx="1"/>
            </p:cNvCxnSpPr>
            <p:nvPr/>
          </p:nvCxnSpPr>
          <p:spPr bwMode="auto">
            <a:xfrm rot="5400000" flipH="1" flipV="1">
              <a:off x="4359590" y="1375799"/>
              <a:ext cx="583192" cy="411827"/>
            </a:xfrm>
            <a:prstGeom prst="bentConnector2">
              <a:avLst/>
            </a:prstGeom>
            <a:noFill/>
            <a:ln w="9525">
              <a:solidFill>
                <a:srgbClr val="BFBFBF"/>
              </a:solidFill>
              <a:miter lim="800000"/>
              <a:tailEnd type="arrow" w="med" len="med"/>
            </a:ln>
            <a:extLst>
              <a:ext uri="{909E8E84-426E-40DD-AFC4-6F175D3DCCD1}">
                <a14:hiddenFill xmlns:a14="http://schemas.microsoft.com/office/drawing/2010/main">
                  <a:noFill/>
                </a14:hiddenFill>
              </a:ext>
            </a:extLst>
          </p:spPr>
        </p:cxnSp>
        <p:cxnSp>
          <p:nvCxnSpPr>
            <p:cNvPr id="36889" name="直接箭头连接符 186"/>
            <p:cNvCxnSpPr>
              <a:cxnSpLocks noChangeShapeType="1"/>
              <a:stCxn id="171" idx="6"/>
              <a:endCxn id="173" idx="1"/>
            </p:cNvCxnSpPr>
            <p:nvPr/>
          </p:nvCxnSpPr>
          <p:spPr bwMode="auto">
            <a:xfrm>
              <a:off x="3851920" y="1947897"/>
              <a:ext cx="1005181" cy="0"/>
            </a:xfrm>
            <a:prstGeom prst="straightConnector1">
              <a:avLst/>
            </a:prstGeom>
            <a:noFill/>
            <a:ln w="9525">
              <a:solidFill>
                <a:srgbClr val="BFBFBF"/>
              </a:solidFill>
              <a:round/>
              <a:tailEnd type="arrow" w="med" len="med"/>
            </a:ln>
            <a:extLst>
              <a:ext uri="{909E8E84-426E-40DD-AFC4-6F175D3DCCD1}">
                <a14:hiddenFill xmlns:a14="http://schemas.microsoft.com/office/drawing/2010/main">
                  <a:noFill/>
                </a14:hiddenFill>
              </a:ext>
            </a:extLst>
          </p:spPr>
        </p:cxnSp>
      </p:gr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200"/>
                                  </p:stCondLst>
                                  <p:childTnLst>
                                    <p:set>
                                      <p:cBhvr>
                                        <p:cTn id="6" dur="1" fill="hold">
                                          <p:stCondLst>
                                            <p:cond delay="0"/>
                                          </p:stCondLst>
                                        </p:cTn>
                                        <p:tgtEl>
                                          <p:spTgt spid="171"/>
                                        </p:tgtEl>
                                        <p:attrNameLst>
                                          <p:attrName>style.visibility</p:attrName>
                                        </p:attrNameLst>
                                      </p:cBhvr>
                                      <p:to>
                                        <p:strVal val="visible"/>
                                      </p:to>
                                    </p:set>
                                    <p:animEffect transition="in" filter="wheel(1)">
                                      <p:cBhvr>
                                        <p:cTn id="7" dur="500"/>
                                        <p:tgtEl>
                                          <p:spTgt spid="171"/>
                                        </p:tgtEl>
                                      </p:cBhvr>
                                    </p:animEffect>
                                  </p:childTnLst>
                                </p:cTn>
                              </p:par>
                            </p:childTnLst>
                          </p:cTn>
                        </p:par>
                        <p:par>
                          <p:cTn id="8" fill="hold">
                            <p:stCondLst>
                              <p:cond delay="700"/>
                            </p:stCondLst>
                            <p:childTnLst>
                              <p:par>
                                <p:cTn id="9" presetID="22" presetClass="entr" presetSubtype="8" fill="hold" nodeType="afterEffect">
                                  <p:stCondLst>
                                    <p:cond delay="0"/>
                                  </p:stCondLst>
                                  <p:childTnLst>
                                    <p:set>
                                      <p:cBhvr>
                                        <p:cTn id="10" dur="1" fill="hold">
                                          <p:stCondLst>
                                            <p:cond delay="0"/>
                                          </p:stCondLst>
                                        </p:cTn>
                                        <p:tgtEl>
                                          <p:spTgt spid="169"/>
                                        </p:tgtEl>
                                        <p:attrNameLst>
                                          <p:attrName>style.visibility</p:attrName>
                                        </p:attrNameLst>
                                      </p:cBhvr>
                                      <p:to>
                                        <p:strVal val="visible"/>
                                      </p:to>
                                    </p:set>
                                    <p:animEffect transition="in" filter="wipe(left)">
                                      <p:cBhvr>
                                        <p:cTn id="11" dur="500"/>
                                        <p:tgtEl>
                                          <p:spTgt spid="169"/>
                                        </p:tgtEl>
                                      </p:cBhvr>
                                    </p:animEffect>
                                  </p:childTnLst>
                                </p:cTn>
                              </p:par>
                            </p:childTnLst>
                          </p:cTn>
                        </p:par>
                        <p:par>
                          <p:cTn id="12" fill="hold">
                            <p:stCondLst>
                              <p:cond delay="1200"/>
                            </p:stCondLst>
                            <p:childTnLst>
                              <p:par>
                                <p:cTn id="13" presetID="10" presetClass="entr" presetSubtype="0" fill="hold" grpId="0" nodeType="afterEffect">
                                  <p:stCondLst>
                                    <p:cond delay="0"/>
                                  </p:stCondLst>
                                  <p:childTnLst>
                                    <p:set>
                                      <p:cBhvr>
                                        <p:cTn id="14" dur="1" fill="hold">
                                          <p:stCondLst>
                                            <p:cond delay="0"/>
                                          </p:stCondLst>
                                        </p:cTn>
                                        <p:tgtEl>
                                          <p:spTgt spid="170"/>
                                        </p:tgtEl>
                                        <p:attrNameLst>
                                          <p:attrName>style.visibility</p:attrName>
                                        </p:attrNameLst>
                                      </p:cBhvr>
                                      <p:to>
                                        <p:strVal val="visible"/>
                                      </p:to>
                                    </p:set>
                                    <p:animEffect transition="in" filter="fade">
                                      <p:cBhvr>
                                        <p:cTn id="15" dur="500"/>
                                        <p:tgtEl>
                                          <p:spTgt spid="170"/>
                                        </p:tgtEl>
                                      </p:cBhvr>
                                    </p:animEffect>
                                  </p:childTnLst>
                                </p:cTn>
                              </p:par>
                            </p:childTnLst>
                          </p:cTn>
                        </p:par>
                        <p:par>
                          <p:cTn id="16" fill="hold">
                            <p:stCondLst>
                              <p:cond delay="1700"/>
                            </p:stCondLst>
                            <p:childTnLst>
                              <p:par>
                                <p:cTn id="17" presetID="22" presetClass="entr" presetSubtype="8" fill="hold" nodeType="afterEffect">
                                  <p:stCondLst>
                                    <p:cond delay="0"/>
                                  </p:stCondLst>
                                  <p:childTnLst>
                                    <p:set>
                                      <p:cBhvr>
                                        <p:cTn id="18" dur="1" fill="hold">
                                          <p:stCondLst>
                                            <p:cond delay="0"/>
                                          </p:stCondLst>
                                        </p:cTn>
                                        <p:tgtEl>
                                          <p:spTgt spid="184"/>
                                        </p:tgtEl>
                                        <p:attrNameLst>
                                          <p:attrName>style.visibility</p:attrName>
                                        </p:attrNameLst>
                                      </p:cBhvr>
                                      <p:to>
                                        <p:strVal val="visible"/>
                                      </p:to>
                                    </p:set>
                                    <p:animEffect transition="in" filter="wipe(left)">
                                      <p:cBhvr>
                                        <p:cTn id="19" dur="500"/>
                                        <p:tgtEl>
                                          <p:spTgt spid="184"/>
                                        </p:tgtEl>
                                      </p:cBhvr>
                                    </p:animEffect>
                                  </p:childTnLst>
                                </p:cTn>
                              </p:par>
                            </p:childTnLst>
                          </p:cTn>
                        </p:par>
                        <p:par>
                          <p:cTn id="20" fill="hold">
                            <p:stCondLst>
                              <p:cond delay="2200"/>
                            </p:stCondLst>
                            <p:childTnLst>
                              <p:par>
                                <p:cTn id="21" presetID="10" presetClass="entr" presetSubtype="0" fill="hold" nodeType="afterEffect">
                                  <p:stCondLst>
                                    <p:cond delay="0"/>
                                  </p:stCondLst>
                                  <p:childTnLst>
                                    <p:set>
                                      <p:cBhvr>
                                        <p:cTn id="22" dur="1" fill="hold">
                                          <p:stCondLst>
                                            <p:cond delay="0"/>
                                          </p:stCondLst>
                                        </p:cTn>
                                        <p:tgtEl>
                                          <p:spTgt spid="172"/>
                                        </p:tgtEl>
                                        <p:attrNameLst>
                                          <p:attrName>style.visibility</p:attrName>
                                        </p:attrNameLst>
                                      </p:cBhvr>
                                      <p:to>
                                        <p:strVal val="visible"/>
                                      </p:to>
                                    </p:set>
                                    <p:animEffect transition="in" filter="fade">
                                      <p:cBhvr>
                                        <p:cTn id="23" dur="500"/>
                                        <p:tgtEl>
                                          <p:spTgt spid="172"/>
                                        </p:tgtEl>
                                      </p:cBhvr>
                                    </p:animEffect>
                                  </p:childTnLst>
                                </p:cTn>
                              </p:par>
                            </p:childTnLst>
                          </p:cTn>
                        </p:par>
                        <p:par>
                          <p:cTn id="24" fill="hold">
                            <p:stCondLst>
                              <p:cond delay="2700"/>
                            </p:stCondLst>
                            <p:childTnLst>
                              <p:par>
                                <p:cTn id="25" presetID="2" presetClass="entr" presetSubtype="2" decel="100000"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additive="base">
                                        <p:cTn id="27" dur="500" fill="hold"/>
                                        <p:tgtEl>
                                          <p:spTgt spid="175"/>
                                        </p:tgtEl>
                                        <p:attrNameLst>
                                          <p:attrName>ppt_x</p:attrName>
                                        </p:attrNameLst>
                                      </p:cBhvr>
                                      <p:tavLst>
                                        <p:tav tm="0">
                                          <p:val>
                                            <p:strVal val="1+#ppt_w/2"/>
                                          </p:val>
                                        </p:tav>
                                        <p:tav tm="100000">
                                          <p:val>
                                            <p:strVal val="#ppt_x"/>
                                          </p:val>
                                        </p:tav>
                                      </p:tavLst>
                                    </p:anim>
                                    <p:anim calcmode="lin" valueType="num">
                                      <p:cBhvr additive="base">
                                        <p:cTn id="28" dur="500" fill="hold"/>
                                        <p:tgtEl>
                                          <p:spTgt spid="175"/>
                                        </p:tgtEl>
                                        <p:attrNameLst>
                                          <p:attrName>ppt_y</p:attrName>
                                        </p:attrNameLst>
                                      </p:cBhvr>
                                      <p:tavLst>
                                        <p:tav tm="0">
                                          <p:val>
                                            <p:strVal val="#ppt_y"/>
                                          </p:val>
                                        </p:tav>
                                        <p:tav tm="100000">
                                          <p:val>
                                            <p:strVal val="#ppt_y"/>
                                          </p:val>
                                        </p:tav>
                                      </p:tavLst>
                                    </p:anim>
                                  </p:childTnLst>
                                </p:cTn>
                              </p:par>
                            </p:childTnLst>
                          </p:cTn>
                        </p:par>
                        <p:par>
                          <p:cTn id="29" fill="hold">
                            <p:stCondLst>
                              <p:cond delay="3200"/>
                            </p:stCondLst>
                            <p:childTnLst>
                              <p:par>
                                <p:cTn id="30" presetID="10" presetClass="entr" presetSubtype="0" fill="hold" nodeType="afterEffect">
                                  <p:stCondLst>
                                    <p:cond delay="0"/>
                                  </p:stCondLst>
                                  <p:childTnLst>
                                    <p:set>
                                      <p:cBhvr>
                                        <p:cTn id="31" dur="1" fill="hold">
                                          <p:stCondLst>
                                            <p:cond delay="0"/>
                                          </p:stCondLst>
                                        </p:cTn>
                                        <p:tgtEl>
                                          <p:spTgt spid="176"/>
                                        </p:tgtEl>
                                        <p:attrNameLst>
                                          <p:attrName>style.visibility</p:attrName>
                                        </p:attrNameLst>
                                      </p:cBhvr>
                                      <p:to>
                                        <p:strVal val="visible"/>
                                      </p:to>
                                    </p:set>
                                    <p:animEffect transition="in" filter="fade">
                                      <p:cBhvr>
                                        <p:cTn id="32" dur="500"/>
                                        <p:tgtEl>
                                          <p:spTgt spid="176"/>
                                        </p:tgtEl>
                                      </p:cBhvr>
                                    </p:animEffect>
                                  </p:childTnLst>
                                </p:cTn>
                              </p:par>
                            </p:childTnLst>
                          </p:cTn>
                        </p:par>
                        <p:par>
                          <p:cTn id="33" fill="hold">
                            <p:stCondLst>
                              <p:cond delay="3700"/>
                            </p:stCondLst>
                            <p:childTnLst>
                              <p:par>
                                <p:cTn id="34" presetID="2" presetClass="entr" presetSubtype="2" decel="100000" fill="hold" grpId="0" nodeType="afterEffect">
                                  <p:stCondLst>
                                    <p:cond delay="0"/>
                                  </p:stCondLst>
                                  <p:childTnLst>
                                    <p:set>
                                      <p:cBhvr>
                                        <p:cTn id="35" dur="1" fill="hold">
                                          <p:stCondLst>
                                            <p:cond delay="0"/>
                                          </p:stCondLst>
                                        </p:cTn>
                                        <p:tgtEl>
                                          <p:spTgt spid="179"/>
                                        </p:tgtEl>
                                        <p:attrNameLst>
                                          <p:attrName>style.visibility</p:attrName>
                                        </p:attrNameLst>
                                      </p:cBhvr>
                                      <p:to>
                                        <p:strVal val="visible"/>
                                      </p:to>
                                    </p:set>
                                    <p:anim calcmode="lin" valueType="num">
                                      <p:cBhvr additive="base">
                                        <p:cTn id="36" dur="500" fill="hold"/>
                                        <p:tgtEl>
                                          <p:spTgt spid="179"/>
                                        </p:tgtEl>
                                        <p:attrNameLst>
                                          <p:attrName>ppt_x</p:attrName>
                                        </p:attrNameLst>
                                      </p:cBhvr>
                                      <p:tavLst>
                                        <p:tav tm="0">
                                          <p:val>
                                            <p:strVal val="1+#ppt_w/2"/>
                                          </p:val>
                                        </p:tav>
                                        <p:tav tm="100000">
                                          <p:val>
                                            <p:strVal val="#ppt_x"/>
                                          </p:val>
                                        </p:tav>
                                      </p:tavLst>
                                    </p:anim>
                                    <p:anim calcmode="lin" valueType="num">
                                      <p:cBhvr additive="base">
                                        <p:cTn id="37" dur="500" fill="hold"/>
                                        <p:tgtEl>
                                          <p:spTgt spid="179"/>
                                        </p:tgtEl>
                                        <p:attrNameLst>
                                          <p:attrName>ppt_y</p:attrName>
                                        </p:attrNameLst>
                                      </p:cBhvr>
                                      <p:tavLst>
                                        <p:tav tm="0">
                                          <p:val>
                                            <p:strVal val="#ppt_y"/>
                                          </p:val>
                                        </p:tav>
                                        <p:tav tm="100000">
                                          <p:val>
                                            <p:strVal val="#ppt_y"/>
                                          </p:val>
                                        </p:tav>
                                      </p:tavLst>
                                    </p:anim>
                                  </p:childTnLst>
                                </p:cTn>
                              </p:par>
                            </p:childTnLst>
                          </p:cTn>
                        </p:par>
                        <p:par>
                          <p:cTn id="38" fill="hold">
                            <p:stCondLst>
                              <p:cond delay="4200"/>
                            </p:stCondLst>
                            <p:childTnLst>
                              <p:par>
                                <p:cTn id="39" presetID="10" presetClass="entr" presetSubtype="0" fill="hold" nodeType="afterEffect">
                                  <p:stCondLst>
                                    <p:cond delay="0"/>
                                  </p:stCondLst>
                                  <p:childTnLst>
                                    <p:set>
                                      <p:cBhvr>
                                        <p:cTn id="40" dur="1" fill="hold">
                                          <p:stCondLst>
                                            <p:cond delay="0"/>
                                          </p:stCondLst>
                                        </p:cTn>
                                        <p:tgtEl>
                                          <p:spTgt spid="180"/>
                                        </p:tgtEl>
                                        <p:attrNameLst>
                                          <p:attrName>style.visibility</p:attrName>
                                        </p:attrNameLst>
                                      </p:cBhvr>
                                      <p:to>
                                        <p:strVal val="visible"/>
                                      </p:to>
                                    </p:set>
                                    <p:animEffect transition="in" filter="fade">
                                      <p:cBhvr>
                                        <p:cTn id="41" dur="500"/>
                                        <p:tgtEl>
                                          <p:spTgt spid="180"/>
                                        </p:tgtEl>
                                      </p:cBhvr>
                                    </p:animEffect>
                                  </p:childTnLst>
                                </p:cTn>
                              </p:par>
                            </p:childTnLst>
                          </p:cTn>
                        </p:par>
                        <p:par>
                          <p:cTn id="42" fill="hold">
                            <p:stCondLst>
                              <p:cond delay="4700"/>
                            </p:stCondLst>
                            <p:childTnLst>
                              <p:par>
                                <p:cTn id="43" presetID="2" presetClass="entr" presetSubtype="2" decel="100000" fill="hold" grpId="0" nodeType="afterEffect">
                                  <p:stCondLst>
                                    <p:cond delay="0"/>
                                  </p:stCondLst>
                                  <p:childTnLst>
                                    <p:set>
                                      <p:cBhvr>
                                        <p:cTn id="44" dur="1" fill="hold">
                                          <p:stCondLst>
                                            <p:cond delay="0"/>
                                          </p:stCondLst>
                                        </p:cTn>
                                        <p:tgtEl>
                                          <p:spTgt spid="183"/>
                                        </p:tgtEl>
                                        <p:attrNameLst>
                                          <p:attrName>style.visibility</p:attrName>
                                        </p:attrNameLst>
                                      </p:cBhvr>
                                      <p:to>
                                        <p:strVal val="visible"/>
                                      </p:to>
                                    </p:set>
                                    <p:anim calcmode="lin" valueType="num">
                                      <p:cBhvr additive="base">
                                        <p:cTn id="45" dur="500" fill="hold"/>
                                        <p:tgtEl>
                                          <p:spTgt spid="183"/>
                                        </p:tgtEl>
                                        <p:attrNameLst>
                                          <p:attrName>ppt_x</p:attrName>
                                        </p:attrNameLst>
                                      </p:cBhvr>
                                      <p:tavLst>
                                        <p:tav tm="0">
                                          <p:val>
                                            <p:strVal val="1+#ppt_w/2"/>
                                          </p:val>
                                        </p:tav>
                                        <p:tav tm="100000">
                                          <p:val>
                                            <p:strVal val="#ppt_x"/>
                                          </p:val>
                                        </p:tav>
                                      </p:tavLst>
                                    </p:anim>
                                    <p:anim calcmode="lin" valueType="num">
                                      <p:cBhvr additive="base">
                                        <p:cTn id="46" dur="500" fill="hold"/>
                                        <p:tgtEl>
                                          <p:spTgt spid="183"/>
                                        </p:tgtEl>
                                        <p:attrNameLst>
                                          <p:attrName>ppt_y</p:attrName>
                                        </p:attrNameLst>
                                      </p:cBhvr>
                                      <p:tavLst>
                                        <p:tav tm="0">
                                          <p:val>
                                            <p:strVal val="#ppt_y"/>
                                          </p:val>
                                        </p:tav>
                                        <p:tav tm="100000">
                                          <p:val>
                                            <p:strVal val="#ppt_y"/>
                                          </p:val>
                                        </p:tav>
                                      </p:tavLst>
                                    </p:anim>
                                  </p:childTnLst>
                                </p:cTn>
                              </p:par>
                            </p:childTnLst>
                          </p:cTn>
                        </p:par>
                        <p:par>
                          <p:cTn id="47" fill="hold">
                            <p:stCondLst>
                              <p:cond delay="5200"/>
                            </p:stCondLst>
                            <p:childTnLst>
                              <p:par>
                                <p:cTn id="48" presetID="2" presetClass="entr" presetSubtype="8" fill="hold" nodeType="afterEffect">
                                  <p:stCondLst>
                                    <p:cond delay="0"/>
                                  </p:stCondLst>
                                  <p:childTnLst>
                                    <p:set>
                                      <p:cBhvr>
                                        <p:cTn id="49" dur="1" fill="hold">
                                          <p:stCondLst>
                                            <p:cond delay="0"/>
                                          </p:stCondLst>
                                        </p:cTn>
                                        <p:tgtEl>
                                          <p:spTgt spid="166"/>
                                        </p:tgtEl>
                                        <p:attrNameLst>
                                          <p:attrName>style.visibility</p:attrName>
                                        </p:attrNameLst>
                                      </p:cBhvr>
                                      <p:to>
                                        <p:strVal val="visible"/>
                                      </p:to>
                                    </p:set>
                                    <p:anim calcmode="lin" valueType="num">
                                      <p:cBhvr additive="base">
                                        <p:cTn id="50" dur="500" fill="hold"/>
                                        <p:tgtEl>
                                          <p:spTgt spid="166"/>
                                        </p:tgtEl>
                                        <p:attrNameLst>
                                          <p:attrName>ppt_x</p:attrName>
                                        </p:attrNameLst>
                                      </p:cBhvr>
                                      <p:tavLst>
                                        <p:tav tm="0">
                                          <p:val>
                                            <p:strVal val="0-#ppt_w/2"/>
                                          </p:val>
                                        </p:tav>
                                        <p:tav tm="100000">
                                          <p:val>
                                            <p:strVal val="#ppt_x"/>
                                          </p:val>
                                        </p:tav>
                                      </p:tavLst>
                                    </p:anim>
                                    <p:anim calcmode="lin" valueType="num">
                                      <p:cBhvr additive="base">
                                        <p:cTn id="51" dur="500" fill="hold"/>
                                        <p:tgtEl>
                                          <p:spTgt spid="166"/>
                                        </p:tgtEl>
                                        <p:attrNameLst>
                                          <p:attrName>ppt_y</p:attrName>
                                        </p:attrNameLst>
                                      </p:cBhvr>
                                      <p:tavLst>
                                        <p:tav tm="0">
                                          <p:val>
                                            <p:strVal val="#ppt_y"/>
                                          </p:val>
                                        </p:tav>
                                        <p:tav tm="100000">
                                          <p:val>
                                            <p:strVal val="#ppt_y"/>
                                          </p:val>
                                        </p:tav>
                                      </p:tavLst>
                                    </p:anim>
                                  </p:childTnLst>
                                </p:cTn>
                              </p:par>
                              <p:par>
                                <p:cTn id="52" presetID="2" presetClass="entr" presetSubtype="8" fill="hold" nodeType="withEffect">
                                  <p:stCondLst>
                                    <p:cond delay="0"/>
                                  </p:stCondLst>
                                  <p:childTnLst>
                                    <p:set>
                                      <p:cBhvr>
                                        <p:cTn id="53" dur="1" fill="hold">
                                          <p:stCondLst>
                                            <p:cond delay="0"/>
                                          </p:stCondLst>
                                        </p:cTn>
                                        <p:tgtEl>
                                          <p:spTgt spid="167"/>
                                        </p:tgtEl>
                                        <p:attrNameLst>
                                          <p:attrName>style.visibility</p:attrName>
                                        </p:attrNameLst>
                                      </p:cBhvr>
                                      <p:to>
                                        <p:strVal val="visible"/>
                                      </p:to>
                                    </p:set>
                                    <p:anim calcmode="lin" valueType="num">
                                      <p:cBhvr additive="base">
                                        <p:cTn id="54" dur="500" fill="hold"/>
                                        <p:tgtEl>
                                          <p:spTgt spid="167"/>
                                        </p:tgtEl>
                                        <p:attrNameLst>
                                          <p:attrName>ppt_x</p:attrName>
                                        </p:attrNameLst>
                                      </p:cBhvr>
                                      <p:tavLst>
                                        <p:tav tm="0">
                                          <p:val>
                                            <p:strVal val="0-#ppt_w/2"/>
                                          </p:val>
                                        </p:tav>
                                        <p:tav tm="100000">
                                          <p:val>
                                            <p:strVal val="#ppt_x"/>
                                          </p:val>
                                        </p:tav>
                                      </p:tavLst>
                                    </p:anim>
                                    <p:anim calcmode="lin" valueType="num">
                                      <p:cBhvr additive="base">
                                        <p:cTn id="55" dur="500" fill="hold"/>
                                        <p:tgtEl>
                                          <p:spTgt spid="167"/>
                                        </p:tgtEl>
                                        <p:attrNameLst>
                                          <p:attrName>ppt_y</p:attrName>
                                        </p:attrNameLst>
                                      </p:cBhvr>
                                      <p:tavLst>
                                        <p:tav tm="0">
                                          <p:val>
                                            <p:strVal val="#ppt_y"/>
                                          </p:val>
                                        </p:tav>
                                        <p:tav tm="100000">
                                          <p:val>
                                            <p:strVal val="#ppt_y"/>
                                          </p:val>
                                        </p:tav>
                                      </p:tavLst>
                                    </p:anim>
                                  </p:childTnLst>
                                </p:cTn>
                              </p:par>
                              <p:par>
                                <p:cTn id="56" presetID="2" presetClass="entr" presetSubtype="8" fill="hold" nodeType="withEffect">
                                  <p:stCondLst>
                                    <p:cond delay="0"/>
                                  </p:stCondLst>
                                  <p:childTnLst>
                                    <p:set>
                                      <p:cBhvr>
                                        <p:cTn id="57" dur="1" fill="hold">
                                          <p:stCondLst>
                                            <p:cond delay="0"/>
                                          </p:stCondLst>
                                        </p:cTn>
                                        <p:tgtEl>
                                          <p:spTgt spid="168"/>
                                        </p:tgtEl>
                                        <p:attrNameLst>
                                          <p:attrName>style.visibility</p:attrName>
                                        </p:attrNameLst>
                                      </p:cBhvr>
                                      <p:to>
                                        <p:strVal val="visible"/>
                                      </p:to>
                                    </p:set>
                                    <p:anim calcmode="lin" valueType="num">
                                      <p:cBhvr additive="base">
                                        <p:cTn id="58" dur="500" fill="hold"/>
                                        <p:tgtEl>
                                          <p:spTgt spid="168"/>
                                        </p:tgtEl>
                                        <p:attrNameLst>
                                          <p:attrName>ppt_x</p:attrName>
                                        </p:attrNameLst>
                                      </p:cBhvr>
                                      <p:tavLst>
                                        <p:tav tm="0">
                                          <p:val>
                                            <p:strVal val="0-#ppt_w/2"/>
                                          </p:val>
                                        </p:tav>
                                        <p:tav tm="100000">
                                          <p:val>
                                            <p:strVal val="#ppt_x"/>
                                          </p:val>
                                        </p:tav>
                                      </p:tavLst>
                                    </p:anim>
                                    <p:anim calcmode="lin" valueType="num">
                                      <p:cBhvr additive="base">
                                        <p:cTn id="59" dur="500" fill="hold"/>
                                        <p:tgtEl>
                                          <p:spTgt spid="1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71" grpId="0" animBg="1"/>
      <p:bldP spid="175" grpId="0"/>
      <p:bldP spid="179" grpId="0"/>
      <p:bldP spid="18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38914" name="组合 45"/>
          <p:cNvGrpSpPr/>
          <p:nvPr/>
        </p:nvGrpSpPr>
        <p:grpSpPr bwMode="auto">
          <a:xfrm>
            <a:off x="0" y="292100"/>
            <a:ext cx="12190413" cy="549275"/>
            <a:chOff x="0" y="0"/>
            <a:chExt cx="12190828" cy="548640"/>
          </a:xfrm>
        </p:grpSpPr>
        <p:sp>
          <p:nvSpPr>
            <p:cNvPr id="38915" name="矩形 42"/>
            <p:cNvSpPr>
              <a:spLocks noChangeArrowheads="1"/>
            </p:cNvSpPr>
            <p:nvPr/>
          </p:nvSpPr>
          <p:spPr bwMode="auto">
            <a:xfrm>
              <a:off x="0" y="0"/>
              <a:ext cx="3118104" cy="548640"/>
            </a:xfrm>
            <a:custGeom>
              <a:avLst/>
              <a:gdLst>
                <a:gd name="T0" fmla="*/ 0 w 3118104"/>
                <a:gd name="T1" fmla="*/ 9144 h 548640"/>
                <a:gd name="T2" fmla="*/ 2679192 w 3118104"/>
                <a:gd name="T3" fmla="*/ 0 h 548640"/>
                <a:gd name="T4" fmla="*/ 3118104 w 3118104"/>
                <a:gd name="T5" fmla="*/ 548640 h 548640"/>
                <a:gd name="T6" fmla="*/ 0 w 3118104"/>
                <a:gd name="T7" fmla="*/ 548640 h 548640"/>
                <a:gd name="T8" fmla="*/ 0 w 3118104"/>
                <a:gd name="T9" fmla="*/ 9144 h 548640"/>
              </a:gdLst>
              <a:ahLst/>
              <a:cxnLst>
                <a:cxn ang="0">
                  <a:pos x="T0" y="T1"/>
                </a:cxn>
                <a:cxn ang="0">
                  <a:pos x="T2" y="T3"/>
                </a:cxn>
                <a:cxn ang="0">
                  <a:pos x="T4" y="T5"/>
                </a:cxn>
                <a:cxn ang="0">
                  <a:pos x="T6" y="T7"/>
                </a:cxn>
                <a:cxn ang="0">
                  <a:pos x="T8" y="T9"/>
                </a:cxn>
              </a:cxnLst>
              <a:rect l="0" t="0" r="r" b="b"/>
              <a:pathLst>
                <a:path w="3118104" h="548640">
                  <a:moveTo>
                    <a:pt x="0" y="9144"/>
                  </a:moveTo>
                  <a:lnTo>
                    <a:pt x="2679192" y="0"/>
                  </a:lnTo>
                  <a:lnTo>
                    <a:pt x="3118104" y="548640"/>
                  </a:lnTo>
                  <a:lnTo>
                    <a:pt x="0" y="548640"/>
                  </a:lnTo>
                  <a:lnTo>
                    <a:pt x="0" y="9144"/>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cxnSp>
          <p:nvCxnSpPr>
            <p:cNvPr id="38916" name="直接连接符 44"/>
            <p:cNvCxnSpPr>
              <a:cxnSpLocks noChangeShapeType="1"/>
            </p:cNvCxnSpPr>
            <p:nvPr/>
          </p:nvCxnSpPr>
          <p:spPr bwMode="auto">
            <a:xfrm>
              <a:off x="3108960" y="539496"/>
              <a:ext cx="9081868" cy="0"/>
            </a:xfrm>
            <a:prstGeom prst="line">
              <a:avLst/>
            </a:prstGeom>
            <a:noFill/>
            <a:ln w="3175">
              <a:solidFill>
                <a:srgbClr val="BFBFBF"/>
              </a:solidFill>
              <a:round/>
            </a:ln>
            <a:extLst>
              <a:ext uri="{909E8E84-426E-40DD-AFC4-6F175D3DCCD1}">
                <a14:hiddenFill xmlns:a14="http://schemas.microsoft.com/office/drawing/2010/main">
                  <a:noFill/>
                </a14:hiddenFill>
              </a:ext>
            </a:extLst>
          </p:spPr>
        </p:cxnSp>
      </p:grpSp>
      <p:sp>
        <p:nvSpPr>
          <p:cNvPr id="38917" name="文本框 47"/>
          <p:cNvSpPr txBox="1">
            <a:spLocks noChangeArrowheads="1"/>
          </p:cNvSpPr>
          <p:nvPr/>
        </p:nvSpPr>
        <p:spPr bwMode="auto">
          <a:xfrm>
            <a:off x="292100" y="366713"/>
            <a:ext cx="2359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FFFFFF"/>
                </a:solidFill>
                <a:latin typeface="微软雅黑" panose="020B0503020204020204" pitchFamily="34" charset="-122"/>
                <a:ea typeface="微软雅黑" panose="020B0503020204020204" pitchFamily="34" charset="-122"/>
              </a:rPr>
              <a:t>亲子活动具体流程</a:t>
            </a:r>
          </a:p>
        </p:txBody>
      </p:sp>
      <p:sp>
        <p:nvSpPr>
          <p:cNvPr id="24" name="Freeform 109"/>
          <p:cNvSpPr>
            <a:spLocks noEditPoints="1" noChangeArrowheads="1"/>
          </p:cNvSpPr>
          <p:nvPr/>
        </p:nvSpPr>
        <p:spPr bwMode="auto">
          <a:xfrm>
            <a:off x="3152775" y="1227138"/>
            <a:ext cx="5886450" cy="2909887"/>
          </a:xfrm>
          <a:custGeom>
            <a:avLst/>
            <a:gdLst>
              <a:gd name="T0" fmla="*/ 231 w 1530"/>
              <a:gd name="T1" fmla="*/ 98 h 755"/>
              <a:gd name="T2" fmla="*/ 253 w 1530"/>
              <a:gd name="T3" fmla="*/ 68 h 755"/>
              <a:gd name="T4" fmla="*/ 305 w 1530"/>
              <a:gd name="T5" fmla="*/ 58 h 755"/>
              <a:gd name="T6" fmla="*/ 316 w 1530"/>
              <a:gd name="T7" fmla="*/ 27 h 755"/>
              <a:gd name="T8" fmla="*/ 420 w 1530"/>
              <a:gd name="T9" fmla="*/ 5 h 755"/>
              <a:gd name="T10" fmla="*/ 371 w 1530"/>
              <a:gd name="T11" fmla="*/ 123 h 755"/>
              <a:gd name="T12" fmla="*/ 377 w 1530"/>
              <a:gd name="T13" fmla="*/ 94 h 755"/>
              <a:gd name="T14" fmla="*/ 626 w 1530"/>
              <a:gd name="T15" fmla="*/ 68 h 755"/>
              <a:gd name="T16" fmla="*/ 466 w 1530"/>
              <a:gd name="T17" fmla="*/ 19 h 755"/>
              <a:gd name="T18" fmla="*/ 546 w 1530"/>
              <a:gd name="T19" fmla="*/ 164 h 755"/>
              <a:gd name="T20" fmla="*/ 648 w 1530"/>
              <a:gd name="T21" fmla="*/ 152 h 755"/>
              <a:gd name="T22" fmla="*/ 700 w 1530"/>
              <a:gd name="T23" fmla="*/ 235 h 755"/>
              <a:gd name="T24" fmla="*/ 813 w 1530"/>
              <a:gd name="T25" fmla="*/ 202 h 755"/>
              <a:gd name="T26" fmla="*/ 1308 w 1530"/>
              <a:gd name="T27" fmla="*/ 108 h 755"/>
              <a:gd name="T28" fmla="*/ 1197 w 1530"/>
              <a:gd name="T29" fmla="*/ 76 h 755"/>
              <a:gd name="T30" fmla="*/ 1068 w 1530"/>
              <a:gd name="T31" fmla="*/ 106 h 755"/>
              <a:gd name="T32" fmla="*/ 1024 w 1530"/>
              <a:gd name="T33" fmla="*/ 102 h 755"/>
              <a:gd name="T34" fmla="*/ 891 w 1530"/>
              <a:gd name="T35" fmla="*/ 153 h 755"/>
              <a:gd name="T36" fmla="*/ 816 w 1530"/>
              <a:gd name="T37" fmla="*/ 121 h 755"/>
              <a:gd name="T38" fmla="*/ 749 w 1530"/>
              <a:gd name="T39" fmla="*/ 174 h 755"/>
              <a:gd name="T40" fmla="*/ 824 w 1530"/>
              <a:gd name="T41" fmla="*/ 160 h 755"/>
              <a:gd name="T42" fmla="*/ 754 w 1530"/>
              <a:gd name="T43" fmla="*/ 215 h 755"/>
              <a:gd name="T44" fmla="*/ 764 w 1530"/>
              <a:gd name="T45" fmla="*/ 289 h 755"/>
              <a:gd name="T46" fmla="*/ 854 w 1530"/>
              <a:gd name="T47" fmla="*/ 273 h 755"/>
              <a:gd name="T48" fmla="*/ 788 w 1530"/>
              <a:gd name="T49" fmla="*/ 349 h 755"/>
              <a:gd name="T50" fmla="*/ 762 w 1530"/>
              <a:gd name="T51" fmla="*/ 499 h 755"/>
              <a:gd name="T52" fmla="*/ 912 w 1530"/>
              <a:gd name="T53" fmla="*/ 441 h 755"/>
              <a:gd name="T54" fmla="*/ 929 w 1530"/>
              <a:gd name="T55" fmla="*/ 354 h 755"/>
              <a:gd name="T56" fmla="*/ 1149 w 1530"/>
              <a:gd name="T57" fmla="*/ 464 h 755"/>
              <a:gd name="T58" fmla="*/ 1227 w 1530"/>
              <a:gd name="T59" fmla="*/ 341 h 755"/>
              <a:gd name="T60" fmla="*/ 1300 w 1530"/>
              <a:gd name="T61" fmla="*/ 219 h 755"/>
              <a:gd name="T62" fmla="*/ 1408 w 1530"/>
              <a:gd name="T63" fmla="*/ 211 h 755"/>
              <a:gd name="T64" fmla="*/ 854 w 1530"/>
              <a:gd name="T65" fmla="*/ 487 h 755"/>
              <a:gd name="T66" fmla="*/ 1180 w 1530"/>
              <a:gd name="T67" fmla="*/ 221 h 755"/>
              <a:gd name="T68" fmla="*/ 766 w 1530"/>
              <a:gd name="T69" fmla="*/ 45 h 755"/>
              <a:gd name="T70" fmla="*/ 958 w 1530"/>
              <a:gd name="T71" fmla="*/ 84 h 755"/>
              <a:gd name="T72" fmla="*/ 1117 w 1530"/>
              <a:gd name="T73" fmla="*/ 27 h 755"/>
              <a:gd name="T74" fmla="*/ 1477 w 1530"/>
              <a:gd name="T75" fmla="*/ 118 h 755"/>
              <a:gd name="T76" fmla="*/ 1307 w 1530"/>
              <a:gd name="T77" fmla="*/ 315 h 755"/>
              <a:gd name="T78" fmla="*/ 1217 w 1530"/>
              <a:gd name="T79" fmla="*/ 445 h 755"/>
              <a:gd name="T80" fmla="*/ 1206 w 1530"/>
              <a:gd name="T81" fmla="*/ 504 h 755"/>
              <a:gd name="T82" fmla="*/ 1239 w 1530"/>
              <a:gd name="T83" fmla="*/ 533 h 755"/>
              <a:gd name="T84" fmla="*/ 1343 w 1530"/>
              <a:gd name="T85" fmla="*/ 533 h 755"/>
              <a:gd name="T86" fmla="*/ 490 w 1530"/>
              <a:gd name="T87" fmla="*/ 264 h 755"/>
              <a:gd name="T88" fmla="*/ 1332 w 1530"/>
              <a:gd name="T89" fmla="*/ 559 h 755"/>
              <a:gd name="T90" fmla="*/ 1195 w 1530"/>
              <a:gd name="T91" fmla="*/ 601 h 755"/>
              <a:gd name="T92" fmla="*/ 1336 w 1530"/>
              <a:gd name="T93" fmla="*/ 689 h 755"/>
              <a:gd name="T94" fmla="*/ 529 w 1530"/>
              <a:gd name="T95" fmla="*/ 497 h 755"/>
              <a:gd name="T96" fmla="*/ 314 w 1530"/>
              <a:gd name="T97" fmla="*/ 409 h 755"/>
              <a:gd name="T98" fmla="*/ 410 w 1530"/>
              <a:gd name="T99" fmla="*/ 299 h 755"/>
              <a:gd name="T100" fmla="*/ 454 w 1530"/>
              <a:gd name="T101" fmla="*/ 211 h 755"/>
              <a:gd name="T102" fmla="*/ 329 w 1530"/>
              <a:gd name="T103" fmla="*/ 211 h 755"/>
              <a:gd name="T104" fmla="*/ 324 w 1530"/>
              <a:gd name="T105" fmla="*/ 127 h 755"/>
              <a:gd name="T106" fmla="*/ 263 w 1530"/>
              <a:gd name="T107" fmla="*/ 135 h 755"/>
              <a:gd name="T108" fmla="*/ 34 w 1530"/>
              <a:gd name="T109" fmla="*/ 121 h 755"/>
              <a:gd name="T110" fmla="*/ 62 w 1530"/>
              <a:gd name="T111" fmla="*/ 197 h 755"/>
              <a:gd name="T112" fmla="*/ 149 w 1530"/>
              <a:gd name="T113" fmla="*/ 227 h 755"/>
              <a:gd name="T114" fmla="*/ 228 w 1530"/>
              <a:gd name="T115" fmla="*/ 366 h 755"/>
              <a:gd name="T116" fmla="*/ 381 w 1530"/>
              <a:gd name="T117" fmla="*/ 479 h 755"/>
              <a:gd name="T118" fmla="*/ 397 w 1530"/>
              <a:gd name="T119" fmla="*/ 704 h 755"/>
              <a:gd name="T120" fmla="*/ 411 w 1530"/>
              <a:gd name="T121" fmla="*/ 749 h 755"/>
              <a:gd name="T122" fmla="*/ 510 w 1530"/>
              <a:gd name="T123" fmla="*/ 608 h 755"/>
              <a:gd name="T124" fmla="*/ 341 w 1530"/>
              <a:gd name="T125" fmla="*/ 270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30" h="755">
                <a:moveTo>
                  <a:pt x="3" y="235"/>
                </a:moveTo>
                <a:cubicBezTo>
                  <a:pt x="6" y="234"/>
                  <a:pt x="7" y="232"/>
                  <a:pt x="6" y="231"/>
                </a:cubicBezTo>
                <a:cubicBezTo>
                  <a:pt x="5" y="231"/>
                  <a:pt x="4" y="232"/>
                  <a:pt x="3" y="233"/>
                </a:cubicBezTo>
                <a:cubicBezTo>
                  <a:pt x="3" y="234"/>
                  <a:pt x="3" y="235"/>
                  <a:pt x="3" y="235"/>
                </a:cubicBezTo>
                <a:moveTo>
                  <a:pt x="19" y="226"/>
                </a:moveTo>
                <a:cubicBezTo>
                  <a:pt x="17" y="225"/>
                  <a:pt x="12" y="229"/>
                  <a:pt x="14" y="229"/>
                </a:cubicBezTo>
                <a:cubicBezTo>
                  <a:pt x="15" y="229"/>
                  <a:pt x="16" y="228"/>
                  <a:pt x="17" y="228"/>
                </a:cubicBezTo>
                <a:cubicBezTo>
                  <a:pt x="19" y="228"/>
                  <a:pt x="21" y="227"/>
                  <a:pt x="19" y="226"/>
                </a:cubicBezTo>
                <a:moveTo>
                  <a:pt x="67" y="204"/>
                </a:moveTo>
                <a:cubicBezTo>
                  <a:pt x="67" y="203"/>
                  <a:pt x="66" y="203"/>
                  <a:pt x="64" y="205"/>
                </a:cubicBezTo>
                <a:cubicBezTo>
                  <a:pt x="62" y="207"/>
                  <a:pt x="60" y="208"/>
                  <a:pt x="60" y="210"/>
                </a:cubicBezTo>
                <a:cubicBezTo>
                  <a:pt x="60" y="210"/>
                  <a:pt x="59" y="210"/>
                  <a:pt x="59" y="210"/>
                </a:cubicBezTo>
                <a:cubicBezTo>
                  <a:pt x="58" y="210"/>
                  <a:pt x="57" y="210"/>
                  <a:pt x="57" y="211"/>
                </a:cubicBezTo>
                <a:cubicBezTo>
                  <a:pt x="56" y="212"/>
                  <a:pt x="57" y="215"/>
                  <a:pt x="59" y="214"/>
                </a:cubicBezTo>
                <a:cubicBezTo>
                  <a:pt x="60" y="213"/>
                  <a:pt x="60" y="214"/>
                  <a:pt x="61" y="214"/>
                </a:cubicBezTo>
                <a:cubicBezTo>
                  <a:pt x="62" y="214"/>
                  <a:pt x="66" y="211"/>
                  <a:pt x="67" y="210"/>
                </a:cubicBezTo>
                <a:cubicBezTo>
                  <a:pt x="67" y="209"/>
                  <a:pt x="65" y="208"/>
                  <a:pt x="65" y="207"/>
                </a:cubicBezTo>
                <a:cubicBezTo>
                  <a:pt x="65" y="207"/>
                  <a:pt x="67" y="207"/>
                  <a:pt x="68" y="206"/>
                </a:cubicBezTo>
                <a:cubicBezTo>
                  <a:pt x="69" y="205"/>
                  <a:pt x="67" y="205"/>
                  <a:pt x="67" y="204"/>
                </a:cubicBezTo>
                <a:moveTo>
                  <a:pt x="7" y="193"/>
                </a:moveTo>
                <a:cubicBezTo>
                  <a:pt x="7" y="191"/>
                  <a:pt x="3" y="193"/>
                  <a:pt x="3" y="194"/>
                </a:cubicBezTo>
                <a:cubicBezTo>
                  <a:pt x="4" y="196"/>
                  <a:pt x="8" y="197"/>
                  <a:pt x="9" y="196"/>
                </a:cubicBezTo>
                <a:cubicBezTo>
                  <a:pt x="11" y="195"/>
                  <a:pt x="11" y="194"/>
                  <a:pt x="10" y="193"/>
                </a:cubicBezTo>
                <a:cubicBezTo>
                  <a:pt x="10" y="193"/>
                  <a:pt x="9" y="193"/>
                  <a:pt x="8" y="193"/>
                </a:cubicBezTo>
                <a:cubicBezTo>
                  <a:pt x="8" y="193"/>
                  <a:pt x="7" y="194"/>
                  <a:pt x="7" y="193"/>
                </a:cubicBezTo>
                <a:moveTo>
                  <a:pt x="187" y="110"/>
                </a:moveTo>
                <a:cubicBezTo>
                  <a:pt x="190" y="110"/>
                  <a:pt x="191" y="116"/>
                  <a:pt x="193" y="116"/>
                </a:cubicBezTo>
                <a:cubicBezTo>
                  <a:pt x="194" y="116"/>
                  <a:pt x="193" y="114"/>
                  <a:pt x="196" y="114"/>
                </a:cubicBezTo>
                <a:cubicBezTo>
                  <a:pt x="198" y="114"/>
                  <a:pt x="198" y="113"/>
                  <a:pt x="200" y="113"/>
                </a:cubicBezTo>
                <a:cubicBezTo>
                  <a:pt x="202" y="113"/>
                  <a:pt x="204" y="113"/>
                  <a:pt x="204" y="110"/>
                </a:cubicBezTo>
                <a:cubicBezTo>
                  <a:pt x="204" y="107"/>
                  <a:pt x="206" y="107"/>
                  <a:pt x="208" y="106"/>
                </a:cubicBezTo>
                <a:cubicBezTo>
                  <a:pt x="210" y="105"/>
                  <a:pt x="208" y="103"/>
                  <a:pt x="211" y="102"/>
                </a:cubicBezTo>
                <a:cubicBezTo>
                  <a:pt x="215" y="101"/>
                  <a:pt x="223" y="97"/>
                  <a:pt x="225" y="96"/>
                </a:cubicBezTo>
                <a:cubicBezTo>
                  <a:pt x="226" y="95"/>
                  <a:pt x="223" y="94"/>
                  <a:pt x="220" y="91"/>
                </a:cubicBezTo>
                <a:cubicBezTo>
                  <a:pt x="216" y="89"/>
                  <a:pt x="214" y="89"/>
                  <a:pt x="211" y="90"/>
                </a:cubicBezTo>
                <a:cubicBezTo>
                  <a:pt x="210" y="91"/>
                  <a:pt x="209" y="91"/>
                  <a:pt x="209" y="90"/>
                </a:cubicBezTo>
                <a:cubicBezTo>
                  <a:pt x="209" y="90"/>
                  <a:pt x="209" y="89"/>
                  <a:pt x="208" y="90"/>
                </a:cubicBezTo>
                <a:cubicBezTo>
                  <a:pt x="206" y="90"/>
                  <a:pt x="201" y="88"/>
                  <a:pt x="200" y="87"/>
                </a:cubicBezTo>
                <a:cubicBezTo>
                  <a:pt x="199" y="86"/>
                  <a:pt x="189" y="89"/>
                  <a:pt x="186" y="89"/>
                </a:cubicBezTo>
                <a:cubicBezTo>
                  <a:pt x="184" y="89"/>
                  <a:pt x="187" y="92"/>
                  <a:pt x="188" y="93"/>
                </a:cubicBezTo>
                <a:cubicBezTo>
                  <a:pt x="190" y="94"/>
                  <a:pt x="184" y="99"/>
                  <a:pt x="185" y="100"/>
                </a:cubicBezTo>
                <a:cubicBezTo>
                  <a:pt x="186" y="100"/>
                  <a:pt x="184" y="103"/>
                  <a:pt x="182" y="106"/>
                </a:cubicBezTo>
                <a:cubicBezTo>
                  <a:pt x="179" y="109"/>
                  <a:pt x="183" y="109"/>
                  <a:pt x="187" y="110"/>
                </a:cubicBezTo>
                <a:moveTo>
                  <a:pt x="281" y="125"/>
                </a:moveTo>
                <a:cubicBezTo>
                  <a:pt x="281" y="124"/>
                  <a:pt x="283" y="125"/>
                  <a:pt x="284" y="125"/>
                </a:cubicBezTo>
                <a:cubicBezTo>
                  <a:pt x="285" y="126"/>
                  <a:pt x="287" y="126"/>
                  <a:pt x="287" y="125"/>
                </a:cubicBezTo>
                <a:cubicBezTo>
                  <a:pt x="287" y="122"/>
                  <a:pt x="282" y="121"/>
                  <a:pt x="279" y="119"/>
                </a:cubicBezTo>
                <a:cubicBezTo>
                  <a:pt x="277" y="118"/>
                  <a:pt x="276" y="118"/>
                  <a:pt x="273" y="116"/>
                </a:cubicBezTo>
                <a:cubicBezTo>
                  <a:pt x="269" y="113"/>
                  <a:pt x="274" y="112"/>
                  <a:pt x="271" y="110"/>
                </a:cubicBezTo>
                <a:cubicBezTo>
                  <a:pt x="268" y="108"/>
                  <a:pt x="267" y="102"/>
                  <a:pt x="269" y="100"/>
                </a:cubicBezTo>
                <a:cubicBezTo>
                  <a:pt x="271" y="98"/>
                  <a:pt x="273" y="95"/>
                  <a:pt x="270" y="94"/>
                </a:cubicBezTo>
                <a:cubicBezTo>
                  <a:pt x="266" y="93"/>
                  <a:pt x="261" y="95"/>
                  <a:pt x="262" y="96"/>
                </a:cubicBezTo>
                <a:cubicBezTo>
                  <a:pt x="262" y="97"/>
                  <a:pt x="267" y="99"/>
                  <a:pt x="267" y="100"/>
                </a:cubicBezTo>
                <a:cubicBezTo>
                  <a:pt x="267" y="101"/>
                  <a:pt x="266" y="100"/>
                  <a:pt x="264" y="99"/>
                </a:cubicBezTo>
                <a:cubicBezTo>
                  <a:pt x="263" y="99"/>
                  <a:pt x="262" y="98"/>
                  <a:pt x="261" y="98"/>
                </a:cubicBezTo>
                <a:cubicBezTo>
                  <a:pt x="260" y="99"/>
                  <a:pt x="260" y="98"/>
                  <a:pt x="259" y="98"/>
                </a:cubicBezTo>
                <a:cubicBezTo>
                  <a:pt x="258" y="98"/>
                  <a:pt x="257" y="97"/>
                  <a:pt x="256" y="98"/>
                </a:cubicBezTo>
                <a:cubicBezTo>
                  <a:pt x="255" y="100"/>
                  <a:pt x="258" y="107"/>
                  <a:pt x="259" y="109"/>
                </a:cubicBezTo>
                <a:cubicBezTo>
                  <a:pt x="260" y="110"/>
                  <a:pt x="258" y="110"/>
                  <a:pt x="257" y="111"/>
                </a:cubicBezTo>
                <a:cubicBezTo>
                  <a:pt x="255" y="111"/>
                  <a:pt x="255" y="106"/>
                  <a:pt x="253" y="103"/>
                </a:cubicBezTo>
                <a:cubicBezTo>
                  <a:pt x="252" y="101"/>
                  <a:pt x="246" y="99"/>
                  <a:pt x="246" y="100"/>
                </a:cubicBezTo>
                <a:cubicBezTo>
                  <a:pt x="245" y="102"/>
                  <a:pt x="249" y="102"/>
                  <a:pt x="249" y="104"/>
                </a:cubicBezTo>
                <a:cubicBezTo>
                  <a:pt x="248" y="105"/>
                  <a:pt x="248" y="105"/>
                  <a:pt x="247" y="104"/>
                </a:cubicBezTo>
                <a:cubicBezTo>
                  <a:pt x="246" y="104"/>
                  <a:pt x="245" y="104"/>
                  <a:pt x="244" y="104"/>
                </a:cubicBezTo>
                <a:cubicBezTo>
                  <a:pt x="242" y="106"/>
                  <a:pt x="242" y="105"/>
                  <a:pt x="243" y="103"/>
                </a:cubicBezTo>
                <a:cubicBezTo>
                  <a:pt x="243" y="102"/>
                  <a:pt x="240" y="100"/>
                  <a:pt x="236" y="100"/>
                </a:cubicBezTo>
                <a:cubicBezTo>
                  <a:pt x="232" y="100"/>
                  <a:pt x="234" y="103"/>
                  <a:pt x="233" y="104"/>
                </a:cubicBezTo>
                <a:cubicBezTo>
                  <a:pt x="232" y="105"/>
                  <a:pt x="226" y="103"/>
                  <a:pt x="230" y="103"/>
                </a:cubicBezTo>
                <a:cubicBezTo>
                  <a:pt x="233" y="102"/>
                  <a:pt x="232" y="100"/>
                  <a:pt x="231" y="98"/>
                </a:cubicBezTo>
                <a:cubicBezTo>
                  <a:pt x="229" y="96"/>
                  <a:pt x="226" y="98"/>
                  <a:pt x="220" y="100"/>
                </a:cubicBezTo>
                <a:cubicBezTo>
                  <a:pt x="214" y="102"/>
                  <a:pt x="211" y="105"/>
                  <a:pt x="212" y="105"/>
                </a:cubicBezTo>
                <a:cubicBezTo>
                  <a:pt x="213" y="105"/>
                  <a:pt x="213" y="106"/>
                  <a:pt x="211" y="108"/>
                </a:cubicBezTo>
                <a:cubicBezTo>
                  <a:pt x="208" y="110"/>
                  <a:pt x="211" y="111"/>
                  <a:pt x="213" y="111"/>
                </a:cubicBezTo>
                <a:cubicBezTo>
                  <a:pt x="215" y="111"/>
                  <a:pt x="213" y="113"/>
                  <a:pt x="215" y="113"/>
                </a:cubicBezTo>
                <a:cubicBezTo>
                  <a:pt x="215" y="114"/>
                  <a:pt x="217" y="113"/>
                  <a:pt x="219" y="113"/>
                </a:cubicBezTo>
                <a:cubicBezTo>
                  <a:pt x="221" y="112"/>
                  <a:pt x="223" y="111"/>
                  <a:pt x="224" y="112"/>
                </a:cubicBezTo>
                <a:cubicBezTo>
                  <a:pt x="226" y="113"/>
                  <a:pt x="213" y="114"/>
                  <a:pt x="213" y="116"/>
                </a:cubicBezTo>
                <a:cubicBezTo>
                  <a:pt x="213" y="119"/>
                  <a:pt x="221" y="120"/>
                  <a:pt x="226" y="119"/>
                </a:cubicBezTo>
                <a:cubicBezTo>
                  <a:pt x="231" y="118"/>
                  <a:pt x="240" y="120"/>
                  <a:pt x="240" y="121"/>
                </a:cubicBezTo>
                <a:cubicBezTo>
                  <a:pt x="240" y="123"/>
                  <a:pt x="234" y="122"/>
                  <a:pt x="229" y="122"/>
                </a:cubicBezTo>
                <a:cubicBezTo>
                  <a:pt x="225" y="122"/>
                  <a:pt x="217" y="123"/>
                  <a:pt x="217" y="125"/>
                </a:cubicBezTo>
                <a:cubicBezTo>
                  <a:pt x="217" y="126"/>
                  <a:pt x="218" y="126"/>
                  <a:pt x="223" y="129"/>
                </a:cubicBezTo>
                <a:cubicBezTo>
                  <a:pt x="225" y="130"/>
                  <a:pt x="227" y="130"/>
                  <a:pt x="229" y="129"/>
                </a:cubicBezTo>
                <a:cubicBezTo>
                  <a:pt x="231" y="129"/>
                  <a:pt x="233" y="129"/>
                  <a:pt x="233" y="131"/>
                </a:cubicBezTo>
                <a:cubicBezTo>
                  <a:pt x="232" y="134"/>
                  <a:pt x="235" y="135"/>
                  <a:pt x="242" y="135"/>
                </a:cubicBezTo>
                <a:cubicBezTo>
                  <a:pt x="245" y="135"/>
                  <a:pt x="248" y="134"/>
                  <a:pt x="249" y="134"/>
                </a:cubicBezTo>
                <a:cubicBezTo>
                  <a:pt x="251" y="133"/>
                  <a:pt x="253" y="132"/>
                  <a:pt x="255" y="132"/>
                </a:cubicBezTo>
                <a:cubicBezTo>
                  <a:pt x="258" y="132"/>
                  <a:pt x="259" y="132"/>
                  <a:pt x="261" y="129"/>
                </a:cubicBezTo>
                <a:cubicBezTo>
                  <a:pt x="262" y="127"/>
                  <a:pt x="264" y="129"/>
                  <a:pt x="264" y="130"/>
                </a:cubicBezTo>
                <a:cubicBezTo>
                  <a:pt x="264" y="131"/>
                  <a:pt x="269" y="131"/>
                  <a:pt x="269" y="132"/>
                </a:cubicBezTo>
                <a:cubicBezTo>
                  <a:pt x="272" y="134"/>
                  <a:pt x="280" y="133"/>
                  <a:pt x="283" y="132"/>
                </a:cubicBezTo>
                <a:cubicBezTo>
                  <a:pt x="286" y="130"/>
                  <a:pt x="282" y="126"/>
                  <a:pt x="280" y="128"/>
                </a:cubicBezTo>
                <a:cubicBezTo>
                  <a:pt x="279" y="130"/>
                  <a:pt x="277" y="129"/>
                  <a:pt x="277" y="128"/>
                </a:cubicBezTo>
                <a:cubicBezTo>
                  <a:pt x="276" y="127"/>
                  <a:pt x="280" y="126"/>
                  <a:pt x="281" y="125"/>
                </a:cubicBezTo>
                <a:moveTo>
                  <a:pt x="209" y="79"/>
                </a:moveTo>
                <a:cubicBezTo>
                  <a:pt x="213" y="79"/>
                  <a:pt x="216" y="76"/>
                  <a:pt x="216" y="74"/>
                </a:cubicBezTo>
                <a:cubicBezTo>
                  <a:pt x="216" y="73"/>
                  <a:pt x="208" y="78"/>
                  <a:pt x="209" y="79"/>
                </a:cubicBezTo>
                <a:moveTo>
                  <a:pt x="194" y="73"/>
                </a:moveTo>
                <a:cubicBezTo>
                  <a:pt x="195" y="74"/>
                  <a:pt x="194" y="77"/>
                  <a:pt x="195" y="76"/>
                </a:cubicBezTo>
                <a:cubicBezTo>
                  <a:pt x="197" y="75"/>
                  <a:pt x="197" y="75"/>
                  <a:pt x="198" y="75"/>
                </a:cubicBezTo>
                <a:cubicBezTo>
                  <a:pt x="200" y="76"/>
                  <a:pt x="201" y="74"/>
                  <a:pt x="202" y="73"/>
                </a:cubicBezTo>
                <a:cubicBezTo>
                  <a:pt x="203" y="72"/>
                  <a:pt x="202" y="77"/>
                  <a:pt x="205" y="77"/>
                </a:cubicBezTo>
                <a:cubicBezTo>
                  <a:pt x="207" y="77"/>
                  <a:pt x="206" y="72"/>
                  <a:pt x="208" y="73"/>
                </a:cubicBezTo>
                <a:cubicBezTo>
                  <a:pt x="210" y="75"/>
                  <a:pt x="211" y="73"/>
                  <a:pt x="211" y="71"/>
                </a:cubicBezTo>
                <a:cubicBezTo>
                  <a:pt x="211" y="70"/>
                  <a:pt x="211" y="68"/>
                  <a:pt x="214" y="68"/>
                </a:cubicBezTo>
                <a:cubicBezTo>
                  <a:pt x="216" y="67"/>
                  <a:pt x="214" y="70"/>
                  <a:pt x="215" y="71"/>
                </a:cubicBezTo>
                <a:cubicBezTo>
                  <a:pt x="216" y="74"/>
                  <a:pt x="219" y="71"/>
                  <a:pt x="219" y="70"/>
                </a:cubicBezTo>
                <a:cubicBezTo>
                  <a:pt x="219" y="69"/>
                  <a:pt x="222" y="70"/>
                  <a:pt x="222" y="69"/>
                </a:cubicBezTo>
                <a:cubicBezTo>
                  <a:pt x="222" y="67"/>
                  <a:pt x="223" y="67"/>
                  <a:pt x="222" y="65"/>
                </a:cubicBezTo>
                <a:cubicBezTo>
                  <a:pt x="221" y="64"/>
                  <a:pt x="224" y="64"/>
                  <a:pt x="225" y="63"/>
                </a:cubicBezTo>
                <a:cubicBezTo>
                  <a:pt x="226" y="62"/>
                  <a:pt x="223" y="63"/>
                  <a:pt x="221" y="61"/>
                </a:cubicBezTo>
                <a:cubicBezTo>
                  <a:pt x="220" y="60"/>
                  <a:pt x="219" y="62"/>
                  <a:pt x="219" y="63"/>
                </a:cubicBezTo>
                <a:cubicBezTo>
                  <a:pt x="219" y="64"/>
                  <a:pt x="215" y="63"/>
                  <a:pt x="213" y="62"/>
                </a:cubicBezTo>
                <a:cubicBezTo>
                  <a:pt x="211" y="62"/>
                  <a:pt x="208" y="65"/>
                  <a:pt x="205" y="66"/>
                </a:cubicBezTo>
                <a:cubicBezTo>
                  <a:pt x="202" y="68"/>
                  <a:pt x="202" y="71"/>
                  <a:pt x="199" y="70"/>
                </a:cubicBezTo>
                <a:cubicBezTo>
                  <a:pt x="197" y="70"/>
                  <a:pt x="192" y="73"/>
                  <a:pt x="194" y="73"/>
                </a:cubicBezTo>
                <a:moveTo>
                  <a:pt x="223" y="72"/>
                </a:moveTo>
                <a:cubicBezTo>
                  <a:pt x="221" y="73"/>
                  <a:pt x="221" y="75"/>
                  <a:pt x="224" y="75"/>
                </a:cubicBezTo>
                <a:cubicBezTo>
                  <a:pt x="227" y="75"/>
                  <a:pt x="228" y="76"/>
                  <a:pt x="223" y="76"/>
                </a:cubicBezTo>
                <a:cubicBezTo>
                  <a:pt x="221" y="76"/>
                  <a:pt x="220" y="77"/>
                  <a:pt x="219" y="77"/>
                </a:cubicBezTo>
                <a:cubicBezTo>
                  <a:pt x="218" y="78"/>
                  <a:pt x="219" y="79"/>
                  <a:pt x="220" y="79"/>
                </a:cubicBezTo>
                <a:cubicBezTo>
                  <a:pt x="223" y="78"/>
                  <a:pt x="227" y="78"/>
                  <a:pt x="224" y="79"/>
                </a:cubicBezTo>
                <a:cubicBezTo>
                  <a:pt x="222" y="80"/>
                  <a:pt x="216" y="80"/>
                  <a:pt x="217" y="81"/>
                </a:cubicBezTo>
                <a:cubicBezTo>
                  <a:pt x="218" y="82"/>
                  <a:pt x="220" y="82"/>
                  <a:pt x="222" y="83"/>
                </a:cubicBezTo>
                <a:cubicBezTo>
                  <a:pt x="225" y="84"/>
                  <a:pt x="226" y="84"/>
                  <a:pt x="228" y="82"/>
                </a:cubicBezTo>
                <a:cubicBezTo>
                  <a:pt x="230" y="80"/>
                  <a:pt x="233" y="78"/>
                  <a:pt x="232" y="81"/>
                </a:cubicBezTo>
                <a:cubicBezTo>
                  <a:pt x="231" y="84"/>
                  <a:pt x="235" y="82"/>
                  <a:pt x="240" y="81"/>
                </a:cubicBezTo>
                <a:cubicBezTo>
                  <a:pt x="245" y="81"/>
                  <a:pt x="239" y="84"/>
                  <a:pt x="234" y="85"/>
                </a:cubicBezTo>
                <a:cubicBezTo>
                  <a:pt x="228" y="85"/>
                  <a:pt x="229" y="88"/>
                  <a:pt x="233" y="89"/>
                </a:cubicBezTo>
                <a:cubicBezTo>
                  <a:pt x="237" y="90"/>
                  <a:pt x="246" y="86"/>
                  <a:pt x="248" y="84"/>
                </a:cubicBezTo>
                <a:cubicBezTo>
                  <a:pt x="249" y="83"/>
                  <a:pt x="251" y="83"/>
                  <a:pt x="252" y="84"/>
                </a:cubicBezTo>
                <a:cubicBezTo>
                  <a:pt x="253" y="84"/>
                  <a:pt x="253" y="84"/>
                  <a:pt x="254" y="84"/>
                </a:cubicBezTo>
                <a:cubicBezTo>
                  <a:pt x="256" y="83"/>
                  <a:pt x="257" y="83"/>
                  <a:pt x="259" y="83"/>
                </a:cubicBezTo>
                <a:cubicBezTo>
                  <a:pt x="261" y="83"/>
                  <a:pt x="262" y="83"/>
                  <a:pt x="264" y="83"/>
                </a:cubicBezTo>
                <a:cubicBezTo>
                  <a:pt x="268" y="82"/>
                  <a:pt x="268" y="76"/>
                  <a:pt x="266" y="74"/>
                </a:cubicBezTo>
                <a:cubicBezTo>
                  <a:pt x="263" y="73"/>
                  <a:pt x="263" y="76"/>
                  <a:pt x="261" y="76"/>
                </a:cubicBezTo>
                <a:cubicBezTo>
                  <a:pt x="259" y="77"/>
                  <a:pt x="258" y="74"/>
                  <a:pt x="256" y="72"/>
                </a:cubicBezTo>
                <a:cubicBezTo>
                  <a:pt x="254" y="71"/>
                  <a:pt x="255" y="67"/>
                  <a:pt x="253" y="68"/>
                </a:cubicBezTo>
                <a:cubicBezTo>
                  <a:pt x="250" y="68"/>
                  <a:pt x="245" y="72"/>
                  <a:pt x="248" y="72"/>
                </a:cubicBezTo>
                <a:cubicBezTo>
                  <a:pt x="252" y="73"/>
                  <a:pt x="250" y="74"/>
                  <a:pt x="249" y="75"/>
                </a:cubicBezTo>
                <a:cubicBezTo>
                  <a:pt x="247" y="76"/>
                  <a:pt x="253" y="77"/>
                  <a:pt x="252" y="78"/>
                </a:cubicBezTo>
                <a:cubicBezTo>
                  <a:pt x="251" y="80"/>
                  <a:pt x="243" y="79"/>
                  <a:pt x="242" y="77"/>
                </a:cubicBezTo>
                <a:cubicBezTo>
                  <a:pt x="242" y="75"/>
                  <a:pt x="235" y="71"/>
                  <a:pt x="232" y="72"/>
                </a:cubicBezTo>
                <a:cubicBezTo>
                  <a:pt x="229" y="73"/>
                  <a:pt x="231" y="70"/>
                  <a:pt x="228" y="70"/>
                </a:cubicBezTo>
                <a:cubicBezTo>
                  <a:pt x="225" y="70"/>
                  <a:pt x="226" y="72"/>
                  <a:pt x="223" y="72"/>
                </a:cubicBezTo>
                <a:moveTo>
                  <a:pt x="233" y="59"/>
                </a:moveTo>
                <a:cubicBezTo>
                  <a:pt x="234" y="57"/>
                  <a:pt x="227" y="57"/>
                  <a:pt x="227" y="58"/>
                </a:cubicBezTo>
                <a:cubicBezTo>
                  <a:pt x="229" y="59"/>
                  <a:pt x="232" y="61"/>
                  <a:pt x="233" y="59"/>
                </a:cubicBezTo>
                <a:moveTo>
                  <a:pt x="249" y="58"/>
                </a:moveTo>
                <a:cubicBezTo>
                  <a:pt x="251" y="58"/>
                  <a:pt x="250" y="56"/>
                  <a:pt x="246" y="56"/>
                </a:cubicBezTo>
                <a:cubicBezTo>
                  <a:pt x="242" y="57"/>
                  <a:pt x="235" y="57"/>
                  <a:pt x="235" y="60"/>
                </a:cubicBezTo>
                <a:cubicBezTo>
                  <a:pt x="235" y="62"/>
                  <a:pt x="237" y="63"/>
                  <a:pt x="241" y="63"/>
                </a:cubicBezTo>
                <a:cubicBezTo>
                  <a:pt x="245" y="64"/>
                  <a:pt x="249" y="60"/>
                  <a:pt x="247" y="60"/>
                </a:cubicBezTo>
                <a:cubicBezTo>
                  <a:pt x="245" y="60"/>
                  <a:pt x="246" y="58"/>
                  <a:pt x="249" y="58"/>
                </a:cubicBezTo>
                <a:moveTo>
                  <a:pt x="239" y="54"/>
                </a:moveTo>
                <a:cubicBezTo>
                  <a:pt x="240" y="55"/>
                  <a:pt x="241" y="54"/>
                  <a:pt x="242" y="54"/>
                </a:cubicBezTo>
                <a:cubicBezTo>
                  <a:pt x="243" y="54"/>
                  <a:pt x="244" y="53"/>
                  <a:pt x="244" y="54"/>
                </a:cubicBezTo>
                <a:cubicBezTo>
                  <a:pt x="246" y="55"/>
                  <a:pt x="252" y="56"/>
                  <a:pt x="252" y="53"/>
                </a:cubicBezTo>
                <a:cubicBezTo>
                  <a:pt x="252" y="50"/>
                  <a:pt x="244" y="49"/>
                  <a:pt x="242" y="51"/>
                </a:cubicBezTo>
                <a:cubicBezTo>
                  <a:pt x="240" y="52"/>
                  <a:pt x="232" y="52"/>
                  <a:pt x="234" y="54"/>
                </a:cubicBezTo>
                <a:cubicBezTo>
                  <a:pt x="235" y="55"/>
                  <a:pt x="236" y="54"/>
                  <a:pt x="237" y="54"/>
                </a:cubicBezTo>
                <a:cubicBezTo>
                  <a:pt x="238" y="54"/>
                  <a:pt x="238" y="54"/>
                  <a:pt x="239" y="54"/>
                </a:cubicBezTo>
                <a:moveTo>
                  <a:pt x="271" y="48"/>
                </a:moveTo>
                <a:cubicBezTo>
                  <a:pt x="273" y="47"/>
                  <a:pt x="277" y="49"/>
                  <a:pt x="276" y="51"/>
                </a:cubicBezTo>
                <a:cubicBezTo>
                  <a:pt x="276" y="52"/>
                  <a:pt x="274" y="52"/>
                  <a:pt x="272" y="52"/>
                </a:cubicBezTo>
                <a:cubicBezTo>
                  <a:pt x="271" y="52"/>
                  <a:pt x="269" y="52"/>
                  <a:pt x="270" y="52"/>
                </a:cubicBezTo>
                <a:cubicBezTo>
                  <a:pt x="270" y="53"/>
                  <a:pt x="271" y="55"/>
                  <a:pt x="275" y="54"/>
                </a:cubicBezTo>
                <a:cubicBezTo>
                  <a:pt x="280" y="52"/>
                  <a:pt x="283" y="53"/>
                  <a:pt x="286" y="56"/>
                </a:cubicBezTo>
                <a:cubicBezTo>
                  <a:pt x="289" y="58"/>
                  <a:pt x="292" y="59"/>
                  <a:pt x="294" y="57"/>
                </a:cubicBezTo>
                <a:cubicBezTo>
                  <a:pt x="296" y="54"/>
                  <a:pt x="292" y="54"/>
                  <a:pt x="293" y="52"/>
                </a:cubicBezTo>
                <a:cubicBezTo>
                  <a:pt x="294" y="50"/>
                  <a:pt x="290" y="49"/>
                  <a:pt x="288" y="49"/>
                </a:cubicBezTo>
                <a:cubicBezTo>
                  <a:pt x="286" y="49"/>
                  <a:pt x="285" y="45"/>
                  <a:pt x="283" y="46"/>
                </a:cubicBezTo>
                <a:cubicBezTo>
                  <a:pt x="281" y="47"/>
                  <a:pt x="280" y="48"/>
                  <a:pt x="280" y="46"/>
                </a:cubicBezTo>
                <a:cubicBezTo>
                  <a:pt x="280" y="43"/>
                  <a:pt x="270" y="43"/>
                  <a:pt x="268" y="44"/>
                </a:cubicBezTo>
                <a:cubicBezTo>
                  <a:pt x="266" y="45"/>
                  <a:pt x="269" y="50"/>
                  <a:pt x="271" y="48"/>
                </a:cubicBezTo>
                <a:moveTo>
                  <a:pt x="272" y="64"/>
                </a:moveTo>
                <a:cubicBezTo>
                  <a:pt x="274" y="62"/>
                  <a:pt x="266" y="56"/>
                  <a:pt x="266" y="59"/>
                </a:cubicBezTo>
                <a:cubicBezTo>
                  <a:pt x="265" y="62"/>
                  <a:pt x="271" y="66"/>
                  <a:pt x="272" y="64"/>
                </a:cubicBezTo>
                <a:moveTo>
                  <a:pt x="297" y="40"/>
                </a:moveTo>
                <a:cubicBezTo>
                  <a:pt x="298" y="37"/>
                  <a:pt x="289" y="36"/>
                  <a:pt x="291" y="38"/>
                </a:cubicBezTo>
                <a:cubicBezTo>
                  <a:pt x="292" y="39"/>
                  <a:pt x="295" y="42"/>
                  <a:pt x="297" y="40"/>
                </a:cubicBezTo>
                <a:moveTo>
                  <a:pt x="275" y="82"/>
                </a:moveTo>
                <a:cubicBezTo>
                  <a:pt x="277" y="81"/>
                  <a:pt x="273" y="78"/>
                  <a:pt x="271" y="80"/>
                </a:cubicBezTo>
                <a:cubicBezTo>
                  <a:pt x="270" y="83"/>
                  <a:pt x="274" y="84"/>
                  <a:pt x="275" y="82"/>
                </a:cubicBezTo>
                <a:moveTo>
                  <a:pt x="297" y="69"/>
                </a:moveTo>
                <a:cubicBezTo>
                  <a:pt x="296" y="71"/>
                  <a:pt x="292" y="69"/>
                  <a:pt x="289" y="68"/>
                </a:cubicBezTo>
                <a:cubicBezTo>
                  <a:pt x="285" y="66"/>
                  <a:pt x="287" y="70"/>
                  <a:pt x="290" y="72"/>
                </a:cubicBezTo>
                <a:cubicBezTo>
                  <a:pt x="293" y="75"/>
                  <a:pt x="289" y="74"/>
                  <a:pt x="285" y="71"/>
                </a:cubicBezTo>
                <a:cubicBezTo>
                  <a:pt x="282" y="69"/>
                  <a:pt x="282" y="73"/>
                  <a:pt x="284" y="74"/>
                </a:cubicBezTo>
                <a:cubicBezTo>
                  <a:pt x="285" y="75"/>
                  <a:pt x="283" y="77"/>
                  <a:pt x="281" y="74"/>
                </a:cubicBezTo>
                <a:cubicBezTo>
                  <a:pt x="279" y="71"/>
                  <a:pt x="278" y="68"/>
                  <a:pt x="274" y="68"/>
                </a:cubicBezTo>
                <a:cubicBezTo>
                  <a:pt x="270" y="68"/>
                  <a:pt x="272" y="71"/>
                  <a:pt x="273" y="73"/>
                </a:cubicBezTo>
                <a:cubicBezTo>
                  <a:pt x="275" y="76"/>
                  <a:pt x="277" y="76"/>
                  <a:pt x="280" y="78"/>
                </a:cubicBezTo>
                <a:cubicBezTo>
                  <a:pt x="282" y="79"/>
                  <a:pt x="284" y="78"/>
                  <a:pt x="286" y="78"/>
                </a:cubicBezTo>
                <a:cubicBezTo>
                  <a:pt x="288" y="78"/>
                  <a:pt x="289" y="77"/>
                  <a:pt x="290" y="78"/>
                </a:cubicBezTo>
                <a:cubicBezTo>
                  <a:pt x="293" y="78"/>
                  <a:pt x="288" y="81"/>
                  <a:pt x="289" y="83"/>
                </a:cubicBezTo>
                <a:cubicBezTo>
                  <a:pt x="291" y="85"/>
                  <a:pt x="295" y="84"/>
                  <a:pt x="298" y="83"/>
                </a:cubicBezTo>
                <a:cubicBezTo>
                  <a:pt x="302" y="83"/>
                  <a:pt x="300" y="81"/>
                  <a:pt x="302" y="80"/>
                </a:cubicBezTo>
                <a:cubicBezTo>
                  <a:pt x="304" y="79"/>
                  <a:pt x="300" y="79"/>
                  <a:pt x="302" y="76"/>
                </a:cubicBezTo>
                <a:cubicBezTo>
                  <a:pt x="303" y="72"/>
                  <a:pt x="297" y="67"/>
                  <a:pt x="297" y="69"/>
                </a:cubicBezTo>
                <a:moveTo>
                  <a:pt x="305" y="58"/>
                </a:moveTo>
                <a:cubicBezTo>
                  <a:pt x="307" y="58"/>
                  <a:pt x="310" y="58"/>
                  <a:pt x="312" y="57"/>
                </a:cubicBezTo>
                <a:cubicBezTo>
                  <a:pt x="315" y="56"/>
                  <a:pt x="311" y="56"/>
                  <a:pt x="312" y="54"/>
                </a:cubicBezTo>
                <a:cubicBezTo>
                  <a:pt x="314" y="51"/>
                  <a:pt x="308" y="51"/>
                  <a:pt x="308" y="52"/>
                </a:cubicBezTo>
                <a:cubicBezTo>
                  <a:pt x="308" y="52"/>
                  <a:pt x="306" y="51"/>
                  <a:pt x="304" y="50"/>
                </a:cubicBezTo>
                <a:cubicBezTo>
                  <a:pt x="302" y="49"/>
                  <a:pt x="300" y="48"/>
                  <a:pt x="299" y="49"/>
                </a:cubicBezTo>
                <a:cubicBezTo>
                  <a:pt x="298" y="51"/>
                  <a:pt x="302" y="58"/>
                  <a:pt x="305" y="58"/>
                </a:cubicBezTo>
                <a:moveTo>
                  <a:pt x="320" y="59"/>
                </a:moveTo>
                <a:cubicBezTo>
                  <a:pt x="319" y="58"/>
                  <a:pt x="305" y="60"/>
                  <a:pt x="307" y="61"/>
                </a:cubicBezTo>
                <a:cubicBezTo>
                  <a:pt x="311" y="64"/>
                  <a:pt x="320" y="60"/>
                  <a:pt x="320" y="59"/>
                </a:cubicBezTo>
                <a:moveTo>
                  <a:pt x="318" y="87"/>
                </a:moveTo>
                <a:cubicBezTo>
                  <a:pt x="321" y="86"/>
                  <a:pt x="319" y="82"/>
                  <a:pt x="316" y="79"/>
                </a:cubicBezTo>
                <a:cubicBezTo>
                  <a:pt x="312" y="77"/>
                  <a:pt x="303" y="82"/>
                  <a:pt x="305" y="84"/>
                </a:cubicBezTo>
                <a:cubicBezTo>
                  <a:pt x="307" y="85"/>
                  <a:pt x="314" y="87"/>
                  <a:pt x="318" y="87"/>
                </a:cubicBezTo>
                <a:moveTo>
                  <a:pt x="294" y="113"/>
                </a:moveTo>
                <a:cubicBezTo>
                  <a:pt x="296" y="115"/>
                  <a:pt x="297" y="113"/>
                  <a:pt x="298" y="112"/>
                </a:cubicBezTo>
                <a:cubicBezTo>
                  <a:pt x="298" y="112"/>
                  <a:pt x="299" y="111"/>
                  <a:pt x="301" y="111"/>
                </a:cubicBezTo>
                <a:cubicBezTo>
                  <a:pt x="306" y="111"/>
                  <a:pt x="306" y="103"/>
                  <a:pt x="307" y="100"/>
                </a:cubicBezTo>
                <a:cubicBezTo>
                  <a:pt x="308" y="98"/>
                  <a:pt x="303" y="98"/>
                  <a:pt x="304" y="100"/>
                </a:cubicBezTo>
                <a:cubicBezTo>
                  <a:pt x="305" y="102"/>
                  <a:pt x="304" y="104"/>
                  <a:pt x="304" y="102"/>
                </a:cubicBezTo>
                <a:cubicBezTo>
                  <a:pt x="303" y="100"/>
                  <a:pt x="302" y="100"/>
                  <a:pt x="301" y="100"/>
                </a:cubicBezTo>
                <a:cubicBezTo>
                  <a:pt x="300" y="100"/>
                  <a:pt x="299" y="100"/>
                  <a:pt x="298" y="100"/>
                </a:cubicBezTo>
                <a:cubicBezTo>
                  <a:pt x="297" y="98"/>
                  <a:pt x="302" y="97"/>
                  <a:pt x="304" y="95"/>
                </a:cubicBezTo>
                <a:cubicBezTo>
                  <a:pt x="305" y="93"/>
                  <a:pt x="299" y="93"/>
                  <a:pt x="301" y="91"/>
                </a:cubicBezTo>
                <a:cubicBezTo>
                  <a:pt x="302" y="89"/>
                  <a:pt x="292" y="91"/>
                  <a:pt x="295" y="92"/>
                </a:cubicBezTo>
                <a:cubicBezTo>
                  <a:pt x="298" y="94"/>
                  <a:pt x="295" y="95"/>
                  <a:pt x="293" y="93"/>
                </a:cubicBezTo>
                <a:cubicBezTo>
                  <a:pt x="290" y="91"/>
                  <a:pt x="283" y="94"/>
                  <a:pt x="286" y="97"/>
                </a:cubicBezTo>
                <a:cubicBezTo>
                  <a:pt x="288" y="98"/>
                  <a:pt x="294" y="95"/>
                  <a:pt x="290" y="100"/>
                </a:cubicBezTo>
                <a:cubicBezTo>
                  <a:pt x="288" y="103"/>
                  <a:pt x="287" y="102"/>
                  <a:pt x="285" y="101"/>
                </a:cubicBezTo>
                <a:cubicBezTo>
                  <a:pt x="284" y="100"/>
                  <a:pt x="283" y="99"/>
                  <a:pt x="282" y="100"/>
                </a:cubicBezTo>
                <a:cubicBezTo>
                  <a:pt x="278" y="100"/>
                  <a:pt x="280" y="104"/>
                  <a:pt x="285" y="106"/>
                </a:cubicBezTo>
                <a:cubicBezTo>
                  <a:pt x="290" y="107"/>
                  <a:pt x="289" y="110"/>
                  <a:pt x="294" y="113"/>
                </a:cubicBezTo>
                <a:moveTo>
                  <a:pt x="324" y="83"/>
                </a:moveTo>
                <a:cubicBezTo>
                  <a:pt x="325" y="85"/>
                  <a:pt x="326" y="85"/>
                  <a:pt x="327" y="85"/>
                </a:cubicBezTo>
                <a:cubicBezTo>
                  <a:pt x="328" y="85"/>
                  <a:pt x="328" y="85"/>
                  <a:pt x="329" y="85"/>
                </a:cubicBezTo>
                <a:cubicBezTo>
                  <a:pt x="331" y="87"/>
                  <a:pt x="334" y="88"/>
                  <a:pt x="336" y="86"/>
                </a:cubicBezTo>
                <a:cubicBezTo>
                  <a:pt x="338" y="85"/>
                  <a:pt x="339" y="84"/>
                  <a:pt x="339" y="85"/>
                </a:cubicBezTo>
                <a:cubicBezTo>
                  <a:pt x="340" y="87"/>
                  <a:pt x="344" y="87"/>
                  <a:pt x="353" y="88"/>
                </a:cubicBezTo>
                <a:cubicBezTo>
                  <a:pt x="357" y="88"/>
                  <a:pt x="359" y="87"/>
                  <a:pt x="360" y="86"/>
                </a:cubicBezTo>
                <a:cubicBezTo>
                  <a:pt x="361" y="85"/>
                  <a:pt x="361" y="85"/>
                  <a:pt x="363" y="85"/>
                </a:cubicBezTo>
                <a:cubicBezTo>
                  <a:pt x="365" y="87"/>
                  <a:pt x="371" y="87"/>
                  <a:pt x="374" y="86"/>
                </a:cubicBezTo>
                <a:cubicBezTo>
                  <a:pt x="377" y="86"/>
                  <a:pt x="378" y="82"/>
                  <a:pt x="378" y="80"/>
                </a:cubicBezTo>
                <a:cubicBezTo>
                  <a:pt x="378" y="77"/>
                  <a:pt x="357" y="76"/>
                  <a:pt x="354" y="78"/>
                </a:cubicBezTo>
                <a:cubicBezTo>
                  <a:pt x="352" y="79"/>
                  <a:pt x="349" y="79"/>
                  <a:pt x="347" y="78"/>
                </a:cubicBezTo>
                <a:cubicBezTo>
                  <a:pt x="345" y="78"/>
                  <a:pt x="343" y="78"/>
                  <a:pt x="342" y="78"/>
                </a:cubicBezTo>
                <a:cubicBezTo>
                  <a:pt x="339" y="80"/>
                  <a:pt x="340" y="77"/>
                  <a:pt x="335" y="76"/>
                </a:cubicBezTo>
                <a:cubicBezTo>
                  <a:pt x="330" y="76"/>
                  <a:pt x="335" y="74"/>
                  <a:pt x="336" y="72"/>
                </a:cubicBezTo>
                <a:cubicBezTo>
                  <a:pt x="337" y="71"/>
                  <a:pt x="328" y="68"/>
                  <a:pt x="325" y="69"/>
                </a:cubicBezTo>
                <a:cubicBezTo>
                  <a:pt x="321" y="70"/>
                  <a:pt x="319" y="68"/>
                  <a:pt x="316" y="66"/>
                </a:cubicBezTo>
                <a:cubicBezTo>
                  <a:pt x="312" y="65"/>
                  <a:pt x="303" y="65"/>
                  <a:pt x="305" y="68"/>
                </a:cubicBezTo>
                <a:cubicBezTo>
                  <a:pt x="306" y="70"/>
                  <a:pt x="317" y="74"/>
                  <a:pt x="318" y="72"/>
                </a:cubicBezTo>
                <a:cubicBezTo>
                  <a:pt x="320" y="70"/>
                  <a:pt x="322" y="74"/>
                  <a:pt x="324" y="76"/>
                </a:cubicBezTo>
                <a:cubicBezTo>
                  <a:pt x="326" y="78"/>
                  <a:pt x="323" y="79"/>
                  <a:pt x="324" y="83"/>
                </a:cubicBezTo>
                <a:moveTo>
                  <a:pt x="334" y="61"/>
                </a:moveTo>
                <a:cubicBezTo>
                  <a:pt x="331" y="59"/>
                  <a:pt x="326" y="62"/>
                  <a:pt x="330" y="64"/>
                </a:cubicBezTo>
                <a:cubicBezTo>
                  <a:pt x="333" y="65"/>
                  <a:pt x="337" y="62"/>
                  <a:pt x="334" y="61"/>
                </a:cubicBezTo>
                <a:moveTo>
                  <a:pt x="307" y="39"/>
                </a:moveTo>
                <a:cubicBezTo>
                  <a:pt x="310" y="41"/>
                  <a:pt x="308" y="43"/>
                  <a:pt x="311" y="44"/>
                </a:cubicBezTo>
                <a:cubicBezTo>
                  <a:pt x="312" y="45"/>
                  <a:pt x="315" y="44"/>
                  <a:pt x="317" y="44"/>
                </a:cubicBezTo>
                <a:cubicBezTo>
                  <a:pt x="320" y="44"/>
                  <a:pt x="323" y="43"/>
                  <a:pt x="323" y="44"/>
                </a:cubicBezTo>
                <a:cubicBezTo>
                  <a:pt x="324" y="46"/>
                  <a:pt x="315" y="47"/>
                  <a:pt x="316" y="48"/>
                </a:cubicBezTo>
                <a:cubicBezTo>
                  <a:pt x="317" y="49"/>
                  <a:pt x="323" y="51"/>
                  <a:pt x="322" y="52"/>
                </a:cubicBezTo>
                <a:cubicBezTo>
                  <a:pt x="321" y="54"/>
                  <a:pt x="331" y="57"/>
                  <a:pt x="332" y="55"/>
                </a:cubicBezTo>
                <a:cubicBezTo>
                  <a:pt x="333" y="54"/>
                  <a:pt x="335" y="54"/>
                  <a:pt x="338" y="55"/>
                </a:cubicBezTo>
                <a:cubicBezTo>
                  <a:pt x="339" y="56"/>
                  <a:pt x="340" y="54"/>
                  <a:pt x="340" y="53"/>
                </a:cubicBezTo>
                <a:cubicBezTo>
                  <a:pt x="341" y="51"/>
                  <a:pt x="341" y="50"/>
                  <a:pt x="342" y="50"/>
                </a:cubicBezTo>
                <a:cubicBezTo>
                  <a:pt x="344" y="52"/>
                  <a:pt x="344" y="48"/>
                  <a:pt x="347" y="47"/>
                </a:cubicBezTo>
                <a:cubicBezTo>
                  <a:pt x="349" y="46"/>
                  <a:pt x="353" y="46"/>
                  <a:pt x="354" y="44"/>
                </a:cubicBezTo>
                <a:cubicBezTo>
                  <a:pt x="354" y="43"/>
                  <a:pt x="353" y="42"/>
                  <a:pt x="350" y="42"/>
                </a:cubicBezTo>
                <a:cubicBezTo>
                  <a:pt x="346" y="43"/>
                  <a:pt x="344" y="42"/>
                  <a:pt x="345" y="40"/>
                </a:cubicBezTo>
                <a:cubicBezTo>
                  <a:pt x="347" y="38"/>
                  <a:pt x="342" y="37"/>
                  <a:pt x="344" y="36"/>
                </a:cubicBezTo>
                <a:cubicBezTo>
                  <a:pt x="345" y="34"/>
                  <a:pt x="340" y="33"/>
                  <a:pt x="340" y="35"/>
                </a:cubicBezTo>
                <a:cubicBezTo>
                  <a:pt x="341" y="37"/>
                  <a:pt x="337" y="35"/>
                  <a:pt x="337" y="33"/>
                </a:cubicBezTo>
                <a:cubicBezTo>
                  <a:pt x="336" y="31"/>
                  <a:pt x="328" y="30"/>
                  <a:pt x="323" y="26"/>
                </a:cubicBezTo>
                <a:cubicBezTo>
                  <a:pt x="318" y="21"/>
                  <a:pt x="313" y="24"/>
                  <a:pt x="316" y="25"/>
                </a:cubicBezTo>
                <a:cubicBezTo>
                  <a:pt x="319" y="25"/>
                  <a:pt x="319" y="27"/>
                  <a:pt x="316" y="27"/>
                </a:cubicBezTo>
                <a:cubicBezTo>
                  <a:pt x="314" y="26"/>
                  <a:pt x="309" y="27"/>
                  <a:pt x="313" y="28"/>
                </a:cubicBezTo>
                <a:cubicBezTo>
                  <a:pt x="317" y="30"/>
                  <a:pt x="313" y="30"/>
                  <a:pt x="310" y="30"/>
                </a:cubicBezTo>
                <a:cubicBezTo>
                  <a:pt x="307" y="30"/>
                  <a:pt x="306" y="35"/>
                  <a:pt x="311" y="35"/>
                </a:cubicBezTo>
                <a:cubicBezTo>
                  <a:pt x="315" y="36"/>
                  <a:pt x="312" y="38"/>
                  <a:pt x="308" y="37"/>
                </a:cubicBezTo>
                <a:cubicBezTo>
                  <a:pt x="305" y="36"/>
                  <a:pt x="304" y="38"/>
                  <a:pt x="307" y="39"/>
                </a:cubicBezTo>
                <a:moveTo>
                  <a:pt x="330" y="21"/>
                </a:moveTo>
                <a:cubicBezTo>
                  <a:pt x="332" y="19"/>
                  <a:pt x="334" y="20"/>
                  <a:pt x="332" y="21"/>
                </a:cubicBezTo>
                <a:cubicBezTo>
                  <a:pt x="330" y="23"/>
                  <a:pt x="331" y="23"/>
                  <a:pt x="334" y="23"/>
                </a:cubicBezTo>
                <a:cubicBezTo>
                  <a:pt x="337" y="23"/>
                  <a:pt x="332" y="24"/>
                  <a:pt x="332" y="26"/>
                </a:cubicBezTo>
                <a:cubicBezTo>
                  <a:pt x="332" y="28"/>
                  <a:pt x="336" y="27"/>
                  <a:pt x="336" y="29"/>
                </a:cubicBezTo>
                <a:cubicBezTo>
                  <a:pt x="337" y="30"/>
                  <a:pt x="345" y="31"/>
                  <a:pt x="347" y="29"/>
                </a:cubicBezTo>
                <a:cubicBezTo>
                  <a:pt x="350" y="27"/>
                  <a:pt x="349" y="29"/>
                  <a:pt x="348" y="31"/>
                </a:cubicBezTo>
                <a:cubicBezTo>
                  <a:pt x="348" y="32"/>
                  <a:pt x="360" y="34"/>
                  <a:pt x="360" y="32"/>
                </a:cubicBezTo>
                <a:cubicBezTo>
                  <a:pt x="361" y="30"/>
                  <a:pt x="363" y="31"/>
                  <a:pt x="365" y="31"/>
                </a:cubicBezTo>
                <a:cubicBezTo>
                  <a:pt x="367" y="32"/>
                  <a:pt x="378" y="29"/>
                  <a:pt x="379" y="27"/>
                </a:cubicBezTo>
                <a:cubicBezTo>
                  <a:pt x="379" y="25"/>
                  <a:pt x="382" y="28"/>
                  <a:pt x="379" y="31"/>
                </a:cubicBezTo>
                <a:cubicBezTo>
                  <a:pt x="375" y="33"/>
                  <a:pt x="368" y="33"/>
                  <a:pt x="365" y="34"/>
                </a:cubicBezTo>
                <a:cubicBezTo>
                  <a:pt x="361" y="35"/>
                  <a:pt x="367" y="37"/>
                  <a:pt x="370" y="39"/>
                </a:cubicBezTo>
                <a:cubicBezTo>
                  <a:pt x="373" y="42"/>
                  <a:pt x="366" y="40"/>
                  <a:pt x="363" y="37"/>
                </a:cubicBezTo>
                <a:cubicBezTo>
                  <a:pt x="360" y="34"/>
                  <a:pt x="353" y="34"/>
                  <a:pt x="349" y="34"/>
                </a:cubicBezTo>
                <a:cubicBezTo>
                  <a:pt x="346" y="34"/>
                  <a:pt x="347" y="41"/>
                  <a:pt x="350" y="41"/>
                </a:cubicBezTo>
                <a:cubicBezTo>
                  <a:pt x="352" y="41"/>
                  <a:pt x="355" y="42"/>
                  <a:pt x="357" y="46"/>
                </a:cubicBezTo>
                <a:cubicBezTo>
                  <a:pt x="360" y="50"/>
                  <a:pt x="366" y="49"/>
                  <a:pt x="366" y="51"/>
                </a:cubicBezTo>
                <a:cubicBezTo>
                  <a:pt x="366" y="53"/>
                  <a:pt x="358" y="50"/>
                  <a:pt x="354" y="49"/>
                </a:cubicBezTo>
                <a:cubicBezTo>
                  <a:pt x="350" y="48"/>
                  <a:pt x="344" y="51"/>
                  <a:pt x="343" y="54"/>
                </a:cubicBezTo>
                <a:cubicBezTo>
                  <a:pt x="343" y="57"/>
                  <a:pt x="349" y="56"/>
                  <a:pt x="353" y="54"/>
                </a:cubicBezTo>
                <a:cubicBezTo>
                  <a:pt x="358" y="52"/>
                  <a:pt x="355" y="55"/>
                  <a:pt x="353" y="57"/>
                </a:cubicBezTo>
                <a:cubicBezTo>
                  <a:pt x="350" y="58"/>
                  <a:pt x="357" y="60"/>
                  <a:pt x="357" y="62"/>
                </a:cubicBezTo>
                <a:cubicBezTo>
                  <a:pt x="357" y="65"/>
                  <a:pt x="352" y="64"/>
                  <a:pt x="352" y="62"/>
                </a:cubicBezTo>
                <a:cubicBezTo>
                  <a:pt x="351" y="60"/>
                  <a:pt x="349" y="58"/>
                  <a:pt x="344" y="58"/>
                </a:cubicBezTo>
                <a:cubicBezTo>
                  <a:pt x="340" y="58"/>
                  <a:pt x="341" y="62"/>
                  <a:pt x="344" y="62"/>
                </a:cubicBezTo>
                <a:cubicBezTo>
                  <a:pt x="347" y="62"/>
                  <a:pt x="347" y="65"/>
                  <a:pt x="344" y="65"/>
                </a:cubicBezTo>
                <a:cubicBezTo>
                  <a:pt x="340" y="65"/>
                  <a:pt x="333" y="67"/>
                  <a:pt x="335" y="69"/>
                </a:cubicBezTo>
                <a:cubicBezTo>
                  <a:pt x="336" y="70"/>
                  <a:pt x="340" y="70"/>
                  <a:pt x="343" y="70"/>
                </a:cubicBezTo>
                <a:cubicBezTo>
                  <a:pt x="346" y="70"/>
                  <a:pt x="348" y="70"/>
                  <a:pt x="349" y="71"/>
                </a:cubicBezTo>
                <a:cubicBezTo>
                  <a:pt x="351" y="72"/>
                  <a:pt x="355" y="73"/>
                  <a:pt x="357" y="71"/>
                </a:cubicBezTo>
                <a:cubicBezTo>
                  <a:pt x="358" y="69"/>
                  <a:pt x="361" y="70"/>
                  <a:pt x="365" y="70"/>
                </a:cubicBezTo>
                <a:cubicBezTo>
                  <a:pt x="369" y="70"/>
                  <a:pt x="370" y="71"/>
                  <a:pt x="372" y="72"/>
                </a:cubicBezTo>
                <a:cubicBezTo>
                  <a:pt x="373" y="74"/>
                  <a:pt x="376" y="73"/>
                  <a:pt x="378" y="71"/>
                </a:cubicBezTo>
                <a:cubicBezTo>
                  <a:pt x="380" y="70"/>
                  <a:pt x="380" y="70"/>
                  <a:pt x="383" y="70"/>
                </a:cubicBezTo>
                <a:cubicBezTo>
                  <a:pt x="386" y="70"/>
                  <a:pt x="386" y="68"/>
                  <a:pt x="385" y="66"/>
                </a:cubicBezTo>
                <a:cubicBezTo>
                  <a:pt x="384" y="65"/>
                  <a:pt x="383" y="66"/>
                  <a:pt x="382" y="66"/>
                </a:cubicBezTo>
                <a:cubicBezTo>
                  <a:pt x="381" y="66"/>
                  <a:pt x="380" y="67"/>
                  <a:pt x="380" y="66"/>
                </a:cubicBezTo>
                <a:cubicBezTo>
                  <a:pt x="379" y="64"/>
                  <a:pt x="376" y="64"/>
                  <a:pt x="371" y="65"/>
                </a:cubicBezTo>
                <a:cubicBezTo>
                  <a:pt x="368" y="65"/>
                  <a:pt x="368" y="64"/>
                  <a:pt x="368" y="63"/>
                </a:cubicBezTo>
                <a:cubicBezTo>
                  <a:pt x="368" y="62"/>
                  <a:pt x="370" y="62"/>
                  <a:pt x="371" y="62"/>
                </a:cubicBezTo>
                <a:cubicBezTo>
                  <a:pt x="374" y="63"/>
                  <a:pt x="379" y="63"/>
                  <a:pt x="382" y="62"/>
                </a:cubicBezTo>
                <a:cubicBezTo>
                  <a:pt x="386" y="61"/>
                  <a:pt x="383" y="59"/>
                  <a:pt x="383" y="58"/>
                </a:cubicBezTo>
                <a:cubicBezTo>
                  <a:pt x="383" y="56"/>
                  <a:pt x="388" y="57"/>
                  <a:pt x="391" y="57"/>
                </a:cubicBezTo>
                <a:cubicBezTo>
                  <a:pt x="394" y="57"/>
                  <a:pt x="399" y="52"/>
                  <a:pt x="399" y="48"/>
                </a:cubicBezTo>
                <a:cubicBezTo>
                  <a:pt x="400" y="45"/>
                  <a:pt x="392" y="46"/>
                  <a:pt x="388" y="46"/>
                </a:cubicBezTo>
                <a:cubicBezTo>
                  <a:pt x="384" y="46"/>
                  <a:pt x="391" y="43"/>
                  <a:pt x="398" y="43"/>
                </a:cubicBezTo>
                <a:cubicBezTo>
                  <a:pt x="405" y="44"/>
                  <a:pt x="402" y="41"/>
                  <a:pt x="403" y="39"/>
                </a:cubicBezTo>
                <a:cubicBezTo>
                  <a:pt x="404" y="39"/>
                  <a:pt x="405" y="39"/>
                  <a:pt x="407" y="40"/>
                </a:cubicBezTo>
                <a:cubicBezTo>
                  <a:pt x="408" y="40"/>
                  <a:pt x="410" y="40"/>
                  <a:pt x="411" y="40"/>
                </a:cubicBezTo>
                <a:cubicBezTo>
                  <a:pt x="415" y="39"/>
                  <a:pt x="412" y="36"/>
                  <a:pt x="415" y="36"/>
                </a:cubicBezTo>
                <a:cubicBezTo>
                  <a:pt x="417" y="36"/>
                  <a:pt x="421" y="34"/>
                  <a:pt x="428" y="29"/>
                </a:cubicBezTo>
                <a:cubicBezTo>
                  <a:pt x="436" y="25"/>
                  <a:pt x="442" y="26"/>
                  <a:pt x="442" y="23"/>
                </a:cubicBezTo>
                <a:cubicBezTo>
                  <a:pt x="443" y="22"/>
                  <a:pt x="439" y="22"/>
                  <a:pt x="435" y="22"/>
                </a:cubicBezTo>
                <a:cubicBezTo>
                  <a:pt x="433" y="23"/>
                  <a:pt x="431" y="23"/>
                  <a:pt x="430" y="23"/>
                </a:cubicBezTo>
                <a:cubicBezTo>
                  <a:pt x="428" y="22"/>
                  <a:pt x="437" y="20"/>
                  <a:pt x="440" y="20"/>
                </a:cubicBezTo>
                <a:cubicBezTo>
                  <a:pt x="442" y="21"/>
                  <a:pt x="445" y="20"/>
                  <a:pt x="453" y="16"/>
                </a:cubicBezTo>
                <a:cubicBezTo>
                  <a:pt x="460" y="13"/>
                  <a:pt x="457" y="12"/>
                  <a:pt x="454" y="12"/>
                </a:cubicBezTo>
                <a:cubicBezTo>
                  <a:pt x="451" y="13"/>
                  <a:pt x="447" y="12"/>
                  <a:pt x="447" y="10"/>
                </a:cubicBezTo>
                <a:cubicBezTo>
                  <a:pt x="447" y="9"/>
                  <a:pt x="446" y="9"/>
                  <a:pt x="444" y="9"/>
                </a:cubicBezTo>
                <a:cubicBezTo>
                  <a:pt x="443" y="9"/>
                  <a:pt x="442" y="9"/>
                  <a:pt x="442" y="8"/>
                </a:cubicBezTo>
                <a:cubicBezTo>
                  <a:pt x="442" y="7"/>
                  <a:pt x="438" y="8"/>
                  <a:pt x="433" y="10"/>
                </a:cubicBezTo>
                <a:cubicBezTo>
                  <a:pt x="428" y="12"/>
                  <a:pt x="432" y="8"/>
                  <a:pt x="434" y="7"/>
                </a:cubicBezTo>
                <a:cubicBezTo>
                  <a:pt x="437" y="6"/>
                  <a:pt x="422" y="7"/>
                  <a:pt x="420" y="5"/>
                </a:cubicBezTo>
                <a:cubicBezTo>
                  <a:pt x="418" y="5"/>
                  <a:pt x="417" y="5"/>
                  <a:pt x="416" y="6"/>
                </a:cubicBezTo>
                <a:cubicBezTo>
                  <a:pt x="415" y="6"/>
                  <a:pt x="413" y="7"/>
                  <a:pt x="412" y="6"/>
                </a:cubicBezTo>
                <a:cubicBezTo>
                  <a:pt x="410" y="4"/>
                  <a:pt x="404" y="6"/>
                  <a:pt x="405" y="7"/>
                </a:cubicBezTo>
                <a:cubicBezTo>
                  <a:pt x="405" y="9"/>
                  <a:pt x="404" y="9"/>
                  <a:pt x="402" y="7"/>
                </a:cubicBezTo>
                <a:cubicBezTo>
                  <a:pt x="400" y="6"/>
                  <a:pt x="398" y="6"/>
                  <a:pt x="396" y="7"/>
                </a:cubicBezTo>
                <a:cubicBezTo>
                  <a:pt x="394" y="7"/>
                  <a:pt x="393" y="7"/>
                  <a:pt x="391" y="7"/>
                </a:cubicBezTo>
                <a:cubicBezTo>
                  <a:pt x="389" y="6"/>
                  <a:pt x="389" y="7"/>
                  <a:pt x="388" y="8"/>
                </a:cubicBezTo>
                <a:cubicBezTo>
                  <a:pt x="387" y="8"/>
                  <a:pt x="387" y="9"/>
                  <a:pt x="384" y="8"/>
                </a:cubicBezTo>
                <a:cubicBezTo>
                  <a:pt x="380" y="6"/>
                  <a:pt x="375" y="7"/>
                  <a:pt x="377" y="8"/>
                </a:cubicBezTo>
                <a:cubicBezTo>
                  <a:pt x="378" y="8"/>
                  <a:pt x="376" y="9"/>
                  <a:pt x="374" y="9"/>
                </a:cubicBezTo>
                <a:cubicBezTo>
                  <a:pt x="373" y="8"/>
                  <a:pt x="371" y="9"/>
                  <a:pt x="372" y="11"/>
                </a:cubicBezTo>
                <a:cubicBezTo>
                  <a:pt x="372" y="12"/>
                  <a:pt x="371" y="12"/>
                  <a:pt x="369" y="12"/>
                </a:cubicBezTo>
                <a:cubicBezTo>
                  <a:pt x="367" y="11"/>
                  <a:pt x="365" y="11"/>
                  <a:pt x="365" y="12"/>
                </a:cubicBezTo>
                <a:cubicBezTo>
                  <a:pt x="365" y="14"/>
                  <a:pt x="362" y="16"/>
                  <a:pt x="360" y="14"/>
                </a:cubicBezTo>
                <a:cubicBezTo>
                  <a:pt x="357" y="12"/>
                  <a:pt x="350" y="11"/>
                  <a:pt x="352" y="13"/>
                </a:cubicBezTo>
                <a:cubicBezTo>
                  <a:pt x="354" y="15"/>
                  <a:pt x="346" y="14"/>
                  <a:pt x="348" y="15"/>
                </a:cubicBezTo>
                <a:cubicBezTo>
                  <a:pt x="350" y="17"/>
                  <a:pt x="345" y="18"/>
                  <a:pt x="345" y="17"/>
                </a:cubicBezTo>
                <a:cubicBezTo>
                  <a:pt x="345" y="16"/>
                  <a:pt x="341" y="15"/>
                  <a:pt x="339" y="16"/>
                </a:cubicBezTo>
                <a:cubicBezTo>
                  <a:pt x="337" y="18"/>
                  <a:pt x="336" y="20"/>
                  <a:pt x="335" y="19"/>
                </a:cubicBezTo>
                <a:cubicBezTo>
                  <a:pt x="334" y="18"/>
                  <a:pt x="330" y="18"/>
                  <a:pt x="326" y="20"/>
                </a:cubicBezTo>
                <a:cubicBezTo>
                  <a:pt x="322" y="21"/>
                  <a:pt x="327" y="23"/>
                  <a:pt x="330" y="21"/>
                </a:cubicBezTo>
                <a:moveTo>
                  <a:pt x="377" y="183"/>
                </a:moveTo>
                <a:cubicBezTo>
                  <a:pt x="378" y="183"/>
                  <a:pt x="381" y="178"/>
                  <a:pt x="378" y="179"/>
                </a:cubicBezTo>
                <a:cubicBezTo>
                  <a:pt x="374" y="179"/>
                  <a:pt x="375" y="184"/>
                  <a:pt x="377" y="183"/>
                </a:cubicBezTo>
                <a:moveTo>
                  <a:pt x="360" y="179"/>
                </a:moveTo>
                <a:cubicBezTo>
                  <a:pt x="363" y="181"/>
                  <a:pt x="368" y="176"/>
                  <a:pt x="368" y="174"/>
                </a:cubicBezTo>
                <a:cubicBezTo>
                  <a:pt x="367" y="173"/>
                  <a:pt x="357" y="177"/>
                  <a:pt x="360" y="179"/>
                </a:cubicBezTo>
                <a:moveTo>
                  <a:pt x="374" y="169"/>
                </a:moveTo>
                <a:cubicBezTo>
                  <a:pt x="374" y="167"/>
                  <a:pt x="368" y="166"/>
                  <a:pt x="368" y="164"/>
                </a:cubicBezTo>
                <a:cubicBezTo>
                  <a:pt x="369" y="162"/>
                  <a:pt x="362" y="160"/>
                  <a:pt x="360" y="159"/>
                </a:cubicBezTo>
                <a:cubicBezTo>
                  <a:pt x="358" y="158"/>
                  <a:pt x="355" y="158"/>
                  <a:pt x="355" y="155"/>
                </a:cubicBezTo>
                <a:cubicBezTo>
                  <a:pt x="355" y="153"/>
                  <a:pt x="350" y="155"/>
                  <a:pt x="350" y="158"/>
                </a:cubicBezTo>
                <a:cubicBezTo>
                  <a:pt x="350" y="161"/>
                  <a:pt x="348" y="161"/>
                  <a:pt x="349" y="164"/>
                </a:cubicBezTo>
                <a:cubicBezTo>
                  <a:pt x="350" y="167"/>
                  <a:pt x="345" y="168"/>
                  <a:pt x="345" y="170"/>
                </a:cubicBezTo>
                <a:cubicBezTo>
                  <a:pt x="346" y="171"/>
                  <a:pt x="348" y="169"/>
                  <a:pt x="350" y="169"/>
                </a:cubicBezTo>
                <a:cubicBezTo>
                  <a:pt x="353" y="169"/>
                  <a:pt x="350" y="173"/>
                  <a:pt x="353" y="173"/>
                </a:cubicBezTo>
                <a:cubicBezTo>
                  <a:pt x="355" y="173"/>
                  <a:pt x="359" y="170"/>
                  <a:pt x="360" y="169"/>
                </a:cubicBezTo>
                <a:cubicBezTo>
                  <a:pt x="361" y="167"/>
                  <a:pt x="363" y="167"/>
                  <a:pt x="365" y="169"/>
                </a:cubicBezTo>
                <a:cubicBezTo>
                  <a:pt x="368" y="171"/>
                  <a:pt x="374" y="171"/>
                  <a:pt x="374" y="169"/>
                </a:cubicBezTo>
                <a:moveTo>
                  <a:pt x="409" y="116"/>
                </a:moveTo>
                <a:cubicBezTo>
                  <a:pt x="411" y="116"/>
                  <a:pt x="413" y="115"/>
                  <a:pt x="413" y="113"/>
                </a:cubicBezTo>
                <a:cubicBezTo>
                  <a:pt x="412" y="111"/>
                  <a:pt x="407" y="111"/>
                  <a:pt x="406" y="113"/>
                </a:cubicBezTo>
                <a:cubicBezTo>
                  <a:pt x="405" y="115"/>
                  <a:pt x="402" y="111"/>
                  <a:pt x="402" y="109"/>
                </a:cubicBezTo>
                <a:cubicBezTo>
                  <a:pt x="402" y="107"/>
                  <a:pt x="395" y="109"/>
                  <a:pt x="396" y="106"/>
                </a:cubicBezTo>
                <a:cubicBezTo>
                  <a:pt x="397" y="103"/>
                  <a:pt x="389" y="103"/>
                  <a:pt x="387" y="103"/>
                </a:cubicBezTo>
                <a:cubicBezTo>
                  <a:pt x="385" y="103"/>
                  <a:pt x="382" y="104"/>
                  <a:pt x="382" y="106"/>
                </a:cubicBezTo>
                <a:cubicBezTo>
                  <a:pt x="383" y="108"/>
                  <a:pt x="380" y="107"/>
                  <a:pt x="380" y="105"/>
                </a:cubicBezTo>
                <a:cubicBezTo>
                  <a:pt x="379" y="103"/>
                  <a:pt x="374" y="107"/>
                  <a:pt x="373" y="107"/>
                </a:cubicBezTo>
                <a:cubicBezTo>
                  <a:pt x="371" y="107"/>
                  <a:pt x="374" y="102"/>
                  <a:pt x="373" y="100"/>
                </a:cubicBezTo>
                <a:cubicBezTo>
                  <a:pt x="372" y="99"/>
                  <a:pt x="371" y="98"/>
                  <a:pt x="370" y="95"/>
                </a:cubicBezTo>
                <a:cubicBezTo>
                  <a:pt x="369" y="92"/>
                  <a:pt x="363" y="94"/>
                  <a:pt x="362" y="95"/>
                </a:cubicBezTo>
                <a:cubicBezTo>
                  <a:pt x="360" y="97"/>
                  <a:pt x="355" y="96"/>
                  <a:pt x="353" y="99"/>
                </a:cubicBezTo>
                <a:cubicBezTo>
                  <a:pt x="350" y="101"/>
                  <a:pt x="353" y="104"/>
                  <a:pt x="354" y="105"/>
                </a:cubicBezTo>
                <a:cubicBezTo>
                  <a:pt x="355" y="106"/>
                  <a:pt x="350" y="107"/>
                  <a:pt x="352" y="109"/>
                </a:cubicBezTo>
                <a:cubicBezTo>
                  <a:pt x="353" y="110"/>
                  <a:pt x="356" y="110"/>
                  <a:pt x="356" y="112"/>
                </a:cubicBezTo>
                <a:cubicBezTo>
                  <a:pt x="357" y="115"/>
                  <a:pt x="350" y="111"/>
                  <a:pt x="349" y="109"/>
                </a:cubicBezTo>
                <a:cubicBezTo>
                  <a:pt x="348" y="107"/>
                  <a:pt x="350" y="105"/>
                  <a:pt x="348" y="104"/>
                </a:cubicBezTo>
                <a:cubicBezTo>
                  <a:pt x="347" y="102"/>
                  <a:pt x="348" y="100"/>
                  <a:pt x="350" y="98"/>
                </a:cubicBezTo>
                <a:cubicBezTo>
                  <a:pt x="353" y="95"/>
                  <a:pt x="355" y="96"/>
                  <a:pt x="355" y="94"/>
                </a:cubicBezTo>
                <a:cubicBezTo>
                  <a:pt x="355" y="93"/>
                  <a:pt x="344" y="93"/>
                  <a:pt x="338" y="98"/>
                </a:cubicBezTo>
                <a:cubicBezTo>
                  <a:pt x="332" y="104"/>
                  <a:pt x="334" y="111"/>
                  <a:pt x="334" y="113"/>
                </a:cubicBezTo>
                <a:cubicBezTo>
                  <a:pt x="334" y="114"/>
                  <a:pt x="340" y="114"/>
                  <a:pt x="343" y="115"/>
                </a:cubicBezTo>
                <a:cubicBezTo>
                  <a:pt x="346" y="116"/>
                  <a:pt x="345" y="117"/>
                  <a:pt x="342" y="116"/>
                </a:cubicBezTo>
                <a:cubicBezTo>
                  <a:pt x="340" y="116"/>
                  <a:pt x="336" y="115"/>
                  <a:pt x="336" y="117"/>
                </a:cubicBezTo>
                <a:cubicBezTo>
                  <a:pt x="336" y="119"/>
                  <a:pt x="341" y="122"/>
                  <a:pt x="344" y="121"/>
                </a:cubicBezTo>
                <a:cubicBezTo>
                  <a:pt x="347" y="120"/>
                  <a:pt x="347" y="120"/>
                  <a:pt x="348" y="122"/>
                </a:cubicBezTo>
                <a:cubicBezTo>
                  <a:pt x="350" y="124"/>
                  <a:pt x="353" y="123"/>
                  <a:pt x="357" y="123"/>
                </a:cubicBezTo>
                <a:cubicBezTo>
                  <a:pt x="360" y="124"/>
                  <a:pt x="365" y="125"/>
                  <a:pt x="366" y="125"/>
                </a:cubicBezTo>
                <a:cubicBezTo>
                  <a:pt x="368" y="125"/>
                  <a:pt x="370" y="124"/>
                  <a:pt x="371" y="123"/>
                </a:cubicBezTo>
                <a:cubicBezTo>
                  <a:pt x="371" y="123"/>
                  <a:pt x="373" y="123"/>
                  <a:pt x="376" y="124"/>
                </a:cubicBezTo>
                <a:cubicBezTo>
                  <a:pt x="377" y="124"/>
                  <a:pt x="379" y="125"/>
                  <a:pt x="380" y="125"/>
                </a:cubicBezTo>
                <a:cubicBezTo>
                  <a:pt x="382" y="124"/>
                  <a:pt x="381" y="123"/>
                  <a:pt x="380" y="122"/>
                </a:cubicBezTo>
                <a:cubicBezTo>
                  <a:pt x="378" y="121"/>
                  <a:pt x="379" y="119"/>
                  <a:pt x="381" y="120"/>
                </a:cubicBezTo>
                <a:cubicBezTo>
                  <a:pt x="382" y="121"/>
                  <a:pt x="385" y="121"/>
                  <a:pt x="386" y="123"/>
                </a:cubicBezTo>
                <a:cubicBezTo>
                  <a:pt x="386" y="125"/>
                  <a:pt x="388" y="124"/>
                  <a:pt x="388" y="125"/>
                </a:cubicBezTo>
                <a:cubicBezTo>
                  <a:pt x="388" y="126"/>
                  <a:pt x="394" y="128"/>
                  <a:pt x="394" y="129"/>
                </a:cubicBezTo>
                <a:cubicBezTo>
                  <a:pt x="395" y="131"/>
                  <a:pt x="389" y="132"/>
                  <a:pt x="390" y="133"/>
                </a:cubicBezTo>
                <a:cubicBezTo>
                  <a:pt x="392" y="134"/>
                  <a:pt x="395" y="131"/>
                  <a:pt x="397" y="131"/>
                </a:cubicBezTo>
                <a:cubicBezTo>
                  <a:pt x="398" y="131"/>
                  <a:pt x="398" y="132"/>
                  <a:pt x="399" y="133"/>
                </a:cubicBezTo>
                <a:cubicBezTo>
                  <a:pt x="399" y="134"/>
                  <a:pt x="400" y="136"/>
                  <a:pt x="401" y="135"/>
                </a:cubicBezTo>
                <a:cubicBezTo>
                  <a:pt x="403" y="134"/>
                  <a:pt x="405" y="136"/>
                  <a:pt x="407" y="139"/>
                </a:cubicBezTo>
                <a:cubicBezTo>
                  <a:pt x="409" y="143"/>
                  <a:pt x="407" y="146"/>
                  <a:pt x="407" y="147"/>
                </a:cubicBezTo>
                <a:cubicBezTo>
                  <a:pt x="407" y="148"/>
                  <a:pt x="412" y="148"/>
                  <a:pt x="414" y="146"/>
                </a:cubicBezTo>
                <a:cubicBezTo>
                  <a:pt x="417" y="145"/>
                  <a:pt x="419" y="148"/>
                  <a:pt x="421" y="149"/>
                </a:cubicBezTo>
                <a:cubicBezTo>
                  <a:pt x="423" y="151"/>
                  <a:pt x="414" y="154"/>
                  <a:pt x="415" y="152"/>
                </a:cubicBezTo>
                <a:cubicBezTo>
                  <a:pt x="415" y="151"/>
                  <a:pt x="409" y="146"/>
                  <a:pt x="404" y="148"/>
                </a:cubicBezTo>
                <a:cubicBezTo>
                  <a:pt x="398" y="151"/>
                  <a:pt x="402" y="154"/>
                  <a:pt x="403" y="156"/>
                </a:cubicBezTo>
                <a:cubicBezTo>
                  <a:pt x="403" y="158"/>
                  <a:pt x="398" y="159"/>
                  <a:pt x="393" y="158"/>
                </a:cubicBezTo>
                <a:cubicBezTo>
                  <a:pt x="388" y="156"/>
                  <a:pt x="389" y="159"/>
                  <a:pt x="387" y="159"/>
                </a:cubicBezTo>
                <a:cubicBezTo>
                  <a:pt x="385" y="159"/>
                  <a:pt x="383" y="162"/>
                  <a:pt x="385" y="164"/>
                </a:cubicBezTo>
                <a:cubicBezTo>
                  <a:pt x="386" y="165"/>
                  <a:pt x="388" y="165"/>
                  <a:pt x="390" y="165"/>
                </a:cubicBezTo>
                <a:cubicBezTo>
                  <a:pt x="392" y="165"/>
                  <a:pt x="393" y="164"/>
                  <a:pt x="394" y="165"/>
                </a:cubicBezTo>
                <a:cubicBezTo>
                  <a:pt x="397" y="165"/>
                  <a:pt x="398" y="166"/>
                  <a:pt x="398" y="164"/>
                </a:cubicBezTo>
                <a:cubicBezTo>
                  <a:pt x="399" y="162"/>
                  <a:pt x="402" y="163"/>
                  <a:pt x="405" y="163"/>
                </a:cubicBezTo>
                <a:cubicBezTo>
                  <a:pt x="407" y="164"/>
                  <a:pt x="406" y="167"/>
                  <a:pt x="409" y="168"/>
                </a:cubicBezTo>
                <a:cubicBezTo>
                  <a:pt x="412" y="168"/>
                  <a:pt x="410" y="171"/>
                  <a:pt x="412" y="173"/>
                </a:cubicBezTo>
                <a:cubicBezTo>
                  <a:pt x="414" y="175"/>
                  <a:pt x="420" y="174"/>
                  <a:pt x="422" y="176"/>
                </a:cubicBezTo>
                <a:cubicBezTo>
                  <a:pt x="424" y="179"/>
                  <a:pt x="434" y="183"/>
                  <a:pt x="435" y="181"/>
                </a:cubicBezTo>
                <a:cubicBezTo>
                  <a:pt x="437" y="180"/>
                  <a:pt x="427" y="171"/>
                  <a:pt x="424" y="170"/>
                </a:cubicBezTo>
                <a:cubicBezTo>
                  <a:pt x="421" y="169"/>
                  <a:pt x="427" y="168"/>
                  <a:pt x="431" y="171"/>
                </a:cubicBezTo>
                <a:cubicBezTo>
                  <a:pt x="434" y="174"/>
                  <a:pt x="439" y="175"/>
                  <a:pt x="442" y="172"/>
                </a:cubicBezTo>
                <a:cubicBezTo>
                  <a:pt x="445" y="169"/>
                  <a:pt x="440" y="170"/>
                  <a:pt x="440" y="167"/>
                </a:cubicBezTo>
                <a:cubicBezTo>
                  <a:pt x="440" y="165"/>
                  <a:pt x="438" y="161"/>
                  <a:pt x="435" y="161"/>
                </a:cubicBezTo>
                <a:cubicBezTo>
                  <a:pt x="433" y="161"/>
                  <a:pt x="426" y="156"/>
                  <a:pt x="428" y="155"/>
                </a:cubicBezTo>
                <a:cubicBezTo>
                  <a:pt x="431" y="154"/>
                  <a:pt x="428" y="152"/>
                  <a:pt x="430" y="150"/>
                </a:cubicBezTo>
                <a:cubicBezTo>
                  <a:pt x="431" y="148"/>
                  <a:pt x="433" y="152"/>
                  <a:pt x="436" y="152"/>
                </a:cubicBezTo>
                <a:cubicBezTo>
                  <a:pt x="438" y="152"/>
                  <a:pt x="438" y="155"/>
                  <a:pt x="442" y="158"/>
                </a:cubicBezTo>
                <a:cubicBezTo>
                  <a:pt x="445" y="161"/>
                  <a:pt x="446" y="159"/>
                  <a:pt x="446" y="157"/>
                </a:cubicBezTo>
                <a:cubicBezTo>
                  <a:pt x="447" y="155"/>
                  <a:pt x="451" y="157"/>
                  <a:pt x="451" y="155"/>
                </a:cubicBezTo>
                <a:cubicBezTo>
                  <a:pt x="450" y="153"/>
                  <a:pt x="454" y="150"/>
                  <a:pt x="456" y="149"/>
                </a:cubicBezTo>
                <a:cubicBezTo>
                  <a:pt x="458" y="148"/>
                  <a:pt x="454" y="146"/>
                  <a:pt x="451" y="146"/>
                </a:cubicBezTo>
                <a:cubicBezTo>
                  <a:pt x="448" y="146"/>
                  <a:pt x="448" y="144"/>
                  <a:pt x="448" y="143"/>
                </a:cubicBezTo>
                <a:cubicBezTo>
                  <a:pt x="448" y="142"/>
                  <a:pt x="442" y="139"/>
                  <a:pt x="440" y="139"/>
                </a:cubicBezTo>
                <a:cubicBezTo>
                  <a:pt x="438" y="140"/>
                  <a:pt x="435" y="137"/>
                  <a:pt x="433" y="136"/>
                </a:cubicBezTo>
                <a:cubicBezTo>
                  <a:pt x="430" y="136"/>
                  <a:pt x="427" y="134"/>
                  <a:pt x="427" y="132"/>
                </a:cubicBezTo>
                <a:cubicBezTo>
                  <a:pt x="427" y="130"/>
                  <a:pt x="428" y="131"/>
                  <a:pt x="430" y="131"/>
                </a:cubicBezTo>
                <a:cubicBezTo>
                  <a:pt x="431" y="131"/>
                  <a:pt x="432" y="131"/>
                  <a:pt x="433" y="130"/>
                </a:cubicBezTo>
                <a:cubicBezTo>
                  <a:pt x="434" y="128"/>
                  <a:pt x="428" y="129"/>
                  <a:pt x="428" y="128"/>
                </a:cubicBezTo>
                <a:cubicBezTo>
                  <a:pt x="428" y="126"/>
                  <a:pt x="429" y="127"/>
                  <a:pt x="430" y="126"/>
                </a:cubicBezTo>
                <a:cubicBezTo>
                  <a:pt x="431" y="125"/>
                  <a:pt x="429" y="123"/>
                  <a:pt x="428" y="123"/>
                </a:cubicBezTo>
                <a:cubicBezTo>
                  <a:pt x="427" y="122"/>
                  <a:pt x="426" y="124"/>
                  <a:pt x="425" y="124"/>
                </a:cubicBezTo>
                <a:cubicBezTo>
                  <a:pt x="424" y="124"/>
                  <a:pt x="425" y="122"/>
                  <a:pt x="426" y="121"/>
                </a:cubicBezTo>
                <a:cubicBezTo>
                  <a:pt x="427" y="119"/>
                  <a:pt x="421" y="118"/>
                  <a:pt x="419" y="119"/>
                </a:cubicBezTo>
                <a:cubicBezTo>
                  <a:pt x="417" y="119"/>
                  <a:pt x="416" y="118"/>
                  <a:pt x="416" y="116"/>
                </a:cubicBezTo>
                <a:cubicBezTo>
                  <a:pt x="416" y="115"/>
                  <a:pt x="412" y="116"/>
                  <a:pt x="411" y="118"/>
                </a:cubicBezTo>
                <a:cubicBezTo>
                  <a:pt x="409" y="119"/>
                  <a:pt x="407" y="116"/>
                  <a:pt x="409" y="116"/>
                </a:cubicBezTo>
                <a:moveTo>
                  <a:pt x="396" y="143"/>
                </a:moveTo>
                <a:cubicBezTo>
                  <a:pt x="398" y="143"/>
                  <a:pt x="398" y="139"/>
                  <a:pt x="396" y="138"/>
                </a:cubicBezTo>
                <a:cubicBezTo>
                  <a:pt x="395" y="136"/>
                  <a:pt x="393" y="136"/>
                  <a:pt x="391" y="136"/>
                </a:cubicBezTo>
                <a:cubicBezTo>
                  <a:pt x="389" y="136"/>
                  <a:pt x="385" y="140"/>
                  <a:pt x="387" y="143"/>
                </a:cubicBezTo>
                <a:cubicBezTo>
                  <a:pt x="389" y="146"/>
                  <a:pt x="394" y="144"/>
                  <a:pt x="396" y="143"/>
                </a:cubicBezTo>
                <a:moveTo>
                  <a:pt x="372" y="94"/>
                </a:moveTo>
                <a:cubicBezTo>
                  <a:pt x="371" y="97"/>
                  <a:pt x="375" y="97"/>
                  <a:pt x="375" y="100"/>
                </a:cubicBezTo>
                <a:cubicBezTo>
                  <a:pt x="375" y="102"/>
                  <a:pt x="379" y="103"/>
                  <a:pt x="381" y="102"/>
                </a:cubicBezTo>
                <a:cubicBezTo>
                  <a:pt x="383" y="101"/>
                  <a:pt x="385" y="101"/>
                  <a:pt x="387" y="101"/>
                </a:cubicBezTo>
                <a:cubicBezTo>
                  <a:pt x="389" y="101"/>
                  <a:pt x="392" y="101"/>
                  <a:pt x="392" y="100"/>
                </a:cubicBezTo>
                <a:cubicBezTo>
                  <a:pt x="392" y="98"/>
                  <a:pt x="384" y="94"/>
                  <a:pt x="381" y="95"/>
                </a:cubicBezTo>
                <a:cubicBezTo>
                  <a:pt x="380" y="95"/>
                  <a:pt x="378" y="94"/>
                  <a:pt x="377" y="94"/>
                </a:cubicBezTo>
                <a:cubicBezTo>
                  <a:pt x="375" y="93"/>
                  <a:pt x="373" y="93"/>
                  <a:pt x="372" y="94"/>
                </a:cubicBezTo>
                <a:moveTo>
                  <a:pt x="443" y="255"/>
                </a:moveTo>
                <a:cubicBezTo>
                  <a:pt x="443" y="256"/>
                  <a:pt x="454" y="261"/>
                  <a:pt x="455" y="258"/>
                </a:cubicBezTo>
                <a:cubicBezTo>
                  <a:pt x="455" y="256"/>
                  <a:pt x="443" y="253"/>
                  <a:pt x="443" y="255"/>
                </a:cubicBezTo>
                <a:moveTo>
                  <a:pt x="400" y="400"/>
                </a:moveTo>
                <a:cubicBezTo>
                  <a:pt x="401" y="399"/>
                  <a:pt x="395" y="395"/>
                  <a:pt x="392" y="395"/>
                </a:cubicBezTo>
                <a:cubicBezTo>
                  <a:pt x="389" y="395"/>
                  <a:pt x="380" y="389"/>
                  <a:pt x="372" y="387"/>
                </a:cubicBezTo>
                <a:cubicBezTo>
                  <a:pt x="363" y="385"/>
                  <a:pt x="356" y="391"/>
                  <a:pt x="357" y="392"/>
                </a:cubicBezTo>
                <a:cubicBezTo>
                  <a:pt x="358" y="394"/>
                  <a:pt x="362" y="391"/>
                  <a:pt x="364" y="389"/>
                </a:cubicBezTo>
                <a:cubicBezTo>
                  <a:pt x="366" y="387"/>
                  <a:pt x="368" y="390"/>
                  <a:pt x="368" y="391"/>
                </a:cubicBezTo>
                <a:cubicBezTo>
                  <a:pt x="368" y="392"/>
                  <a:pt x="371" y="392"/>
                  <a:pt x="375" y="392"/>
                </a:cubicBezTo>
                <a:cubicBezTo>
                  <a:pt x="380" y="393"/>
                  <a:pt x="380" y="396"/>
                  <a:pt x="384" y="397"/>
                </a:cubicBezTo>
                <a:cubicBezTo>
                  <a:pt x="389" y="398"/>
                  <a:pt x="384" y="400"/>
                  <a:pt x="386" y="400"/>
                </a:cubicBezTo>
                <a:cubicBezTo>
                  <a:pt x="389" y="401"/>
                  <a:pt x="399" y="401"/>
                  <a:pt x="400" y="400"/>
                </a:cubicBezTo>
                <a:moveTo>
                  <a:pt x="383" y="408"/>
                </a:moveTo>
                <a:cubicBezTo>
                  <a:pt x="383" y="410"/>
                  <a:pt x="391" y="412"/>
                  <a:pt x="391" y="410"/>
                </a:cubicBezTo>
                <a:cubicBezTo>
                  <a:pt x="392" y="408"/>
                  <a:pt x="382" y="407"/>
                  <a:pt x="383" y="408"/>
                </a:cubicBezTo>
                <a:moveTo>
                  <a:pt x="431" y="409"/>
                </a:moveTo>
                <a:cubicBezTo>
                  <a:pt x="433" y="411"/>
                  <a:pt x="438" y="410"/>
                  <a:pt x="438" y="409"/>
                </a:cubicBezTo>
                <a:cubicBezTo>
                  <a:pt x="439" y="407"/>
                  <a:pt x="429" y="406"/>
                  <a:pt x="431" y="409"/>
                </a:cubicBezTo>
                <a:moveTo>
                  <a:pt x="405" y="409"/>
                </a:moveTo>
                <a:cubicBezTo>
                  <a:pt x="408" y="408"/>
                  <a:pt x="410" y="410"/>
                  <a:pt x="411" y="410"/>
                </a:cubicBezTo>
                <a:cubicBezTo>
                  <a:pt x="413" y="411"/>
                  <a:pt x="413" y="410"/>
                  <a:pt x="416" y="408"/>
                </a:cubicBezTo>
                <a:cubicBezTo>
                  <a:pt x="418" y="408"/>
                  <a:pt x="419" y="408"/>
                  <a:pt x="421" y="408"/>
                </a:cubicBezTo>
                <a:cubicBezTo>
                  <a:pt x="423" y="408"/>
                  <a:pt x="425" y="408"/>
                  <a:pt x="425" y="407"/>
                </a:cubicBezTo>
                <a:cubicBezTo>
                  <a:pt x="425" y="404"/>
                  <a:pt x="416" y="401"/>
                  <a:pt x="414" y="402"/>
                </a:cubicBezTo>
                <a:cubicBezTo>
                  <a:pt x="413" y="402"/>
                  <a:pt x="411" y="402"/>
                  <a:pt x="410" y="401"/>
                </a:cubicBezTo>
                <a:cubicBezTo>
                  <a:pt x="408" y="401"/>
                  <a:pt x="406" y="400"/>
                  <a:pt x="405" y="401"/>
                </a:cubicBezTo>
                <a:cubicBezTo>
                  <a:pt x="403" y="402"/>
                  <a:pt x="408" y="405"/>
                  <a:pt x="408" y="407"/>
                </a:cubicBezTo>
                <a:cubicBezTo>
                  <a:pt x="408" y="407"/>
                  <a:pt x="406" y="407"/>
                  <a:pt x="404" y="407"/>
                </a:cubicBezTo>
                <a:cubicBezTo>
                  <a:pt x="402" y="407"/>
                  <a:pt x="400" y="407"/>
                  <a:pt x="399" y="408"/>
                </a:cubicBezTo>
                <a:cubicBezTo>
                  <a:pt x="399" y="409"/>
                  <a:pt x="402" y="410"/>
                  <a:pt x="405" y="409"/>
                </a:cubicBezTo>
                <a:moveTo>
                  <a:pt x="464" y="734"/>
                </a:moveTo>
                <a:cubicBezTo>
                  <a:pt x="465" y="735"/>
                  <a:pt x="471" y="732"/>
                  <a:pt x="471" y="731"/>
                </a:cubicBezTo>
                <a:cubicBezTo>
                  <a:pt x="469" y="728"/>
                  <a:pt x="462" y="733"/>
                  <a:pt x="464" y="734"/>
                </a:cubicBezTo>
                <a:moveTo>
                  <a:pt x="463" y="729"/>
                </a:moveTo>
                <a:cubicBezTo>
                  <a:pt x="461" y="728"/>
                  <a:pt x="456" y="733"/>
                  <a:pt x="458" y="734"/>
                </a:cubicBezTo>
                <a:cubicBezTo>
                  <a:pt x="460" y="735"/>
                  <a:pt x="465" y="729"/>
                  <a:pt x="463" y="729"/>
                </a:cubicBezTo>
                <a:moveTo>
                  <a:pt x="327" y="487"/>
                </a:moveTo>
                <a:cubicBezTo>
                  <a:pt x="325" y="490"/>
                  <a:pt x="329" y="493"/>
                  <a:pt x="330" y="492"/>
                </a:cubicBezTo>
                <a:cubicBezTo>
                  <a:pt x="331" y="490"/>
                  <a:pt x="329" y="484"/>
                  <a:pt x="327" y="487"/>
                </a:cubicBezTo>
                <a:moveTo>
                  <a:pt x="624" y="123"/>
                </a:moveTo>
                <a:cubicBezTo>
                  <a:pt x="623" y="124"/>
                  <a:pt x="619" y="124"/>
                  <a:pt x="617" y="123"/>
                </a:cubicBezTo>
                <a:cubicBezTo>
                  <a:pt x="614" y="123"/>
                  <a:pt x="610" y="120"/>
                  <a:pt x="607" y="122"/>
                </a:cubicBezTo>
                <a:cubicBezTo>
                  <a:pt x="604" y="124"/>
                  <a:pt x="606" y="120"/>
                  <a:pt x="609" y="119"/>
                </a:cubicBezTo>
                <a:cubicBezTo>
                  <a:pt x="611" y="119"/>
                  <a:pt x="610" y="118"/>
                  <a:pt x="609" y="115"/>
                </a:cubicBezTo>
                <a:cubicBezTo>
                  <a:pt x="609" y="113"/>
                  <a:pt x="613" y="114"/>
                  <a:pt x="615" y="117"/>
                </a:cubicBezTo>
                <a:cubicBezTo>
                  <a:pt x="617" y="120"/>
                  <a:pt x="621" y="121"/>
                  <a:pt x="625" y="120"/>
                </a:cubicBezTo>
                <a:cubicBezTo>
                  <a:pt x="628" y="119"/>
                  <a:pt x="625" y="117"/>
                  <a:pt x="626" y="115"/>
                </a:cubicBezTo>
                <a:cubicBezTo>
                  <a:pt x="628" y="113"/>
                  <a:pt x="616" y="107"/>
                  <a:pt x="615" y="105"/>
                </a:cubicBezTo>
                <a:cubicBezTo>
                  <a:pt x="615" y="103"/>
                  <a:pt x="618" y="104"/>
                  <a:pt x="621" y="106"/>
                </a:cubicBezTo>
                <a:cubicBezTo>
                  <a:pt x="625" y="107"/>
                  <a:pt x="625" y="103"/>
                  <a:pt x="625" y="101"/>
                </a:cubicBezTo>
                <a:cubicBezTo>
                  <a:pt x="625" y="100"/>
                  <a:pt x="618" y="99"/>
                  <a:pt x="615" y="101"/>
                </a:cubicBezTo>
                <a:cubicBezTo>
                  <a:pt x="612" y="103"/>
                  <a:pt x="609" y="99"/>
                  <a:pt x="613" y="98"/>
                </a:cubicBezTo>
                <a:cubicBezTo>
                  <a:pt x="618" y="98"/>
                  <a:pt x="614" y="96"/>
                  <a:pt x="615" y="95"/>
                </a:cubicBezTo>
                <a:cubicBezTo>
                  <a:pt x="616" y="94"/>
                  <a:pt x="617" y="95"/>
                  <a:pt x="619" y="96"/>
                </a:cubicBezTo>
                <a:cubicBezTo>
                  <a:pt x="621" y="97"/>
                  <a:pt x="623" y="98"/>
                  <a:pt x="624" y="98"/>
                </a:cubicBezTo>
                <a:cubicBezTo>
                  <a:pt x="627" y="97"/>
                  <a:pt x="629" y="98"/>
                  <a:pt x="632" y="96"/>
                </a:cubicBezTo>
                <a:cubicBezTo>
                  <a:pt x="634" y="94"/>
                  <a:pt x="627" y="92"/>
                  <a:pt x="626" y="91"/>
                </a:cubicBezTo>
                <a:cubicBezTo>
                  <a:pt x="625" y="89"/>
                  <a:pt x="633" y="90"/>
                  <a:pt x="635" y="90"/>
                </a:cubicBezTo>
                <a:cubicBezTo>
                  <a:pt x="637" y="90"/>
                  <a:pt x="637" y="89"/>
                  <a:pt x="638" y="88"/>
                </a:cubicBezTo>
                <a:cubicBezTo>
                  <a:pt x="638" y="87"/>
                  <a:pt x="638" y="86"/>
                  <a:pt x="636" y="87"/>
                </a:cubicBezTo>
                <a:cubicBezTo>
                  <a:pt x="634" y="88"/>
                  <a:pt x="627" y="84"/>
                  <a:pt x="629" y="82"/>
                </a:cubicBezTo>
                <a:cubicBezTo>
                  <a:pt x="630" y="81"/>
                  <a:pt x="631" y="81"/>
                  <a:pt x="632" y="81"/>
                </a:cubicBezTo>
                <a:cubicBezTo>
                  <a:pt x="633" y="81"/>
                  <a:pt x="635" y="82"/>
                  <a:pt x="636" y="81"/>
                </a:cubicBezTo>
                <a:cubicBezTo>
                  <a:pt x="639" y="79"/>
                  <a:pt x="636" y="73"/>
                  <a:pt x="634" y="73"/>
                </a:cubicBezTo>
                <a:cubicBezTo>
                  <a:pt x="632" y="73"/>
                  <a:pt x="627" y="72"/>
                  <a:pt x="627" y="71"/>
                </a:cubicBezTo>
                <a:cubicBezTo>
                  <a:pt x="627" y="70"/>
                  <a:pt x="622" y="69"/>
                  <a:pt x="624" y="68"/>
                </a:cubicBezTo>
                <a:cubicBezTo>
                  <a:pt x="624" y="67"/>
                  <a:pt x="625" y="68"/>
                  <a:pt x="626" y="68"/>
                </a:cubicBezTo>
                <a:cubicBezTo>
                  <a:pt x="626" y="68"/>
                  <a:pt x="628" y="68"/>
                  <a:pt x="629" y="67"/>
                </a:cubicBezTo>
                <a:cubicBezTo>
                  <a:pt x="631" y="66"/>
                  <a:pt x="634" y="66"/>
                  <a:pt x="637" y="67"/>
                </a:cubicBezTo>
                <a:cubicBezTo>
                  <a:pt x="638" y="67"/>
                  <a:pt x="640" y="67"/>
                  <a:pt x="641" y="67"/>
                </a:cubicBezTo>
                <a:cubicBezTo>
                  <a:pt x="644" y="67"/>
                  <a:pt x="640" y="62"/>
                  <a:pt x="638" y="63"/>
                </a:cubicBezTo>
                <a:cubicBezTo>
                  <a:pt x="637" y="63"/>
                  <a:pt x="632" y="64"/>
                  <a:pt x="631" y="61"/>
                </a:cubicBezTo>
                <a:cubicBezTo>
                  <a:pt x="631" y="60"/>
                  <a:pt x="633" y="60"/>
                  <a:pt x="634" y="60"/>
                </a:cubicBezTo>
                <a:cubicBezTo>
                  <a:pt x="635" y="60"/>
                  <a:pt x="637" y="60"/>
                  <a:pt x="637" y="60"/>
                </a:cubicBezTo>
                <a:cubicBezTo>
                  <a:pt x="638" y="59"/>
                  <a:pt x="630" y="55"/>
                  <a:pt x="628" y="58"/>
                </a:cubicBezTo>
                <a:cubicBezTo>
                  <a:pt x="627" y="61"/>
                  <a:pt x="623" y="60"/>
                  <a:pt x="625" y="58"/>
                </a:cubicBezTo>
                <a:cubicBezTo>
                  <a:pt x="627" y="57"/>
                  <a:pt x="628" y="52"/>
                  <a:pt x="628" y="50"/>
                </a:cubicBezTo>
                <a:cubicBezTo>
                  <a:pt x="627" y="48"/>
                  <a:pt x="636" y="48"/>
                  <a:pt x="635" y="45"/>
                </a:cubicBezTo>
                <a:cubicBezTo>
                  <a:pt x="634" y="41"/>
                  <a:pt x="639" y="40"/>
                  <a:pt x="642" y="40"/>
                </a:cubicBezTo>
                <a:cubicBezTo>
                  <a:pt x="645" y="40"/>
                  <a:pt x="642" y="37"/>
                  <a:pt x="639" y="37"/>
                </a:cubicBezTo>
                <a:cubicBezTo>
                  <a:pt x="637" y="37"/>
                  <a:pt x="634" y="40"/>
                  <a:pt x="632" y="39"/>
                </a:cubicBezTo>
                <a:cubicBezTo>
                  <a:pt x="631" y="38"/>
                  <a:pt x="636" y="36"/>
                  <a:pt x="638" y="36"/>
                </a:cubicBezTo>
                <a:cubicBezTo>
                  <a:pt x="641" y="36"/>
                  <a:pt x="647" y="35"/>
                  <a:pt x="649" y="34"/>
                </a:cubicBezTo>
                <a:cubicBezTo>
                  <a:pt x="651" y="33"/>
                  <a:pt x="645" y="32"/>
                  <a:pt x="641" y="32"/>
                </a:cubicBezTo>
                <a:cubicBezTo>
                  <a:pt x="637" y="33"/>
                  <a:pt x="637" y="31"/>
                  <a:pt x="643" y="31"/>
                </a:cubicBezTo>
                <a:cubicBezTo>
                  <a:pt x="649" y="31"/>
                  <a:pt x="648" y="29"/>
                  <a:pt x="652" y="29"/>
                </a:cubicBezTo>
                <a:cubicBezTo>
                  <a:pt x="657" y="28"/>
                  <a:pt x="655" y="27"/>
                  <a:pt x="658" y="27"/>
                </a:cubicBezTo>
                <a:cubicBezTo>
                  <a:pt x="660" y="26"/>
                  <a:pt x="667" y="24"/>
                  <a:pt x="667" y="22"/>
                </a:cubicBezTo>
                <a:cubicBezTo>
                  <a:pt x="667" y="21"/>
                  <a:pt x="657" y="18"/>
                  <a:pt x="653" y="18"/>
                </a:cubicBezTo>
                <a:cubicBezTo>
                  <a:pt x="648" y="18"/>
                  <a:pt x="644" y="19"/>
                  <a:pt x="644" y="22"/>
                </a:cubicBezTo>
                <a:cubicBezTo>
                  <a:pt x="644" y="24"/>
                  <a:pt x="642" y="23"/>
                  <a:pt x="640" y="23"/>
                </a:cubicBezTo>
                <a:cubicBezTo>
                  <a:pt x="638" y="22"/>
                  <a:pt x="637" y="22"/>
                  <a:pt x="635" y="23"/>
                </a:cubicBezTo>
                <a:cubicBezTo>
                  <a:pt x="634" y="23"/>
                  <a:pt x="634" y="22"/>
                  <a:pt x="634" y="22"/>
                </a:cubicBezTo>
                <a:cubicBezTo>
                  <a:pt x="633" y="21"/>
                  <a:pt x="633" y="21"/>
                  <a:pt x="632" y="21"/>
                </a:cubicBezTo>
                <a:cubicBezTo>
                  <a:pt x="629" y="22"/>
                  <a:pt x="626" y="25"/>
                  <a:pt x="623" y="27"/>
                </a:cubicBezTo>
                <a:cubicBezTo>
                  <a:pt x="620" y="28"/>
                  <a:pt x="618" y="31"/>
                  <a:pt x="616" y="31"/>
                </a:cubicBezTo>
                <a:cubicBezTo>
                  <a:pt x="614" y="32"/>
                  <a:pt x="620" y="26"/>
                  <a:pt x="623" y="23"/>
                </a:cubicBezTo>
                <a:cubicBezTo>
                  <a:pt x="626" y="20"/>
                  <a:pt x="625" y="16"/>
                  <a:pt x="621" y="16"/>
                </a:cubicBezTo>
                <a:cubicBezTo>
                  <a:pt x="617" y="17"/>
                  <a:pt x="618" y="19"/>
                  <a:pt x="615" y="20"/>
                </a:cubicBezTo>
                <a:cubicBezTo>
                  <a:pt x="613" y="20"/>
                  <a:pt x="602" y="26"/>
                  <a:pt x="602" y="24"/>
                </a:cubicBezTo>
                <a:cubicBezTo>
                  <a:pt x="601" y="22"/>
                  <a:pt x="611" y="20"/>
                  <a:pt x="610" y="19"/>
                </a:cubicBezTo>
                <a:cubicBezTo>
                  <a:pt x="610" y="17"/>
                  <a:pt x="599" y="17"/>
                  <a:pt x="593" y="18"/>
                </a:cubicBezTo>
                <a:cubicBezTo>
                  <a:pt x="588" y="19"/>
                  <a:pt x="579" y="22"/>
                  <a:pt x="579" y="20"/>
                </a:cubicBezTo>
                <a:cubicBezTo>
                  <a:pt x="578" y="19"/>
                  <a:pt x="589" y="17"/>
                  <a:pt x="595" y="16"/>
                </a:cubicBezTo>
                <a:cubicBezTo>
                  <a:pt x="601" y="15"/>
                  <a:pt x="611" y="16"/>
                  <a:pt x="615" y="15"/>
                </a:cubicBezTo>
                <a:cubicBezTo>
                  <a:pt x="619" y="13"/>
                  <a:pt x="626" y="13"/>
                  <a:pt x="627" y="11"/>
                </a:cubicBezTo>
                <a:cubicBezTo>
                  <a:pt x="628" y="10"/>
                  <a:pt x="622" y="8"/>
                  <a:pt x="619" y="8"/>
                </a:cubicBezTo>
                <a:cubicBezTo>
                  <a:pt x="616" y="8"/>
                  <a:pt x="613" y="8"/>
                  <a:pt x="613" y="6"/>
                </a:cubicBezTo>
                <a:cubicBezTo>
                  <a:pt x="613" y="5"/>
                  <a:pt x="608" y="5"/>
                  <a:pt x="608" y="3"/>
                </a:cubicBezTo>
                <a:cubicBezTo>
                  <a:pt x="607" y="2"/>
                  <a:pt x="598" y="3"/>
                  <a:pt x="596" y="2"/>
                </a:cubicBezTo>
                <a:cubicBezTo>
                  <a:pt x="594" y="1"/>
                  <a:pt x="588" y="0"/>
                  <a:pt x="583" y="0"/>
                </a:cubicBezTo>
                <a:cubicBezTo>
                  <a:pt x="578" y="1"/>
                  <a:pt x="568" y="1"/>
                  <a:pt x="565" y="1"/>
                </a:cubicBezTo>
                <a:cubicBezTo>
                  <a:pt x="563" y="1"/>
                  <a:pt x="561" y="2"/>
                  <a:pt x="559" y="2"/>
                </a:cubicBezTo>
                <a:cubicBezTo>
                  <a:pt x="557" y="2"/>
                  <a:pt x="554" y="3"/>
                  <a:pt x="555" y="4"/>
                </a:cubicBezTo>
                <a:cubicBezTo>
                  <a:pt x="557" y="6"/>
                  <a:pt x="552" y="7"/>
                  <a:pt x="552" y="6"/>
                </a:cubicBezTo>
                <a:cubicBezTo>
                  <a:pt x="552" y="4"/>
                  <a:pt x="547" y="3"/>
                  <a:pt x="546" y="4"/>
                </a:cubicBezTo>
                <a:cubicBezTo>
                  <a:pt x="545" y="5"/>
                  <a:pt x="542" y="5"/>
                  <a:pt x="540" y="4"/>
                </a:cubicBezTo>
                <a:cubicBezTo>
                  <a:pt x="537" y="4"/>
                  <a:pt x="535" y="3"/>
                  <a:pt x="534" y="4"/>
                </a:cubicBezTo>
                <a:cubicBezTo>
                  <a:pt x="533" y="6"/>
                  <a:pt x="523" y="5"/>
                  <a:pt x="520" y="6"/>
                </a:cubicBezTo>
                <a:cubicBezTo>
                  <a:pt x="517" y="6"/>
                  <a:pt x="524" y="9"/>
                  <a:pt x="524" y="10"/>
                </a:cubicBezTo>
                <a:cubicBezTo>
                  <a:pt x="524" y="11"/>
                  <a:pt x="515" y="10"/>
                  <a:pt x="517" y="12"/>
                </a:cubicBezTo>
                <a:cubicBezTo>
                  <a:pt x="519" y="14"/>
                  <a:pt x="525" y="16"/>
                  <a:pt x="528" y="19"/>
                </a:cubicBezTo>
                <a:cubicBezTo>
                  <a:pt x="530" y="22"/>
                  <a:pt x="525" y="20"/>
                  <a:pt x="522" y="18"/>
                </a:cubicBezTo>
                <a:cubicBezTo>
                  <a:pt x="519" y="16"/>
                  <a:pt x="515" y="16"/>
                  <a:pt x="513" y="14"/>
                </a:cubicBezTo>
                <a:cubicBezTo>
                  <a:pt x="511" y="12"/>
                  <a:pt x="503" y="11"/>
                  <a:pt x="501" y="12"/>
                </a:cubicBezTo>
                <a:cubicBezTo>
                  <a:pt x="499" y="13"/>
                  <a:pt x="506" y="16"/>
                  <a:pt x="506" y="18"/>
                </a:cubicBezTo>
                <a:cubicBezTo>
                  <a:pt x="506" y="19"/>
                  <a:pt x="505" y="18"/>
                  <a:pt x="503" y="18"/>
                </a:cubicBezTo>
                <a:cubicBezTo>
                  <a:pt x="502" y="18"/>
                  <a:pt x="501" y="18"/>
                  <a:pt x="500" y="18"/>
                </a:cubicBezTo>
                <a:cubicBezTo>
                  <a:pt x="500" y="19"/>
                  <a:pt x="495" y="14"/>
                  <a:pt x="493" y="14"/>
                </a:cubicBezTo>
                <a:cubicBezTo>
                  <a:pt x="490" y="14"/>
                  <a:pt x="492" y="16"/>
                  <a:pt x="492" y="19"/>
                </a:cubicBezTo>
                <a:cubicBezTo>
                  <a:pt x="492" y="22"/>
                  <a:pt x="487" y="24"/>
                  <a:pt x="489" y="22"/>
                </a:cubicBezTo>
                <a:cubicBezTo>
                  <a:pt x="490" y="20"/>
                  <a:pt x="489" y="14"/>
                  <a:pt x="486" y="13"/>
                </a:cubicBezTo>
                <a:cubicBezTo>
                  <a:pt x="485" y="13"/>
                  <a:pt x="482" y="13"/>
                  <a:pt x="479" y="14"/>
                </a:cubicBezTo>
                <a:cubicBezTo>
                  <a:pt x="477" y="15"/>
                  <a:pt x="475" y="15"/>
                  <a:pt x="474" y="15"/>
                </a:cubicBezTo>
                <a:cubicBezTo>
                  <a:pt x="470" y="15"/>
                  <a:pt x="465" y="16"/>
                  <a:pt x="468" y="18"/>
                </a:cubicBezTo>
                <a:cubicBezTo>
                  <a:pt x="471" y="20"/>
                  <a:pt x="468" y="21"/>
                  <a:pt x="466" y="19"/>
                </a:cubicBezTo>
                <a:cubicBezTo>
                  <a:pt x="463" y="17"/>
                  <a:pt x="454" y="19"/>
                  <a:pt x="456" y="20"/>
                </a:cubicBezTo>
                <a:cubicBezTo>
                  <a:pt x="458" y="21"/>
                  <a:pt x="458" y="25"/>
                  <a:pt x="457" y="27"/>
                </a:cubicBezTo>
                <a:cubicBezTo>
                  <a:pt x="457" y="27"/>
                  <a:pt x="455" y="27"/>
                  <a:pt x="453" y="26"/>
                </a:cubicBezTo>
                <a:cubicBezTo>
                  <a:pt x="452" y="26"/>
                  <a:pt x="451" y="25"/>
                  <a:pt x="449" y="25"/>
                </a:cubicBezTo>
                <a:cubicBezTo>
                  <a:pt x="446" y="26"/>
                  <a:pt x="429" y="34"/>
                  <a:pt x="430" y="36"/>
                </a:cubicBezTo>
                <a:cubicBezTo>
                  <a:pt x="431" y="37"/>
                  <a:pt x="433" y="37"/>
                  <a:pt x="436" y="37"/>
                </a:cubicBezTo>
                <a:cubicBezTo>
                  <a:pt x="437" y="37"/>
                  <a:pt x="439" y="37"/>
                  <a:pt x="440" y="37"/>
                </a:cubicBezTo>
                <a:cubicBezTo>
                  <a:pt x="443" y="39"/>
                  <a:pt x="440" y="43"/>
                  <a:pt x="437" y="45"/>
                </a:cubicBezTo>
                <a:cubicBezTo>
                  <a:pt x="434" y="47"/>
                  <a:pt x="424" y="45"/>
                  <a:pt x="424" y="48"/>
                </a:cubicBezTo>
                <a:cubicBezTo>
                  <a:pt x="423" y="50"/>
                  <a:pt x="407" y="50"/>
                  <a:pt x="407" y="54"/>
                </a:cubicBezTo>
                <a:cubicBezTo>
                  <a:pt x="407" y="55"/>
                  <a:pt x="408" y="57"/>
                  <a:pt x="410" y="57"/>
                </a:cubicBezTo>
                <a:cubicBezTo>
                  <a:pt x="412" y="57"/>
                  <a:pt x="415" y="57"/>
                  <a:pt x="417" y="59"/>
                </a:cubicBezTo>
                <a:cubicBezTo>
                  <a:pt x="419" y="61"/>
                  <a:pt x="425" y="61"/>
                  <a:pt x="428" y="60"/>
                </a:cubicBezTo>
                <a:cubicBezTo>
                  <a:pt x="432" y="58"/>
                  <a:pt x="435" y="60"/>
                  <a:pt x="435" y="62"/>
                </a:cubicBezTo>
                <a:cubicBezTo>
                  <a:pt x="435" y="64"/>
                  <a:pt x="433" y="63"/>
                  <a:pt x="430" y="63"/>
                </a:cubicBezTo>
                <a:cubicBezTo>
                  <a:pt x="427" y="63"/>
                  <a:pt x="425" y="62"/>
                  <a:pt x="424" y="63"/>
                </a:cubicBezTo>
                <a:cubicBezTo>
                  <a:pt x="421" y="65"/>
                  <a:pt x="413" y="63"/>
                  <a:pt x="413" y="65"/>
                </a:cubicBezTo>
                <a:cubicBezTo>
                  <a:pt x="414" y="67"/>
                  <a:pt x="418" y="67"/>
                  <a:pt x="421" y="67"/>
                </a:cubicBezTo>
                <a:cubicBezTo>
                  <a:pt x="424" y="68"/>
                  <a:pt x="421" y="69"/>
                  <a:pt x="421" y="71"/>
                </a:cubicBezTo>
                <a:cubicBezTo>
                  <a:pt x="421" y="72"/>
                  <a:pt x="423" y="72"/>
                  <a:pt x="426" y="73"/>
                </a:cubicBezTo>
                <a:cubicBezTo>
                  <a:pt x="429" y="75"/>
                  <a:pt x="435" y="76"/>
                  <a:pt x="433" y="74"/>
                </a:cubicBezTo>
                <a:cubicBezTo>
                  <a:pt x="431" y="72"/>
                  <a:pt x="436" y="72"/>
                  <a:pt x="437" y="74"/>
                </a:cubicBezTo>
                <a:cubicBezTo>
                  <a:pt x="438" y="74"/>
                  <a:pt x="439" y="74"/>
                  <a:pt x="440" y="73"/>
                </a:cubicBezTo>
                <a:cubicBezTo>
                  <a:pt x="441" y="73"/>
                  <a:pt x="442" y="72"/>
                  <a:pt x="443" y="73"/>
                </a:cubicBezTo>
                <a:cubicBezTo>
                  <a:pt x="444" y="73"/>
                  <a:pt x="445" y="72"/>
                  <a:pt x="445" y="72"/>
                </a:cubicBezTo>
                <a:cubicBezTo>
                  <a:pt x="446" y="71"/>
                  <a:pt x="447" y="71"/>
                  <a:pt x="448" y="72"/>
                </a:cubicBezTo>
                <a:cubicBezTo>
                  <a:pt x="450" y="73"/>
                  <a:pt x="459" y="74"/>
                  <a:pt x="462" y="75"/>
                </a:cubicBezTo>
                <a:cubicBezTo>
                  <a:pt x="465" y="77"/>
                  <a:pt x="469" y="77"/>
                  <a:pt x="469" y="80"/>
                </a:cubicBezTo>
                <a:cubicBezTo>
                  <a:pt x="468" y="82"/>
                  <a:pt x="471" y="84"/>
                  <a:pt x="474" y="85"/>
                </a:cubicBezTo>
                <a:cubicBezTo>
                  <a:pt x="478" y="87"/>
                  <a:pt x="478" y="90"/>
                  <a:pt x="478" y="92"/>
                </a:cubicBezTo>
                <a:cubicBezTo>
                  <a:pt x="478" y="94"/>
                  <a:pt x="482" y="96"/>
                  <a:pt x="481" y="97"/>
                </a:cubicBezTo>
                <a:cubicBezTo>
                  <a:pt x="481" y="98"/>
                  <a:pt x="481" y="99"/>
                  <a:pt x="483" y="101"/>
                </a:cubicBezTo>
                <a:cubicBezTo>
                  <a:pt x="486" y="103"/>
                  <a:pt x="480" y="105"/>
                  <a:pt x="481" y="106"/>
                </a:cubicBezTo>
                <a:cubicBezTo>
                  <a:pt x="483" y="108"/>
                  <a:pt x="479" y="112"/>
                  <a:pt x="483" y="112"/>
                </a:cubicBezTo>
                <a:cubicBezTo>
                  <a:pt x="487" y="113"/>
                  <a:pt x="487" y="109"/>
                  <a:pt x="490" y="109"/>
                </a:cubicBezTo>
                <a:cubicBezTo>
                  <a:pt x="493" y="109"/>
                  <a:pt x="490" y="112"/>
                  <a:pt x="491" y="114"/>
                </a:cubicBezTo>
                <a:cubicBezTo>
                  <a:pt x="493" y="115"/>
                  <a:pt x="496" y="115"/>
                  <a:pt x="499" y="118"/>
                </a:cubicBezTo>
                <a:cubicBezTo>
                  <a:pt x="503" y="120"/>
                  <a:pt x="501" y="122"/>
                  <a:pt x="498" y="119"/>
                </a:cubicBezTo>
                <a:cubicBezTo>
                  <a:pt x="495" y="117"/>
                  <a:pt x="486" y="118"/>
                  <a:pt x="486" y="118"/>
                </a:cubicBezTo>
                <a:cubicBezTo>
                  <a:pt x="486" y="119"/>
                  <a:pt x="496" y="125"/>
                  <a:pt x="498" y="124"/>
                </a:cubicBezTo>
                <a:cubicBezTo>
                  <a:pt x="500" y="123"/>
                  <a:pt x="503" y="127"/>
                  <a:pt x="502" y="128"/>
                </a:cubicBezTo>
                <a:cubicBezTo>
                  <a:pt x="500" y="129"/>
                  <a:pt x="501" y="133"/>
                  <a:pt x="501" y="134"/>
                </a:cubicBezTo>
                <a:cubicBezTo>
                  <a:pt x="500" y="135"/>
                  <a:pt x="499" y="135"/>
                  <a:pt x="498" y="135"/>
                </a:cubicBezTo>
                <a:cubicBezTo>
                  <a:pt x="497" y="134"/>
                  <a:pt x="496" y="134"/>
                  <a:pt x="495" y="134"/>
                </a:cubicBezTo>
                <a:cubicBezTo>
                  <a:pt x="493" y="135"/>
                  <a:pt x="492" y="135"/>
                  <a:pt x="492" y="137"/>
                </a:cubicBezTo>
                <a:cubicBezTo>
                  <a:pt x="492" y="139"/>
                  <a:pt x="489" y="141"/>
                  <a:pt x="488" y="144"/>
                </a:cubicBezTo>
                <a:cubicBezTo>
                  <a:pt x="488" y="146"/>
                  <a:pt x="491" y="146"/>
                  <a:pt x="492" y="147"/>
                </a:cubicBezTo>
                <a:cubicBezTo>
                  <a:pt x="494" y="148"/>
                  <a:pt x="489" y="149"/>
                  <a:pt x="489" y="151"/>
                </a:cubicBezTo>
                <a:cubicBezTo>
                  <a:pt x="489" y="153"/>
                  <a:pt x="493" y="156"/>
                  <a:pt x="495" y="157"/>
                </a:cubicBezTo>
                <a:cubicBezTo>
                  <a:pt x="497" y="158"/>
                  <a:pt x="495" y="162"/>
                  <a:pt x="496" y="164"/>
                </a:cubicBezTo>
                <a:cubicBezTo>
                  <a:pt x="496" y="165"/>
                  <a:pt x="497" y="165"/>
                  <a:pt x="497" y="165"/>
                </a:cubicBezTo>
                <a:cubicBezTo>
                  <a:pt x="498" y="165"/>
                  <a:pt x="499" y="165"/>
                  <a:pt x="498" y="167"/>
                </a:cubicBezTo>
                <a:cubicBezTo>
                  <a:pt x="498" y="169"/>
                  <a:pt x="500" y="169"/>
                  <a:pt x="501" y="171"/>
                </a:cubicBezTo>
                <a:cubicBezTo>
                  <a:pt x="501" y="173"/>
                  <a:pt x="505" y="172"/>
                  <a:pt x="504" y="175"/>
                </a:cubicBezTo>
                <a:cubicBezTo>
                  <a:pt x="503" y="177"/>
                  <a:pt x="505" y="179"/>
                  <a:pt x="506" y="180"/>
                </a:cubicBezTo>
                <a:cubicBezTo>
                  <a:pt x="507" y="181"/>
                  <a:pt x="510" y="183"/>
                  <a:pt x="511" y="185"/>
                </a:cubicBezTo>
                <a:cubicBezTo>
                  <a:pt x="511" y="186"/>
                  <a:pt x="513" y="189"/>
                  <a:pt x="515" y="188"/>
                </a:cubicBezTo>
                <a:cubicBezTo>
                  <a:pt x="517" y="188"/>
                  <a:pt x="517" y="188"/>
                  <a:pt x="518" y="188"/>
                </a:cubicBezTo>
                <a:cubicBezTo>
                  <a:pt x="518" y="189"/>
                  <a:pt x="519" y="189"/>
                  <a:pt x="519" y="189"/>
                </a:cubicBezTo>
                <a:cubicBezTo>
                  <a:pt x="521" y="189"/>
                  <a:pt x="524" y="190"/>
                  <a:pt x="524" y="191"/>
                </a:cubicBezTo>
                <a:cubicBezTo>
                  <a:pt x="525" y="193"/>
                  <a:pt x="530" y="194"/>
                  <a:pt x="532" y="194"/>
                </a:cubicBezTo>
                <a:cubicBezTo>
                  <a:pt x="533" y="194"/>
                  <a:pt x="534" y="192"/>
                  <a:pt x="535" y="191"/>
                </a:cubicBezTo>
                <a:cubicBezTo>
                  <a:pt x="536" y="190"/>
                  <a:pt x="536" y="185"/>
                  <a:pt x="537" y="184"/>
                </a:cubicBezTo>
                <a:cubicBezTo>
                  <a:pt x="538" y="184"/>
                  <a:pt x="538" y="178"/>
                  <a:pt x="537" y="178"/>
                </a:cubicBezTo>
                <a:cubicBezTo>
                  <a:pt x="536" y="177"/>
                  <a:pt x="536" y="175"/>
                  <a:pt x="539" y="175"/>
                </a:cubicBezTo>
                <a:cubicBezTo>
                  <a:pt x="542" y="176"/>
                  <a:pt x="541" y="173"/>
                  <a:pt x="542" y="173"/>
                </a:cubicBezTo>
                <a:cubicBezTo>
                  <a:pt x="544" y="172"/>
                  <a:pt x="543" y="170"/>
                  <a:pt x="544" y="169"/>
                </a:cubicBezTo>
                <a:cubicBezTo>
                  <a:pt x="545" y="169"/>
                  <a:pt x="545" y="167"/>
                  <a:pt x="544" y="166"/>
                </a:cubicBezTo>
                <a:cubicBezTo>
                  <a:pt x="543" y="165"/>
                  <a:pt x="544" y="165"/>
                  <a:pt x="546" y="164"/>
                </a:cubicBezTo>
                <a:cubicBezTo>
                  <a:pt x="547" y="164"/>
                  <a:pt x="547" y="162"/>
                  <a:pt x="545" y="161"/>
                </a:cubicBezTo>
                <a:cubicBezTo>
                  <a:pt x="543" y="160"/>
                  <a:pt x="543" y="158"/>
                  <a:pt x="545" y="160"/>
                </a:cubicBezTo>
                <a:cubicBezTo>
                  <a:pt x="547" y="161"/>
                  <a:pt x="549" y="160"/>
                  <a:pt x="548" y="158"/>
                </a:cubicBezTo>
                <a:cubicBezTo>
                  <a:pt x="547" y="157"/>
                  <a:pt x="549" y="156"/>
                  <a:pt x="552" y="156"/>
                </a:cubicBezTo>
                <a:cubicBezTo>
                  <a:pt x="554" y="156"/>
                  <a:pt x="556" y="154"/>
                  <a:pt x="555" y="152"/>
                </a:cubicBezTo>
                <a:cubicBezTo>
                  <a:pt x="555" y="150"/>
                  <a:pt x="558" y="150"/>
                  <a:pt x="558" y="152"/>
                </a:cubicBezTo>
                <a:cubicBezTo>
                  <a:pt x="557" y="154"/>
                  <a:pt x="557" y="156"/>
                  <a:pt x="558" y="154"/>
                </a:cubicBezTo>
                <a:cubicBezTo>
                  <a:pt x="560" y="153"/>
                  <a:pt x="562" y="154"/>
                  <a:pt x="566" y="153"/>
                </a:cubicBezTo>
                <a:cubicBezTo>
                  <a:pt x="571" y="152"/>
                  <a:pt x="575" y="148"/>
                  <a:pt x="576" y="145"/>
                </a:cubicBezTo>
                <a:cubicBezTo>
                  <a:pt x="577" y="141"/>
                  <a:pt x="582" y="142"/>
                  <a:pt x="581" y="139"/>
                </a:cubicBezTo>
                <a:cubicBezTo>
                  <a:pt x="580" y="137"/>
                  <a:pt x="582" y="136"/>
                  <a:pt x="585" y="138"/>
                </a:cubicBezTo>
                <a:cubicBezTo>
                  <a:pt x="588" y="139"/>
                  <a:pt x="586" y="137"/>
                  <a:pt x="589" y="137"/>
                </a:cubicBezTo>
                <a:cubicBezTo>
                  <a:pt x="593" y="137"/>
                  <a:pt x="592" y="135"/>
                  <a:pt x="595" y="135"/>
                </a:cubicBezTo>
                <a:cubicBezTo>
                  <a:pt x="599" y="135"/>
                  <a:pt x="608" y="134"/>
                  <a:pt x="611" y="131"/>
                </a:cubicBezTo>
                <a:cubicBezTo>
                  <a:pt x="614" y="129"/>
                  <a:pt x="620" y="127"/>
                  <a:pt x="623" y="125"/>
                </a:cubicBezTo>
                <a:cubicBezTo>
                  <a:pt x="625" y="123"/>
                  <a:pt x="626" y="122"/>
                  <a:pt x="624" y="123"/>
                </a:cubicBezTo>
                <a:moveTo>
                  <a:pt x="496" y="127"/>
                </a:moveTo>
                <a:cubicBezTo>
                  <a:pt x="496" y="125"/>
                  <a:pt x="494" y="127"/>
                  <a:pt x="493" y="124"/>
                </a:cubicBezTo>
                <a:cubicBezTo>
                  <a:pt x="492" y="122"/>
                  <a:pt x="485" y="121"/>
                  <a:pt x="485" y="123"/>
                </a:cubicBezTo>
                <a:cubicBezTo>
                  <a:pt x="484" y="124"/>
                  <a:pt x="482" y="125"/>
                  <a:pt x="484" y="126"/>
                </a:cubicBezTo>
                <a:cubicBezTo>
                  <a:pt x="486" y="128"/>
                  <a:pt x="487" y="127"/>
                  <a:pt x="489" y="129"/>
                </a:cubicBezTo>
                <a:cubicBezTo>
                  <a:pt x="491" y="131"/>
                  <a:pt x="496" y="129"/>
                  <a:pt x="496" y="127"/>
                </a:cubicBezTo>
                <a:moveTo>
                  <a:pt x="733" y="308"/>
                </a:moveTo>
                <a:cubicBezTo>
                  <a:pt x="733" y="306"/>
                  <a:pt x="728" y="308"/>
                  <a:pt x="729" y="309"/>
                </a:cubicBezTo>
                <a:cubicBezTo>
                  <a:pt x="731" y="310"/>
                  <a:pt x="733" y="310"/>
                  <a:pt x="733" y="308"/>
                </a:cubicBezTo>
                <a:moveTo>
                  <a:pt x="758" y="299"/>
                </a:moveTo>
                <a:cubicBezTo>
                  <a:pt x="760" y="299"/>
                  <a:pt x="760" y="291"/>
                  <a:pt x="759" y="291"/>
                </a:cubicBezTo>
                <a:cubicBezTo>
                  <a:pt x="758" y="291"/>
                  <a:pt x="758" y="292"/>
                  <a:pt x="756" y="293"/>
                </a:cubicBezTo>
                <a:cubicBezTo>
                  <a:pt x="755" y="294"/>
                  <a:pt x="756" y="299"/>
                  <a:pt x="758" y="299"/>
                </a:cubicBezTo>
                <a:moveTo>
                  <a:pt x="754" y="302"/>
                </a:moveTo>
                <a:cubicBezTo>
                  <a:pt x="753" y="303"/>
                  <a:pt x="756" y="305"/>
                  <a:pt x="755" y="308"/>
                </a:cubicBezTo>
                <a:cubicBezTo>
                  <a:pt x="755" y="310"/>
                  <a:pt x="756" y="313"/>
                  <a:pt x="757" y="312"/>
                </a:cubicBezTo>
                <a:cubicBezTo>
                  <a:pt x="758" y="310"/>
                  <a:pt x="759" y="311"/>
                  <a:pt x="760" y="310"/>
                </a:cubicBezTo>
                <a:cubicBezTo>
                  <a:pt x="761" y="309"/>
                  <a:pt x="760" y="305"/>
                  <a:pt x="761" y="303"/>
                </a:cubicBezTo>
                <a:cubicBezTo>
                  <a:pt x="761" y="301"/>
                  <a:pt x="758" y="300"/>
                  <a:pt x="757" y="301"/>
                </a:cubicBezTo>
                <a:cubicBezTo>
                  <a:pt x="756" y="302"/>
                  <a:pt x="755" y="302"/>
                  <a:pt x="755" y="302"/>
                </a:cubicBezTo>
                <a:cubicBezTo>
                  <a:pt x="754" y="302"/>
                  <a:pt x="754" y="302"/>
                  <a:pt x="754" y="302"/>
                </a:cubicBezTo>
                <a:moveTo>
                  <a:pt x="781" y="316"/>
                </a:moveTo>
                <a:cubicBezTo>
                  <a:pt x="778" y="316"/>
                  <a:pt x="777" y="316"/>
                  <a:pt x="776" y="316"/>
                </a:cubicBezTo>
                <a:cubicBezTo>
                  <a:pt x="774" y="315"/>
                  <a:pt x="772" y="316"/>
                  <a:pt x="772" y="317"/>
                </a:cubicBezTo>
                <a:cubicBezTo>
                  <a:pt x="773" y="318"/>
                  <a:pt x="774" y="319"/>
                  <a:pt x="777" y="320"/>
                </a:cubicBezTo>
                <a:cubicBezTo>
                  <a:pt x="780" y="321"/>
                  <a:pt x="780" y="323"/>
                  <a:pt x="781" y="323"/>
                </a:cubicBezTo>
                <a:cubicBezTo>
                  <a:pt x="783" y="323"/>
                  <a:pt x="783" y="322"/>
                  <a:pt x="783" y="320"/>
                </a:cubicBezTo>
                <a:cubicBezTo>
                  <a:pt x="782" y="318"/>
                  <a:pt x="784" y="316"/>
                  <a:pt x="784" y="316"/>
                </a:cubicBezTo>
                <a:cubicBezTo>
                  <a:pt x="785" y="316"/>
                  <a:pt x="784" y="315"/>
                  <a:pt x="781" y="316"/>
                </a:cubicBezTo>
                <a:moveTo>
                  <a:pt x="829" y="329"/>
                </a:moveTo>
                <a:cubicBezTo>
                  <a:pt x="829" y="329"/>
                  <a:pt x="828" y="329"/>
                  <a:pt x="828" y="329"/>
                </a:cubicBezTo>
                <a:cubicBezTo>
                  <a:pt x="827" y="329"/>
                  <a:pt x="827" y="329"/>
                  <a:pt x="826" y="329"/>
                </a:cubicBezTo>
                <a:cubicBezTo>
                  <a:pt x="826" y="329"/>
                  <a:pt x="825" y="329"/>
                  <a:pt x="823" y="329"/>
                </a:cubicBezTo>
                <a:cubicBezTo>
                  <a:pt x="822" y="329"/>
                  <a:pt x="820" y="329"/>
                  <a:pt x="819" y="328"/>
                </a:cubicBezTo>
                <a:cubicBezTo>
                  <a:pt x="818" y="327"/>
                  <a:pt x="816" y="329"/>
                  <a:pt x="817" y="329"/>
                </a:cubicBezTo>
                <a:cubicBezTo>
                  <a:pt x="818" y="330"/>
                  <a:pt x="821" y="331"/>
                  <a:pt x="823" y="331"/>
                </a:cubicBezTo>
                <a:cubicBezTo>
                  <a:pt x="825" y="331"/>
                  <a:pt x="829" y="330"/>
                  <a:pt x="829" y="329"/>
                </a:cubicBezTo>
                <a:moveTo>
                  <a:pt x="861" y="331"/>
                </a:moveTo>
                <a:cubicBezTo>
                  <a:pt x="860" y="330"/>
                  <a:pt x="861" y="329"/>
                  <a:pt x="863" y="328"/>
                </a:cubicBezTo>
                <a:cubicBezTo>
                  <a:pt x="864" y="327"/>
                  <a:pt x="864" y="326"/>
                  <a:pt x="863" y="327"/>
                </a:cubicBezTo>
                <a:cubicBezTo>
                  <a:pt x="862" y="328"/>
                  <a:pt x="860" y="329"/>
                  <a:pt x="857" y="329"/>
                </a:cubicBezTo>
                <a:cubicBezTo>
                  <a:pt x="854" y="329"/>
                  <a:pt x="853" y="331"/>
                  <a:pt x="855" y="332"/>
                </a:cubicBezTo>
                <a:cubicBezTo>
                  <a:pt x="857" y="333"/>
                  <a:pt x="861" y="331"/>
                  <a:pt x="861" y="331"/>
                </a:cubicBezTo>
                <a:moveTo>
                  <a:pt x="654" y="165"/>
                </a:moveTo>
                <a:cubicBezTo>
                  <a:pt x="656" y="165"/>
                  <a:pt x="656" y="163"/>
                  <a:pt x="657" y="163"/>
                </a:cubicBezTo>
                <a:cubicBezTo>
                  <a:pt x="658" y="163"/>
                  <a:pt x="660" y="161"/>
                  <a:pt x="661" y="160"/>
                </a:cubicBezTo>
                <a:cubicBezTo>
                  <a:pt x="661" y="158"/>
                  <a:pt x="660" y="156"/>
                  <a:pt x="658" y="156"/>
                </a:cubicBezTo>
                <a:cubicBezTo>
                  <a:pt x="657" y="156"/>
                  <a:pt x="656" y="155"/>
                  <a:pt x="656" y="154"/>
                </a:cubicBezTo>
                <a:cubicBezTo>
                  <a:pt x="656" y="153"/>
                  <a:pt x="655" y="152"/>
                  <a:pt x="655" y="151"/>
                </a:cubicBezTo>
                <a:cubicBezTo>
                  <a:pt x="655" y="151"/>
                  <a:pt x="653" y="151"/>
                  <a:pt x="652" y="152"/>
                </a:cubicBezTo>
                <a:cubicBezTo>
                  <a:pt x="652" y="152"/>
                  <a:pt x="651" y="151"/>
                  <a:pt x="650" y="151"/>
                </a:cubicBezTo>
                <a:cubicBezTo>
                  <a:pt x="650" y="150"/>
                  <a:pt x="649" y="149"/>
                  <a:pt x="648" y="150"/>
                </a:cubicBezTo>
                <a:cubicBezTo>
                  <a:pt x="647" y="150"/>
                  <a:pt x="648" y="151"/>
                  <a:pt x="648" y="152"/>
                </a:cubicBezTo>
                <a:cubicBezTo>
                  <a:pt x="648" y="153"/>
                  <a:pt x="647" y="152"/>
                  <a:pt x="647" y="152"/>
                </a:cubicBezTo>
                <a:cubicBezTo>
                  <a:pt x="646" y="152"/>
                  <a:pt x="645" y="152"/>
                  <a:pt x="645" y="152"/>
                </a:cubicBezTo>
                <a:cubicBezTo>
                  <a:pt x="645" y="153"/>
                  <a:pt x="644" y="153"/>
                  <a:pt x="644" y="152"/>
                </a:cubicBezTo>
                <a:cubicBezTo>
                  <a:pt x="643" y="152"/>
                  <a:pt x="641" y="152"/>
                  <a:pt x="641" y="153"/>
                </a:cubicBezTo>
                <a:cubicBezTo>
                  <a:pt x="641" y="154"/>
                  <a:pt x="640" y="153"/>
                  <a:pt x="639" y="152"/>
                </a:cubicBezTo>
                <a:cubicBezTo>
                  <a:pt x="638" y="151"/>
                  <a:pt x="636" y="153"/>
                  <a:pt x="636" y="154"/>
                </a:cubicBezTo>
                <a:cubicBezTo>
                  <a:pt x="636" y="155"/>
                  <a:pt x="636" y="155"/>
                  <a:pt x="634" y="153"/>
                </a:cubicBezTo>
                <a:cubicBezTo>
                  <a:pt x="633" y="151"/>
                  <a:pt x="632" y="153"/>
                  <a:pt x="633" y="154"/>
                </a:cubicBezTo>
                <a:cubicBezTo>
                  <a:pt x="633" y="156"/>
                  <a:pt x="633" y="157"/>
                  <a:pt x="632" y="156"/>
                </a:cubicBezTo>
                <a:cubicBezTo>
                  <a:pt x="631" y="156"/>
                  <a:pt x="630" y="157"/>
                  <a:pt x="629" y="158"/>
                </a:cubicBezTo>
                <a:cubicBezTo>
                  <a:pt x="629" y="159"/>
                  <a:pt x="627" y="155"/>
                  <a:pt x="628" y="154"/>
                </a:cubicBezTo>
                <a:cubicBezTo>
                  <a:pt x="630" y="153"/>
                  <a:pt x="623" y="150"/>
                  <a:pt x="622" y="150"/>
                </a:cubicBezTo>
                <a:cubicBezTo>
                  <a:pt x="620" y="150"/>
                  <a:pt x="621" y="151"/>
                  <a:pt x="622" y="152"/>
                </a:cubicBezTo>
                <a:cubicBezTo>
                  <a:pt x="623" y="153"/>
                  <a:pt x="621" y="153"/>
                  <a:pt x="621" y="152"/>
                </a:cubicBezTo>
                <a:cubicBezTo>
                  <a:pt x="620" y="151"/>
                  <a:pt x="619" y="152"/>
                  <a:pt x="618" y="153"/>
                </a:cubicBezTo>
                <a:cubicBezTo>
                  <a:pt x="617" y="155"/>
                  <a:pt x="616" y="155"/>
                  <a:pt x="616" y="156"/>
                </a:cubicBezTo>
                <a:cubicBezTo>
                  <a:pt x="616" y="157"/>
                  <a:pt x="618" y="158"/>
                  <a:pt x="620" y="157"/>
                </a:cubicBezTo>
                <a:cubicBezTo>
                  <a:pt x="622" y="156"/>
                  <a:pt x="624" y="156"/>
                  <a:pt x="625" y="157"/>
                </a:cubicBezTo>
                <a:cubicBezTo>
                  <a:pt x="626" y="158"/>
                  <a:pt x="623" y="158"/>
                  <a:pt x="624" y="159"/>
                </a:cubicBezTo>
                <a:cubicBezTo>
                  <a:pt x="625" y="160"/>
                  <a:pt x="624" y="161"/>
                  <a:pt x="622" y="160"/>
                </a:cubicBezTo>
                <a:cubicBezTo>
                  <a:pt x="620" y="160"/>
                  <a:pt x="617" y="161"/>
                  <a:pt x="617" y="162"/>
                </a:cubicBezTo>
                <a:cubicBezTo>
                  <a:pt x="617" y="162"/>
                  <a:pt x="619" y="162"/>
                  <a:pt x="620" y="162"/>
                </a:cubicBezTo>
                <a:cubicBezTo>
                  <a:pt x="622" y="162"/>
                  <a:pt x="623" y="161"/>
                  <a:pt x="623" y="162"/>
                </a:cubicBezTo>
                <a:cubicBezTo>
                  <a:pt x="623" y="163"/>
                  <a:pt x="623" y="164"/>
                  <a:pt x="625" y="163"/>
                </a:cubicBezTo>
                <a:cubicBezTo>
                  <a:pt x="626" y="163"/>
                  <a:pt x="625" y="165"/>
                  <a:pt x="626" y="165"/>
                </a:cubicBezTo>
                <a:cubicBezTo>
                  <a:pt x="627" y="165"/>
                  <a:pt x="627" y="167"/>
                  <a:pt x="625" y="167"/>
                </a:cubicBezTo>
                <a:cubicBezTo>
                  <a:pt x="623" y="167"/>
                  <a:pt x="622" y="167"/>
                  <a:pt x="622" y="168"/>
                </a:cubicBezTo>
                <a:cubicBezTo>
                  <a:pt x="624" y="169"/>
                  <a:pt x="626" y="169"/>
                  <a:pt x="628" y="168"/>
                </a:cubicBezTo>
                <a:cubicBezTo>
                  <a:pt x="630" y="168"/>
                  <a:pt x="633" y="170"/>
                  <a:pt x="636" y="171"/>
                </a:cubicBezTo>
                <a:cubicBezTo>
                  <a:pt x="638" y="172"/>
                  <a:pt x="642" y="171"/>
                  <a:pt x="643" y="169"/>
                </a:cubicBezTo>
                <a:cubicBezTo>
                  <a:pt x="643" y="168"/>
                  <a:pt x="647" y="169"/>
                  <a:pt x="648" y="168"/>
                </a:cubicBezTo>
                <a:cubicBezTo>
                  <a:pt x="650" y="167"/>
                  <a:pt x="651" y="166"/>
                  <a:pt x="654" y="165"/>
                </a:cubicBezTo>
                <a:moveTo>
                  <a:pt x="679" y="245"/>
                </a:moveTo>
                <a:cubicBezTo>
                  <a:pt x="680" y="245"/>
                  <a:pt x="684" y="244"/>
                  <a:pt x="686" y="242"/>
                </a:cubicBezTo>
                <a:cubicBezTo>
                  <a:pt x="687" y="241"/>
                  <a:pt x="688" y="241"/>
                  <a:pt x="689" y="241"/>
                </a:cubicBezTo>
                <a:cubicBezTo>
                  <a:pt x="690" y="241"/>
                  <a:pt x="691" y="241"/>
                  <a:pt x="691" y="241"/>
                </a:cubicBezTo>
                <a:cubicBezTo>
                  <a:pt x="693" y="240"/>
                  <a:pt x="692" y="232"/>
                  <a:pt x="691" y="231"/>
                </a:cubicBezTo>
                <a:cubicBezTo>
                  <a:pt x="691" y="229"/>
                  <a:pt x="693" y="229"/>
                  <a:pt x="695" y="228"/>
                </a:cubicBezTo>
                <a:cubicBezTo>
                  <a:pt x="696" y="227"/>
                  <a:pt x="694" y="225"/>
                  <a:pt x="692" y="223"/>
                </a:cubicBezTo>
                <a:cubicBezTo>
                  <a:pt x="691" y="222"/>
                  <a:pt x="690" y="223"/>
                  <a:pt x="689" y="224"/>
                </a:cubicBezTo>
                <a:cubicBezTo>
                  <a:pt x="688" y="224"/>
                  <a:pt x="687" y="224"/>
                  <a:pt x="686" y="224"/>
                </a:cubicBezTo>
                <a:cubicBezTo>
                  <a:pt x="685" y="223"/>
                  <a:pt x="682" y="223"/>
                  <a:pt x="682" y="225"/>
                </a:cubicBezTo>
                <a:cubicBezTo>
                  <a:pt x="682" y="227"/>
                  <a:pt x="684" y="226"/>
                  <a:pt x="684" y="227"/>
                </a:cubicBezTo>
                <a:cubicBezTo>
                  <a:pt x="684" y="228"/>
                  <a:pt x="682" y="228"/>
                  <a:pt x="681" y="229"/>
                </a:cubicBezTo>
                <a:cubicBezTo>
                  <a:pt x="680" y="229"/>
                  <a:pt x="679" y="229"/>
                  <a:pt x="678" y="229"/>
                </a:cubicBezTo>
                <a:cubicBezTo>
                  <a:pt x="678" y="229"/>
                  <a:pt x="677" y="228"/>
                  <a:pt x="676" y="229"/>
                </a:cubicBezTo>
                <a:cubicBezTo>
                  <a:pt x="675" y="230"/>
                  <a:pt x="678" y="230"/>
                  <a:pt x="677" y="232"/>
                </a:cubicBezTo>
                <a:cubicBezTo>
                  <a:pt x="676" y="234"/>
                  <a:pt x="677" y="234"/>
                  <a:pt x="679" y="235"/>
                </a:cubicBezTo>
                <a:cubicBezTo>
                  <a:pt x="680" y="237"/>
                  <a:pt x="677" y="237"/>
                  <a:pt x="677" y="239"/>
                </a:cubicBezTo>
                <a:cubicBezTo>
                  <a:pt x="677" y="240"/>
                  <a:pt x="675" y="240"/>
                  <a:pt x="675" y="241"/>
                </a:cubicBezTo>
                <a:cubicBezTo>
                  <a:pt x="674" y="243"/>
                  <a:pt x="677" y="245"/>
                  <a:pt x="679" y="245"/>
                </a:cubicBezTo>
                <a:moveTo>
                  <a:pt x="691" y="209"/>
                </a:moveTo>
                <a:cubicBezTo>
                  <a:pt x="689" y="210"/>
                  <a:pt x="692" y="212"/>
                  <a:pt x="694" y="212"/>
                </a:cubicBezTo>
                <a:cubicBezTo>
                  <a:pt x="695" y="212"/>
                  <a:pt x="692" y="213"/>
                  <a:pt x="692" y="215"/>
                </a:cubicBezTo>
                <a:cubicBezTo>
                  <a:pt x="692" y="217"/>
                  <a:pt x="694" y="216"/>
                  <a:pt x="694" y="217"/>
                </a:cubicBezTo>
                <a:cubicBezTo>
                  <a:pt x="694" y="218"/>
                  <a:pt x="691" y="219"/>
                  <a:pt x="691" y="220"/>
                </a:cubicBezTo>
                <a:cubicBezTo>
                  <a:pt x="691" y="221"/>
                  <a:pt x="693" y="219"/>
                  <a:pt x="694" y="219"/>
                </a:cubicBezTo>
                <a:cubicBezTo>
                  <a:pt x="694" y="219"/>
                  <a:pt x="694" y="219"/>
                  <a:pt x="694" y="220"/>
                </a:cubicBezTo>
                <a:cubicBezTo>
                  <a:pt x="694" y="221"/>
                  <a:pt x="695" y="222"/>
                  <a:pt x="696" y="221"/>
                </a:cubicBezTo>
                <a:cubicBezTo>
                  <a:pt x="698" y="221"/>
                  <a:pt x="697" y="218"/>
                  <a:pt x="698" y="218"/>
                </a:cubicBezTo>
                <a:cubicBezTo>
                  <a:pt x="699" y="218"/>
                  <a:pt x="698" y="220"/>
                  <a:pt x="698" y="221"/>
                </a:cubicBezTo>
                <a:cubicBezTo>
                  <a:pt x="699" y="222"/>
                  <a:pt x="697" y="224"/>
                  <a:pt x="697" y="225"/>
                </a:cubicBezTo>
                <a:cubicBezTo>
                  <a:pt x="697" y="226"/>
                  <a:pt x="702" y="226"/>
                  <a:pt x="703" y="225"/>
                </a:cubicBezTo>
                <a:cubicBezTo>
                  <a:pt x="704" y="223"/>
                  <a:pt x="705" y="225"/>
                  <a:pt x="704" y="226"/>
                </a:cubicBezTo>
                <a:cubicBezTo>
                  <a:pt x="703" y="227"/>
                  <a:pt x="704" y="228"/>
                  <a:pt x="705" y="229"/>
                </a:cubicBezTo>
                <a:cubicBezTo>
                  <a:pt x="706" y="229"/>
                  <a:pt x="706" y="229"/>
                  <a:pt x="706" y="230"/>
                </a:cubicBezTo>
                <a:cubicBezTo>
                  <a:pt x="705" y="231"/>
                  <a:pt x="706" y="233"/>
                  <a:pt x="706" y="234"/>
                </a:cubicBezTo>
                <a:cubicBezTo>
                  <a:pt x="705" y="235"/>
                  <a:pt x="701" y="235"/>
                  <a:pt x="701" y="234"/>
                </a:cubicBezTo>
                <a:cubicBezTo>
                  <a:pt x="701" y="234"/>
                  <a:pt x="699" y="234"/>
                  <a:pt x="700" y="235"/>
                </a:cubicBezTo>
                <a:cubicBezTo>
                  <a:pt x="700" y="236"/>
                  <a:pt x="699" y="237"/>
                  <a:pt x="699" y="238"/>
                </a:cubicBezTo>
                <a:cubicBezTo>
                  <a:pt x="699" y="238"/>
                  <a:pt x="701" y="238"/>
                  <a:pt x="701" y="239"/>
                </a:cubicBezTo>
                <a:cubicBezTo>
                  <a:pt x="701" y="240"/>
                  <a:pt x="699" y="241"/>
                  <a:pt x="697" y="242"/>
                </a:cubicBezTo>
                <a:cubicBezTo>
                  <a:pt x="695" y="243"/>
                  <a:pt x="698" y="245"/>
                  <a:pt x="699" y="244"/>
                </a:cubicBezTo>
                <a:cubicBezTo>
                  <a:pt x="700" y="243"/>
                  <a:pt x="700" y="244"/>
                  <a:pt x="701" y="244"/>
                </a:cubicBezTo>
                <a:cubicBezTo>
                  <a:pt x="703" y="244"/>
                  <a:pt x="704" y="246"/>
                  <a:pt x="706" y="245"/>
                </a:cubicBezTo>
                <a:cubicBezTo>
                  <a:pt x="707" y="244"/>
                  <a:pt x="707" y="245"/>
                  <a:pt x="706" y="246"/>
                </a:cubicBezTo>
                <a:cubicBezTo>
                  <a:pt x="705" y="247"/>
                  <a:pt x="704" y="247"/>
                  <a:pt x="703" y="246"/>
                </a:cubicBezTo>
                <a:cubicBezTo>
                  <a:pt x="703" y="246"/>
                  <a:pt x="702" y="246"/>
                  <a:pt x="701" y="247"/>
                </a:cubicBezTo>
                <a:cubicBezTo>
                  <a:pt x="700" y="247"/>
                  <a:pt x="695" y="252"/>
                  <a:pt x="696" y="253"/>
                </a:cubicBezTo>
                <a:cubicBezTo>
                  <a:pt x="697" y="254"/>
                  <a:pt x="697" y="252"/>
                  <a:pt x="699" y="252"/>
                </a:cubicBezTo>
                <a:cubicBezTo>
                  <a:pt x="701" y="251"/>
                  <a:pt x="701" y="252"/>
                  <a:pt x="702" y="252"/>
                </a:cubicBezTo>
                <a:cubicBezTo>
                  <a:pt x="703" y="252"/>
                  <a:pt x="703" y="252"/>
                  <a:pt x="703" y="251"/>
                </a:cubicBezTo>
                <a:cubicBezTo>
                  <a:pt x="703" y="251"/>
                  <a:pt x="704" y="250"/>
                  <a:pt x="704" y="250"/>
                </a:cubicBezTo>
                <a:cubicBezTo>
                  <a:pt x="704" y="250"/>
                  <a:pt x="705" y="250"/>
                  <a:pt x="705" y="250"/>
                </a:cubicBezTo>
                <a:cubicBezTo>
                  <a:pt x="706" y="250"/>
                  <a:pt x="706" y="250"/>
                  <a:pt x="707" y="250"/>
                </a:cubicBezTo>
                <a:cubicBezTo>
                  <a:pt x="709" y="250"/>
                  <a:pt x="710" y="250"/>
                  <a:pt x="711" y="249"/>
                </a:cubicBezTo>
                <a:cubicBezTo>
                  <a:pt x="711" y="249"/>
                  <a:pt x="712" y="249"/>
                  <a:pt x="712" y="249"/>
                </a:cubicBezTo>
                <a:cubicBezTo>
                  <a:pt x="713" y="250"/>
                  <a:pt x="714" y="250"/>
                  <a:pt x="714" y="250"/>
                </a:cubicBezTo>
                <a:cubicBezTo>
                  <a:pt x="715" y="249"/>
                  <a:pt x="717" y="249"/>
                  <a:pt x="719" y="249"/>
                </a:cubicBezTo>
                <a:cubicBezTo>
                  <a:pt x="720" y="249"/>
                  <a:pt x="724" y="247"/>
                  <a:pt x="725" y="246"/>
                </a:cubicBezTo>
                <a:cubicBezTo>
                  <a:pt x="726" y="246"/>
                  <a:pt x="724" y="245"/>
                  <a:pt x="723" y="246"/>
                </a:cubicBezTo>
                <a:cubicBezTo>
                  <a:pt x="721" y="246"/>
                  <a:pt x="722" y="244"/>
                  <a:pt x="723" y="243"/>
                </a:cubicBezTo>
                <a:cubicBezTo>
                  <a:pt x="724" y="242"/>
                  <a:pt x="726" y="241"/>
                  <a:pt x="727" y="239"/>
                </a:cubicBezTo>
                <a:cubicBezTo>
                  <a:pt x="727" y="237"/>
                  <a:pt x="723" y="236"/>
                  <a:pt x="722" y="237"/>
                </a:cubicBezTo>
                <a:cubicBezTo>
                  <a:pt x="722" y="238"/>
                  <a:pt x="721" y="238"/>
                  <a:pt x="720" y="237"/>
                </a:cubicBezTo>
                <a:cubicBezTo>
                  <a:pt x="719" y="235"/>
                  <a:pt x="721" y="234"/>
                  <a:pt x="720" y="234"/>
                </a:cubicBezTo>
                <a:cubicBezTo>
                  <a:pt x="719" y="234"/>
                  <a:pt x="718" y="232"/>
                  <a:pt x="719" y="232"/>
                </a:cubicBezTo>
                <a:cubicBezTo>
                  <a:pt x="719" y="231"/>
                  <a:pt x="718" y="227"/>
                  <a:pt x="715" y="227"/>
                </a:cubicBezTo>
                <a:cubicBezTo>
                  <a:pt x="713" y="226"/>
                  <a:pt x="713" y="223"/>
                  <a:pt x="713" y="222"/>
                </a:cubicBezTo>
                <a:cubicBezTo>
                  <a:pt x="712" y="220"/>
                  <a:pt x="711" y="221"/>
                  <a:pt x="710" y="219"/>
                </a:cubicBezTo>
                <a:cubicBezTo>
                  <a:pt x="709" y="218"/>
                  <a:pt x="707" y="219"/>
                  <a:pt x="706" y="219"/>
                </a:cubicBezTo>
                <a:cubicBezTo>
                  <a:pt x="705" y="219"/>
                  <a:pt x="706" y="217"/>
                  <a:pt x="707" y="216"/>
                </a:cubicBezTo>
                <a:cubicBezTo>
                  <a:pt x="709" y="215"/>
                  <a:pt x="711" y="210"/>
                  <a:pt x="711" y="209"/>
                </a:cubicBezTo>
                <a:cubicBezTo>
                  <a:pt x="711" y="208"/>
                  <a:pt x="704" y="208"/>
                  <a:pt x="703" y="208"/>
                </a:cubicBezTo>
                <a:cubicBezTo>
                  <a:pt x="702" y="209"/>
                  <a:pt x="700" y="207"/>
                  <a:pt x="701" y="207"/>
                </a:cubicBezTo>
                <a:cubicBezTo>
                  <a:pt x="702" y="206"/>
                  <a:pt x="705" y="204"/>
                  <a:pt x="705" y="203"/>
                </a:cubicBezTo>
                <a:cubicBezTo>
                  <a:pt x="704" y="202"/>
                  <a:pt x="706" y="202"/>
                  <a:pt x="705" y="201"/>
                </a:cubicBezTo>
                <a:cubicBezTo>
                  <a:pt x="704" y="200"/>
                  <a:pt x="704" y="202"/>
                  <a:pt x="703" y="203"/>
                </a:cubicBezTo>
                <a:cubicBezTo>
                  <a:pt x="703" y="203"/>
                  <a:pt x="701" y="203"/>
                  <a:pt x="699" y="203"/>
                </a:cubicBezTo>
                <a:cubicBezTo>
                  <a:pt x="697" y="202"/>
                  <a:pt x="696" y="205"/>
                  <a:pt x="696" y="206"/>
                </a:cubicBezTo>
                <a:cubicBezTo>
                  <a:pt x="696" y="207"/>
                  <a:pt x="694" y="208"/>
                  <a:pt x="694" y="209"/>
                </a:cubicBezTo>
                <a:cubicBezTo>
                  <a:pt x="695" y="210"/>
                  <a:pt x="694" y="211"/>
                  <a:pt x="693" y="210"/>
                </a:cubicBezTo>
                <a:cubicBezTo>
                  <a:pt x="693" y="210"/>
                  <a:pt x="692" y="208"/>
                  <a:pt x="691" y="209"/>
                </a:cubicBezTo>
                <a:moveTo>
                  <a:pt x="689" y="207"/>
                </a:moveTo>
                <a:cubicBezTo>
                  <a:pt x="691" y="207"/>
                  <a:pt x="692" y="204"/>
                  <a:pt x="692" y="204"/>
                </a:cubicBezTo>
                <a:cubicBezTo>
                  <a:pt x="691" y="203"/>
                  <a:pt x="690" y="204"/>
                  <a:pt x="689" y="206"/>
                </a:cubicBezTo>
                <a:cubicBezTo>
                  <a:pt x="689" y="206"/>
                  <a:pt x="688" y="207"/>
                  <a:pt x="689" y="207"/>
                </a:cubicBezTo>
                <a:moveTo>
                  <a:pt x="713" y="194"/>
                </a:moveTo>
                <a:cubicBezTo>
                  <a:pt x="714" y="193"/>
                  <a:pt x="715" y="189"/>
                  <a:pt x="714" y="189"/>
                </a:cubicBezTo>
                <a:cubicBezTo>
                  <a:pt x="712" y="190"/>
                  <a:pt x="713" y="194"/>
                  <a:pt x="713" y="194"/>
                </a:cubicBezTo>
                <a:moveTo>
                  <a:pt x="768" y="225"/>
                </a:moveTo>
                <a:cubicBezTo>
                  <a:pt x="766" y="225"/>
                  <a:pt x="767" y="226"/>
                  <a:pt x="769" y="227"/>
                </a:cubicBezTo>
                <a:cubicBezTo>
                  <a:pt x="770" y="227"/>
                  <a:pt x="772" y="224"/>
                  <a:pt x="772" y="223"/>
                </a:cubicBezTo>
                <a:cubicBezTo>
                  <a:pt x="772" y="222"/>
                  <a:pt x="773" y="219"/>
                  <a:pt x="773" y="219"/>
                </a:cubicBezTo>
                <a:cubicBezTo>
                  <a:pt x="772" y="218"/>
                  <a:pt x="772" y="219"/>
                  <a:pt x="771" y="220"/>
                </a:cubicBezTo>
                <a:cubicBezTo>
                  <a:pt x="771" y="220"/>
                  <a:pt x="771" y="219"/>
                  <a:pt x="771" y="219"/>
                </a:cubicBezTo>
                <a:cubicBezTo>
                  <a:pt x="770" y="218"/>
                  <a:pt x="770" y="218"/>
                  <a:pt x="770" y="219"/>
                </a:cubicBezTo>
                <a:cubicBezTo>
                  <a:pt x="770" y="219"/>
                  <a:pt x="769" y="219"/>
                  <a:pt x="769" y="219"/>
                </a:cubicBezTo>
                <a:cubicBezTo>
                  <a:pt x="768" y="219"/>
                  <a:pt x="768" y="219"/>
                  <a:pt x="767" y="220"/>
                </a:cubicBezTo>
                <a:cubicBezTo>
                  <a:pt x="766" y="222"/>
                  <a:pt x="768" y="223"/>
                  <a:pt x="769" y="224"/>
                </a:cubicBezTo>
                <a:cubicBezTo>
                  <a:pt x="770" y="224"/>
                  <a:pt x="769" y="225"/>
                  <a:pt x="768" y="225"/>
                </a:cubicBezTo>
                <a:moveTo>
                  <a:pt x="798" y="207"/>
                </a:moveTo>
                <a:cubicBezTo>
                  <a:pt x="796" y="207"/>
                  <a:pt x="795" y="212"/>
                  <a:pt x="795" y="213"/>
                </a:cubicBezTo>
                <a:cubicBezTo>
                  <a:pt x="795" y="213"/>
                  <a:pt x="797" y="211"/>
                  <a:pt x="798" y="210"/>
                </a:cubicBezTo>
                <a:cubicBezTo>
                  <a:pt x="799" y="208"/>
                  <a:pt x="799" y="207"/>
                  <a:pt x="798" y="207"/>
                </a:cubicBezTo>
                <a:moveTo>
                  <a:pt x="811" y="206"/>
                </a:moveTo>
                <a:cubicBezTo>
                  <a:pt x="812" y="206"/>
                  <a:pt x="815" y="204"/>
                  <a:pt x="816" y="203"/>
                </a:cubicBezTo>
                <a:cubicBezTo>
                  <a:pt x="816" y="202"/>
                  <a:pt x="815" y="201"/>
                  <a:pt x="813" y="202"/>
                </a:cubicBezTo>
                <a:cubicBezTo>
                  <a:pt x="811" y="203"/>
                  <a:pt x="810" y="206"/>
                  <a:pt x="811" y="206"/>
                </a:cubicBezTo>
                <a:moveTo>
                  <a:pt x="815" y="200"/>
                </a:moveTo>
                <a:cubicBezTo>
                  <a:pt x="815" y="199"/>
                  <a:pt x="811" y="200"/>
                  <a:pt x="812" y="201"/>
                </a:cubicBezTo>
                <a:cubicBezTo>
                  <a:pt x="813" y="201"/>
                  <a:pt x="814" y="201"/>
                  <a:pt x="815" y="200"/>
                </a:cubicBezTo>
                <a:moveTo>
                  <a:pt x="1515" y="157"/>
                </a:moveTo>
                <a:cubicBezTo>
                  <a:pt x="1517" y="159"/>
                  <a:pt x="1519" y="158"/>
                  <a:pt x="1520" y="158"/>
                </a:cubicBezTo>
                <a:cubicBezTo>
                  <a:pt x="1521" y="158"/>
                  <a:pt x="1520" y="157"/>
                  <a:pt x="1519" y="157"/>
                </a:cubicBezTo>
                <a:cubicBezTo>
                  <a:pt x="1518" y="157"/>
                  <a:pt x="1519" y="156"/>
                  <a:pt x="1520" y="157"/>
                </a:cubicBezTo>
                <a:cubicBezTo>
                  <a:pt x="1521" y="158"/>
                  <a:pt x="1522" y="158"/>
                  <a:pt x="1522" y="157"/>
                </a:cubicBezTo>
                <a:cubicBezTo>
                  <a:pt x="1523" y="156"/>
                  <a:pt x="1523" y="155"/>
                  <a:pt x="1525" y="155"/>
                </a:cubicBezTo>
                <a:cubicBezTo>
                  <a:pt x="1526" y="155"/>
                  <a:pt x="1526" y="154"/>
                  <a:pt x="1525" y="154"/>
                </a:cubicBezTo>
                <a:cubicBezTo>
                  <a:pt x="1524" y="153"/>
                  <a:pt x="1520" y="151"/>
                  <a:pt x="1519" y="149"/>
                </a:cubicBezTo>
                <a:cubicBezTo>
                  <a:pt x="1518" y="148"/>
                  <a:pt x="1513" y="147"/>
                  <a:pt x="1513" y="148"/>
                </a:cubicBezTo>
                <a:cubicBezTo>
                  <a:pt x="1513" y="149"/>
                  <a:pt x="1511" y="148"/>
                  <a:pt x="1511" y="147"/>
                </a:cubicBezTo>
                <a:cubicBezTo>
                  <a:pt x="1511" y="146"/>
                  <a:pt x="1506" y="146"/>
                  <a:pt x="1506" y="147"/>
                </a:cubicBezTo>
                <a:cubicBezTo>
                  <a:pt x="1505" y="148"/>
                  <a:pt x="1507" y="148"/>
                  <a:pt x="1507" y="149"/>
                </a:cubicBezTo>
                <a:cubicBezTo>
                  <a:pt x="1508" y="150"/>
                  <a:pt x="1506" y="150"/>
                  <a:pt x="1507" y="151"/>
                </a:cubicBezTo>
                <a:cubicBezTo>
                  <a:pt x="1507" y="153"/>
                  <a:pt x="1505" y="151"/>
                  <a:pt x="1504" y="150"/>
                </a:cubicBezTo>
                <a:cubicBezTo>
                  <a:pt x="1503" y="150"/>
                  <a:pt x="1504" y="147"/>
                  <a:pt x="1504" y="146"/>
                </a:cubicBezTo>
                <a:cubicBezTo>
                  <a:pt x="1504" y="145"/>
                  <a:pt x="1502" y="145"/>
                  <a:pt x="1502" y="144"/>
                </a:cubicBezTo>
                <a:cubicBezTo>
                  <a:pt x="1502" y="142"/>
                  <a:pt x="1496" y="140"/>
                  <a:pt x="1494" y="139"/>
                </a:cubicBezTo>
                <a:cubicBezTo>
                  <a:pt x="1492" y="138"/>
                  <a:pt x="1489" y="137"/>
                  <a:pt x="1488" y="136"/>
                </a:cubicBezTo>
                <a:cubicBezTo>
                  <a:pt x="1487" y="134"/>
                  <a:pt x="1483" y="134"/>
                  <a:pt x="1481" y="133"/>
                </a:cubicBezTo>
                <a:cubicBezTo>
                  <a:pt x="1479" y="131"/>
                  <a:pt x="1472" y="128"/>
                  <a:pt x="1469" y="128"/>
                </a:cubicBezTo>
                <a:cubicBezTo>
                  <a:pt x="1466" y="128"/>
                  <a:pt x="1467" y="126"/>
                  <a:pt x="1465" y="126"/>
                </a:cubicBezTo>
                <a:cubicBezTo>
                  <a:pt x="1464" y="126"/>
                  <a:pt x="1457" y="126"/>
                  <a:pt x="1455" y="126"/>
                </a:cubicBezTo>
                <a:cubicBezTo>
                  <a:pt x="1454" y="126"/>
                  <a:pt x="1454" y="126"/>
                  <a:pt x="1453" y="126"/>
                </a:cubicBezTo>
                <a:cubicBezTo>
                  <a:pt x="1453" y="126"/>
                  <a:pt x="1452" y="127"/>
                  <a:pt x="1451" y="126"/>
                </a:cubicBezTo>
                <a:cubicBezTo>
                  <a:pt x="1450" y="126"/>
                  <a:pt x="1443" y="123"/>
                  <a:pt x="1442" y="124"/>
                </a:cubicBezTo>
                <a:cubicBezTo>
                  <a:pt x="1441" y="125"/>
                  <a:pt x="1441" y="127"/>
                  <a:pt x="1440" y="127"/>
                </a:cubicBezTo>
                <a:cubicBezTo>
                  <a:pt x="1439" y="127"/>
                  <a:pt x="1440" y="128"/>
                  <a:pt x="1442" y="130"/>
                </a:cubicBezTo>
                <a:cubicBezTo>
                  <a:pt x="1444" y="132"/>
                  <a:pt x="1443" y="133"/>
                  <a:pt x="1441" y="134"/>
                </a:cubicBezTo>
                <a:cubicBezTo>
                  <a:pt x="1439" y="135"/>
                  <a:pt x="1436" y="134"/>
                  <a:pt x="1435" y="132"/>
                </a:cubicBezTo>
                <a:cubicBezTo>
                  <a:pt x="1435" y="131"/>
                  <a:pt x="1432" y="131"/>
                  <a:pt x="1431" y="129"/>
                </a:cubicBezTo>
                <a:cubicBezTo>
                  <a:pt x="1431" y="128"/>
                  <a:pt x="1432" y="127"/>
                  <a:pt x="1433" y="128"/>
                </a:cubicBezTo>
                <a:cubicBezTo>
                  <a:pt x="1435" y="129"/>
                  <a:pt x="1436" y="128"/>
                  <a:pt x="1436" y="127"/>
                </a:cubicBezTo>
                <a:cubicBezTo>
                  <a:pt x="1437" y="126"/>
                  <a:pt x="1433" y="125"/>
                  <a:pt x="1431" y="125"/>
                </a:cubicBezTo>
                <a:cubicBezTo>
                  <a:pt x="1429" y="125"/>
                  <a:pt x="1428" y="128"/>
                  <a:pt x="1426" y="129"/>
                </a:cubicBezTo>
                <a:cubicBezTo>
                  <a:pt x="1424" y="130"/>
                  <a:pt x="1416" y="128"/>
                  <a:pt x="1415" y="128"/>
                </a:cubicBezTo>
                <a:cubicBezTo>
                  <a:pt x="1415" y="127"/>
                  <a:pt x="1404" y="128"/>
                  <a:pt x="1403" y="128"/>
                </a:cubicBezTo>
                <a:cubicBezTo>
                  <a:pt x="1402" y="129"/>
                  <a:pt x="1402" y="132"/>
                  <a:pt x="1402" y="132"/>
                </a:cubicBezTo>
                <a:cubicBezTo>
                  <a:pt x="1401" y="133"/>
                  <a:pt x="1401" y="129"/>
                  <a:pt x="1401" y="128"/>
                </a:cubicBezTo>
                <a:cubicBezTo>
                  <a:pt x="1401" y="128"/>
                  <a:pt x="1399" y="127"/>
                  <a:pt x="1397" y="127"/>
                </a:cubicBezTo>
                <a:cubicBezTo>
                  <a:pt x="1395" y="127"/>
                  <a:pt x="1394" y="127"/>
                  <a:pt x="1395" y="126"/>
                </a:cubicBezTo>
                <a:cubicBezTo>
                  <a:pt x="1396" y="125"/>
                  <a:pt x="1394" y="125"/>
                  <a:pt x="1396" y="124"/>
                </a:cubicBezTo>
                <a:cubicBezTo>
                  <a:pt x="1397" y="122"/>
                  <a:pt x="1393" y="119"/>
                  <a:pt x="1389" y="117"/>
                </a:cubicBezTo>
                <a:cubicBezTo>
                  <a:pt x="1385" y="116"/>
                  <a:pt x="1375" y="117"/>
                  <a:pt x="1373" y="118"/>
                </a:cubicBezTo>
                <a:cubicBezTo>
                  <a:pt x="1371" y="118"/>
                  <a:pt x="1368" y="118"/>
                  <a:pt x="1365" y="118"/>
                </a:cubicBezTo>
                <a:cubicBezTo>
                  <a:pt x="1364" y="118"/>
                  <a:pt x="1364" y="118"/>
                  <a:pt x="1363" y="118"/>
                </a:cubicBezTo>
                <a:cubicBezTo>
                  <a:pt x="1361" y="118"/>
                  <a:pt x="1363" y="117"/>
                  <a:pt x="1362" y="116"/>
                </a:cubicBezTo>
                <a:cubicBezTo>
                  <a:pt x="1361" y="115"/>
                  <a:pt x="1357" y="114"/>
                  <a:pt x="1357" y="114"/>
                </a:cubicBezTo>
                <a:cubicBezTo>
                  <a:pt x="1356" y="115"/>
                  <a:pt x="1355" y="114"/>
                  <a:pt x="1355" y="114"/>
                </a:cubicBezTo>
                <a:cubicBezTo>
                  <a:pt x="1355" y="113"/>
                  <a:pt x="1351" y="112"/>
                  <a:pt x="1350" y="112"/>
                </a:cubicBezTo>
                <a:cubicBezTo>
                  <a:pt x="1348" y="112"/>
                  <a:pt x="1347" y="111"/>
                  <a:pt x="1349" y="111"/>
                </a:cubicBezTo>
                <a:cubicBezTo>
                  <a:pt x="1351" y="111"/>
                  <a:pt x="1354" y="111"/>
                  <a:pt x="1353" y="109"/>
                </a:cubicBezTo>
                <a:cubicBezTo>
                  <a:pt x="1351" y="107"/>
                  <a:pt x="1340" y="106"/>
                  <a:pt x="1339" y="107"/>
                </a:cubicBezTo>
                <a:cubicBezTo>
                  <a:pt x="1338" y="107"/>
                  <a:pt x="1339" y="109"/>
                  <a:pt x="1336" y="111"/>
                </a:cubicBezTo>
                <a:cubicBezTo>
                  <a:pt x="1334" y="113"/>
                  <a:pt x="1332" y="112"/>
                  <a:pt x="1332" y="111"/>
                </a:cubicBezTo>
                <a:cubicBezTo>
                  <a:pt x="1332" y="109"/>
                  <a:pt x="1335" y="110"/>
                  <a:pt x="1335" y="108"/>
                </a:cubicBezTo>
                <a:cubicBezTo>
                  <a:pt x="1335" y="107"/>
                  <a:pt x="1331" y="108"/>
                  <a:pt x="1330" y="107"/>
                </a:cubicBezTo>
                <a:cubicBezTo>
                  <a:pt x="1330" y="106"/>
                  <a:pt x="1331" y="105"/>
                  <a:pt x="1333" y="106"/>
                </a:cubicBezTo>
                <a:cubicBezTo>
                  <a:pt x="1334" y="106"/>
                  <a:pt x="1337" y="107"/>
                  <a:pt x="1337" y="106"/>
                </a:cubicBezTo>
                <a:cubicBezTo>
                  <a:pt x="1337" y="105"/>
                  <a:pt x="1336" y="105"/>
                  <a:pt x="1333" y="105"/>
                </a:cubicBezTo>
                <a:cubicBezTo>
                  <a:pt x="1330" y="104"/>
                  <a:pt x="1324" y="103"/>
                  <a:pt x="1321" y="103"/>
                </a:cubicBezTo>
                <a:cubicBezTo>
                  <a:pt x="1318" y="103"/>
                  <a:pt x="1317" y="102"/>
                  <a:pt x="1315" y="102"/>
                </a:cubicBezTo>
                <a:cubicBezTo>
                  <a:pt x="1313" y="102"/>
                  <a:pt x="1313" y="103"/>
                  <a:pt x="1314" y="104"/>
                </a:cubicBezTo>
                <a:cubicBezTo>
                  <a:pt x="1315" y="105"/>
                  <a:pt x="1312" y="105"/>
                  <a:pt x="1310" y="105"/>
                </a:cubicBezTo>
                <a:cubicBezTo>
                  <a:pt x="1308" y="105"/>
                  <a:pt x="1305" y="106"/>
                  <a:pt x="1306" y="108"/>
                </a:cubicBezTo>
                <a:cubicBezTo>
                  <a:pt x="1307" y="109"/>
                  <a:pt x="1308" y="108"/>
                  <a:pt x="1308" y="108"/>
                </a:cubicBezTo>
                <a:cubicBezTo>
                  <a:pt x="1309" y="108"/>
                  <a:pt x="1309" y="107"/>
                  <a:pt x="1310" y="108"/>
                </a:cubicBezTo>
                <a:cubicBezTo>
                  <a:pt x="1311" y="108"/>
                  <a:pt x="1307" y="109"/>
                  <a:pt x="1308" y="110"/>
                </a:cubicBezTo>
                <a:cubicBezTo>
                  <a:pt x="1310" y="111"/>
                  <a:pt x="1310" y="112"/>
                  <a:pt x="1310" y="113"/>
                </a:cubicBezTo>
                <a:cubicBezTo>
                  <a:pt x="1310" y="114"/>
                  <a:pt x="1307" y="114"/>
                  <a:pt x="1306" y="113"/>
                </a:cubicBezTo>
                <a:cubicBezTo>
                  <a:pt x="1306" y="112"/>
                  <a:pt x="1305" y="112"/>
                  <a:pt x="1304" y="112"/>
                </a:cubicBezTo>
                <a:cubicBezTo>
                  <a:pt x="1303" y="113"/>
                  <a:pt x="1303" y="113"/>
                  <a:pt x="1302" y="113"/>
                </a:cubicBezTo>
                <a:cubicBezTo>
                  <a:pt x="1301" y="112"/>
                  <a:pt x="1299" y="113"/>
                  <a:pt x="1301" y="114"/>
                </a:cubicBezTo>
                <a:cubicBezTo>
                  <a:pt x="1303" y="114"/>
                  <a:pt x="1304" y="115"/>
                  <a:pt x="1301" y="115"/>
                </a:cubicBezTo>
                <a:cubicBezTo>
                  <a:pt x="1300" y="115"/>
                  <a:pt x="1299" y="115"/>
                  <a:pt x="1299" y="114"/>
                </a:cubicBezTo>
                <a:cubicBezTo>
                  <a:pt x="1299" y="114"/>
                  <a:pt x="1298" y="113"/>
                  <a:pt x="1298" y="113"/>
                </a:cubicBezTo>
                <a:cubicBezTo>
                  <a:pt x="1297" y="113"/>
                  <a:pt x="1296" y="113"/>
                  <a:pt x="1294" y="113"/>
                </a:cubicBezTo>
                <a:cubicBezTo>
                  <a:pt x="1293" y="112"/>
                  <a:pt x="1292" y="112"/>
                  <a:pt x="1291" y="112"/>
                </a:cubicBezTo>
                <a:cubicBezTo>
                  <a:pt x="1289" y="112"/>
                  <a:pt x="1289" y="114"/>
                  <a:pt x="1286" y="114"/>
                </a:cubicBezTo>
                <a:cubicBezTo>
                  <a:pt x="1284" y="114"/>
                  <a:pt x="1281" y="113"/>
                  <a:pt x="1280" y="111"/>
                </a:cubicBezTo>
                <a:cubicBezTo>
                  <a:pt x="1279" y="110"/>
                  <a:pt x="1279" y="110"/>
                  <a:pt x="1278" y="111"/>
                </a:cubicBezTo>
                <a:cubicBezTo>
                  <a:pt x="1276" y="113"/>
                  <a:pt x="1276" y="115"/>
                  <a:pt x="1275" y="115"/>
                </a:cubicBezTo>
                <a:cubicBezTo>
                  <a:pt x="1274" y="116"/>
                  <a:pt x="1274" y="118"/>
                  <a:pt x="1272" y="119"/>
                </a:cubicBezTo>
                <a:cubicBezTo>
                  <a:pt x="1272" y="119"/>
                  <a:pt x="1272" y="119"/>
                  <a:pt x="1271" y="118"/>
                </a:cubicBezTo>
                <a:cubicBezTo>
                  <a:pt x="1271" y="118"/>
                  <a:pt x="1270" y="118"/>
                  <a:pt x="1270" y="118"/>
                </a:cubicBezTo>
                <a:cubicBezTo>
                  <a:pt x="1268" y="118"/>
                  <a:pt x="1264" y="114"/>
                  <a:pt x="1264" y="112"/>
                </a:cubicBezTo>
                <a:cubicBezTo>
                  <a:pt x="1263" y="111"/>
                  <a:pt x="1260" y="108"/>
                  <a:pt x="1260" y="108"/>
                </a:cubicBezTo>
                <a:cubicBezTo>
                  <a:pt x="1259" y="107"/>
                  <a:pt x="1260" y="107"/>
                  <a:pt x="1261" y="108"/>
                </a:cubicBezTo>
                <a:cubicBezTo>
                  <a:pt x="1262" y="109"/>
                  <a:pt x="1263" y="109"/>
                  <a:pt x="1264" y="108"/>
                </a:cubicBezTo>
                <a:cubicBezTo>
                  <a:pt x="1265" y="108"/>
                  <a:pt x="1265" y="105"/>
                  <a:pt x="1264" y="105"/>
                </a:cubicBezTo>
                <a:cubicBezTo>
                  <a:pt x="1262" y="105"/>
                  <a:pt x="1263" y="104"/>
                  <a:pt x="1263" y="104"/>
                </a:cubicBezTo>
                <a:cubicBezTo>
                  <a:pt x="1264" y="103"/>
                  <a:pt x="1261" y="101"/>
                  <a:pt x="1263" y="101"/>
                </a:cubicBezTo>
                <a:cubicBezTo>
                  <a:pt x="1264" y="100"/>
                  <a:pt x="1263" y="99"/>
                  <a:pt x="1262" y="99"/>
                </a:cubicBezTo>
                <a:cubicBezTo>
                  <a:pt x="1260" y="99"/>
                  <a:pt x="1259" y="98"/>
                  <a:pt x="1259" y="97"/>
                </a:cubicBezTo>
                <a:cubicBezTo>
                  <a:pt x="1259" y="97"/>
                  <a:pt x="1253" y="96"/>
                  <a:pt x="1253" y="97"/>
                </a:cubicBezTo>
                <a:cubicBezTo>
                  <a:pt x="1253" y="98"/>
                  <a:pt x="1251" y="98"/>
                  <a:pt x="1252" y="97"/>
                </a:cubicBezTo>
                <a:cubicBezTo>
                  <a:pt x="1252" y="96"/>
                  <a:pt x="1250" y="97"/>
                  <a:pt x="1247" y="96"/>
                </a:cubicBezTo>
                <a:cubicBezTo>
                  <a:pt x="1244" y="95"/>
                  <a:pt x="1244" y="93"/>
                  <a:pt x="1243" y="93"/>
                </a:cubicBezTo>
                <a:cubicBezTo>
                  <a:pt x="1243" y="93"/>
                  <a:pt x="1242" y="94"/>
                  <a:pt x="1242" y="94"/>
                </a:cubicBezTo>
                <a:cubicBezTo>
                  <a:pt x="1242" y="95"/>
                  <a:pt x="1242" y="95"/>
                  <a:pt x="1241" y="95"/>
                </a:cubicBezTo>
                <a:cubicBezTo>
                  <a:pt x="1240" y="94"/>
                  <a:pt x="1238" y="96"/>
                  <a:pt x="1239" y="97"/>
                </a:cubicBezTo>
                <a:cubicBezTo>
                  <a:pt x="1240" y="99"/>
                  <a:pt x="1239" y="99"/>
                  <a:pt x="1239" y="100"/>
                </a:cubicBezTo>
                <a:cubicBezTo>
                  <a:pt x="1239" y="102"/>
                  <a:pt x="1238" y="101"/>
                  <a:pt x="1236" y="101"/>
                </a:cubicBezTo>
                <a:cubicBezTo>
                  <a:pt x="1235" y="100"/>
                  <a:pt x="1235" y="101"/>
                  <a:pt x="1235" y="101"/>
                </a:cubicBezTo>
                <a:cubicBezTo>
                  <a:pt x="1234" y="101"/>
                  <a:pt x="1233" y="102"/>
                  <a:pt x="1231" y="101"/>
                </a:cubicBezTo>
                <a:cubicBezTo>
                  <a:pt x="1228" y="100"/>
                  <a:pt x="1226" y="101"/>
                  <a:pt x="1225" y="100"/>
                </a:cubicBezTo>
                <a:cubicBezTo>
                  <a:pt x="1225" y="99"/>
                  <a:pt x="1224" y="99"/>
                  <a:pt x="1224" y="100"/>
                </a:cubicBezTo>
                <a:cubicBezTo>
                  <a:pt x="1223" y="101"/>
                  <a:pt x="1218" y="100"/>
                  <a:pt x="1218" y="99"/>
                </a:cubicBezTo>
                <a:cubicBezTo>
                  <a:pt x="1217" y="98"/>
                  <a:pt x="1219" y="97"/>
                  <a:pt x="1219" y="97"/>
                </a:cubicBezTo>
                <a:cubicBezTo>
                  <a:pt x="1220" y="97"/>
                  <a:pt x="1218" y="96"/>
                  <a:pt x="1216" y="96"/>
                </a:cubicBezTo>
                <a:cubicBezTo>
                  <a:pt x="1214" y="96"/>
                  <a:pt x="1213" y="96"/>
                  <a:pt x="1212" y="96"/>
                </a:cubicBezTo>
                <a:cubicBezTo>
                  <a:pt x="1211" y="95"/>
                  <a:pt x="1209" y="95"/>
                  <a:pt x="1208" y="95"/>
                </a:cubicBezTo>
                <a:cubicBezTo>
                  <a:pt x="1205" y="95"/>
                  <a:pt x="1198" y="96"/>
                  <a:pt x="1197" y="96"/>
                </a:cubicBezTo>
                <a:cubicBezTo>
                  <a:pt x="1196" y="97"/>
                  <a:pt x="1198" y="99"/>
                  <a:pt x="1196" y="99"/>
                </a:cubicBezTo>
                <a:cubicBezTo>
                  <a:pt x="1195" y="99"/>
                  <a:pt x="1196" y="96"/>
                  <a:pt x="1196" y="95"/>
                </a:cubicBezTo>
                <a:cubicBezTo>
                  <a:pt x="1196" y="93"/>
                  <a:pt x="1193" y="93"/>
                  <a:pt x="1194" y="94"/>
                </a:cubicBezTo>
                <a:cubicBezTo>
                  <a:pt x="1194" y="95"/>
                  <a:pt x="1190" y="95"/>
                  <a:pt x="1189" y="95"/>
                </a:cubicBezTo>
                <a:cubicBezTo>
                  <a:pt x="1188" y="94"/>
                  <a:pt x="1187" y="93"/>
                  <a:pt x="1184" y="92"/>
                </a:cubicBezTo>
                <a:cubicBezTo>
                  <a:pt x="1182" y="91"/>
                  <a:pt x="1179" y="94"/>
                  <a:pt x="1180" y="95"/>
                </a:cubicBezTo>
                <a:cubicBezTo>
                  <a:pt x="1180" y="96"/>
                  <a:pt x="1182" y="95"/>
                  <a:pt x="1182" y="96"/>
                </a:cubicBezTo>
                <a:cubicBezTo>
                  <a:pt x="1182" y="97"/>
                  <a:pt x="1177" y="96"/>
                  <a:pt x="1177" y="97"/>
                </a:cubicBezTo>
                <a:cubicBezTo>
                  <a:pt x="1177" y="98"/>
                  <a:pt x="1172" y="99"/>
                  <a:pt x="1170" y="99"/>
                </a:cubicBezTo>
                <a:cubicBezTo>
                  <a:pt x="1166" y="100"/>
                  <a:pt x="1165" y="100"/>
                  <a:pt x="1164" y="101"/>
                </a:cubicBezTo>
                <a:cubicBezTo>
                  <a:pt x="1162" y="103"/>
                  <a:pt x="1163" y="100"/>
                  <a:pt x="1165" y="99"/>
                </a:cubicBezTo>
                <a:cubicBezTo>
                  <a:pt x="1166" y="97"/>
                  <a:pt x="1168" y="98"/>
                  <a:pt x="1169" y="96"/>
                </a:cubicBezTo>
                <a:cubicBezTo>
                  <a:pt x="1169" y="95"/>
                  <a:pt x="1171" y="95"/>
                  <a:pt x="1173" y="95"/>
                </a:cubicBezTo>
                <a:cubicBezTo>
                  <a:pt x="1176" y="95"/>
                  <a:pt x="1175" y="93"/>
                  <a:pt x="1177" y="93"/>
                </a:cubicBezTo>
                <a:cubicBezTo>
                  <a:pt x="1178" y="92"/>
                  <a:pt x="1180" y="91"/>
                  <a:pt x="1181" y="90"/>
                </a:cubicBezTo>
                <a:cubicBezTo>
                  <a:pt x="1181" y="89"/>
                  <a:pt x="1187" y="87"/>
                  <a:pt x="1188" y="87"/>
                </a:cubicBezTo>
                <a:cubicBezTo>
                  <a:pt x="1189" y="87"/>
                  <a:pt x="1190" y="85"/>
                  <a:pt x="1190" y="85"/>
                </a:cubicBezTo>
                <a:cubicBezTo>
                  <a:pt x="1191" y="85"/>
                  <a:pt x="1194" y="83"/>
                  <a:pt x="1195" y="83"/>
                </a:cubicBezTo>
                <a:cubicBezTo>
                  <a:pt x="1197" y="82"/>
                  <a:pt x="1197" y="81"/>
                  <a:pt x="1197" y="80"/>
                </a:cubicBezTo>
                <a:cubicBezTo>
                  <a:pt x="1197" y="79"/>
                  <a:pt x="1196" y="80"/>
                  <a:pt x="1195" y="79"/>
                </a:cubicBezTo>
                <a:cubicBezTo>
                  <a:pt x="1195" y="78"/>
                  <a:pt x="1196" y="79"/>
                  <a:pt x="1198" y="78"/>
                </a:cubicBezTo>
                <a:cubicBezTo>
                  <a:pt x="1199" y="78"/>
                  <a:pt x="1198" y="76"/>
                  <a:pt x="1197" y="76"/>
                </a:cubicBezTo>
                <a:cubicBezTo>
                  <a:pt x="1195" y="76"/>
                  <a:pt x="1197" y="75"/>
                  <a:pt x="1196" y="74"/>
                </a:cubicBezTo>
                <a:cubicBezTo>
                  <a:pt x="1196" y="73"/>
                  <a:pt x="1195" y="74"/>
                  <a:pt x="1194" y="74"/>
                </a:cubicBezTo>
                <a:cubicBezTo>
                  <a:pt x="1194" y="74"/>
                  <a:pt x="1193" y="74"/>
                  <a:pt x="1193" y="74"/>
                </a:cubicBezTo>
                <a:cubicBezTo>
                  <a:pt x="1193" y="72"/>
                  <a:pt x="1193" y="71"/>
                  <a:pt x="1193" y="70"/>
                </a:cubicBezTo>
                <a:cubicBezTo>
                  <a:pt x="1192" y="70"/>
                  <a:pt x="1192" y="70"/>
                  <a:pt x="1191" y="70"/>
                </a:cubicBezTo>
                <a:cubicBezTo>
                  <a:pt x="1190" y="71"/>
                  <a:pt x="1190" y="71"/>
                  <a:pt x="1189" y="70"/>
                </a:cubicBezTo>
                <a:cubicBezTo>
                  <a:pt x="1187" y="69"/>
                  <a:pt x="1183" y="68"/>
                  <a:pt x="1183" y="69"/>
                </a:cubicBezTo>
                <a:cubicBezTo>
                  <a:pt x="1183" y="69"/>
                  <a:pt x="1182" y="69"/>
                  <a:pt x="1181" y="69"/>
                </a:cubicBezTo>
                <a:cubicBezTo>
                  <a:pt x="1181" y="68"/>
                  <a:pt x="1180" y="68"/>
                  <a:pt x="1180" y="69"/>
                </a:cubicBezTo>
                <a:cubicBezTo>
                  <a:pt x="1180" y="69"/>
                  <a:pt x="1176" y="69"/>
                  <a:pt x="1175" y="69"/>
                </a:cubicBezTo>
                <a:cubicBezTo>
                  <a:pt x="1174" y="68"/>
                  <a:pt x="1172" y="69"/>
                  <a:pt x="1172" y="70"/>
                </a:cubicBezTo>
                <a:cubicBezTo>
                  <a:pt x="1172" y="71"/>
                  <a:pt x="1168" y="71"/>
                  <a:pt x="1167" y="71"/>
                </a:cubicBezTo>
                <a:cubicBezTo>
                  <a:pt x="1166" y="71"/>
                  <a:pt x="1170" y="67"/>
                  <a:pt x="1170" y="67"/>
                </a:cubicBezTo>
                <a:cubicBezTo>
                  <a:pt x="1170" y="66"/>
                  <a:pt x="1168" y="67"/>
                  <a:pt x="1167" y="67"/>
                </a:cubicBezTo>
                <a:cubicBezTo>
                  <a:pt x="1165" y="67"/>
                  <a:pt x="1163" y="67"/>
                  <a:pt x="1163" y="66"/>
                </a:cubicBezTo>
                <a:cubicBezTo>
                  <a:pt x="1162" y="66"/>
                  <a:pt x="1159" y="65"/>
                  <a:pt x="1158" y="66"/>
                </a:cubicBezTo>
                <a:cubicBezTo>
                  <a:pt x="1156" y="66"/>
                  <a:pt x="1158" y="65"/>
                  <a:pt x="1159" y="65"/>
                </a:cubicBezTo>
                <a:cubicBezTo>
                  <a:pt x="1160" y="65"/>
                  <a:pt x="1162" y="64"/>
                  <a:pt x="1163" y="63"/>
                </a:cubicBezTo>
                <a:cubicBezTo>
                  <a:pt x="1164" y="63"/>
                  <a:pt x="1164" y="63"/>
                  <a:pt x="1164" y="62"/>
                </a:cubicBezTo>
                <a:cubicBezTo>
                  <a:pt x="1163" y="61"/>
                  <a:pt x="1161" y="61"/>
                  <a:pt x="1160" y="61"/>
                </a:cubicBezTo>
                <a:cubicBezTo>
                  <a:pt x="1158" y="61"/>
                  <a:pt x="1157" y="60"/>
                  <a:pt x="1155" y="60"/>
                </a:cubicBezTo>
                <a:cubicBezTo>
                  <a:pt x="1154" y="60"/>
                  <a:pt x="1153" y="60"/>
                  <a:pt x="1150" y="61"/>
                </a:cubicBezTo>
                <a:cubicBezTo>
                  <a:pt x="1147" y="62"/>
                  <a:pt x="1147" y="64"/>
                  <a:pt x="1145" y="65"/>
                </a:cubicBezTo>
                <a:cubicBezTo>
                  <a:pt x="1144" y="65"/>
                  <a:pt x="1141" y="68"/>
                  <a:pt x="1142" y="68"/>
                </a:cubicBezTo>
                <a:cubicBezTo>
                  <a:pt x="1144" y="69"/>
                  <a:pt x="1143" y="69"/>
                  <a:pt x="1143" y="70"/>
                </a:cubicBezTo>
                <a:cubicBezTo>
                  <a:pt x="1143" y="71"/>
                  <a:pt x="1142" y="71"/>
                  <a:pt x="1141" y="71"/>
                </a:cubicBezTo>
                <a:cubicBezTo>
                  <a:pt x="1139" y="71"/>
                  <a:pt x="1134" y="71"/>
                  <a:pt x="1134" y="72"/>
                </a:cubicBezTo>
                <a:cubicBezTo>
                  <a:pt x="1134" y="73"/>
                  <a:pt x="1137" y="73"/>
                  <a:pt x="1137" y="74"/>
                </a:cubicBezTo>
                <a:cubicBezTo>
                  <a:pt x="1137" y="74"/>
                  <a:pt x="1135" y="74"/>
                  <a:pt x="1134" y="73"/>
                </a:cubicBezTo>
                <a:cubicBezTo>
                  <a:pt x="1133" y="73"/>
                  <a:pt x="1131" y="73"/>
                  <a:pt x="1130" y="74"/>
                </a:cubicBezTo>
                <a:cubicBezTo>
                  <a:pt x="1130" y="75"/>
                  <a:pt x="1128" y="75"/>
                  <a:pt x="1127" y="75"/>
                </a:cubicBezTo>
                <a:cubicBezTo>
                  <a:pt x="1127" y="74"/>
                  <a:pt x="1127" y="75"/>
                  <a:pt x="1126" y="75"/>
                </a:cubicBezTo>
                <a:cubicBezTo>
                  <a:pt x="1126" y="75"/>
                  <a:pt x="1125" y="75"/>
                  <a:pt x="1125" y="75"/>
                </a:cubicBezTo>
                <a:cubicBezTo>
                  <a:pt x="1124" y="74"/>
                  <a:pt x="1126" y="73"/>
                  <a:pt x="1126" y="72"/>
                </a:cubicBezTo>
                <a:cubicBezTo>
                  <a:pt x="1125" y="72"/>
                  <a:pt x="1122" y="72"/>
                  <a:pt x="1122" y="73"/>
                </a:cubicBezTo>
                <a:cubicBezTo>
                  <a:pt x="1122" y="74"/>
                  <a:pt x="1121" y="74"/>
                  <a:pt x="1120" y="73"/>
                </a:cubicBezTo>
                <a:cubicBezTo>
                  <a:pt x="1120" y="73"/>
                  <a:pt x="1119" y="73"/>
                  <a:pt x="1119" y="73"/>
                </a:cubicBezTo>
                <a:cubicBezTo>
                  <a:pt x="1118" y="73"/>
                  <a:pt x="1117" y="74"/>
                  <a:pt x="1116" y="74"/>
                </a:cubicBezTo>
                <a:cubicBezTo>
                  <a:pt x="1116" y="75"/>
                  <a:pt x="1115" y="75"/>
                  <a:pt x="1114" y="74"/>
                </a:cubicBezTo>
                <a:cubicBezTo>
                  <a:pt x="1113" y="74"/>
                  <a:pt x="1112" y="74"/>
                  <a:pt x="1112" y="75"/>
                </a:cubicBezTo>
                <a:cubicBezTo>
                  <a:pt x="1112" y="76"/>
                  <a:pt x="1115" y="76"/>
                  <a:pt x="1115" y="77"/>
                </a:cubicBezTo>
                <a:cubicBezTo>
                  <a:pt x="1115" y="77"/>
                  <a:pt x="1108" y="77"/>
                  <a:pt x="1108" y="78"/>
                </a:cubicBezTo>
                <a:cubicBezTo>
                  <a:pt x="1107" y="78"/>
                  <a:pt x="1105" y="78"/>
                  <a:pt x="1102" y="78"/>
                </a:cubicBezTo>
                <a:cubicBezTo>
                  <a:pt x="1099" y="78"/>
                  <a:pt x="1101" y="80"/>
                  <a:pt x="1098" y="80"/>
                </a:cubicBezTo>
                <a:cubicBezTo>
                  <a:pt x="1096" y="81"/>
                  <a:pt x="1095" y="81"/>
                  <a:pt x="1094" y="82"/>
                </a:cubicBezTo>
                <a:cubicBezTo>
                  <a:pt x="1094" y="83"/>
                  <a:pt x="1092" y="83"/>
                  <a:pt x="1091" y="82"/>
                </a:cubicBezTo>
                <a:cubicBezTo>
                  <a:pt x="1090" y="81"/>
                  <a:pt x="1088" y="83"/>
                  <a:pt x="1089" y="83"/>
                </a:cubicBezTo>
                <a:cubicBezTo>
                  <a:pt x="1090" y="83"/>
                  <a:pt x="1089" y="84"/>
                  <a:pt x="1089" y="84"/>
                </a:cubicBezTo>
                <a:cubicBezTo>
                  <a:pt x="1088" y="84"/>
                  <a:pt x="1088" y="84"/>
                  <a:pt x="1087" y="84"/>
                </a:cubicBezTo>
                <a:cubicBezTo>
                  <a:pt x="1087" y="85"/>
                  <a:pt x="1087" y="85"/>
                  <a:pt x="1087" y="85"/>
                </a:cubicBezTo>
                <a:cubicBezTo>
                  <a:pt x="1088" y="85"/>
                  <a:pt x="1089" y="86"/>
                  <a:pt x="1088" y="86"/>
                </a:cubicBezTo>
                <a:cubicBezTo>
                  <a:pt x="1088" y="87"/>
                  <a:pt x="1087" y="87"/>
                  <a:pt x="1086" y="86"/>
                </a:cubicBezTo>
                <a:cubicBezTo>
                  <a:pt x="1086" y="86"/>
                  <a:pt x="1085" y="86"/>
                  <a:pt x="1085" y="86"/>
                </a:cubicBezTo>
                <a:cubicBezTo>
                  <a:pt x="1084" y="87"/>
                  <a:pt x="1086" y="88"/>
                  <a:pt x="1087" y="88"/>
                </a:cubicBezTo>
                <a:cubicBezTo>
                  <a:pt x="1088" y="87"/>
                  <a:pt x="1089" y="88"/>
                  <a:pt x="1089" y="89"/>
                </a:cubicBezTo>
                <a:cubicBezTo>
                  <a:pt x="1089" y="89"/>
                  <a:pt x="1088" y="89"/>
                  <a:pt x="1087" y="89"/>
                </a:cubicBezTo>
                <a:cubicBezTo>
                  <a:pt x="1087" y="89"/>
                  <a:pt x="1086" y="89"/>
                  <a:pt x="1086" y="89"/>
                </a:cubicBezTo>
                <a:cubicBezTo>
                  <a:pt x="1085" y="90"/>
                  <a:pt x="1086" y="90"/>
                  <a:pt x="1087" y="90"/>
                </a:cubicBezTo>
                <a:cubicBezTo>
                  <a:pt x="1088" y="90"/>
                  <a:pt x="1088" y="91"/>
                  <a:pt x="1089" y="92"/>
                </a:cubicBezTo>
                <a:cubicBezTo>
                  <a:pt x="1089" y="92"/>
                  <a:pt x="1089" y="92"/>
                  <a:pt x="1089" y="92"/>
                </a:cubicBezTo>
                <a:cubicBezTo>
                  <a:pt x="1090" y="93"/>
                  <a:pt x="1088" y="93"/>
                  <a:pt x="1088" y="94"/>
                </a:cubicBezTo>
                <a:cubicBezTo>
                  <a:pt x="1089" y="95"/>
                  <a:pt x="1087" y="95"/>
                  <a:pt x="1087" y="94"/>
                </a:cubicBezTo>
                <a:cubicBezTo>
                  <a:pt x="1087" y="94"/>
                  <a:pt x="1084" y="93"/>
                  <a:pt x="1083" y="94"/>
                </a:cubicBezTo>
                <a:cubicBezTo>
                  <a:pt x="1083" y="95"/>
                  <a:pt x="1082" y="96"/>
                  <a:pt x="1081" y="95"/>
                </a:cubicBezTo>
                <a:cubicBezTo>
                  <a:pt x="1080" y="94"/>
                  <a:pt x="1078" y="95"/>
                  <a:pt x="1075" y="95"/>
                </a:cubicBezTo>
                <a:cubicBezTo>
                  <a:pt x="1072" y="95"/>
                  <a:pt x="1066" y="95"/>
                  <a:pt x="1064" y="96"/>
                </a:cubicBezTo>
                <a:cubicBezTo>
                  <a:pt x="1062" y="97"/>
                  <a:pt x="1061" y="99"/>
                  <a:pt x="1062" y="100"/>
                </a:cubicBezTo>
                <a:cubicBezTo>
                  <a:pt x="1064" y="102"/>
                  <a:pt x="1063" y="102"/>
                  <a:pt x="1063" y="103"/>
                </a:cubicBezTo>
                <a:cubicBezTo>
                  <a:pt x="1063" y="104"/>
                  <a:pt x="1066" y="106"/>
                  <a:pt x="1068" y="106"/>
                </a:cubicBezTo>
                <a:cubicBezTo>
                  <a:pt x="1070" y="107"/>
                  <a:pt x="1072" y="109"/>
                  <a:pt x="1071" y="110"/>
                </a:cubicBezTo>
                <a:cubicBezTo>
                  <a:pt x="1070" y="112"/>
                  <a:pt x="1066" y="110"/>
                  <a:pt x="1064" y="108"/>
                </a:cubicBezTo>
                <a:cubicBezTo>
                  <a:pt x="1061" y="106"/>
                  <a:pt x="1056" y="105"/>
                  <a:pt x="1054" y="106"/>
                </a:cubicBezTo>
                <a:cubicBezTo>
                  <a:pt x="1053" y="106"/>
                  <a:pt x="1053" y="105"/>
                  <a:pt x="1052" y="105"/>
                </a:cubicBezTo>
                <a:cubicBezTo>
                  <a:pt x="1052" y="104"/>
                  <a:pt x="1052" y="104"/>
                  <a:pt x="1051" y="104"/>
                </a:cubicBezTo>
                <a:cubicBezTo>
                  <a:pt x="1048" y="104"/>
                  <a:pt x="1046" y="106"/>
                  <a:pt x="1048" y="106"/>
                </a:cubicBezTo>
                <a:cubicBezTo>
                  <a:pt x="1050" y="106"/>
                  <a:pt x="1051" y="106"/>
                  <a:pt x="1050" y="107"/>
                </a:cubicBezTo>
                <a:cubicBezTo>
                  <a:pt x="1049" y="108"/>
                  <a:pt x="1050" y="107"/>
                  <a:pt x="1052" y="108"/>
                </a:cubicBezTo>
                <a:cubicBezTo>
                  <a:pt x="1054" y="109"/>
                  <a:pt x="1051" y="110"/>
                  <a:pt x="1049" y="109"/>
                </a:cubicBezTo>
                <a:cubicBezTo>
                  <a:pt x="1047" y="108"/>
                  <a:pt x="1045" y="109"/>
                  <a:pt x="1044" y="110"/>
                </a:cubicBezTo>
                <a:cubicBezTo>
                  <a:pt x="1043" y="111"/>
                  <a:pt x="1046" y="114"/>
                  <a:pt x="1050" y="114"/>
                </a:cubicBezTo>
                <a:cubicBezTo>
                  <a:pt x="1053" y="115"/>
                  <a:pt x="1052" y="116"/>
                  <a:pt x="1054" y="116"/>
                </a:cubicBezTo>
                <a:cubicBezTo>
                  <a:pt x="1055" y="117"/>
                  <a:pt x="1054" y="117"/>
                  <a:pt x="1053" y="118"/>
                </a:cubicBezTo>
                <a:cubicBezTo>
                  <a:pt x="1052" y="118"/>
                  <a:pt x="1050" y="116"/>
                  <a:pt x="1048" y="115"/>
                </a:cubicBezTo>
                <a:cubicBezTo>
                  <a:pt x="1047" y="115"/>
                  <a:pt x="1046" y="115"/>
                  <a:pt x="1044" y="115"/>
                </a:cubicBezTo>
                <a:cubicBezTo>
                  <a:pt x="1043" y="115"/>
                  <a:pt x="1041" y="115"/>
                  <a:pt x="1041" y="114"/>
                </a:cubicBezTo>
                <a:cubicBezTo>
                  <a:pt x="1040" y="113"/>
                  <a:pt x="1041" y="112"/>
                  <a:pt x="1041" y="112"/>
                </a:cubicBezTo>
                <a:cubicBezTo>
                  <a:pt x="1040" y="111"/>
                  <a:pt x="1040" y="109"/>
                  <a:pt x="1042" y="107"/>
                </a:cubicBezTo>
                <a:cubicBezTo>
                  <a:pt x="1043" y="106"/>
                  <a:pt x="1041" y="103"/>
                  <a:pt x="1040" y="102"/>
                </a:cubicBezTo>
                <a:cubicBezTo>
                  <a:pt x="1038" y="102"/>
                  <a:pt x="1038" y="103"/>
                  <a:pt x="1039" y="104"/>
                </a:cubicBezTo>
                <a:cubicBezTo>
                  <a:pt x="1039" y="104"/>
                  <a:pt x="1039" y="107"/>
                  <a:pt x="1038" y="108"/>
                </a:cubicBezTo>
                <a:cubicBezTo>
                  <a:pt x="1036" y="110"/>
                  <a:pt x="1032" y="110"/>
                  <a:pt x="1032" y="111"/>
                </a:cubicBezTo>
                <a:cubicBezTo>
                  <a:pt x="1032" y="112"/>
                  <a:pt x="1030" y="113"/>
                  <a:pt x="1031" y="114"/>
                </a:cubicBezTo>
                <a:cubicBezTo>
                  <a:pt x="1032" y="114"/>
                  <a:pt x="1035" y="118"/>
                  <a:pt x="1036" y="119"/>
                </a:cubicBezTo>
                <a:cubicBezTo>
                  <a:pt x="1036" y="121"/>
                  <a:pt x="1032" y="124"/>
                  <a:pt x="1033" y="127"/>
                </a:cubicBezTo>
                <a:cubicBezTo>
                  <a:pt x="1034" y="129"/>
                  <a:pt x="1033" y="130"/>
                  <a:pt x="1033" y="131"/>
                </a:cubicBezTo>
                <a:cubicBezTo>
                  <a:pt x="1034" y="131"/>
                  <a:pt x="1034" y="131"/>
                  <a:pt x="1035" y="131"/>
                </a:cubicBezTo>
                <a:cubicBezTo>
                  <a:pt x="1036" y="131"/>
                  <a:pt x="1036" y="131"/>
                  <a:pt x="1037" y="131"/>
                </a:cubicBezTo>
                <a:cubicBezTo>
                  <a:pt x="1038" y="132"/>
                  <a:pt x="1039" y="131"/>
                  <a:pt x="1041" y="130"/>
                </a:cubicBezTo>
                <a:cubicBezTo>
                  <a:pt x="1044" y="130"/>
                  <a:pt x="1048" y="132"/>
                  <a:pt x="1050" y="133"/>
                </a:cubicBezTo>
                <a:cubicBezTo>
                  <a:pt x="1051" y="134"/>
                  <a:pt x="1050" y="135"/>
                  <a:pt x="1051" y="136"/>
                </a:cubicBezTo>
                <a:cubicBezTo>
                  <a:pt x="1052" y="138"/>
                  <a:pt x="1049" y="138"/>
                  <a:pt x="1049" y="140"/>
                </a:cubicBezTo>
                <a:cubicBezTo>
                  <a:pt x="1049" y="141"/>
                  <a:pt x="1054" y="142"/>
                  <a:pt x="1054" y="143"/>
                </a:cubicBezTo>
                <a:cubicBezTo>
                  <a:pt x="1054" y="143"/>
                  <a:pt x="1051" y="143"/>
                  <a:pt x="1049" y="142"/>
                </a:cubicBezTo>
                <a:cubicBezTo>
                  <a:pt x="1048" y="142"/>
                  <a:pt x="1048" y="140"/>
                  <a:pt x="1047" y="140"/>
                </a:cubicBezTo>
                <a:cubicBezTo>
                  <a:pt x="1047" y="139"/>
                  <a:pt x="1048" y="138"/>
                  <a:pt x="1048" y="137"/>
                </a:cubicBezTo>
                <a:cubicBezTo>
                  <a:pt x="1049" y="135"/>
                  <a:pt x="1047" y="135"/>
                  <a:pt x="1046" y="134"/>
                </a:cubicBezTo>
                <a:cubicBezTo>
                  <a:pt x="1046" y="133"/>
                  <a:pt x="1045" y="132"/>
                  <a:pt x="1044" y="132"/>
                </a:cubicBezTo>
                <a:cubicBezTo>
                  <a:pt x="1043" y="132"/>
                  <a:pt x="1038" y="133"/>
                  <a:pt x="1037" y="134"/>
                </a:cubicBezTo>
                <a:cubicBezTo>
                  <a:pt x="1036" y="135"/>
                  <a:pt x="1037" y="138"/>
                  <a:pt x="1038" y="140"/>
                </a:cubicBezTo>
                <a:cubicBezTo>
                  <a:pt x="1039" y="141"/>
                  <a:pt x="1034" y="144"/>
                  <a:pt x="1034" y="145"/>
                </a:cubicBezTo>
                <a:cubicBezTo>
                  <a:pt x="1035" y="146"/>
                  <a:pt x="1033" y="147"/>
                  <a:pt x="1031" y="148"/>
                </a:cubicBezTo>
                <a:cubicBezTo>
                  <a:pt x="1029" y="149"/>
                  <a:pt x="1027" y="149"/>
                  <a:pt x="1027" y="151"/>
                </a:cubicBezTo>
                <a:cubicBezTo>
                  <a:pt x="1027" y="153"/>
                  <a:pt x="1025" y="152"/>
                  <a:pt x="1024" y="151"/>
                </a:cubicBezTo>
                <a:cubicBezTo>
                  <a:pt x="1023" y="151"/>
                  <a:pt x="1022" y="151"/>
                  <a:pt x="1021" y="151"/>
                </a:cubicBezTo>
                <a:cubicBezTo>
                  <a:pt x="1020" y="151"/>
                  <a:pt x="1019" y="151"/>
                  <a:pt x="1019" y="151"/>
                </a:cubicBezTo>
                <a:cubicBezTo>
                  <a:pt x="1017" y="151"/>
                  <a:pt x="1017" y="150"/>
                  <a:pt x="1015" y="150"/>
                </a:cubicBezTo>
                <a:cubicBezTo>
                  <a:pt x="1014" y="151"/>
                  <a:pt x="1013" y="150"/>
                  <a:pt x="1013" y="149"/>
                </a:cubicBezTo>
                <a:cubicBezTo>
                  <a:pt x="1014" y="147"/>
                  <a:pt x="1015" y="148"/>
                  <a:pt x="1015" y="149"/>
                </a:cubicBezTo>
                <a:cubicBezTo>
                  <a:pt x="1016" y="150"/>
                  <a:pt x="1017" y="150"/>
                  <a:pt x="1018" y="149"/>
                </a:cubicBezTo>
                <a:cubicBezTo>
                  <a:pt x="1019" y="148"/>
                  <a:pt x="1019" y="150"/>
                  <a:pt x="1020" y="150"/>
                </a:cubicBezTo>
                <a:cubicBezTo>
                  <a:pt x="1021" y="150"/>
                  <a:pt x="1021" y="150"/>
                  <a:pt x="1022" y="149"/>
                </a:cubicBezTo>
                <a:cubicBezTo>
                  <a:pt x="1022" y="149"/>
                  <a:pt x="1022" y="149"/>
                  <a:pt x="1023" y="149"/>
                </a:cubicBezTo>
                <a:cubicBezTo>
                  <a:pt x="1024" y="149"/>
                  <a:pt x="1024" y="149"/>
                  <a:pt x="1024" y="148"/>
                </a:cubicBezTo>
                <a:cubicBezTo>
                  <a:pt x="1023" y="147"/>
                  <a:pt x="1025" y="147"/>
                  <a:pt x="1025" y="146"/>
                </a:cubicBezTo>
                <a:cubicBezTo>
                  <a:pt x="1026" y="146"/>
                  <a:pt x="1026" y="145"/>
                  <a:pt x="1027" y="144"/>
                </a:cubicBezTo>
                <a:cubicBezTo>
                  <a:pt x="1028" y="144"/>
                  <a:pt x="1027" y="143"/>
                  <a:pt x="1028" y="143"/>
                </a:cubicBezTo>
                <a:cubicBezTo>
                  <a:pt x="1029" y="143"/>
                  <a:pt x="1029" y="141"/>
                  <a:pt x="1030" y="141"/>
                </a:cubicBezTo>
                <a:cubicBezTo>
                  <a:pt x="1031" y="141"/>
                  <a:pt x="1031" y="140"/>
                  <a:pt x="1031" y="139"/>
                </a:cubicBezTo>
                <a:cubicBezTo>
                  <a:pt x="1030" y="139"/>
                  <a:pt x="1031" y="137"/>
                  <a:pt x="1032" y="137"/>
                </a:cubicBezTo>
                <a:cubicBezTo>
                  <a:pt x="1033" y="136"/>
                  <a:pt x="1033" y="136"/>
                  <a:pt x="1032" y="135"/>
                </a:cubicBezTo>
                <a:cubicBezTo>
                  <a:pt x="1031" y="134"/>
                  <a:pt x="1028" y="133"/>
                  <a:pt x="1029" y="131"/>
                </a:cubicBezTo>
                <a:cubicBezTo>
                  <a:pt x="1029" y="130"/>
                  <a:pt x="1028" y="128"/>
                  <a:pt x="1029" y="127"/>
                </a:cubicBezTo>
                <a:cubicBezTo>
                  <a:pt x="1029" y="126"/>
                  <a:pt x="1029" y="124"/>
                  <a:pt x="1028" y="123"/>
                </a:cubicBezTo>
                <a:cubicBezTo>
                  <a:pt x="1028" y="122"/>
                  <a:pt x="1029" y="121"/>
                  <a:pt x="1030" y="119"/>
                </a:cubicBezTo>
                <a:cubicBezTo>
                  <a:pt x="1030" y="117"/>
                  <a:pt x="1027" y="114"/>
                  <a:pt x="1026" y="114"/>
                </a:cubicBezTo>
                <a:cubicBezTo>
                  <a:pt x="1025" y="113"/>
                  <a:pt x="1026" y="112"/>
                  <a:pt x="1027" y="111"/>
                </a:cubicBezTo>
                <a:cubicBezTo>
                  <a:pt x="1029" y="109"/>
                  <a:pt x="1029" y="104"/>
                  <a:pt x="1029" y="103"/>
                </a:cubicBezTo>
                <a:cubicBezTo>
                  <a:pt x="1029" y="102"/>
                  <a:pt x="1025" y="101"/>
                  <a:pt x="1024" y="102"/>
                </a:cubicBezTo>
                <a:cubicBezTo>
                  <a:pt x="1023" y="102"/>
                  <a:pt x="1017" y="101"/>
                  <a:pt x="1016" y="101"/>
                </a:cubicBezTo>
                <a:cubicBezTo>
                  <a:pt x="1015" y="101"/>
                  <a:pt x="1014" y="102"/>
                  <a:pt x="1014" y="104"/>
                </a:cubicBezTo>
                <a:cubicBezTo>
                  <a:pt x="1013" y="105"/>
                  <a:pt x="1012" y="107"/>
                  <a:pt x="1011" y="110"/>
                </a:cubicBezTo>
                <a:cubicBezTo>
                  <a:pt x="1010" y="112"/>
                  <a:pt x="1007" y="113"/>
                  <a:pt x="1005" y="114"/>
                </a:cubicBezTo>
                <a:cubicBezTo>
                  <a:pt x="1004" y="115"/>
                  <a:pt x="1003" y="117"/>
                  <a:pt x="1003" y="118"/>
                </a:cubicBezTo>
                <a:cubicBezTo>
                  <a:pt x="1004" y="118"/>
                  <a:pt x="1004" y="118"/>
                  <a:pt x="1005" y="118"/>
                </a:cubicBezTo>
                <a:cubicBezTo>
                  <a:pt x="1005" y="118"/>
                  <a:pt x="1005" y="118"/>
                  <a:pt x="1006" y="118"/>
                </a:cubicBezTo>
                <a:cubicBezTo>
                  <a:pt x="1006" y="119"/>
                  <a:pt x="1006" y="121"/>
                  <a:pt x="1005" y="122"/>
                </a:cubicBezTo>
                <a:cubicBezTo>
                  <a:pt x="1005" y="122"/>
                  <a:pt x="1006" y="123"/>
                  <a:pt x="1005" y="124"/>
                </a:cubicBezTo>
                <a:cubicBezTo>
                  <a:pt x="1004" y="124"/>
                  <a:pt x="1003" y="126"/>
                  <a:pt x="1003" y="127"/>
                </a:cubicBezTo>
                <a:cubicBezTo>
                  <a:pt x="1004" y="127"/>
                  <a:pt x="1007" y="128"/>
                  <a:pt x="1009" y="128"/>
                </a:cubicBezTo>
                <a:cubicBezTo>
                  <a:pt x="1010" y="129"/>
                  <a:pt x="1009" y="131"/>
                  <a:pt x="1010" y="132"/>
                </a:cubicBezTo>
                <a:cubicBezTo>
                  <a:pt x="1011" y="133"/>
                  <a:pt x="1012" y="132"/>
                  <a:pt x="1013" y="133"/>
                </a:cubicBezTo>
                <a:cubicBezTo>
                  <a:pt x="1013" y="134"/>
                  <a:pt x="1011" y="137"/>
                  <a:pt x="1010" y="137"/>
                </a:cubicBezTo>
                <a:cubicBezTo>
                  <a:pt x="1009" y="138"/>
                  <a:pt x="1006" y="134"/>
                  <a:pt x="1005" y="133"/>
                </a:cubicBezTo>
                <a:cubicBezTo>
                  <a:pt x="1004" y="133"/>
                  <a:pt x="1000" y="131"/>
                  <a:pt x="998" y="130"/>
                </a:cubicBezTo>
                <a:cubicBezTo>
                  <a:pt x="996" y="129"/>
                  <a:pt x="995" y="129"/>
                  <a:pt x="993" y="128"/>
                </a:cubicBezTo>
                <a:cubicBezTo>
                  <a:pt x="990" y="127"/>
                  <a:pt x="989" y="126"/>
                  <a:pt x="985" y="126"/>
                </a:cubicBezTo>
                <a:cubicBezTo>
                  <a:pt x="983" y="126"/>
                  <a:pt x="981" y="126"/>
                  <a:pt x="980" y="126"/>
                </a:cubicBezTo>
                <a:cubicBezTo>
                  <a:pt x="979" y="125"/>
                  <a:pt x="978" y="125"/>
                  <a:pt x="977" y="125"/>
                </a:cubicBezTo>
                <a:cubicBezTo>
                  <a:pt x="976" y="125"/>
                  <a:pt x="976" y="124"/>
                  <a:pt x="974" y="123"/>
                </a:cubicBezTo>
                <a:cubicBezTo>
                  <a:pt x="972" y="122"/>
                  <a:pt x="970" y="121"/>
                  <a:pt x="969" y="121"/>
                </a:cubicBezTo>
                <a:cubicBezTo>
                  <a:pt x="967" y="122"/>
                  <a:pt x="968" y="124"/>
                  <a:pt x="970" y="125"/>
                </a:cubicBezTo>
                <a:cubicBezTo>
                  <a:pt x="972" y="125"/>
                  <a:pt x="971" y="126"/>
                  <a:pt x="973" y="126"/>
                </a:cubicBezTo>
                <a:cubicBezTo>
                  <a:pt x="975" y="126"/>
                  <a:pt x="976" y="127"/>
                  <a:pt x="976" y="128"/>
                </a:cubicBezTo>
                <a:cubicBezTo>
                  <a:pt x="976" y="129"/>
                  <a:pt x="977" y="131"/>
                  <a:pt x="978" y="131"/>
                </a:cubicBezTo>
                <a:cubicBezTo>
                  <a:pt x="979" y="132"/>
                  <a:pt x="978" y="134"/>
                  <a:pt x="976" y="134"/>
                </a:cubicBezTo>
                <a:cubicBezTo>
                  <a:pt x="975" y="134"/>
                  <a:pt x="973" y="134"/>
                  <a:pt x="974" y="135"/>
                </a:cubicBezTo>
                <a:cubicBezTo>
                  <a:pt x="974" y="136"/>
                  <a:pt x="973" y="137"/>
                  <a:pt x="971" y="136"/>
                </a:cubicBezTo>
                <a:cubicBezTo>
                  <a:pt x="970" y="136"/>
                  <a:pt x="971" y="134"/>
                  <a:pt x="971" y="134"/>
                </a:cubicBezTo>
                <a:cubicBezTo>
                  <a:pt x="972" y="133"/>
                  <a:pt x="970" y="132"/>
                  <a:pt x="969" y="132"/>
                </a:cubicBezTo>
                <a:cubicBezTo>
                  <a:pt x="968" y="131"/>
                  <a:pt x="963" y="134"/>
                  <a:pt x="962" y="135"/>
                </a:cubicBezTo>
                <a:cubicBezTo>
                  <a:pt x="962" y="135"/>
                  <a:pt x="961" y="135"/>
                  <a:pt x="960" y="135"/>
                </a:cubicBezTo>
                <a:cubicBezTo>
                  <a:pt x="958" y="135"/>
                  <a:pt x="957" y="135"/>
                  <a:pt x="955" y="135"/>
                </a:cubicBezTo>
                <a:cubicBezTo>
                  <a:pt x="952" y="136"/>
                  <a:pt x="952" y="138"/>
                  <a:pt x="951" y="138"/>
                </a:cubicBezTo>
                <a:cubicBezTo>
                  <a:pt x="951" y="138"/>
                  <a:pt x="950" y="138"/>
                  <a:pt x="949" y="138"/>
                </a:cubicBezTo>
                <a:cubicBezTo>
                  <a:pt x="948" y="138"/>
                  <a:pt x="946" y="138"/>
                  <a:pt x="945" y="137"/>
                </a:cubicBezTo>
                <a:cubicBezTo>
                  <a:pt x="944" y="137"/>
                  <a:pt x="945" y="136"/>
                  <a:pt x="946" y="136"/>
                </a:cubicBezTo>
                <a:cubicBezTo>
                  <a:pt x="948" y="136"/>
                  <a:pt x="948" y="136"/>
                  <a:pt x="947" y="135"/>
                </a:cubicBezTo>
                <a:cubicBezTo>
                  <a:pt x="947" y="134"/>
                  <a:pt x="948" y="133"/>
                  <a:pt x="948" y="132"/>
                </a:cubicBezTo>
                <a:cubicBezTo>
                  <a:pt x="948" y="131"/>
                  <a:pt x="943" y="133"/>
                  <a:pt x="943" y="134"/>
                </a:cubicBezTo>
                <a:cubicBezTo>
                  <a:pt x="942" y="134"/>
                  <a:pt x="943" y="136"/>
                  <a:pt x="942" y="136"/>
                </a:cubicBezTo>
                <a:cubicBezTo>
                  <a:pt x="941" y="137"/>
                  <a:pt x="941" y="135"/>
                  <a:pt x="940" y="135"/>
                </a:cubicBezTo>
                <a:cubicBezTo>
                  <a:pt x="939" y="135"/>
                  <a:pt x="932" y="136"/>
                  <a:pt x="930" y="138"/>
                </a:cubicBezTo>
                <a:cubicBezTo>
                  <a:pt x="929" y="140"/>
                  <a:pt x="926" y="140"/>
                  <a:pt x="926" y="140"/>
                </a:cubicBezTo>
                <a:cubicBezTo>
                  <a:pt x="926" y="141"/>
                  <a:pt x="923" y="141"/>
                  <a:pt x="921" y="142"/>
                </a:cubicBezTo>
                <a:cubicBezTo>
                  <a:pt x="920" y="143"/>
                  <a:pt x="921" y="145"/>
                  <a:pt x="921" y="146"/>
                </a:cubicBezTo>
                <a:cubicBezTo>
                  <a:pt x="920" y="147"/>
                  <a:pt x="917" y="147"/>
                  <a:pt x="915" y="147"/>
                </a:cubicBezTo>
                <a:cubicBezTo>
                  <a:pt x="914" y="147"/>
                  <a:pt x="914" y="147"/>
                  <a:pt x="913" y="147"/>
                </a:cubicBezTo>
                <a:cubicBezTo>
                  <a:pt x="912" y="147"/>
                  <a:pt x="911" y="144"/>
                  <a:pt x="910" y="144"/>
                </a:cubicBezTo>
                <a:cubicBezTo>
                  <a:pt x="909" y="144"/>
                  <a:pt x="909" y="142"/>
                  <a:pt x="910" y="141"/>
                </a:cubicBezTo>
                <a:cubicBezTo>
                  <a:pt x="910" y="141"/>
                  <a:pt x="911" y="141"/>
                  <a:pt x="913" y="140"/>
                </a:cubicBezTo>
                <a:cubicBezTo>
                  <a:pt x="914" y="140"/>
                  <a:pt x="914" y="140"/>
                  <a:pt x="915" y="140"/>
                </a:cubicBezTo>
                <a:cubicBezTo>
                  <a:pt x="916" y="140"/>
                  <a:pt x="916" y="140"/>
                  <a:pt x="917" y="140"/>
                </a:cubicBezTo>
                <a:cubicBezTo>
                  <a:pt x="917" y="139"/>
                  <a:pt x="914" y="138"/>
                  <a:pt x="914" y="136"/>
                </a:cubicBezTo>
                <a:cubicBezTo>
                  <a:pt x="914" y="134"/>
                  <a:pt x="910" y="134"/>
                  <a:pt x="909" y="134"/>
                </a:cubicBezTo>
                <a:cubicBezTo>
                  <a:pt x="907" y="135"/>
                  <a:pt x="905" y="135"/>
                  <a:pt x="903" y="134"/>
                </a:cubicBezTo>
                <a:cubicBezTo>
                  <a:pt x="902" y="133"/>
                  <a:pt x="902" y="135"/>
                  <a:pt x="904" y="136"/>
                </a:cubicBezTo>
                <a:cubicBezTo>
                  <a:pt x="906" y="136"/>
                  <a:pt x="905" y="138"/>
                  <a:pt x="905" y="139"/>
                </a:cubicBezTo>
                <a:cubicBezTo>
                  <a:pt x="906" y="139"/>
                  <a:pt x="905" y="142"/>
                  <a:pt x="904" y="143"/>
                </a:cubicBezTo>
                <a:cubicBezTo>
                  <a:pt x="903" y="145"/>
                  <a:pt x="903" y="145"/>
                  <a:pt x="905" y="145"/>
                </a:cubicBezTo>
                <a:cubicBezTo>
                  <a:pt x="907" y="145"/>
                  <a:pt x="907" y="147"/>
                  <a:pt x="907" y="148"/>
                </a:cubicBezTo>
                <a:cubicBezTo>
                  <a:pt x="907" y="150"/>
                  <a:pt x="905" y="151"/>
                  <a:pt x="905" y="152"/>
                </a:cubicBezTo>
                <a:cubicBezTo>
                  <a:pt x="905" y="152"/>
                  <a:pt x="905" y="152"/>
                  <a:pt x="904" y="152"/>
                </a:cubicBezTo>
                <a:cubicBezTo>
                  <a:pt x="904" y="152"/>
                  <a:pt x="904" y="151"/>
                  <a:pt x="903" y="152"/>
                </a:cubicBezTo>
                <a:cubicBezTo>
                  <a:pt x="903" y="152"/>
                  <a:pt x="902" y="151"/>
                  <a:pt x="902" y="150"/>
                </a:cubicBezTo>
                <a:cubicBezTo>
                  <a:pt x="902" y="149"/>
                  <a:pt x="899" y="150"/>
                  <a:pt x="898" y="150"/>
                </a:cubicBezTo>
                <a:cubicBezTo>
                  <a:pt x="897" y="149"/>
                  <a:pt x="896" y="150"/>
                  <a:pt x="895" y="151"/>
                </a:cubicBezTo>
                <a:cubicBezTo>
                  <a:pt x="895" y="152"/>
                  <a:pt x="893" y="152"/>
                  <a:pt x="891" y="153"/>
                </a:cubicBezTo>
                <a:cubicBezTo>
                  <a:pt x="890" y="153"/>
                  <a:pt x="889" y="155"/>
                  <a:pt x="887" y="156"/>
                </a:cubicBezTo>
                <a:cubicBezTo>
                  <a:pt x="886" y="156"/>
                  <a:pt x="886" y="158"/>
                  <a:pt x="888" y="159"/>
                </a:cubicBezTo>
                <a:cubicBezTo>
                  <a:pt x="889" y="161"/>
                  <a:pt x="890" y="162"/>
                  <a:pt x="889" y="163"/>
                </a:cubicBezTo>
                <a:cubicBezTo>
                  <a:pt x="889" y="163"/>
                  <a:pt x="885" y="163"/>
                  <a:pt x="884" y="162"/>
                </a:cubicBezTo>
                <a:cubicBezTo>
                  <a:pt x="884" y="161"/>
                  <a:pt x="881" y="161"/>
                  <a:pt x="880" y="161"/>
                </a:cubicBezTo>
                <a:cubicBezTo>
                  <a:pt x="879" y="161"/>
                  <a:pt x="876" y="158"/>
                  <a:pt x="875" y="158"/>
                </a:cubicBezTo>
                <a:cubicBezTo>
                  <a:pt x="874" y="158"/>
                  <a:pt x="873" y="160"/>
                  <a:pt x="873" y="161"/>
                </a:cubicBezTo>
                <a:cubicBezTo>
                  <a:pt x="872" y="162"/>
                  <a:pt x="873" y="162"/>
                  <a:pt x="874" y="163"/>
                </a:cubicBezTo>
                <a:cubicBezTo>
                  <a:pt x="874" y="165"/>
                  <a:pt x="877" y="165"/>
                  <a:pt x="878" y="165"/>
                </a:cubicBezTo>
                <a:cubicBezTo>
                  <a:pt x="879" y="165"/>
                  <a:pt x="879" y="166"/>
                  <a:pt x="878" y="167"/>
                </a:cubicBezTo>
                <a:cubicBezTo>
                  <a:pt x="878" y="168"/>
                  <a:pt x="876" y="169"/>
                  <a:pt x="875" y="168"/>
                </a:cubicBezTo>
                <a:cubicBezTo>
                  <a:pt x="874" y="167"/>
                  <a:pt x="872" y="168"/>
                  <a:pt x="872" y="167"/>
                </a:cubicBezTo>
                <a:cubicBezTo>
                  <a:pt x="872" y="166"/>
                  <a:pt x="870" y="164"/>
                  <a:pt x="868" y="165"/>
                </a:cubicBezTo>
                <a:cubicBezTo>
                  <a:pt x="866" y="165"/>
                  <a:pt x="866" y="164"/>
                  <a:pt x="866" y="162"/>
                </a:cubicBezTo>
                <a:cubicBezTo>
                  <a:pt x="866" y="161"/>
                  <a:pt x="865" y="160"/>
                  <a:pt x="865" y="159"/>
                </a:cubicBezTo>
                <a:cubicBezTo>
                  <a:pt x="865" y="158"/>
                  <a:pt x="864" y="157"/>
                  <a:pt x="865" y="156"/>
                </a:cubicBezTo>
                <a:cubicBezTo>
                  <a:pt x="866" y="156"/>
                  <a:pt x="865" y="154"/>
                  <a:pt x="865" y="154"/>
                </a:cubicBezTo>
                <a:cubicBezTo>
                  <a:pt x="865" y="153"/>
                  <a:pt x="863" y="151"/>
                  <a:pt x="862" y="151"/>
                </a:cubicBezTo>
                <a:cubicBezTo>
                  <a:pt x="860" y="151"/>
                  <a:pt x="861" y="150"/>
                  <a:pt x="859" y="149"/>
                </a:cubicBezTo>
                <a:cubicBezTo>
                  <a:pt x="858" y="149"/>
                  <a:pt x="855" y="147"/>
                  <a:pt x="855" y="146"/>
                </a:cubicBezTo>
                <a:cubicBezTo>
                  <a:pt x="855" y="145"/>
                  <a:pt x="853" y="145"/>
                  <a:pt x="854" y="144"/>
                </a:cubicBezTo>
                <a:cubicBezTo>
                  <a:pt x="854" y="144"/>
                  <a:pt x="856" y="145"/>
                  <a:pt x="857" y="146"/>
                </a:cubicBezTo>
                <a:cubicBezTo>
                  <a:pt x="858" y="147"/>
                  <a:pt x="860" y="148"/>
                  <a:pt x="863" y="148"/>
                </a:cubicBezTo>
                <a:cubicBezTo>
                  <a:pt x="866" y="149"/>
                  <a:pt x="867" y="150"/>
                  <a:pt x="870" y="151"/>
                </a:cubicBezTo>
                <a:cubicBezTo>
                  <a:pt x="874" y="151"/>
                  <a:pt x="876" y="151"/>
                  <a:pt x="880" y="152"/>
                </a:cubicBezTo>
                <a:cubicBezTo>
                  <a:pt x="885" y="153"/>
                  <a:pt x="891" y="148"/>
                  <a:pt x="893" y="147"/>
                </a:cubicBezTo>
                <a:cubicBezTo>
                  <a:pt x="894" y="145"/>
                  <a:pt x="892" y="143"/>
                  <a:pt x="892" y="142"/>
                </a:cubicBezTo>
                <a:cubicBezTo>
                  <a:pt x="892" y="141"/>
                  <a:pt x="890" y="141"/>
                  <a:pt x="890" y="140"/>
                </a:cubicBezTo>
                <a:cubicBezTo>
                  <a:pt x="889" y="139"/>
                  <a:pt x="888" y="138"/>
                  <a:pt x="886" y="138"/>
                </a:cubicBezTo>
                <a:cubicBezTo>
                  <a:pt x="884" y="138"/>
                  <a:pt x="884" y="136"/>
                  <a:pt x="883" y="136"/>
                </a:cubicBezTo>
                <a:cubicBezTo>
                  <a:pt x="881" y="136"/>
                  <a:pt x="880" y="135"/>
                  <a:pt x="876" y="133"/>
                </a:cubicBezTo>
                <a:cubicBezTo>
                  <a:pt x="873" y="130"/>
                  <a:pt x="868" y="128"/>
                  <a:pt x="867" y="129"/>
                </a:cubicBezTo>
                <a:cubicBezTo>
                  <a:pt x="866" y="129"/>
                  <a:pt x="865" y="129"/>
                  <a:pt x="864" y="128"/>
                </a:cubicBezTo>
                <a:cubicBezTo>
                  <a:pt x="864" y="128"/>
                  <a:pt x="862" y="128"/>
                  <a:pt x="861" y="128"/>
                </a:cubicBezTo>
                <a:cubicBezTo>
                  <a:pt x="861" y="129"/>
                  <a:pt x="860" y="129"/>
                  <a:pt x="860" y="128"/>
                </a:cubicBezTo>
                <a:cubicBezTo>
                  <a:pt x="859" y="128"/>
                  <a:pt x="858" y="128"/>
                  <a:pt x="857" y="128"/>
                </a:cubicBezTo>
                <a:cubicBezTo>
                  <a:pt x="856" y="129"/>
                  <a:pt x="855" y="127"/>
                  <a:pt x="855" y="127"/>
                </a:cubicBezTo>
                <a:cubicBezTo>
                  <a:pt x="856" y="126"/>
                  <a:pt x="858" y="127"/>
                  <a:pt x="858" y="126"/>
                </a:cubicBezTo>
                <a:cubicBezTo>
                  <a:pt x="858" y="125"/>
                  <a:pt x="857" y="126"/>
                  <a:pt x="855" y="125"/>
                </a:cubicBezTo>
                <a:cubicBezTo>
                  <a:pt x="854" y="124"/>
                  <a:pt x="853" y="124"/>
                  <a:pt x="852" y="125"/>
                </a:cubicBezTo>
                <a:cubicBezTo>
                  <a:pt x="852" y="126"/>
                  <a:pt x="851" y="126"/>
                  <a:pt x="850" y="125"/>
                </a:cubicBezTo>
                <a:cubicBezTo>
                  <a:pt x="849" y="124"/>
                  <a:pt x="847" y="124"/>
                  <a:pt x="846" y="125"/>
                </a:cubicBezTo>
                <a:cubicBezTo>
                  <a:pt x="846" y="126"/>
                  <a:pt x="844" y="126"/>
                  <a:pt x="844" y="125"/>
                </a:cubicBezTo>
                <a:cubicBezTo>
                  <a:pt x="844" y="124"/>
                  <a:pt x="842" y="123"/>
                  <a:pt x="842" y="123"/>
                </a:cubicBezTo>
                <a:cubicBezTo>
                  <a:pt x="842" y="122"/>
                  <a:pt x="843" y="122"/>
                  <a:pt x="844" y="123"/>
                </a:cubicBezTo>
                <a:cubicBezTo>
                  <a:pt x="845" y="123"/>
                  <a:pt x="845" y="123"/>
                  <a:pt x="847" y="122"/>
                </a:cubicBezTo>
                <a:cubicBezTo>
                  <a:pt x="848" y="121"/>
                  <a:pt x="849" y="122"/>
                  <a:pt x="849" y="121"/>
                </a:cubicBezTo>
                <a:cubicBezTo>
                  <a:pt x="850" y="120"/>
                  <a:pt x="848" y="119"/>
                  <a:pt x="847" y="119"/>
                </a:cubicBezTo>
                <a:cubicBezTo>
                  <a:pt x="847" y="118"/>
                  <a:pt x="845" y="117"/>
                  <a:pt x="844" y="118"/>
                </a:cubicBezTo>
                <a:cubicBezTo>
                  <a:pt x="843" y="118"/>
                  <a:pt x="843" y="117"/>
                  <a:pt x="842" y="117"/>
                </a:cubicBezTo>
                <a:cubicBezTo>
                  <a:pt x="841" y="116"/>
                  <a:pt x="839" y="117"/>
                  <a:pt x="839" y="119"/>
                </a:cubicBezTo>
                <a:cubicBezTo>
                  <a:pt x="839" y="121"/>
                  <a:pt x="837" y="120"/>
                  <a:pt x="837" y="119"/>
                </a:cubicBezTo>
                <a:cubicBezTo>
                  <a:pt x="838" y="118"/>
                  <a:pt x="837" y="117"/>
                  <a:pt x="838" y="117"/>
                </a:cubicBezTo>
                <a:cubicBezTo>
                  <a:pt x="839" y="117"/>
                  <a:pt x="839" y="115"/>
                  <a:pt x="836" y="114"/>
                </a:cubicBezTo>
                <a:cubicBezTo>
                  <a:pt x="834" y="114"/>
                  <a:pt x="833" y="116"/>
                  <a:pt x="834" y="117"/>
                </a:cubicBezTo>
                <a:cubicBezTo>
                  <a:pt x="834" y="117"/>
                  <a:pt x="832" y="120"/>
                  <a:pt x="831" y="120"/>
                </a:cubicBezTo>
                <a:cubicBezTo>
                  <a:pt x="830" y="120"/>
                  <a:pt x="831" y="118"/>
                  <a:pt x="831" y="117"/>
                </a:cubicBezTo>
                <a:cubicBezTo>
                  <a:pt x="831" y="115"/>
                  <a:pt x="830" y="116"/>
                  <a:pt x="828" y="118"/>
                </a:cubicBezTo>
                <a:cubicBezTo>
                  <a:pt x="827" y="120"/>
                  <a:pt x="825" y="122"/>
                  <a:pt x="824" y="122"/>
                </a:cubicBezTo>
                <a:cubicBezTo>
                  <a:pt x="823" y="122"/>
                  <a:pt x="823" y="120"/>
                  <a:pt x="825" y="119"/>
                </a:cubicBezTo>
                <a:cubicBezTo>
                  <a:pt x="827" y="118"/>
                  <a:pt x="827" y="116"/>
                  <a:pt x="828" y="116"/>
                </a:cubicBezTo>
                <a:cubicBezTo>
                  <a:pt x="829" y="116"/>
                  <a:pt x="829" y="115"/>
                  <a:pt x="827" y="114"/>
                </a:cubicBezTo>
                <a:cubicBezTo>
                  <a:pt x="826" y="114"/>
                  <a:pt x="826" y="116"/>
                  <a:pt x="825" y="116"/>
                </a:cubicBezTo>
                <a:cubicBezTo>
                  <a:pt x="825" y="117"/>
                  <a:pt x="824" y="116"/>
                  <a:pt x="823" y="116"/>
                </a:cubicBezTo>
                <a:cubicBezTo>
                  <a:pt x="823" y="116"/>
                  <a:pt x="822" y="116"/>
                  <a:pt x="822" y="116"/>
                </a:cubicBezTo>
                <a:cubicBezTo>
                  <a:pt x="822" y="116"/>
                  <a:pt x="821" y="117"/>
                  <a:pt x="821" y="118"/>
                </a:cubicBezTo>
                <a:cubicBezTo>
                  <a:pt x="822" y="119"/>
                  <a:pt x="821" y="119"/>
                  <a:pt x="820" y="118"/>
                </a:cubicBezTo>
                <a:cubicBezTo>
                  <a:pt x="820" y="117"/>
                  <a:pt x="818" y="118"/>
                  <a:pt x="817" y="119"/>
                </a:cubicBezTo>
                <a:cubicBezTo>
                  <a:pt x="817" y="120"/>
                  <a:pt x="816" y="120"/>
                  <a:pt x="816" y="121"/>
                </a:cubicBezTo>
                <a:cubicBezTo>
                  <a:pt x="817" y="121"/>
                  <a:pt x="817" y="123"/>
                  <a:pt x="816" y="123"/>
                </a:cubicBezTo>
                <a:cubicBezTo>
                  <a:pt x="815" y="123"/>
                  <a:pt x="815" y="123"/>
                  <a:pt x="815" y="122"/>
                </a:cubicBezTo>
                <a:cubicBezTo>
                  <a:pt x="815" y="121"/>
                  <a:pt x="815" y="120"/>
                  <a:pt x="814" y="121"/>
                </a:cubicBezTo>
                <a:cubicBezTo>
                  <a:pt x="814" y="121"/>
                  <a:pt x="814" y="119"/>
                  <a:pt x="815" y="119"/>
                </a:cubicBezTo>
                <a:cubicBezTo>
                  <a:pt x="816" y="119"/>
                  <a:pt x="818" y="117"/>
                  <a:pt x="818" y="117"/>
                </a:cubicBezTo>
                <a:cubicBezTo>
                  <a:pt x="817" y="116"/>
                  <a:pt x="816" y="116"/>
                  <a:pt x="816" y="117"/>
                </a:cubicBezTo>
                <a:cubicBezTo>
                  <a:pt x="816" y="118"/>
                  <a:pt x="814" y="118"/>
                  <a:pt x="813" y="118"/>
                </a:cubicBezTo>
                <a:cubicBezTo>
                  <a:pt x="811" y="118"/>
                  <a:pt x="811" y="120"/>
                  <a:pt x="813" y="121"/>
                </a:cubicBezTo>
                <a:cubicBezTo>
                  <a:pt x="815" y="122"/>
                  <a:pt x="813" y="122"/>
                  <a:pt x="812" y="122"/>
                </a:cubicBezTo>
                <a:cubicBezTo>
                  <a:pt x="811" y="121"/>
                  <a:pt x="809" y="121"/>
                  <a:pt x="808" y="122"/>
                </a:cubicBezTo>
                <a:cubicBezTo>
                  <a:pt x="807" y="122"/>
                  <a:pt x="811" y="123"/>
                  <a:pt x="811" y="124"/>
                </a:cubicBezTo>
                <a:cubicBezTo>
                  <a:pt x="811" y="124"/>
                  <a:pt x="810" y="124"/>
                  <a:pt x="810" y="124"/>
                </a:cubicBezTo>
                <a:cubicBezTo>
                  <a:pt x="809" y="123"/>
                  <a:pt x="809" y="123"/>
                  <a:pt x="809" y="123"/>
                </a:cubicBezTo>
                <a:cubicBezTo>
                  <a:pt x="808" y="124"/>
                  <a:pt x="807" y="123"/>
                  <a:pt x="807" y="122"/>
                </a:cubicBezTo>
                <a:cubicBezTo>
                  <a:pt x="806" y="121"/>
                  <a:pt x="804" y="123"/>
                  <a:pt x="805" y="123"/>
                </a:cubicBezTo>
                <a:cubicBezTo>
                  <a:pt x="807" y="123"/>
                  <a:pt x="806" y="124"/>
                  <a:pt x="806" y="126"/>
                </a:cubicBezTo>
                <a:cubicBezTo>
                  <a:pt x="806" y="127"/>
                  <a:pt x="804" y="126"/>
                  <a:pt x="805" y="125"/>
                </a:cubicBezTo>
                <a:cubicBezTo>
                  <a:pt x="805" y="124"/>
                  <a:pt x="804" y="124"/>
                  <a:pt x="802" y="125"/>
                </a:cubicBezTo>
                <a:cubicBezTo>
                  <a:pt x="801" y="125"/>
                  <a:pt x="803" y="123"/>
                  <a:pt x="802" y="122"/>
                </a:cubicBezTo>
                <a:cubicBezTo>
                  <a:pt x="802" y="121"/>
                  <a:pt x="800" y="122"/>
                  <a:pt x="799" y="122"/>
                </a:cubicBezTo>
                <a:cubicBezTo>
                  <a:pt x="798" y="123"/>
                  <a:pt x="797" y="123"/>
                  <a:pt x="798" y="124"/>
                </a:cubicBezTo>
                <a:cubicBezTo>
                  <a:pt x="799" y="124"/>
                  <a:pt x="799" y="126"/>
                  <a:pt x="798" y="126"/>
                </a:cubicBezTo>
                <a:cubicBezTo>
                  <a:pt x="796" y="125"/>
                  <a:pt x="796" y="126"/>
                  <a:pt x="796" y="127"/>
                </a:cubicBezTo>
                <a:cubicBezTo>
                  <a:pt x="796" y="128"/>
                  <a:pt x="795" y="128"/>
                  <a:pt x="795" y="127"/>
                </a:cubicBezTo>
                <a:cubicBezTo>
                  <a:pt x="794" y="126"/>
                  <a:pt x="792" y="126"/>
                  <a:pt x="792" y="127"/>
                </a:cubicBezTo>
                <a:cubicBezTo>
                  <a:pt x="791" y="128"/>
                  <a:pt x="789" y="129"/>
                  <a:pt x="790" y="130"/>
                </a:cubicBezTo>
                <a:cubicBezTo>
                  <a:pt x="790" y="131"/>
                  <a:pt x="790" y="130"/>
                  <a:pt x="791" y="130"/>
                </a:cubicBezTo>
                <a:cubicBezTo>
                  <a:pt x="791" y="130"/>
                  <a:pt x="792" y="130"/>
                  <a:pt x="792" y="130"/>
                </a:cubicBezTo>
                <a:cubicBezTo>
                  <a:pt x="793" y="130"/>
                  <a:pt x="792" y="131"/>
                  <a:pt x="793" y="131"/>
                </a:cubicBezTo>
                <a:cubicBezTo>
                  <a:pt x="793" y="132"/>
                  <a:pt x="793" y="133"/>
                  <a:pt x="792" y="132"/>
                </a:cubicBezTo>
                <a:cubicBezTo>
                  <a:pt x="792" y="132"/>
                  <a:pt x="790" y="131"/>
                  <a:pt x="790" y="133"/>
                </a:cubicBezTo>
                <a:cubicBezTo>
                  <a:pt x="790" y="134"/>
                  <a:pt x="789" y="132"/>
                  <a:pt x="788" y="132"/>
                </a:cubicBezTo>
                <a:cubicBezTo>
                  <a:pt x="788" y="131"/>
                  <a:pt x="788" y="132"/>
                  <a:pt x="787" y="132"/>
                </a:cubicBezTo>
                <a:cubicBezTo>
                  <a:pt x="787" y="133"/>
                  <a:pt x="786" y="133"/>
                  <a:pt x="786" y="133"/>
                </a:cubicBezTo>
                <a:cubicBezTo>
                  <a:pt x="785" y="132"/>
                  <a:pt x="788" y="130"/>
                  <a:pt x="787" y="129"/>
                </a:cubicBezTo>
                <a:cubicBezTo>
                  <a:pt x="786" y="128"/>
                  <a:pt x="786" y="130"/>
                  <a:pt x="785" y="131"/>
                </a:cubicBezTo>
                <a:cubicBezTo>
                  <a:pt x="783" y="133"/>
                  <a:pt x="781" y="133"/>
                  <a:pt x="782" y="133"/>
                </a:cubicBezTo>
                <a:cubicBezTo>
                  <a:pt x="783" y="134"/>
                  <a:pt x="780" y="134"/>
                  <a:pt x="780" y="136"/>
                </a:cubicBezTo>
                <a:cubicBezTo>
                  <a:pt x="780" y="137"/>
                  <a:pt x="777" y="137"/>
                  <a:pt x="775" y="138"/>
                </a:cubicBezTo>
                <a:cubicBezTo>
                  <a:pt x="773" y="140"/>
                  <a:pt x="775" y="140"/>
                  <a:pt x="776" y="139"/>
                </a:cubicBezTo>
                <a:cubicBezTo>
                  <a:pt x="777" y="137"/>
                  <a:pt x="778" y="138"/>
                  <a:pt x="779" y="137"/>
                </a:cubicBezTo>
                <a:cubicBezTo>
                  <a:pt x="781" y="136"/>
                  <a:pt x="783" y="135"/>
                  <a:pt x="784" y="135"/>
                </a:cubicBezTo>
                <a:cubicBezTo>
                  <a:pt x="784" y="136"/>
                  <a:pt x="785" y="136"/>
                  <a:pt x="786" y="135"/>
                </a:cubicBezTo>
                <a:cubicBezTo>
                  <a:pt x="787" y="134"/>
                  <a:pt x="788" y="134"/>
                  <a:pt x="789" y="135"/>
                </a:cubicBezTo>
                <a:cubicBezTo>
                  <a:pt x="789" y="136"/>
                  <a:pt x="787" y="136"/>
                  <a:pt x="788" y="137"/>
                </a:cubicBezTo>
                <a:cubicBezTo>
                  <a:pt x="789" y="138"/>
                  <a:pt x="787" y="139"/>
                  <a:pt x="787" y="138"/>
                </a:cubicBezTo>
                <a:cubicBezTo>
                  <a:pt x="787" y="137"/>
                  <a:pt x="786" y="136"/>
                  <a:pt x="785" y="137"/>
                </a:cubicBezTo>
                <a:cubicBezTo>
                  <a:pt x="785" y="138"/>
                  <a:pt x="784" y="139"/>
                  <a:pt x="783" y="139"/>
                </a:cubicBezTo>
                <a:cubicBezTo>
                  <a:pt x="783" y="139"/>
                  <a:pt x="782" y="140"/>
                  <a:pt x="782" y="142"/>
                </a:cubicBezTo>
                <a:cubicBezTo>
                  <a:pt x="782" y="143"/>
                  <a:pt x="781" y="143"/>
                  <a:pt x="781" y="143"/>
                </a:cubicBezTo>
                <a:cubicBezTo>
                  <a:pt x="781" y="143"/>
                  <a:pt x="780" y="143"/>
                  <a:pt x="780" y="143"/>
                </a:cubicBezTo>
                <a:cubicBezTo>
                  <a:pt x="780" y="144"/>
                  <a:pt x="778" y="147"/>
                  <a:pt x="776" y="148"/>
                </a:cubicBezTo>
                <a:cubicBezTo>
                  <a:pt x="774" y="150"/>
                  <a:pt x="776" y="151"/>
                  <a:pt x="776" y="152"/>
                </a:cubicBezTo>
                <a:cubicBezTo>
                  <a:pt x="775" y="152"/>
                  <a:pt x="774" y="152"/>
                  <a:pt x="774" y="152"/>
                </a:cubicBezTo>
                <a:cubicBezTo>
                  <a:pt x="773" y="152"/>
                  <a:pt x="772" y="152"/>
                  <a:pt x="772" y="152"/>
                </a:cubicBezTo>
                <a:cubicBezTo>
                  <a:pt x="772" y="153"/>
                  <a:pt x="773" y="155"/>
                  <a:pt x="772" y="156"/>
                </a:cubicBezTo>
                <a:cubicBezTo>
                  <a:pt x="771" y="157"/>
                  <a:pt x="772" y="158"/>
                  <a:pt x="772" y="159"/>
                </a:cubicBezTo>
                <a:cubicBezTo>
                  <a:pt x="772" y="159"/>
                  <a:pt x="771" y="159"/>
                  <a:pt x="770" y="159"/>
                </a:cubicBezTo>
                <a:cubicBezTo>
                  <a:pt x="770" y="159"/>
                  <a:pt x="769" y="159"/>
                  <a:pt x="769" y="159"/>
                </a:cubicBezTo>
                <a:cubicBezTo>
                  <a:pt x="769" y="160"/>
                  <a:pt x="767" y="160"/>
                  <a:pt x="766" y="160"/>
                </a:cubicBezTo>
                <a:cubicBezTo>
                  <a:pt x="765" y="161"/>
                  <a:pt x="767" y="162"/>
                  <a:pt x="768" y="163"/>
                </a:cubicBezTo>
                <a:cubicBezTo>
                  <a:pt x="770" y="164"/>
                  <a:pt x="767" y="165"/>
                  <a:pt x="767" y="164"/>
                </a:cubicBezTo>
                <a:cubicBezTo>
                  <a:pt x="767" y="162"/>
                  <a:pt x="765" y="164"/>
                  <a:pt x="763" y="165"/>
                </a:cubicBezTo>
                <a:cubicBezTo>
                  <a:pt x="761" y="166"/>
                  <a:pt x="762" y="168"/>
                  <a:pt x="761" y="168"/>
                </a:cubicBezTo>
                <a:cubicBezTo>
                  <a:pt x="759" y="168"/>
                  <a:pt x="760" y="170"/>
                  <a:pt x="759" y="171"/>
                </a:cubicBezTo>
                <a:cubicBezTo>
                  <a:pt x="758" y="172"/>
                  <a:pt x="758" y="169"/>
                  <a:pt x="756" y="169"/>
                </a:cubicBezTo>
                <a:cubicBezTo>
                  <a:pt x="755" y="169"/>
                  <a:pt x="755" y="170"/>
                  <a:pt x="756" y="171"/>
                </a:cubicBezTo>
                <a:cubicBezTo>
                  <a:pt x="757" y="173"/>
                  <a:pt x="754" y="172"/>
                  <a:pt x="754" y="173"/>
                </a:cubicBezTo>
                <a:cubicBezTo>
                  <a:pt x="753" y="174"/>
                  <a:pt x="750" y="173"/>
                  <a:pt x="749" y="174"/>
                </a:cubicBezTo>
                <a:cubicBezTo>
                  <a:pt x="749" y="175"/>
                  <a:pt x="751" y="175"/>
                  <a:pt x="752" y="176"/>
                </a:cubicBezTo>
                <a:cubicBezTo>
                  <a:pt x="752" y="177"/>
                  <a:pt x="749" y="176"/>
                  <a:pt x="748" y="176"/>
                </a:cubicBezTo>
                <a:cubicBezTo>
                  <a:pt x="747" y="176"/>
                  <a:pt x="747" y="176"/>
                  <a:pt x="747" y="177"/>
                </a:cubicBezTo>
                <a:cubicBezTo>
                  <a:pt x="747" y="177"/>
                  <a:pt x="746" y="178"/>
                  <a:pt x="746" y="178"/>
                </a:cubicBezTo>
                <a:cubicBezTo>
                  <a:pt x="745" y="177"/>
                  <a:pt x="743" y="179"/>
                  <a:pt x="744" y="180"/>
                </a:cubicBezTo>
                <a:cubicBezTo>
                  <a:pt x="745" y="181"/>
                  <a:pt x="743" y="181"/>
                  <a:pt x="742" y="180"/>
                </a:cubicBezTo>
                <a:cubicBezTo>
                  <a:pt x="741" y="180"/>
                  <a:pt x="741" y="181"/>
                  <a:pt x="740" y="182"/>
                </a:cubicBezTo>
                <a:cubicBezTo>
                  <a:pt x="740" y="183"/>
                  <a:pt x="742" y="184"/>
                  <a:pt x="742" y="184"/>
                </a:cubicBezTo>
                <a:cubicBezTo>
                  <a:pt x="742" y="185"/>
                  <a:pt x="740" y="185"/>
                  <a:pt x="741" y="186"/>
                </a:cubicBezTo>
                <a:cubicBezTo>
                  <a:pt x="743" y="186"/>
                  <a:pt x="742" y="187"/>
                  <a:pt x="741" y="187"/>
                </a:cubicBezTo>
                <a:cubicBezTo>
                  <a:pt x="740" y="188"/>
                  <a:pt x="740" y="188"/>
                  <a:pt x="741" y="189"/>
                </a:cubicBezTo>
                <a:cubicBezTo>
                  <a:pt x="742" y="190"/>
                  <a:pt x="740" y="190"/>
                  <a:pt x="741" y="192"/>
                </a:cubicBezTo>
                <a:cubicBezTo>
                  <a:pt x="741" y="193"/>
                  <a:pt x="742" y="192"/>
                  <a:pt x="742" y="192"/>
                </a:cubicBezTo>
                <a:cubicBezTo>
                  <a:pt x="742" y="192"/>
                  <a:pt x="743" y="192"/>
                  <a:pt x="743" y="193"/>
                </a:cubicBezTo>
                <a:cubicBezTo>
                  <a:pt x="743" y="194"/>
                  <a:pt x="745" y="193"/>
                  <a:pt x="746" y="191"/>
                </a:cubicBezTo>
                <a:cubicBezTo>
                  <a:pt x="747" y="191"/>
                  <a:pt x="747" y="191"/>
                  <a:pt x="747" y="192"/>
                </a:cubicBezTo>
                <a:cubicBezTo>
                  <a:pt x="747" y="192"/>
                  <a:pt x="747" y="193"/>
                  <a:pt x="747" y="193"/>
                </a:cubicBezTo>
                <a:cubicBezTo>
                  <a:pt x="746" y="193"/>
                  <a:pt x="744" y="193"/>
                  <a:pt x="744" y="194"/>
                </a:cubicBezTo>
                <a:cubicBezTo>
                  <a:pt x="745" y="196"/>
                  <a:pt x="743" y="195"/>
                  <a:pt x="743" y="194"/>
                </a:cubicBezTo>
                <a:cubicBezTo>
                  <a:pt x="743" y="193"/>
                  <a:pt x="740" y="194"/>
                  <a:pt x="741" y="195"/>
                </a:cubicBezTo>
                <a:cubicBezTo>
                  <a:pt x="742" y="196"/>
                  <a:pt x="741" y="197"/>
                  <a:pt x="741" y="198"/>
                </a:cubicBezTo>
                <a:cubicBezTo>
                  <a:pt x="741" y="199"/>
                  <a:pt x="743" y="199"/>
                  <a:pt x="743" y="197"/>
                </a:cubicBezTo>
                <a:cubicBezTo>
                  <a:pt x="744" y="196"/>
                  <a:pt x="745" y="197"/>
                  <a:pt x="746" y="198"/>
                </a:cubicBezTo>
                <a:cubicBezTo>
                  <a:pt x="746" y="199"/>
                  <a:pt x="745" y="198"/>
                  <a:pt x="745" y="199"/>
                </a:cubicBezTo>
                <a:cubicBezTo>
                  <a:pt x="745" y="201"/>
                  <a:pt x="744" y="200"/>
                  <a:pt x="743" y="201"/>
                </a:cubicBezTo>
                <a:cubicBezTo>
                  <a:pt x="742" y="202"/>
                  <a:pt x="746" y="204"/>
                  <a:pt x="747" y="204"/>
                </a:cubicBezTo>
                <a:cubicBezTo>
                  <a:pt x="749" y="205"/>
                  <a:pt x="750" y="206"/>
                  <a:pt x="752" y="206"/>
                </a:cubicBezTo>
                <a:cubicBezTo>
                  <a:pt x="755" y="205"/>
                  <a:pt x="760" y="201"/>
                  <a:pt x="760" y="200"/>
                </a:cubicBezTo>
                <a:cubicBezTo>
                  <a:pt x="760" y="199"/>
                  <a:pt x="761" y="199"/>
                  <a:pt x="762" y="199"/>
                </a:cubicBezTo>
                <a:cubicBezTo>
                  <a:pt x="762" y="199"/>
                  <a:pt x="763" y="199"/>
                  <a:pt x="763" y="199"/>
                </a:cubicBezTo>
                <a:cubicBezTo>
                  <a:pt x="764" y="198"/>
                  <a:pt x="763" y="196"/>
                  <a:pt x="764" y="196"/>
                </a:cubicBezTo>
                <a:cubicBezTo>
                  <a:pt x="765" y="196"/>
                  <a:pt x="765" y="198"/>
                  <a:pt x="766" y="198"/>
                </a:cubicBezTo>
                <a:cubicBezTo>
                  <a:pt x="766" y="199"/>
                  <a:pt x="767" y="199"/>
                  <a:pt x="767" y="201"/>
                </a:cubicBezTo>
                <a:cubicBezTo>
                  <a:pt x="767" y="202"/>
                  <a:pt x="767" y="204"/>
                  <a:pt x="769" y="205"/>
                </a:cubicBezTo>
                <a:cubicBezTo>
                  <a:pt x="770" y="206"/>
                  <a:pt x="769" y="208"/>
                  <a:pt x="770" y="209"/>
                </a:cubicBezTo>
                <a:cubicBezTo>
                  <a:pt x="771" y="211"/>
                  <a:pt x="771" y="212"/>
                  <a:pt x="772" y="213"/>
                </a:cubicBezTo>
                <a:cubicBezTo>
                  <a:pt x="774" y="214"/>
                  <a:pt x="774" y="215"/>
                  <a:pt x="773" y="216"/>
                </a:cubicBezTo>
                <a:cubicBezTo>
                  <a:pt x="773" y="218"/>
                  <a:pt x="774" y="217"/>
                  <a:pt x="774" y="218"/>
                </a:cubicBezTo>
                <a:cubicBezTo>
                  <a:pt x="775" y="219"/>
                  <a:pt x="774" y="221"/>
                  <a:pt x="775" y="222"/>
                </a:cubicBezTo>
                <a:cubicBezTo>
                  <a:pt x="775" y="223"/>
                  <a:pt x="776" y="222"/>
                  <a:pt x="778" y="222"/>
                </a:cubicBezTo>
                <a:cubicBezTo>
                  <a:pt x="780" y="222"/>
                  <a:pt x="779" y="221"/>
                  <a:pt x="779" y="219"/>
                </a:cubicBezTo>
                <a:cubicBezTo>
                  <a:pt x="779" y="218"/>
                  <a:pt x="780" y="219"/>
                  <a:pt x="781" y="218"/>
                </a:cubicBezTo>
                <a:cubicBezTo>
                  <a:pt x="781" y="217"/>
                  <a:pt x="783" y="217"/>
                  <a:pt x="784" y="218"/>
                </a:cubicBezTo>
                <a:cubicBezTo>
                  <a:pt x="786" y="218"/>
                  <a:pt x="786" y="217"/>
                  <a:pt x="787" y="216"/>
                </a:cubicBezTo>
                <a:cubicBezTo>
                  <a:pt x="787" y="214"/>
                  <a:pt x="788" y="216"/>
                  <a:pt x="788" y="216"/>
                </a:cubicBezTo>
                <a:cubicBezTo>
                  <a:pt x="789" y="217"/>
                  <a:pt x="790" y="214"/>
                  <a:pt x="791" y="212"/>
                </a:cubicBezTo>
                <a:cubicBezTo>
                  <a:pt x="791" y="211"/>
                  <a:pt x="791" y="211"/>
                  <a:pt x="789" y="213"/>
                </a:cubicBezTo>
                <a:cubicBezTo>
                  <a:pt x="788" y="214"/>
                  <a:pt x="788" y="211"/>
                  <a:pt x="789" y="210"/>
                </a:cubicBezTo>
                <a:cubicBezTo>
                  <a:pt x="790" y="208"/>
                  <a:pt x="790" y="204"/>
                  <a:pt x="790" y="204"/>
                </a:cubicBezTo>
                <a:cubicBezTo>
                  <a:pt x="790" y="203"/>
                  <a:pt x="790" y="201"/>
                  <a:pt x="792" y="201"/>
                </a:cubicBezTo>
                <a:cubicBezTo>
                  <a:pt x="794" y="201"/>
                  <a:pt x="796" y="198"/>
                  <a:pt x="796" y="197"/>
                </a:cubicBezTo>
                <a:cubicBezTo>
                  <a:pt x="796" y="196"/>
                  <a:pt x="798" y="195"/>
                  <a:pt x="798" y="194"/>
                </a:cubicBezTo>
                <a:cubicBezTo>
                  <a:pt x="798" y="193"/>
                  <a:pt x="795" y="190"/>
                  <a:pt x="794" y="189"/>
                </a:cubicBezTo>
                <a:cubicBezTo>
                  <a:pt x="793" y="189"/>
                  <a:pt x="791" y="189"/>
                  <a:pt x="791" y="189"/>
                </a:cubicBezTo>
                <a:cubicBezTo>
                  <a:pt x="792" y="188"/>
                  <a:pt x="791" y="185"/>
                  <a:pt x="791" y="184"/>
                </a:cubicBezTo>
                <a:cubicBezTo>
                  <a:pt x="791" y="183"/>
                  <a:pt x="792" y="181"/>
                  <a:pt x="792" y="180"/>
                </a:cubicBezTo>
                <a:cubicBezTo>
                  <a:pt x="792" y="178"/>
                  <a:pt x="792" y="177"/>
                  <a:pt x="794" y="176"/>
                </a:cubicBezTo>
                <a:cubicBezTo>
                  <a:pt x="795" y="176"/>
                  <a:pt x="794" y="175"/>
                  <a:pt x="796" y="175"/>
                </a:cubicBezTo>
                <a:cubicBezTo>
                  <a:pt x="797" y="174"/>
                  <a:pt x="797" y="172"/>
                  <a:pt x="799" y="171"/>
                </a:cubicBezTo>
                <a:cubicBezTo>
                  <a:pt x="800" y="171"/>
                  <a:pt x="800" y="170"/>
                  <a:pt x="803" y="169"/>
                </a:cubicBezTo>
                <a:cubicBezTo>
                  <a:pt x="805" y="168"/>
                  <a:pt x="808" y="165"/>
                  <a:pt x="809" y="164"/>
                </a:cubicBezTo>
                <a:cubicBezTo>
                  <a:pt x="810" y="163"/>
                  <a:pt x="807" y="161"/>
                  <a:pt x="809" y="160"/>
                </a:cubicBezTo>
                <a:cubicBezTo>
                  <a:pt x="811" y="159"/>
                  <a:pt x="809" y="157"/>
                  <a:pt x="810" y="156"/>
                </a:cubicBezTo>
                <a:cubicBezTo>
                  <a:pt x="812" y="156"/>
                  <a:pt x="812" y="155"/>
                  <a:pt x="813" y="154"/>
                </a:cubicBezTo>
                <a:cubicBezTo>
                  <a:pt x="814" y="154"/>
                  <a:pt x="814" y="154"/>
                  <a:pt x="815" y="154"/>
                </a:cubicBezTo>
                <a:cubicBezTo>
                  <a:pt x="816" y="154"/>
                  <a:pt x="817" y="154"/>
                  <a:pt x="818" y="154"/>
                </a:cubicBezTo>
                <a:cubicBezTo>
                  <a:pt x="820" y="153"/>
                  <a:pt x="822" y="155"/>
                  <a:pt x="823" y="155"/>
                </a:cubicBezTo>
                <a:cubicBezTo>
                  <a:pt x="825" y="156"/>
                  <a:pt x="825" y="157"/>
                  <a:pt x="825" y="159"/>
                </a:cubicBezTo>
                <a:cubicBezTo>
                  <a:pt x="825" y="160"/>
                  <a:pt x="825" y="161"/>
                  <a:pt x="824" y="160"/>
                </a:cubicBezTo>
                <a:cubicBezTo>
                  <a:pt x="823" y="160"/>
                  <a:pt x="822" y="160"/>
                  <a:pt x="822" y="162"/>
                </a:cubicBezTo>
                <a:cubicBezTo>
                  <a:pt x="821" y="164"/>
                  <a:pt x="819" y="166"/>
                  <a:pt x="817" y="166"/>
                </a:cubicBezTo>
                <a:cubicBezTo>
                  <a:pt x="816" y="166"/>
                  <a:pt x="816" y="168"/>
                  <a:pt x="815" y="168"/>
                </a:cubicBezTo>
                <a:cubicBezTo>
                  <a:pt x="814" y="169"/>
                  <a:pt x="813" y="169"/>
                  <a:pt x="813" y="171"/>
                </a:cubicBezTo>
                <a:cubicBezTo>
                  <a:pt x="813" y="172"/>
                  <a:pt x="811" y="172"/>
                  <a:pt x="810" y="172"/>
                </a:cubicBezTo>
                <a:cubicBezTo>
                  <a:pt x="808" y="172"/>
                  <a:pt x="809" y="174"/>
                  <a:pt x="808" y="175"/>
                </a:cubicBezTo>
                <a:cubicBezTo>
                  <a:pt x="807" y="175"/>
                  <a:pt x="807" y="176"/>
                  <a:pt x="808" y="177"/>
                </a:cubicBezTo>
                <a:cubicBezTo>
                  <a:pt x="809" y="178"/>
                  <a:pt x="808" y="179"/>
                  <a:pt x="808" y="180"/>
                </a:cubicBezTo>
                <a:cubicBezTo>
                  <a:pt x="809" y="181"/>
                  <a:pt x="810" y="183"/>
                  <a:pt x="809" y="185"/>
                </a:cubicBezTo>
                <a:cubicBezTo>
                  <a:pt x="808" y="187"/>
                  <a:pt x="807" y="189"/>
                  <a:pt x="808" y="189"/>
                </a:cubicBezTo>
                <a:cubicBezTo>
                  <a:pt x="808" y="189"/>
                  <a:pt x="809" y="190"/>
                  <a:pt x="810" y="190"/>
                </a:cubicBezTo>
                <a:cubicBezTo>
                  <a:pt x="811" y="190"/>
                  <a:pt x="811" y="191"/>
                  <a:pt x="812" y="191"/>
                </a:cubicBezTo>
                <a:cubicBezTo>
                  <a:pt x="812" y="191"/>
                  <a:pt x="813" y="191"/>
                  <a:pt x="813" y="192"/>
                </a:cubicBezTo>
                <a:cubicBezTo>
                  <a:pt x="813" y="192"/>
                  <a:pt x="814" y="192"/>
                  <a:pt x="814" y="192"/>
                </a:cubicBezTo>
                <a:cubicBezTo>
                  <a:pt x="815" y="192"/>
                  <a:pt x="815" y="192"/>
                  <a:pt x="816" y="193"/>
                </a:cubicBezTo>
                <a:cubicBezTo>
                  <a:pt x="817" y="193"/>
                  <a:pt x="818" y="193"/>
                  <a:pt x="819" y="193"/>
                </a:cubicBezTo>
                <a:cubicBezTo>
                  <a:pt x="823" y="193"/>
                  <a:pt x="830" y="190"/>
                  <a:pt x="832" y="190"/>
                </a:cubicBezTo>
                <a:cubicBezTo>
                  <a:pt x="835" y="190"/>
                  <a:pt x="837" y="190"/>
                  <a:pt x="838" y="189"/>
                </a:cubicBezTo>
                <a:cubicBezTo>
                  <a:pt x="839" y="189"/>
                  <a:pt x="840" y="191"/>
                  <a:pt x="841" y="192"/>
                </a:cubicBezTo>
                <a:cubicBezTo>
                  <a:pt x="842" y="193"/>
                  <a:pt x="844" y="192"/>
                  <a:pt x="844" y="193"/>
                </a:cubicBezTo>
                <a:cubicBezTo>
                  <a:pt x="845" y="193"/>
                  <a:pt x="844" y="194"/>
                  <a:pt x="842" y="193"/>
                </a:cubicBezTo>
                <a:cubicBezTo>
                  <a:pt x="841" y="193"/>
                  <a:pt x="840" y="194"/>
                  <a:pt x="838" y="195"/>
                </a:cubicBezTo>
                <a:cubicBezTo>
                  <a:pt x="836" y="195"/>
                  <a:pt x="837" y="196"/>
                  <a:pt x="835" y="197"/>
                </a:cubicBezTo>
                <a:cubicBezTo>
                  <a:pt x="834" y="197"/>
                  <a:pt x="833" y="197"/>
                  <a:pt x="831" y="196"/>
                </a:cubicBezTo>
                <a:cubicBezTo>
                  <a:pt x="830" y="196"/>
                  <a:pt x="828" y="196"/>
                  <a:pt x="827" y="196"/>
                </a:cubicBezTo>
                <a:cubicBezTo>
                  <a:pt x="825" y="196"/>
                  <a:pt x="820" y="196"/>
                  <a:pt x="819" y="197"/>
                </a:cubicBezTo>
                <a:cubicBezTo>
                  <a:pt x="818" y="199"/>
                  <a:pt x="815" y="199"/>
                  <a:pt x="817" y="200"/>
                </a:cubicBezTo>
                <a:cubicBezTo>
                  <a:pt x="818" y="201"/>
                  <a:pt x="817" y="201"/>
                  <a:pt x="818" y="203"/>
                </a:cubicBezTo>
                <a:cubicBezTo>
                  <a:pt x="818" y="204"/>
                  <a:pt x="819" y="204"/>
                  <a:pt x="820" y="204"/>
                </a:cubicBezTo>
                <a:cubicBezTo>
                  <a:pt x="821" y="204"/>
                  <a:pt x="822" y="204"/>
                  <a:pt x="821" y="206"/>
                </a:cubicBezTo>
                <a:cubicBezTo>
                  <a:pt x="820" y="207"/>
                  <a:pt x="821" y="208"/>
                  <a:pt x="820" y="210"/>
                </a:cubicBezTo>
                <a:cubicBezTo>
                  <a:pt x="820" y="212"/>
                  <a:pt x="818" y="212"/>
                  <a:pt x="817" y="212"/>
                </a:cubicBezTo>
                <a:cubicBezTo>
                  <a:pt x="816" y="212"/>
                  <a:pt x="814" y="208"/>
                  <a:pt x="813" y="207"/>
                </a:cubicBezTo>
                <a:cubicBezTo>
                  <a:pt x="813" y="206"/>
                  <a:pt x="811" y="208"/>
                  <a:pt x="809" y="209"/>
                </a:cubicBezTo>
                <a:cubicBezTo>
                  <a:pt x="808" y="210"/>
                  <a:pt x="808" y="212"/>
                  <a:pt x="807" y="213"/>
                </a:cubicBezTo>
                <a:cubicBezTo>
                  <a:pt x="806" y="213"/>
                  <a:pt x="806" y="215"/>
                  <a:pt x="807" y="217"/>
                </a:cubicBezTo>
                <a:cubicBezTo>
                  <a:pt x="808" y="218"/>
                  <a:pt x="808" y="220"/>
                  <a:pt x="807" y="221"/>
                </a:cubicBezTo>
                <a:cubicBezTo>
                  <a:pt x="806" y="223"/>
                  <a:pt x="807" y="222"/>
                  <a:pt x="807" y="223"/>
                </a:cubicBezTo>
                <a:cubicBezTo>
                  <a:pt x="808" y="224"/>
                  <a:pt x="805" y="224"/>
                  <a:pt x="806" y="226"/>
                </a:cubicBezTo>
                <a:cubicBezTo>
                  <a:pt x="807" y="227"/>
                  <a:pt x="804" y="227"/>
                  <a:pt x="804" y="226"/>
                </a:cubicBezTo>
                <a:cubicBezTo>
                  <a:pt x="804" y="224"/>
                  <a:pt x="801" y="225"/>
                  <a:pt x="801" y="226"/>
                </a:cubicBezTo>
                <a:cubicBezTo>
                  <a:pt x="801" y="227"/>
                  <a:pt x="800" y="228"/>
                  <a:pt x="799" y="228"/>
                </a:cubicBezTo>
                <a:cubicBezTo>
                  <a:pt x="797" y="228"/>
                  <a:pt x="797" y="226"/>
                  <a:pt x="797" y="225"/>
                </a:cubicBezTo>
                <a:cubicBezTo>
                  <a:pt x="797" y="224"/>
                  <a:pt x="789" y="226"/>
                  <a:pt x="787" y="228"/>
                </a:cubicBezTo>
                <a:cubicBezTo>
                  <a:pt x="785" y="230"/>
                  <a:pt x="781" y="229"/>
                  <a:pt x="781" y="230"/>
                </a:cubicBezTo>
                <a:cubicBezTo>
                  <a:pt x="781" y="231"/>
                  <a:pt x="779" y="232"/>
                  <a:pt x="779" y="231"/>
                </a:cubicBezTo>
                <a:cubicBezTo>
                  <a:pt x="779" y="230"/>
                  <a:pt x="778" y="229"/>
                  <a:pt x="777" y="229"/>
                </a:cubicBezTo>
                <a:cubicBezTo>
                  <a:pt x="775" y="229"/>
                  <a:pt x="778" y="228"/>
                  <a:pt x="777" y="227"/>
                </a:cubicBezTo>
                <a:cubicBezTo>
                  <a:pt x="777" y="226"/>
                  <a:pt x="776" y="227"/>
                  <a:pt x="775" y="227"/>
                </a:cubicBezTo>
                <a:cubicBezTo>
                  <a:pt x="775" y="228"/>
                  <a:pt x="774" y="228"/>
                  <a:pt x="773" y="228"/>
                </a:cubicBezTo>
                <a:cubicBezTo>
                  <a:pt x="772" y="227"/>
                  <a:pt x="770" y="230"/>
                  <a:pt x="768" y="231"/>
                </a:cubicBezTo>
                <a:cubicBezTo>
                  <a:pt x="767" y="232"/>
                  <a:pt x="765" y="230"/>
                  <a:pt x="766" y="229"/>
                </a:cubicBezTo>
                <a:cubicBezTo>
                  <a:pt x="767" y="227"/>
                  <a:pt x="766" y="228"/>
                  <a:pt x="765" y="228"/>
                </a:cubicBezTo>
                <a:cubicBezTo>
                  <a:pt x="763" y="229"/>
                  <a:pt x="761" y="228"/>
                  <a:pt x="762" y="227"/>
                </a:cubicBezTo>
                <a:cubicBezTo>
                  <a:pt x="762" y="225"/>
                  <a:pt x="760" y="224"/>
                  <a:pt x="760" y="223"/>
                </a:cubicBezTo>
                <a:cubicBezTo>
                  <a:pt x="760" y="223"/>
                  <a:pt x="761" y="223"/>
                  <a:pt x="762" y="224"/>
                </a:cubicBezTo>
                <a:cubicBezTo>
                  <a:pt x="763" y="225"/>
                  <a:pt x="765" y="225"/>
                  <a:pt x="765" y="224"/>
                </a:cubicBezTo>
                <a:cubicBezTo>
                  <a:pt x="765" y="223"/>
                  <a:pt x="765" y="221"/>
                  <a:pt x="763" y="221"/>
                </a:cubicBezTo>
                <a:cubicBezTo>
                  <a:pt x="762" y="222"/>
                  <a:pt x="762" y="222"/>
                  <a:pt x="761" y="221"/>
                </a:cubicBezTo>
                <a:cubicBezTo>
                  <a:pt x="761" y="220"/>
                  <a:pt x="762" y="219"/>
                  <a:pt x="763" y="218"/>
                </a:cubicBezTo>
                <a:cubicBezTo>
                  <a:pt x="763" y="217"/>
                  <a:pt x="765" y="218"/>
                  <a:pt x="765" y="217"/>
                </a:cubicBezTo>
                <a:cubicBezTo>
                  <a:pt x="766" y="216"/>
                  <a:pt x="764" y="215"/>
                  <a:pt x="763" y="215"/>
                </a:cubicBezTo>
                <a:cubicBezTo>
                  <a:pt x="763" y="214"/>
                  <a:pt x="762" y="212"/>
                  <a:pt x="763" y="212"/>
                </a:cubicBezTo>
                <a:cubicBezTo>
                  <a:pt x="764" y="211"/>
                  <a:pt x="764" y="209"/>
                  <a:pt x="764" y="208"/>
                </a:cubicBezTo>
                <a:cubicBezTo>
                  <a:pt x="763" y="208"/>
                  <a:pt x="761" y="208"/>
                  <a:pt x="761" y="210"/>
                </a:cubicBezTo>
                <a:cubicBezTo>
                  <a:pt x="760" y="212"/>
                  <a:pt x="759" y="211"/>
                  <a:pt x="758" y="211"/>
                </a:cubicBezTo>
                <a:cubicBezTo>
                  <a:pt x="758" y="212"/>
                  <a:pt x="759" y="212"/>
                  <a:pt x="758" y="213"/>
                </a:cubicBezTo>
                <a:cubicBezTo>
                  <a:pt x="757" y="214"/>
                  <a:pt x="757" y="212"/>
                  <a:pt x="756" y="212"/>
                </a:cubicBezTo>
                <a:cubicBezTo>
                  <a:pt x="754" y="212"/>
                  <a:pt x="754" y="214"/>
                  <a:pt x="754" y="215"/>
                </a:cubicBezTo>
                <a:cubicBezTo>
                  <a:pt x="753" y="216"/>
                  <a:pt x="753" y="218"/>
                  <a:pt x="754" y="220"/>
                </a:cubicBezTo>
                <a:cubicBezTo>
                  <a:pt x="754" y="221"/>
                  <a:pt x="756" y="222"/>
                  <a:pt x="755" y="223"/>
                </a:cubicBezTo>
                <a:cubicBezTo>
                  <a:pt x="755" y="225"/>
                  <a:pt x="757" y="226"/>
                  <a:pt x="757" y="227"/>
                </a:cubicBezTo>
                <a:cubicBezTo>
                  <a:pt x="756" y="228"/>
                  <a:pt x="757" y="229"/>
                  <a:pt x="758" y="231"/>
                </a:cubicBezTo>
                <a:cubicBezTo>
                  <a:pt x="759" y="233"/>
                  <a:pt x="756" y="232"/>
                  <a:pt x="756" y="233"/>
                </a:cubicBezTo>
                <a:cubicBezTo>
                  <a:pt x="756" y="234"/>
                  <a:pt x="754" y="233"/>
                  <a:pt x="753" y="232"/>
                </a:cubicBezTo>
                <a:cubicBezTo>
                  <a:pt x="752" y="232"/>
                  <a:pt x="750" y="232"/>
                  <a:pt x="750" y="233"/>
                </a:cubicBezTo>
                <a:cubicBezTo>
                  <a:pt x="750" y="233"/>
                  <a:pt x="749" y="235"/>
                  <a:pt x="748" y="234"/>
                </a:cubicBezTo>
                <a:cubicBezTo>
                  <a:pt x="747" y="234"/>
                  <a:pt x="746" y="234"/>
                  <a:pt x="744" y="234"/>
                </a:cubicBezTo>
                <a:cubicBezTo>
                  <a:pt x="742" y="235"/>
                  <a:pt x="742" y="236"/>
                  <a:pt x="742" y="237"/>
                </a:cubicBezTo>
                <a:cubicBezTo>
                  <a:pt x="743" y="238"/>
                  <a:pt x="741" y="238"/>
                  <a:pt x="740" y="237"/>
                </a:cubicBezTo>
                <a:cubicBezTo>
                  <a:pt x="740" y="236"/>
                  <a:pt x="738" y="237"/>
                  <a:pt x="738" y="238"/>
                </a:cubicBezTo>
                <a:cubicBezTo>
                  <a:pt x="739" y="240"/>
                  <a:pt x="736" y="240"/>
                  <a:pt x="736" y="242"/>
                </a:cubicBezTo>
                <a:cubicBezTo>
                  <a:pt x="737" y="243"/>
                  <a:pt x="734" y="245"/>
                  <a:pt x="733" y="246"/>
                </a:cubicBezTo>
                <a:cubicBezTo>
                  <a:pt x="732" y="246"/>
                  <a:pt x="730" y="247"/>
                  <a:pt x="729" y="247"/>
                </a:cubicBezTo>
                <a:cubicBezTo>
                  <a:pt x="727" y="247"/>
                  <a:pt x="726" y="249"/>
                  <a:pt x="726" y="251"/>
                </a:cubicBezTo>
                <a:cubicBezTo>
                  <a:pt x="726" y="254"/>
                  <a:pt x="724" y="254"/>
                  <a:pt x="722" y="254"/>
                </a:cubicBezTo>
                <a:cubicBezTo>
                  <a:pt x="719" y="254"/>
                  <a:pt x="720" y="256"/>
                  <a:pt x="719" y="257"/>
                </a:cubicBezTo>
                <a:cubicBezTo>
                  <a:pt x="718" y="258"/>
                  <a:pt x="714" y="257"/>
                  <a:pt x="714" y="255"/>
                </a:cubicBezTo>
                <a:cubicBezTo>
                  <a:pt x="713" y="254"/>
                  <a:pt x="710" y="255"/>
                  <a:pt x="711" y="257"/>
                </a:cubicBezTo>
                <a:cubicBezTo>
                  <a:pt x="713" y="258"/>
                  <a:pt x="713" y="261"/>
                  <a:pt x="712" y="261"/>
                </a:cubicBezTo>
                <a:cubicBezTo>
                  <a:pt x="711" y="262"/>
                  <a:pt x="711" y="261"/>
                  <a:pt x="710" y="261"/>
                </a:cubicBezTo>
                <a:cubicBezTo>
                  <a:pt x="709" y="261"/>
                  <a:pt x="709" y="261"/>
                  <a:pt x="708" y="261"/>
                </a:cubicBezTo>
                <a:cubicBezTo>
                  <a:pt x="707" y="262"/>
                  <a:pt x="707" y="260"/>
                  <a:pt x="705" y="260"/>
                </a:cubicBezTo>
                <a:cubicBezTo>
                  <a:pt x="705" y="260"/>
                  <a:pt x="704" y="260"/>
                  <a:pt x="703" y="260"/>
                </a:cubicBezTo>
                <a:cubicBezTo>
                  <a:pt x="703" y="260"/>
                  <a:pt x="702" y="260"/>
                  <a:pt x="701" y="260"/>
                </a:cubicBezTo>
                <a:cubicBezTo>
                  <a:pt x="699" y="260"/>
                  <a:pt x="698" y="261"/>
                  <a:pt x="699" y="262"/>
                </a:cubicBezTo>
                <a:cubicBezTo>
                  <a:pt x="699" y="263"/>
                  <a:pt x="699" y="264"/>
                  <a:pt x="699" y="265"/>
                </a:cubicBezTo>
                <a:cubicBezTo>
                  <a:pt x="700" y="266"/>
                  <a:pt x="703" y="266"/>
                  <a:pt x="705" y="267"/>
                </a:cubicBezTo>
                <a:cubicBezTo>
                  <a:pt x="707" y="268"/>
                  <a:pt x="707" y="267"/>
                  <a:pt x="708" y="268"/>
                </a:cubicBezTo>
                <a:cubicBezTo>
                  <a:pt x="710" y="269"/>
                  <a:pt x="710" y="268"/>
                  <a:pt x="710" y="270"/>
                </a:cubicBezTo>
                <a:cubicBezTo>
                  <a:pt x="710" y="271"/>
                  <a:pt x="711" y="273"/>
                  <a:pt x="713" y="273"/>
                </a:cubicBezTo>
                <a:cubicBezTo>
                  <a:pt x="715" y="274"/>
                  <a:pt x="714" y="275"/>
                  <a:pt x="714" y="277"/>
                </a:cubicBezTo>
                <a:cubicBezTo>
                  <a:pt x="715" y="278"/>
                  <a:pt x="713" y="280"/>
                  <a:pt x="714" y="282"/>
                </a:cubicBezTo>
                <a:cubicBezTo>
                  <a:pt x="714" y="283"/>
                  <a:pt x="713" y="289"/>
                  <a:pt x="712" y="289"/>
                </a:cubicBezTo>
                <a:cubicBezTo>
                  <a:pt x="711" y="290"/>
                  <a:pt x="710" y="289"/>
                  <a:pt x="708" y="289"/>
                </a:cubicBezTo>
                <a:cubicBezTo>
                  <a:pt x="707" y="289"/>
                  <a:pt x="705" y="288"/>
                  <a:pt x="704" y="289"/>
                </a:cubicBezTo>
                <a:cubicBezTo>
                  <a:pt x="703" y="289"/>
                  <a:pt x="700" y="289"/>
                  <a:pt x="697" y="289"/>
                </a:cubicBezTo>
                <a:cubicBezTo>
                  <a:pt x="694" y="288"/>
                  <a:pt x="692" y="288"/>
                  <a:pt x="690" y="288"/>
                </a:cubicBezTo>
                <a:cubicBezTo>
                  <a:pt x="687" y="289"/>
                  <a:pt x="687" y="287"/>
                  <a:pt x="685" y="287"/>
                </a:cubicBezTo>
                <a:cubicBezTo>
                  <a:pt x="683" y="287"/>
                  <a:pt x="684" y="289"/>
                  <a:pt x="681" y="289"/>
                </a:cubicBezTo>
                <a:cubicBezTo>
                  <a:pt x="679" y="289"/>
                  <a:pt x="679" y="291"/>
                  <a:pt x="680" y="292"/>
                </a:cubicBezTo>
                <a:cubicBezTo>
                  <a:pt x="682" y="294"/>
                  <a:pt x="681" y="298"/>
                  <a:pt x="681" y="299"/>
                </a:cubicBezTo>
                <a:cubicBezTo>
                  <a:pt x="682" y="301"/>
                  <a:pt x="680" y="308"/>
                  <a:pt x="679" y="310"/>
                </a:cubicBezTo>
                <a:cubicBezTo>
                  <a:pt x="677" y="312"/>
                  <a:pt x="679" y="312"/>
                  <a:pt x="680" y="313"/>
                </a:cubicBezTo>
                <a:cubicBezTo>
                  <a:pt x="682" y="315"/>
                  <a:pt x="681" y="319"/>
                  <a:pt x="681" y="321"/>
                </a:cubicBezTo>
                <a:cubicBezTo>
                  <a:pt x="681" y="322"/>
                  <a:pt x="682" y="321"/>
                  <a:pt x="684" y="321"/>
                </a:cubicBezTo>
                <a:cubicBezTo>
                  <a:pt x="686" y="321"/>
                  <a:pt x="688" y="320"/>
                  <a:pt x="690" y="321"/>
                </a:cubicBezTo>
                <a:cubicBezTo>
                  <a:pt x="692" y="322"/>
                  <a:pt x="693" y="326"/>
                  <a:pt x="695" y="326"/>
                </a:cubicBezTo>
                <a:cubicBezTo>
                  <a:pt x="696" y="326"/>
                  <a:pt x="696" y="325"/>
                  <a:pt x="696" y="324"/>
                </a:cubicBezTo>
                <a:cubicBezTo>
                  <a:pt x="697" y="324"/>
                  <a:pt x="697" y="324"/>
                  <a:pt x="698" y="324"/>
                </a:cubicBezTo>
                <a:cubicBezTo>
                  <a:pt x="699" y="324"/>
                  <a:pt x="700" y="323"/>
                  <a:pt x="702" y="323"/>
                </a:cubicBezTo>
                <a:cubicBezTo>
                  <a:pt x="705" y="323"/>
                  <a:pt x="706" y="323"/>
                  <a:pt x="708" y="323"/>
                </a:cubicBezTo>
                <a:cubicBezTo>
                  <a:pt x="709" y="323"/>
                  <a:pt x="710" y="322"/>
                  <a:pt x="711" y="321"/>
                </a:cubicBezTo>
                <a:cubicBezTo>
                  <a:pt x="711" y="320"/>
                  <a:pt x="712" y="319"/>
                  <a:pt x="714" y="319"/>
                </a:cubicBezTo>
                <a:cubicBezTo>
                  <a:pt x="716" y="319"/>
                  <a:pt x="716" y="317"/>
                  <a:pt x="716" y="316"/>
                </a:cubicBezTo>
                <a:cubicBezTo>
                  <a:pt x="716" y="315"/>
                  <a:pt x="719" y="313"/>
                  <a:pt x="719" y="313"/>
                </a:cubicBezTo>
                <a:cubicBezTo>
                  <a:pt x="719" y="312"/>
                  <a:pt x="717" y="309"/>
                  <a:pt x="719" y="306"/>
                </a:cubicBezTo>
                <a:cubicBezTo>
                  <a:pt x="721" y="304"/>
                  <a:pt x="722" y="304"/>
                  <a:pt x="722" y="302"/>
                </a:cubicBezTo>
                <a:cubicBezTo>
                  <a:pt x="722" y="301"/>
                  <a:pt x="724" y="300"/>
                  <a:pt x="726" y="300"/>
                </a:cubicBezTo>
                <a:cubicBezTo>
                  <a:pt x="728" y="300"/>
                  <a:pt x="729" y="298"/>
                  <a:pt x="731" y="298"/>
                </a:cubicBezTo>
                <a:cubicBezTo>
                  <a:pt x="733" y="297"/>
                  <a:pt x="733" y="295"/>
                  <a:pt x="732" y="293"/>
                </a:cubicBezTo>
                <a:cubicBezTo>
                  <a:pt x="732" y="291"/>
                  <a:pt x="734" y="289"/>
                  <a:pt x="736" y="289"/>
                </a:cubicBezTo>
                <a:cubicBezTo>
                  <a:pt x="738" y="288"/>
                  <a:pt x="743" y="290"/>
                  <a:pt x="744" y="291"/>
                </a:cubicBezTo>
                <a:cubicBezTo>
                  <a:pt x="745" y="291"/>
                  <a:pt x="747" y="291"/>
                  <a:pt x="749" y="289"/>
                </a:cubicBezTo>
                <a:cubicBezTo>
                  <a:pt x="751" y="287"/>
                  <a:pt x="752" y="287"/>
                  <a:pt x="753" y="287"/>
                </a:cubicBezTo>
                <a:cubicBezTo>
                  <a:pt x="755" y="286"/>
                  <a:pt x="754" y="285"/>
                  <a:pt x="756" y="284"/>
                </a:cubicBezTo>
                <a:cubicBezTo>
                  <a:pt x="759" y="283"/>
                  <a:pt x="761" y="285"/>
                  <a:pt x="762" y="287"/>
                </a:cubicBezTo>
                <a:cubicBezTo>
                  <a:pt x="763" y="288"/>
                  <a:pt x="763" y="288"/>
                  <a:pt x="764" y="289"/>
                </a:cubicBezTo>
                <a:cubicBezTo>
                  <a:pt x="764" y="290"/>
                  <a:pt x="765" y="292"/>
                  <a:pt x="768" y="294"/>
                </a:cubicBezTo>
                <a:cubicBezTo>
                  <a:pt x="771" y="296"/>
                  <a:pt x="772" y="298"/>
                  <a:pt x="773" y="299"/>
                </a:cubicBezTo>
                <a:cubicBezTo>
                  <a:pt x="775" y="300"/>
                  <a:pt x="777" y="300"/>
                  <a:pt x="777" y="301"/>
                </a:cubicBezTo>
                <a:cubicBezTo>
                  <a:pt x="778" y="302"/>
                  <a:pt x="780" y="303"/>
                  <a:pt x="781" y="303"/>
                </a:cubicBezTo>
                <a:cubicBezTo>
                  <a:pt x="783" y="304"/>
                  <a:pt x="783" y="306"/>
                  <a:pt x="784" y="306"/>
                </a:cubicBezTo>
                <a:cubicBezTo>
                  <a:pt x="786" y="306"/>
                  <a:pt x="785" y="307"/>
                  <a:pt x="786" y="308"/>
                </a:cubicBezTo>
                <a:cubicBezTo>
                  <a:pt x="786" y="309"/>
                  <a:pt x="787" y="312"/>
                  <a:pt x="786" y="313"/>
                </a:cubicBezTo>
                <a:cubicBezTo>
                  <a:pt x="785" y="314"/>
                  <a:pt x="785" y="316"/>
                  <a:pt x="786" y="316"/>
                </a:cubicBezTo>
                <a:cubicBezTo>
                  <a:pt x="787" y="316"/>
                  <a:pt x="788" y="314"/>
                  <a:pt x="788" y="313"/>
                </a:cubicBezTo>
                <a:cubicBezTo>
                  <a:pt x="788" y="312"/>
                  <a:pt x="790" y="312"/>
                  <a:pt x="791" y="310"/>
                </a:cubicBezTo>
                <a:cubicBezTo>
                  <a:pt x="792" y="309"/>
                  <a:pt x="789" y="309"/>
                  <a:pt x="789" y="307"/>
                </a:cubicBezTo>
                <a:cubicBezTo>
                  <a:pt x="788" y="305"/>
                  <a:pt x="790" y="304"/>
                  <a:pt x="793" y="305"/>
                </a:cubicBezTo>
                <a:cubicBezTo>
                  <a:pt x="795" y="307"/>
                  <a:pt x="796" y="308"/>
                  <a:pt x="796" y="305"/>
                </a:cubicBezTo>
                <a:cubicBezTo>
                  <a:pt x="796" y="303"/>
                  <a:pt x="789" y="300"/>
                  <a:pt x="787" y="299"/>
                </a:cubicBezTo>
                <a:cubicBezTo>
                  <a:pt x="786" y="298"/>
                  <a:pt x="787" y="297"/>
                  <a:pt x="784" y="297"/>
                </a:cubicBezTo>
                <a:cubicBezTo>
                  <a:pt x="782" y="297"/>
                  <a:pt x="779" y="294"/>
                  <a:pt x="778" y="290"/>
                </a:cubicBezTo>
                <a:cubicBezTo>
                  <a:pt x="777" y="286"/>
                  <a:pt x="773" y="286"/>
                  <a:pt x="772" y="284"/>
                </a:cubicBezTo>
                <a:cubicBezTo>
                  <a:pt x="771" y="282"/>
                  <a:pt x="773" y="282"/>
                  <a:pt x="772" y="280"/>
                </a:cubicBezTo>
                <a:cubicBezTo>
                  <a:pt x="771" y="278"/>
                  <a:pt x="775" y="277"/>
                  <a:pt x="776" y="277"/>
                </a:cubicBezTo>
                <a:cubicBezTo>
                  <a:pt x="778" y="278"/>
                  <a:pt x="777" y="280"/>
                  <a:pt x="778" y="280"/>
                </a:cubicBezTo>
                <a:cubicBezTo>
                  <a:pt x="779" y="280"/>
                  <a:pt x="781" y="280"/>
                  <a:pt x="781" y="281"/>
                </a:cubicBezTo>
                <a:cubicBezTo>
                  <a:pt x="781" y="283"/>
                  <a:pt x="784" y="286"/>
                  <a:pt x="785" y="287"/>
                </a:cubicBezTo>
                <a:cubicBezTo>
                  <a:pt x="786" y="289"/>
                  <a:pt x="788" y="288"/>
                  <a:pt x="788" y="289"/>
                </a:cubicBezTo>
                <a:cubicBezTo>
                  <a:pt x="788" y="290"/>
                  <a:pt x="790" y="291"/>
                  <a:pt x="792" y="291"/>
                </a:cubicBezTo>
                <a:cubicBezTo>
                  <a:pt x="794" y="291"/>
                  <a:pt x="797" y="295"/>
                  <a:pt x="799" y="296"/>
                </a:cubicBezTo>
                <a:cubicBezTo>
                  <a:pt x="801" y="297"/>
                  <a:pt x="802" y="297"/>
                  <a:pt x="800" y="299"/>
                </a:cubicBezTo>
                <a:cubicBezTo>
                  <a:pt x="799" y="300"/>
                  <a:pt x="799" y="304"/>
                  <a:pt x="800" y="305"/>
                </a:cubicBezTo>
                <a:cubicBezTo>
                  <a:pt x="802" y="306"/>
                  <a:pt x="802" y="308"/>
                  <a:pt x="803" y="309"/>
                </a:cubicBezTo>
                <a:cubicBezTo>
                  <a:pt x="805" y="309"/>
                  <a:pt x="806" y="311"/>
                  <a:pt x="805" y="312"/>
                </a:cubicBezTo>
                <a:cubicBezTo>
                  <a:pt x="805" y="314"/>
                  <a:pt x="807" y="314"/>
                  <a:pt x="808" y="313"/>
                </a:cubicBezTo>
                <a:cubicBezTo>
                  <a:pt x="809" y="312"/>
                  <a:pt x="812" y="314"/>
                  <a:pt x="812" y="315"/>
                </a:cubicBezTo>
                <a:cubicBezTo>
                  <a:pt x="812" y="315"/>
                  <a:pt x="812" y="315"/>
                  <a:pt x="811" y="315"/>
                </a:cubicBezTo>
                <a:cubicBezTo>
                  <a:pt x="810" y="314"/>
                  <a:pt x="809" y="314"/>
                  <a:pt x="808" y="315"/>
                </a:cubicBezTo>
                <a:cubicBezTo>
                  <a:pt x="806" y="316"/>
                  <a:pt x="809" y="317"/>
                  <a:pt x="809" y="319"/>
                </a:cubicBezTo>
                <a:cubicBezTo>
                  <a:pt x="808" y="320"/>
                  <a:pt x="809" y="322"/>
                  <a:pt x="811" y="321"/>
                </a:cubicBezTo>
                <a:cubicBezTo>
                  <a:pt x="812" y="321"/>
                  <a:pt x="812" y="322"/>
                  <a:pt x="813" y="322"/>
                </a:cubicBezTo>
                <a:cubicBezTo>
                  <a:pt x="814" y="323"/>
                  <a:pt x="814" y="324"/>
                  <a:pt x="815" y="323"/>
                </a:cubicBezTo>
                <a:cubicBezTo>
                  <a:pt x="816" y="323"/>
                  <a:pt x="814" y="320"/>
                  <a:pt x="814" y="319"/>
                </a:cubicBezTo>
                <a:cubicBezTo>
                  <a:pt x="814" y="319"/>
                  <a:pt x="815" y="319"/>
                  <a:pt x="815" y="319"/>
                </a:cubicBezTo>
                <a:cubicBezTo>
                  <a:pt x="816" y="319"/>
                  <a:pt x="817" y="319"/>
                  <a:pt x="817" y="319"/>
                </a:cubicBezTo>
                <a:cubicBezTo>
                  <a:pt x="818" y="318"/>
                  <a:pt x="816" y="317"/>
                  <a:pt x="815" y="317"/>
                </a:cubicBezTo>
                <a:cubicBezTo>
                  <a:pt x="815" y="317"/>
                  <a:pt x="814" y="317"/>
                  <a:pt x="815" y="317"/>
                </a:cubicBezTo>
                <a:cubicBezTo>
                  <a:pt x="815" y="316"/>
                  <a:pt x="816" y="316"/>
                  <a:pt x="817" y="316"/>
                </a:cubicBezTo>
                <a:cubicBezTo>
                  <a:pt x="818" y="317"/>
                  <a:pt x="819" y="316"/>
                  <a:pt x="820" y="316"/>
                </a:cubicBezTo>
                <a:cubicBezTo>
                  <a:pt x="820" y="316"/>
                  <a:pt x="821" y="313"/>
                  <a:pt x="818" y="313"/>
                </a:cubicBezTo>
                <a:cubicBezTo>
                  <a:pt x="817" y="312"/>
                  <a:pt x="817" y="313"/>
                  <a:pt x="816" y="313"/>
                </a:cubicBezTo>
                <a:cubicBezTo>
                  <a:pt x="816" y="313"/>
                  <a:pt x="816" y="314"/>
                  <a:pt x="815" y="313"/>
                </a:cubicBezTo>
                <a:cubicBezTo>
                  <a:pt x="813" y="311"/>
                  <a:pt x="816" y="312"/>
                  <a:pt x="816" y="310"/>
                </a:cubicBezTo>
                <a:cubicBezTo>
                  <a:pt x="816" y="309"/>
                  <a:pt x="814" y="307"/>
                  <a:pt x="813" y="306"/>
                </a:cubicBezTo>
                <a:cubicBezTo>
                  <a:pt x="812" y="304"/>
                  <a:pt x="814" y="303"/>
                  <a:pt x="815" y="305"/>
                </a:cubicBezTo>
                <a:cubicBezTo>
                  <a:pt x="816" y="306"/>
                  <a:pt x="817" y="305"/>
                  <a:pt x="818" y="305"/>
                </a:cubicBezTo>
                <a:cubicBezTo>
                  <a:pt x="819" y="305"/>
                  <a:pt x="817" y="303"/>
                  <a:pt x="819" y="302"/>
                </a:cubicBezTo>
                <a:cubicBezTo>
                  <a:pt x="821" y="301"/>
                  <a:pt x="821" y="302"/>
                  <a:pt x="822" y="303"/>
                </a:cubicBezTo>
                <a:cubicBezTo>
                  <a:pt x="822" y="303"/>
                  <a:pt x="823" y="301"/>
                  <a:pt x="825" y="301"/>
                </a:cubicBezTo>
                <a:cubicBezTo>
                  <a:pt x="827" y="301"/>
                  <a:pt x="828" y="304"/>
                  <a:pt x="830" y="304"/>
                </a:cubicBezTo>
                <a:cubicBezTo>
                  <a:pt x="832" y="304"/>
                  <a:pt x="833" y="302"/>
                  <a:pt x="834" y="301"/>
                </a:cubicBezTo>
                <a:cubicBezTo>
                  <a:pt x="835" y="301"/>
                  <a:pt x="836" y="301"/>
                  <a:pt x="837" y="301"/>
                </a:cubicBezTo>
                <a:cubicBezTo>
                  <a:pt x="838" y="301"/>
                  <a:pt x="839" y="301"/>
                  <a:pt x="840" y="301"/>
                </a:cubicBezTo>
                <a:cubicBezTo>
                  <a:pt x="841" y="300"/>
                  <a:pt x="838" y="299"/>
                  <a:pt x="837" y="298"/>
                </a:cubicBezTo>
                <a:cubicBezTo>
                  <a:pt x="836" y="297"/>
                  <a:pt x="836" y="295"/>
                  <a:pt x="835" y="295"/>
                </a:cubicBezTo>
                <a:cubicBezTo>
                  <a:pt x="834" y="295"/>
                  <a:pt x="833" y="292"/>
                  <a:pt x="834" y="292"/>
                </a:cubicBezTo>
                <a:cubicBezTo>
                  <a:pt x="835" y="291"/>
                  <a:pt x="836" y="288"/>
                  <a:pt x="838" y="288"/>
                </a:cubicBezTo>
                <a:cubicBezTo>
                  <a:pt x="839" y="288"/>
                  <a:pt x="838" y="286"/>
                  <a:pt x="838" y="285"/>
                </a:cubicBezTo>
                <a:cubicBezTo>
                  <a:pt x="839" y="284"/>
                  <a:pt x="839" y="282"/>
                  <a:pt x="841" y="281"/>
                </a:cubicBezTo>
                <a:cubicBezTo>
                  <a:pt x="842" y="281"/>
                  <a:pt x="843" y="281"/>
                  <a:pt x="843" y="279"/>
                </a:cubicBezTo>
                <a:cubicBezTo>
                  <a:pt x="843" y="277"/>
                  <a:pt x="843" y="277"/>
                  <a:pt x="845" y="276"/>
                </a:cubicBezTo>
                <a:cubicBezTo>
                  <a:pt x="847" y="274"/>
                  <a:pt x="847" y="272"/>
                  <a:pt x="848" y="271"/>
                </a:cubicBezTo>
                <a:cubicBezTo>
                  <a:pt x="850" y="271"/>
                  <a:pt x="851" y="270"/>
                  <a:pt x="853" y="271"/>
                </a:cubicBezTo>
                <a:cubicBezTo>
                  <a:pt x="856" y="271"/>
                  <a:pt x="852" y="273"/>
                  <a:pt x="854" y="273"/>
                </a:cubicBezTo>
                <a:cubicBezTo>
                  <a:pt x="854" y="274"/>
                  <a:pt x="856" y="274"/>
                  <a:pt x="857" y="274"/>
                </a:cubicBezTo>
                <a:cubicBezTo>
                  <a:pt x="859" y="274"/>
                  <a:pt x="860" y="274"/>
                  <a:pt x="860" y="274"/>
                </a:cubicBezTo>
                <a:cubicBezTo>
                  <a:pt x="861" y="276"/>
                  <a:pt x="855" y="277"/>
                  <a:pt x="855" y="278"/>
                </a:cubicBezTo>
                <a:cubicBezTo>
                  <a:pt x="855" y="278"/>
                  <a:pt x="858" y="279"/>
                  <a:pt x="859" y="280"/>
                </a:cubicBezTo>
                <a:cubicBezTo>
                  <a:pt x="860" y="280"/>
                  <a:pt x="859" y="282"/>
                  <a:pt x="859" y="283"/>
                </a:cubicBezTo>
                <a:cubicBezTo>
                  <a:pt x="860" y="283"/>
                  <a:pt x="861" y="283"/>
                  <a:pt x="863" y="282"/>
                </a:cubicBezTo>
                <a:cubicBezTo>
                  <a:pt x="864" y="281"/>
                  <a:pt x="865" y="281"/>
                  <a:pt x="867" y="280"/>
                </a:cubicBezTo>
                <a:cubicBezTo>
                  <a:pt x="868" y="280"/>
                  <a:pt x="869" y="280"/>
                  <a:pt x="870" y="280"/>
                </a:cubicBezTo>
                <a:cubicBezTo>
                  <a:pt x="871" y="280"/>
                  <a:pt x="872" y="280"/>
                  <a:pt x="872" y="279"/>
                </a:cubicBezTo>
                <a:cubicBezTo>
                  <a:pt x="873" y="279"/>
                  <a:pt x="871" y="278"/>
                  <a:pt x="868" y="278"/>
                </a:cubicBezTo>
                <a:cubicBezTo>
                  <a:pt x="865" y="279"/>
                  <a:pt x="865" y="275"/>
                  <a:pt x="865" y="275"/>
                </a:cubicBezTo>
                <a:cubicBezTo>
                  <a:pt x="865" y="274"/>
                  <a:pt x="868" y="272"/>
                  <a:pt x="870" y="271"/>
                </a:cubicBezTo>
                <a:cubicBezTo>
                  <a:pt x="872" y="271"/>
                  <a:pt x="874" y="271"/>
                  <a:pt x="875" y="270"/>
                </a:cubicBezTo>
                <a:cubicBezTo>
                  <a:pt x="877" y="269"/>
                  <a:pt x="883" y="268"/>
                  <a:pt x="883" y="269"/>
                </a:cubicBezTo>
                <a:cubicBezTo>
                  <a:pt x="884" y="270"/>
                  <a:pt x="879" y="272"/>
                  <a:pt x="878" y="272"/>
                </a:cubicBezTo>
                <a:cubicBezTo>
                  <a:pt x="877" y="272"/>
                  <a:pt x="880" y="273"/>
                  <a:pt x="880" y="274"/>
                </a:cubicBezTo>
                <a:cubicBezTo>
                  <a:pt x="880" y="275"/>
                  <a:pt x="877" y="275"/>
                  <a:pt x="877" y="277"/>
                </a:cubicBezTo>
                <a:cubicBezTo>
                  <a:pt x="877" y="278"/>
                  <a:pt x="876" y="279"/>
                  <a:pt x="875" y="279"/>
                </a:cubicBezTo>
                <a:cubicBezTo>
                  <a:pt x="873" y="279"/>
                  <a:pt x="873" y="279"/>
                  <a:pt x="874" y="280"/>
                </a:cubicBezTo>
                <a:cubicBezTo>
                  <a:pt x="874" y="280"/>
                  <a:pt x="874" y="282"/>
                  <a:pt x="877" y="282"/>
                </a:cubicBezTo>
                <a:cubicBezTo>
                  <a:pt x="880" y="283"/>
                  <a:pt x="883" y="285"/>
                  <a:pt x="885" y="288"/>
                </a:cubicBezTo>
                <a:cubicBezTo>
                  <a:pt x="887" y="290"/>
                  <a:pt x="892" y="289"/>
                  <a:pt x="893" y="292"/>
                </a:cubicBezTo>
                <a:cubicBezTo>
                  <a:pt x="893" y="295"/>
                  <a:pt x="895" y="294"/>
                  <a:pt x="894" y="297"/>
                </a:cubicBezTo>
                <a:cubicBezTo>
                  <a:pt x="894" y="299"/>
                  <a:pt x="887" y="302"/>
                  <a:pt x="885" y="301"/>
                </a:cubicBezTo>
                <a:cubicBezTo>
                  <a:pt x="884" y="300"/>
                  <a:pt x="880" y="301"/>
                  <a:pt x="878" y="301"/>
                </a:cubicBezTo>
                <a:cubicBezTo>
                  <a:pt x="875" y="301"/>
                  <a:pt x="875" y="299"/>
                  <a:pt x="873" y="299"/>
                </a:cubicBezTo>
                <a:cubicBezTo>
                  <a:pt x="871" y="300"/>
                  <a:pt x="871" y="298"/>
                  <a:pt x="869" y="298"/>
                </a:cubicBezTo>
                <a:cubicBezTo>
                  <a:pt x="867" y="298"/>
                  <a:pt x="869" y="297"/>
                  <a:pt x="863" y="296"/>
                </a:cubicBezTo>
                <a:cubicBezTo>
                  <a:pt x="857" y="295"/>
                  <a:pt x="852" y="298"/>
                  <a:pt x="850" y="300"/>
                </a:cubicBezTo>
                <a:cubicBezTo>
                  <a:pt x="849" y="301"/>
                  <a:pt x="846" y="301"/>
                  <a:pt x="843" y="301"/>
                </a:cubicBezTo>
                <a:cubicBezTo>
                  <a:pt x="842" y="301"/>
                  <a:pt x="841" y="300"/>
                  <a:pt x="841" y="301"/>
                </a:cubicBezTo>
                <a:cubicBezTo>
                  <a:pt x="840" y="301"/>
                  <a:pt x="841" y="303"/>
                  <a:pt x="839" y="304"/>
                </a:cubicBezTo>
                <a:cubicBezTo>
                  <a:pt x="837" y="304"/>
                  <a:pt x="835" y="304"/>
                  <a:pt x="834" y="304"/>
                </a:cubicBezTo>
                <a:cubicBezTo>
                  <a:pt x="832" y="304"/>
                  <a:pt x="830" y="304"/>
                  <a:pt x="830" y="305"/>
                </a:cubicBezTo>
                <a:cubicBezTo>
                  <a:pt x="828" y="305"/>
                  <a:pt x="827" y="308"/>
                  <a:pt x="829" y="308"/>
                </a:cubicBezTo>
                <a:cubicBezTo>
                  <a:pt x="830" y="308"/>
                  <a:pt x="831" y="308"/>
                  <a:pt x="830" y="309"/>
                </a:cubicBezTo>
                <a:cubicBezTo>
                  <a:pt x="830" y="310"/>
                  <a:pt x="832" y="311"/>
                  <a:pt x="831" y="312"/>
                </a:cubicBezTo>
                <a:cubicBezTo>
                  <a:pt x="830" y="313"/>
                  <a:pt x="830" y="314"/>
                  <a:pt x="831" y="315"/>
                </a:cubicBezTo>
                <a:cubicBezTo>
                  <a:pt x="832" y="316"/>
                  <a:pt x="832" y="317"/>
                  <a:pt x="831" y="317"/>
                </a:cubicBezTo>
                <a:cubicBezTo>
                  <a:pt x="830" y="317"/>
                  <a:pt x="833" y="319"/>
                  <a:pt x="833" y="320"/>
                </a:cubicBezTo>
                <a:cubicBezTo>
                  <a:pt x="833" y="320"/>
                  <a:pt x="836" y="320"/>
                  <a:pt x="836" y="321"/>
                </a:cubicBezTo>
                <a:cubicBezTo>
                  <a:pt x="836" y="322"/>
                  <a:pt x="837" y="322"/>
                  <a:pt x="838" y="322"/>
                </a:cubicBezTo>
                <a:cubicBezTo>
                  <a:pt x="839" y="321"/>
                  <a:pt x="840" y="323"/>
                  <a:pt x="841" y="325"/>
                </a:cubicBezTo>
                <a:cubicBezTo>
                  <a:pt x="841" y="326"/>
                  <a:pt x="846" y="325"/>
                  <a:pt x="846" y="324"/>
                </a:cubicBezTo>
                <a:cubicBezTo>
                  <a:pt x="846" y="322"/>
                  <a:pt x="847" y="322"/>
                  <a:pt x="850" y="322"/>
                </a:cubicBezTo>
                <a:cubicBezTo>
                  <a:pt x="852" y="322"/>
                  <a:pt x="854" y="325"/>
                  <a:pt x="855" y="325"/>
                </a:cubicBezTo>
                <a:cubicBezTo>
                  <a:pt x="856" y="326"/>
                  <a:pt x="858" y="325"/>
                  <a:pt x="860" y="325"/>
                </a:cubicBezTo>
                <a:cubicBezTo>
                  <a:pt x="861" y="325"/>
                  <a:pt x="863" y="323"/>
                  <a:pt x="864" y="322"/>
                </a:cubicBezTo>
                <a:cubicBezTo>
                  <a:pt x="864" y="322"/>
                  <a:pt x="865" y="322"/>
                  <a:pt x="865" y="323"/>
                </a:cubicBezTo>
                <a:cubicBezTo>
                  <a:pt x="866" y="323"/>
                  <a:pt x="866" y="323"/>
                  <a:pt x="867" y="323"/>
                </a:cubicBezTo>
                <a:cubicBezTo>
                  <a:pt x="868" y="322"/>
                  <a:pt x="869" y="322"/>
                  <a:pt x="870" y="322"/>
                </a:cubicBezTo>
                <a:cubicBezTo>
                  <a:pt x="871" y="322"/>
                  <a:pt x="868" y="324"/>
                  <a:pt x="869" y="325"/>
                </a:cubicBezTo>
                <a:cubicBezTo>
                  <a:pt x="870" y="326"/>
                  <a:pt x="868" y="328"/>
                  <a:pt x="869" y="329"/>
                </a:cubicBezTo>
                <a:cubicBezTo>
                  <a:pt x="870" y="330"/>
                  <a:pt x="869" y="331"/>
                  <a:pt x="869" y="333"/>
                </a:cubicBezTo>
                <a:cubicBezTo>
                  <a:pt x="869" y="334"/>
                  <a:pt x="865" y="338"/>
                  <a:pt x="865" y="341"/>
                </a:cubicBezTo>
                <a:cubicBezTo>
                  <a:pt x="864" y="344"/>
                  <a:pt x="862" y="349"/>
                  <a:pt x="861" y="349"/>
                </a:cubicBezTo>
                <a:cubicBezTo>
                  <a:pt x="861" y="350"/>
                  <a:pt x="860" y="349"/>
                  <a:pt x="859" y="349"/>
                </a:cubicBezTo>
                <a:cubicBezTo>
                  <a:pt x="859" y="349"/>
                  <a:pt x="858" y="349"/>
                  <a:pt x="857" y="349"/>
                </a:cubicBezTo>
                <a:cubicBezTo>
                  <a:pt x="855" y="350"/>
                  <a:pt x="853" y="349"/>
                  <a:pt x="851" y="348"/>
                </a:cubicBezTo>
                <a:cubicBezTo>
                  <a:pt x="849" y="347"/>
                  <a:pt x="843" y="348"/>
                  <a:pt x="842" y="349"/>
                </a:cubicBezTo>
                <a:cubicBezTo>
                  <a:pt x="842" y="351"/>
                  <a:pt x="840" y="351"/>
                  <a:pt x="838" y="350"/>
                </a:cubicBezTo>
                <a:cubicBezTo>
                  <a:pt x="836" y="349"/>
                  <a:pt x="833" y="348"/>
                  <a:pt x="830" y="348"/>
                </a:cubicBezTo>
                <a:cubicBezTo>
                  <a:pt x="826" y="347"/>
                  <a:pt x="824" y="347"/>
                  <a:pt x="823" y="346"/>
                </a:cubicBezTo>
                <a:cubicBezTo>
                  <a:pt x="823" y="345"/>
                  <a:pt x="821" y="345"/>
                  <a:pt x="818" y="344"/>
                </a:cubicBezTo>
                <a:cubicBezTo>
                  <a:pt x="814" y="344"/>
                  <a:pt x="815" y="341"/>
                  <a:pt x="811" y="341"/>
                </a:cubicBezTo>
                <a:cubicBezTo>
                  <a:pt x="807" y="341"/>
                  <a:pt x="802" y="344"/>
                  <a:pt x="802" y="346"/>
                </a:cubicBezTo>
                <a:cubicBezTo>
                  <a:pt x="802" y="348"/>
                  <a:pt x="804" y="350"/>
                  <a:pt x="802" y="351"/>
                </a:cubicBezTo>
                <a:cubicBezTo>
                  <a:pt x="801" y="353"/>
                  <a:pt x="798" y="353"/>
                  <a:pt x="796" y="351"/>
                </a:cubicBezTo>
                <a:cubicBezTo>
                  <a:pt x="794" y="350"/>
                  <a:pt x="790" y="349"/>
                  <a:pt x="788" y="349"/>
                </a:cubicBezTo>
                <a:cubicBezTo>
                  <a:pt x="785" y="349"/>
                  <a:pt x="783" y="347"/>
                  <a:pt x="784" y="346"/>
                </a:cubicBezTo>
                <a:cubicBezTo>
                  <a:pt x="784" y="344"/>
                  <a:pt x="783" y="344"/>
                  <a:pt x="781" y="343"/>
                </a:cubicBezTo>
                <a:cubicBezTo>
                  <a:pt x="779" y="343"/>
                  <a:pt x="777" y="341"/>
                  <a:pt x="773" y="342"/>
                </a:cubicBezTo>
                <a:cubicBezTo>
                  <a:pt x="769" y="342"/>
                  <a:pt x="767" y="340"/>
                  <a:pt x="767" y="339"/>
                </a:cubicBezTo>
                <a:cubicBezTo>
                  <a:pt x="767" y="338"/>
                  <a:pt x="765" y="337"/>
                  <a:pt x="765" y="337"/>
                </a:cubicBezTo>
                <a:cubicBezTo>
                  <a:pt x="764" y="338"/>
                  <a:pt x="762" y="337"/>
                  <a:pt x="762" y="336"/>
                </a:cubicBezTo>
                <a:cubicBezTo>
                  <a:pt x="761" y="334"/>
                  <a:pt x="763" y="334"/>
                  <a:pt x="765" y="333"/>
                </a:cubicBezTo>
                <a:cubicBezTo>
                  <a:pt x="767" y="331"/>
                  <a:pt x="767" y="329"/>
                  <a:pt x="765" y="327"/>
                </a:cubicBezTo>
                <a:cubicBezTo>
                  <a:pt x="763" y="326"/>
                  <a:pt x="764" y="325"/>
                  <a:pt x="766" y="324"/>
                </a:cubicBezTo>
                <a:cubicBezTo>
                  <a:pt x="767" y="322"/>
                  <a:pt x="766" y="321"/>
                  <a:pt x="765" y="322"/>
                </a:cubicBezTo>
                <a:cubicBezTo>
                  <a:pt x="764" y="323"/>
                  <a:pt x="763" y="323"/>
                  <a:pt x="763" y="321"/>
                </a:cubicBezTo>
                <a:cubicBezTo>
                  <a:pt x="763" y="320"/>
                  <a:pt x="759" y="320"/>
                  <a:pt x="757" y="321"/>
                </a:cubicBezTo>
                <a:cubicBezTo>
                  <a:pt x="756" y="322"/>
                  <a:pt x="752" y="321"/>
                  <a:pt x="751" y="321"/>
                </a:cubicBezTo>
                <a:cubicBezTo>
                  <a:pt x="750" y="321"/>
                  <a:pt x="748" y="321"/>
                  <a:pt x="747" y="321"/>
                </a:cubicBezTo>
                <a:cubicBezTo>
                  <a:pt x="745" y="321"/>
                  <a:pt x="742" y="324"/>
                  <a:pt x="741" y="323"/>
                </a:cubicBezTo>
                <a:cubicBezTo>
                  <a:pt x="740" y="321"/>
                  <a:pt x="728" y="323"/>
                  <a:pt x="725" y="323"/>
                </a:cubicBezTo>
                <a:cubicBezTo>
                  <a:pt x="722" y="324"/>
                  <a:pt x="720" y="327"/>
                  <a:pt x="718" y="327"/>
                </a:cubicBezTo>
                <a:cubicBezTo>
                  <a:pt x="716" y="327"/>
                  <a:pt x="713" y="329"/>
                  <a:pt x="712" y="330"/>
                </a:cubicBezTo>
                <a:cubicBezTo>
                  <a:pt x="710" y="332"/>
                  <a:pt x="707" y="330"/>
                  <a:pt x="705" y="330"/>
                </a:cubicBezTo>
                <a:cubicBezTo>
                  <a:pt x="704" y="330"/>
                  <a:pt x="704" y="330"/>
                  <a:pt x="703" y="330"/>
                </a:cubicBezTo>
                <a:cubicBezTo>
                  <a:pt x="701" y="330"/>
                  <a:pt x="699" y="331"/>
                  <a:pt x="698" y="329"/>
                </a:cubicBezTo>
                <a:cubicBezTo>
                  <a:pt x="696" y="327"/>
                  <a:pt x="695" y="327"/>
                  <a:pt x="694" y="327"/>
                </a:cubicBezTo>
                <a:cubicBezTo>
                  <a:pt x="693" y="328"/>
                  <a:pt x="691" y="334"/>
                  <a:pt x="689" y="336"/>
                </a:cubicBezTo>
                <a:cubicBezTo>
                  <a:pt x="688" y="338"/>
                  <a:pt x="685" y="339"/>
                  <a:pt x="683" y="339"/>
                </a:cubicBezTo>
                <a:cubicBezTo>
                  <a:pt x="681" y="339"/>
                  <a:pt x="681" y="342"/>
                  <a:pt x="680" y="343"/>
                </a:cubicBezTo>
                <a:cubicBezTo>
                  <a:pt x="678" y="344"/>
                  <a:pt x="679" y="346"/>
                  <a:pt x="677" y="347"/>
                </a:cubicBezTo>
                <a:cubicBezTo>
                  <a:pt x="676" y="348"/>
                  <a:pt x="676" y="352"/>
                  <a:pt x="677" y="353"/>
                </a:cubicBezTo>
                <a:cubicBezTo>
                  <a:pt x="678" y="355"/>
                  <a:pt x="674" y="359"/>
                  <a:pt x="672" y="360"/>
                </a:cubicBezTo>
                <a:cubicBezTo>
                  <a:pt x="670" y="362"/>
                  <a:pt x="669" y="364"/>
                  <a:pt x="666" y="364"/>
                </a:cubicBezTo>
                <a:cubicBezTo>
                  <a:pt x="663" y="365"/>
                  <a:pt x="661" y="368"/>
                  <a:pt x="661" y="370"/>
                </a:cubicBezTo>
                <a:cubicBezTo>
                  <a:pt x="660" y="372"/>
                  <a:pt x="655" y="375"/>
                  <a:pt x="655" y="378"/>
                </a:cubicBezTo>
                <a:cubicBezTo>
                  <a:pt x="655" y="380"/>
                  <a:pt x="650" y="385"/>
                  <a:pt x="647" y="391"/>
                </a:cubicBezTo>
                <a:cubicBezTo>
                  <a:pt x="645" y="397"/>
                  <a:pt x="647" y="398"/>
                  <a:pt x="649" y="400"/>
                </a:cubicBezTo>
                <a:cubicBezTo>
                  <a:pt x="650" y="401"/>
                  <a:pt x="648" y="404"/>
                  <a:pt x="650" y="407"/>
                </a:cubicBezTo>
                <a:cubicBezTo>
                  <a:pt x="651" y="409"/>
                  <a:pt x="649" y="413"/>
                  <a:pt x="648" y="415"/>
                </a:cubicBezTo>
                <a:cubicBezTo>
                  <a:pt x="647" y="416"/>
                  <a:pt x="648" y="420"/>
                  <a:pt x="646" y="422"/>
                </a:cubicBezTo>
                <a:cubicBezTo>
                  <a:pt x="645" y="424"/>
                  <a:pt x="647" y="427"/>
                  <a:pt x="648" y="428"/>
                </a:cubicBezTo>
                <a:cubicBezTo>
                  <a:pt x="649" y="429"/>
                  <a:pt x="647" y="432"/>
                  <a:pt x="648" y="433"/>
                </a:cubicBezTo>
                <a:cubicBezTo>
                  <a:pt x="650" y="435"/>
                  <a:pt x="650" y="436"/>
                  <a:pt x="652" y="436"/>
                </a:cubicBezTo>
                <a:cubicBezTo>
                  <a:pt x="655" y="437"/>
                  <a:pt x="652" y="438"/>
                  <a:pt x="654" y="440"/>
                </a:cubicBezTo>
                <a:cubicBezTo>
                  <a:pt x="656" y="441"/>
                  <a:pt x="656" y="442"/>
                  <a:pt x="657" y="444"/>
                </a:cubicBezTo>
                <a:cubicBezTo>
                  <a:pt x="659" y="445"/>
                  <a:pt x="662" y="447"/>
                  <a:pt x="663" y="451"/>
                </a:cubicBezTo>
                <a:cubicBezTo>
                  <a:pt x="664" y="454"/>
                  <a:pt x="665" y="455"/>
                  <a:pt x="666" y="456"/>
                </a:cubicBezTo>
                <a:cubicBezTo>
                  <a:pt x="668" y="457"/>
                  <a:pt x="672" y="459"/>
                  <a:pt x="675" y="462"/>
                </a:cubicBezTo>
                <a:cubicBezTo>
                  <a:pt x="678" y="464"/>
                  <a:pt x="683" y="467"/>
                  <a:pt x="685" y="468"/>
                </a:cubicBezTo>
                <a:cubicBezTo>
                  <a:pt x="687" y="469"/>
                  <a:pt x="692" y="467"/>
                  <a:pt x="699" y="465"/>
                </a:cubicBezTo>
                <a:cubicBezTo>
                  <a:pt x="705" y="464"/>
                  <a:pt x="709" y="467"/>
                  <a:pt x="710" y="467"/>
                </a:cubicBezTo>
                <a:cubicBezTo>
                  <a:pt x="711" y="467"/>
                  <a:pt x="716" y="465"/>
                  <a:pt x="718" y="464"/>
                </a:cubicBezTo>
                <a:cubicBezTo>
                  <a:pt x="720" y="463"/>
                  <a:pt x="723" y="462"/>
                  <a:pt x="724" y="461"/>
                </a:cubicBezTo>
                <a:cubicBezTo>
                  <a:pt x="725" y="460"/>
                  <a:pt x="728" y="460"/>
                  <a:pt x="729" y="460"/>
                </a:cubicBezTo>
                <a:cubicBezTo>
                  <a:pt x="731" y="460"/>
                  <a:pt x="731" y="458"/>
                  <a:pt x="732" y="459"/>
                </a:cubicBezTo>
                <a:cubicBezTo>
                  <a:pt x="733" y="460"/>
                  <a:pt x="736" y="460"/>
                  <a:pt x="739" y="461"/>
                </a:cubicBezTo>
                <a:cubicBezTo>
                  <a:pt x="741" y="461"/>
                  <a:pt x="743" y="464"/>
                  <a:pt x="743" y="465"/>
                </a:cubicBezTo>
                <a:cubicBezTo>
                  <a:pt x="742" y="466"/>
                  <a:pt x="744" y="468"/>
                  <a:pt x="745" y="469"/>
                </a:cubicBezTo>
                <a:cubicBezTo>
                  <a:pt x="746" y="469"/>
                  <a:pt x="748" y="468"/>
                  <a:pt x="749" y="468"/>
                </a:cubicBezTo>
                <a:cubicBezTo>
                  <a:pt x="750" y="468"/>
                  <a:pt x="754" y="468"/>
                  <a:pt x="755" y="467"/>
                </a:cubicBezTo>
                <a:cubicBezTo>
                  <a:pt x="756" y="466"/>
                  <a:pt x="756" y="468"/>
                  <a:pt x="757" y="469"/>
                </a:cubicBezTo>
                <a:cubicBezTo>
                  <a:pt x="758" y="470"/>
                  <a:pt x="759" y="470"/>
                  <a:pt x="759" y="470"/>
                </a:cubicBezTo>
                <a:cubicBezTo>
                  <a:pt x="760" y="470"/>
                  <a:pt x="760" y="470"/>
                  <a:pt x="760" y="470"/>
                </a:cubicBezTo>
                <a:cubicBezTo>
                  <a:pt x="761" y="470"/>
                  <a:pt x="762" y="473"/>
                  <a:pt x="762" y="474"/>
                </a:cubicBezTo>
                <a:cubicBezTo>
                  <a:pt x="761" y="475"/>
                  <a:pt x="760" y="477"/>
                  <a:pt x="761" y="478"/>
                </a:cubicBezTo>
                <a:cubicBezTo>
                  <a:pt x="762" y="479"/>
                  <a:pt x="761" y="480"/>
                  <a:pt x="760" y="481"/>
                </a:cubicBezTo>
                <a:cubicBezTo>
                  <a:pt x="759" y="481"/>
                  <a:pt x="759" y="483"/>
                  <a:pt x="760" y="483"/>
                </a:cubicBezTo>
                <a:cubicBezTo>
                  <a:pt x="761" y="483"/>
                  <a:pt x="760" y="484"/>
                  <a:pt x="759" y="485"/>
                </a:cubicBezTo>
                <a:cubicBezTo>
                  <a:pt x="759" y="485"/>
                  <a:pt x="760" y="486"/>
                  <a:pt x="761" y="487"/>
                </a:cubicBezTo>
                <a:cubicBezTo>
                  <a:pt x="761" y="488"/>
                  <a:pt x="758" y="487"/>
                  <a:pt x="758" y="489"/>
                </a:cubicBezTo>
                <a:cubicBezTo>
                  <a:pt x="759" y="490"/>
                  <a:pt x="758" y="491"/>
                  <a:pt x="757" y="491"/>
                </a:cubicBezTo>
                <a:cubicBezTo>
                  <a:pt x="756" y="492"/>
                  <a:pt x="759" y="494"/>
                  <a:pt x="759" y="495"/>
                </a:cubicBezTo>
                <a:cubicBezTo>
                  <a:pt x="759" y="496"/>
                  <a:pt x="760" y="497"/>
                  <a:pt x="762" y="499"/>
                </a:cubicBezTo>
                <a:cubicBezTo>
                  <a:pt x="764" y="501"/>
                  <a:pt x="763" y="502"/>
                  <a:pt x="767" y="504"/>
                </a:cubicBezTo>
                <a:cubicBezTo>
                  <a:pt x="770" y="507"/>
                  <a:pt x="771" y="511"/>
                  <a:pt x="772" y="514"/>
                </a:cubicBezTo>
                <a:cubicBezTo>
                  <a:pt x="772" y="516"/>
                  <a:pt x="775" y="522"/>
                  <a:pt x="776" y="523"/>
                </a:cubicBezTo>
                <a:cubicBezTo>
                  <a:pt x="776" y="524"/>
                  <a:pt x="775" y="525"/>
                  <a:pt x="775" y="527"/>
                </a:cubicBezTo>
                <a:cubicBezTo>
                  <a:pt x="775" y="530"/>
                  <a:pt x="777" y="534"/>
                  <a:pt x="777" y="536"/>
                </a:cubicBezTo>
                <a:cubicBezTo>
                  <a:pt x="778" y="539"/>
                  <a:pt x="776" y="541"/>
                  <a:pt x="774" y="542"/>
                </a:cubicBezTo>
                <a:cubicBezTo>
                  <a:pt x="773" y="544"/>
                  <a:pt x="771" y="548"/>
                  <a:pt x="771" y="551"/>
                </a:cubicBezTo>
                <a:cubicBezTo>
                  <a:pt x="771" y="553"/>
                  <a:pt x="769" y="555"/>
                  <a:pt x="769" y="557"/>
                </a:cubicBezTo>
                <a:cubicBezTo>
                  <a:pt x="769" y="558"/>
                  <a:pt x="769" y="561"/>
                  <a:pt x="769" y="562"/>
                </a:cubicBezTo>
                <a:cubicBezTo>
                  <a:pt x="768" y="564"/>
                  <a:pt x="770" y="566"/>
                  <a:pt x="771" y="568"/>
                </a:cubicBezTo>
                <a:cubicBezTo>
                  <a:pt x="772" y="570"/>
                  <a:pt x="774" y="574"/>
                  <a:pt x="775" y="577"/>
                </a:cubicBezTo>
                <a:cubicBezTo>
                  <a:pt x="776" y="580"/>
                  <a:pt x="779" y="583"/>
                  <a:pt x="779" y="585"/>
                </a:cubicBezTo>
                <a:cubicBezTo>
                  <a:pt x="780" y="588"/>
                  <a:pt x="779" y="591"/>
                  <a:pt x="780" y="593"/>
                </a:cubicBezTo>
                <a:cubicBezTo>
                  <a:pt x="780" y="594"/>
                  <a:pt x="781" y="597"/>
                  <a:pt x="781" y="599"/>
                </a:cubicBezTo>
                <a:cubicBezTo>
                  <a:pt x="782" y="602"/>
                  <a:pt x="782" y="607"/>
                  <a:pt x="784" y="610"/>
                </a:cubicBezTo>
                <a:cubicBezTo>
                  <a:pt x="786" y="612"/>
                  <a:pt x="789" y="616"/>
                  <a:pt x="790" y="620"/>
                </a:cubicBezTo>
                <a:cubicBezTo>
                  <a:pt x="791" y="623"/>
                  <a:pt x="793" y="626"/>
                  <a:pt x="794" y="628"/>
                </a:cubicBezTo>
                <a:cubicBezTo>
                  <a:pt x="795" y="630"/>
                  <a:pt x="795" y="632"/>
                  <a:pt x="794" y="632"/>
                </a:cubicBezTo>
                <a:cubicBezTo>
                  <a:pt x="793" y="632"/>
                  <a:pt x="793" y="633"/>
                  <a:pt x="794" y="636"/>
                </a:cubicBezTo>
                <a:cubicBezTo>
                  <a:pt x="795" y="638"/>
                  <a:pt x="794" y="639"/>
                  <a:pt x="795" y="639"/>
                </a:cubicBezTo>
                <a:cubicBezTo>
                  <a:pt x="797" y="639"/>
                  <a:pt x="796" y="640"/>
                  <a:pt x="797" y="640"/>
                </a:cubicBezTo>
                <a:cubicBezTo>
                  <a:pt x="798" y="640"/>
                  <a:pt x="799" y="641"/>
                  <a:pt x="799" y="642"/>
                </a:cubicBezTo>
                <a:cubicBezTo>
                  <a:pt x="800" y="643"/>
                  <a:pt x="802" y="643"/>
                  <a:pt x="802" y="642"/>
                </a:cubicBezTo>
                <a:cubicBezTo>
                  <a:pt x="803" y="641"/>
                  <a:pt x="805" y="641"/>
                  <a:pt x="807" y="641"/>
                </a:cubicBezTo>
                <a:cubicBezTo>
                  <a:pt x="809" y="641"/>
                  <a:pt x="809" y="640"/>
                  <a:pt x="811" y="639"/>
                </a:cubicBezTo>
                <a:cubicBezTo>
                  <a:pt x="813" y="638"/>
                  <a:pt x="816" y="638"/>
                  <a:pt x="818" y="639"/>
                </a:cubicBezTo>
                <a:cubicBezTo>
                  <a:pt x="819" y="640"/>
                  <a:pt x="821" y="639"/>
                  <a:pt x="822" y="638"/>
                </a:cubicBezTo>
                <a:cubicBezTo>
                  <a:pt x="822" y="638"/>
                  <a:pt x="823" y="638"/>
                  <a:pt x="823" y="638"/>
                </a:cubicBezTo>
                <a:cubicBezTo>
                  <a:pt x="824" y="639"/>
                  <a:pt x="824" y="639"/>
                  <a:pt x="824" y="638"/>
                </a:cubicBezTo>
                <a:cubicBezTo>
                  <a:pt x="825" y="636"/>
                  <a:pt x="826" y="637"/>
                  <a:pt x="828" y="637"/>
                </a:cubicBezTo>
                <a:cubicBezTo>
                  <a:pt x="830" y="637"/>
                  <a:pt x="834" y="634"/>
                  <a:pt x="837" y="631"/>
                </a:cubicBezTo>
                <a:cubicBezTo>
                  <a:pt x="840" y="628"/>
                  <a:pt x="845" y="622"/>
                  <a:pt x="847" y="619"/>
                </a:cubicBezTo>
                <a:cubicBezTo>
                  <a:pt x="849" y="616"/>
                  <a:pt x="851" y="613"/>
                  <a:pt x="853" y="612"/>
                </a:cubicBezTo>
                <a:cubicBezTo>
                  <a:pt x="854" y="611"/>
                  <a:pt x="855" y="605"/>
                  <a:pt x="855" y="603"/>
                </a:cubicBezTo>
                <a:cubicBezTo>
                  <a:pt x="855" y="602"/>
                  <a:pt x="855" y="602"/>
                  <a:pt x="854" y="602"/>
                </a:cubicBezTo>
                <a:cubicBezTo>
                  <a:pt x="854" y="602"/>
                  <a:pt x="854" y="602"/>
                  <a:pt x="853" y="601"/>
                </a:cubicBezTo>
                <a:cubicBezTo>
                  <a:pt x="853" y="600"/>
                  <a:pt x="856" y="598"/>
                  <a:pt x="860" y="596"/>
                </a:cubicBezTo>
                <a:cubicBezTo>
                  <a:pt x="864" y="595"/>
                  <a:pt x="865" y="594"/>
                  <a:pt x="865" y="593"/>
                </a:cubicBezTo>
                <a:cubicBezTo>
                  <a:pt x="866" y="592"/>
                  <a:pt x="865" y="588"/>
                  <a:pt x="866" y="587"/>
                </a:cubicBezTo>
                <a:cubicBezTo>
                  <a:pt x="866" y="586"/>
                  <a:pt x="866" y="585"/>
                  <a:pt x="865" y="582"/>
                </a:cubicBezTo>
                <a:cubicBezTo>
                  <a:pt x="865" y="578"/>
                  <a:pt x="863" y="578"/>
                  <a:pt x="863" y="576"/>
                </a:cubicBezTo>
                <a:cubicBezTo>
                  <a:pt x="862" y="574"/>
                  <a:pt x="863" y="573"/>
                  <a:pt x="864" y="573"/>
                </a:cubicBezTo>
                <a:cubicBezTo>
                  <a:pt x="865" y="573"/>
                  <a:pt x="865" y="572"/>
                  <a:pt x="866" y="571"/>
                </a:cubicBezTo>
                <a:cubicBezTo>
                  <a:pt x="867" y="569"/>
                  <a:pt x="868" y="570"/>
                  <a:pt x="869" y="568"/>
                </a:cubicBezTo>
                <a:cubicBezTo>
                  <a:pt x="871" y="567"/>
                  <a:pt x="871" y="566"/>
                  <a:pt x="874" y="564"/>
                </a:cubicBezTo>
                <a:cubicBezTo>
                  <a:pt x="876" y="562"/>
                  <a:pt x="879" y="562"/>
                  <a:pt x="882" y="560"/>
                </a:cubicBezTo>
                <a:cubicBezTo>
                  <a:pt x="885" y="558"/>
                  <a:pt x="889" y="552"/>
                  <a:pt x="889" y="551"/>
                </a:cubicBezTo>
                <a:cubicBezTo>
                  <a:pt x="888" y="550"/>
                  <a:pt x="887" y="545"/>
                  <a:pt x="888" y="543"/>
                </a:cubicBezTo>
                <a:cubicBezTo>
                  <a:pt x="888" y="541"/>
                  <a:pt x="887" y="535"/>
                  <a:pt x="887" y="533"/>
                </a:cubicBezTo>
                <a:cubicBezTo>
                  <a:pt x="887" y="530"/>
                  <a:pt x="884" y="531"/>
                  <a:pt x="884" y="529"/>
                </a:cubicBezTo>
                <a:cubicBezTo>
                  <a:pt x="884" y="526"/>
                  <a:pt x="883" y="526"/>
                  <a:pt x="883" y="524"/>
                </a:cubicBezTo>
                <a:cubicBezTo>
                  <a:pt x="883" y="523"/>
                  <a:pt x="883" y="521"/>
                  <a:pt x="882" y="521"/>
                </a:cubicBezTo>
                <a:cubicBezTo>
                  <a:pt x="882" y="521"/>
                  <a:pt x="882" y="519"/>
                  <a:pt x="883" y="518"/>
                </a:cubicBezTo>
                <a:cubicBezTo>
                  <a:pt x="884" y="516"/>
                  <a:pt x="881" y="516"/>
                  <a:pt x="881" y="514"/>
                </a:cubicBezTo>
                <a:cubicBezTo>
                  <a:pt x="880" y="512"/>
                  <a:pt x="886" y="500"/>
                  <a:pt x="887" y="498"/>
                </a:cubicBezTo>
                <a:cubicBezTo>
                  <a:pt x="888" y="497"/>
                  <a:pt x="889" y="497"/>
                  <a:pt x="889" y="496"/>
                </a:cubicBezTo>
                <a:cubicBezTo>
                  <a:pt x="890" y="496"/>
                  <a:pt x="890" y="496"/>
                  <a:pt x="890" y="496"/>
                </a:cubicBezTo>
                <a:cubicBezTo>
                  <a:pt x="891" y="496"/>
                  <a:pt x="891" y="496"/>
                  <a:pt x="892" y="495"/>
                </a:cubicBezTo>
                <a:cubicBezTo>
                  <a:pt x="893" y="493"/>
                  <a:pt x="898" y="488"/>
                  <a:pt x="902" y="484"/>
                </a:cubicBezTo>
                <a:cubicBezTo>
                  <a:pt x="905" y="480"/>
                  <a:pt x="907" y="480"/>
                  <a:pt x="909" y="479"/>
                </a:cubicBezTo>
                <a:cubicBezTo>
                  <a:pt x="911" y="478"/>
                  <a:pt x="916" y="473"/>
                  <a:pt x="919" y="468"/>
                </a:cubicBezTo>
                <a:cubicBezTo>
                  <a:pt x="922" y="465"/>
                  <a:pt x="924" y="462"/>
                  <a:pt x="924" y="460"/>
                </a:cubicBezTo>
                <a:cubicBezTo>
                  <a:pt x="925" y="458"/>
                  <a:pt x="927" y="456"/>
                  <a:pt x="928" y="454"/>
                </a:cubicBezTo>
                <a:cubicBezTo>
                  <a:pt x="930" y="452"/>
                  <a:pt x="932" y="447"/>
                  <a:pt x="932" y="445"/>
                </a:cubicBezTo>
                <a:cubicBezTo>
                  <a:pt x="932" y="444"/>
                  <a:pt x="933" y="441"/>
                  <a:pt x="934" y="438"/>
                </a:cubicBezTo>
                <a:cubicBezTo>
                  <a:pt x="934" y="435"/>
                  <a:pt x="932" y="435"/>
                  <a:pt x="931" y="436"/>
                </a:cubicBezTo>
                <a:cubicBezTo>
                  <a:pt x="930" y="438"/>
                  <a:pt x="925" y="439"/>
                  <a:pt x="921" y="439"/>
                </a:cubicBezTo>
                <a:cubicBezTo>
                  <a:pt x="918" y="439"/>
                  <a:pt x="916" y="439"/>
                  <a:pt x="915" y="441"/>
                </a:cubicBezTo>
                <a:cubicBezTo>
                  <a:pt x="914" y="441"/>
                  <a:pt x="913" y="441"/>
                  <a:pt x="912" y="441"/>
                </a:cubicBezTo>
                <a:cubicBezTo>
                  <a:pt x="911" y="441"/>
                  <a:pt x="910" y="441"/>
                  <a:pt x="909" y="442"/>
                </a:cubicBezTo>
                <a:cubicBezTo>
                  <a:pt x="908" y="443"/>
                  <a:pt x="903" y="444"/>
                  <a:pt x="902" y="441"/>
                </a:cubicBezTo>
                <a:cubicBezTo>
                  <a:pt x="901" y="438"/>
                  <a:pt x="898" y="438"/>
                  <a:pt x="898" y="438"/>
                </a:cubicBezTo>
                <a:cubicBezTo>
                  <a:pt x="897" y="437"/>
                  <a:pt x="899" y="436"/>
                  <a:pt x="900" y="436"/>
                </a:cubicBezTo>
                <a:cubicBezTo>
                  <a:pt x="901" y="435"/>
                  <a:pt x="901" y="434"/>
                  <a:pt x="900" y="433"/>
                </a:cubicBezTo>
                <a:cubicBezTo>
                  <a:pt x="899" y="432"/>
                  <a:pt x="897" y="431"/>
                  <a:pt x="895" y="428"/>
                </a:cubicBezTo>
                <a:cubicBezTo>
                  <a:pt x="892" y="425"/>
                  <a:pt x="889" y="423"/>
                  <a:pt x="888" y="423"/>
                </a:cubicBezTo>
                <a:cubicBezTo>
                  <a:pt x="886" y="423"/>
                  <a:pt x="886" y="420"/>
                  <a:pt x="885" y="420"/>
                </a:cubicBezTo>
                <a:cubicBezTo>
                  <a:pt x="884" y="420"/>
                  <a:pt x="882" y="416"/>
                  <a:pt x="882" y="414"/>
                </a:cubicBezTo>
                <a:cubicBezTo>
                  <a:pt x="882" y="412"/>
                  <a:pt x="878" y="408"/>
                  <a:pt x="877" y="407"/>
                </a:cubicBezTo>
                <a:cubicBezTo>
                  <a:pt x="875" y="406"/>
                  <a:pt x="874" y="404"/>
                  <a:pt x="874" y="400"/>
                </a:cubicBezTo>
                <a:cubicBezTo>
                  <a:pt x="874" y="397"/>
                  <a:pt x="874" y="394"/>
                  <a:pt x="873" y="393"/>
                </a:cubicBezTo>
                <a:cubicBezTo>
                  <a:pt x="873" y="392"/>
                  <a:pt x="872" y="390"/>
                  <a:pt x="870" y="389"/>
                </a:cubicBezTo>
                <a:cubicBezTo>
                  <a:pt x="868" y="388"/>
                  <a:pt x="867" y="386"/>
                  <a:pt x="867" y="384"/>
                </a:cubicBezTo>
                <a:cubicBezTo>
                  <a:pt x="868" y="382"/>
                  <a:pt x="866" y="382"/>
                  <a:pt x="865" y="379"/>
                </a:cubicBezTo>
                <a:cubicBezTo>
                  <a:pt x="865" y="376"/>
                  <a:pt x="861" y="372"/>
                  <a:pt x="861" y="371"/>
                </a:cubicBezTo>
                <a:cubicBezTo>
                  <a:pt x="861" y="369"/>
                  <a:pt x="859" y="368"/>
                  <a:pt x="859" y="366"/>
                </a:cubicBezTo>
                <a:cubicBezTo>
                  <a:pt x="859" y="364"/>
                  <a:pt x="858" y="364"/>
                  <a:pt x="856" y="362"/>
                </a:cubicBezTo>
                <a:cubicBezTo>
                  <a:pt x="854" y="359"/>
                  <a:pt x="854" y="354"/>
                  <a:pt x="854" y="354"/>
                </a:cubicBezTo>
                <a:cubicBezTo>
                  <a:pt x="855" y="354"/>
                  <a:pt x="856" y="358"/>
                  <a:pt x="857" y="359"/>
                </a:cubicBezTo>
                <a:cubicBezTo>
                  <a:pt x="858" y="361"/>
                  <a:pt x="860" y="365"/>
                  <a:pt x="861" y="365"/>
                </a:cubicBezTo>
                <a:cubicBezTo>
                  <a:pt x="863" y="365"/>
                  <a:pt x="863" y="358"/>
                  <a:pt x="864" y="359"/>
                </a:cubicBezTo>
                <a:cubicBezTo>
                  <a:pt x="864" y="359"/>
                  <a:pt x="864" y="363"/>
                  <a:pt x="865" y="364"/>
                </a:cubicBezTo>
                <a:cubicBezTo>
                  <a:pt x="866" y="364"/>
                  <a:pt x="866" y="366"/>
                  <a:pt x="868" y="368"/>
                </a:cubicBezTo>
                <a:cubicBezTo>
                  <a:pt x="870" y="370"/>
                  <a:pt x="874" y="376"/>
                  <a:pt x="874" y="378"/>
                </a:cubicBezTo>
                <a:cubicBezTo>
                  <a:pt x="874" y="379"/>
                  <a:pt x="875" y="381"/>
                  <a:pt x="877" y="382"/>
                </a:cubicBezTo>
                <a:cubicBezTo>
                  <a:pt x="880" y="384"/>
                  <a:pt x="880" y="386"/>
                  <a:pt x="881" y="387"/>
                </a:cubicBezTo>
                <a:cubicBezTo>
                  <a:pt x="883" y="388"/>
                  <a:pt x="882" y="389"/>
                  <a:pt x="882" y="392"/>
                </a:cubicBezTo>
                <a:cubicBezTo>
                  <a:pt x="882" y="394"/>
                  <a:pt x="884" y="397"/>
                  <a:pt x="886" y="399"/>
                </a:cubicBezTo>
                <a:cubicBezTo>
                  <a:pt x="888" y="400"/>
                  <a:pt x="890" y="402"/>
                  <a:pt x="891" y="404"/>
                </a:cubicBezTo>
                <a:cubicBezTo>
                  <a:pt x="892" y="407"/>
                  <a:pt x="893" y="409"/>
                  <a:pt x="895" y="411"/>
                </a:cubicBezTo>
                <a:cubicBezTo>
                  <a:pt x="896" y="412"/>
                  <a:pt x="895" y="413"/>
                  <a:pt x="896" y="414"/>
                </a:cubicBezTo>
                <a:cubicBezTo>
                  <a:pt x="897" y="415"/>
                  <a:pt x="898" y="418"/>
                  <a:pt x="898" y="419"/>
                </a:cubicBezTo>
                <a:cubicBezTo>
                  <a:pt x="897" y="421"/>
                  <a:pt x="898" y="424"/>
                  <a:pt x="899" y="426"/>
                </a:cubicBezTo>
                <a:cubicBezTo>
                  <a:pt x="900" y="428"/>
                  <a:pt x="900" y="432"/>
                  <a:pt x="900" y="432"/>
                </a:cubicBezTo>
                <a:cubicBezTo>
                  <a:pt x="901" y="433"/>
                  <a:pt x="906" y="433"/>
                  <a:pt x="908" y="431"/>
                </a:cubicBezTo>
                <a:cubicBezTo>
                  <a:pt x="910" y="430"/>
                  <a:pt x="912" y="430"/>
                  <a:pt x="914" y="430"/>
                </a:cubicBezTo>
                <a:cubicBezTo>
                  <a:pt x="915" y="430"/>
                  <a:pt x="918" y="428"/>
                  <a:pt x="918" y="427"/>
                </a:cubicBezTo>
                <a:cubicBezTo>
                  <a:pt x="919" y="427"/>
                  <a:pt x="921" y="427"/>
                  <a:pt x="923" y="427"/>
                </a:cubicBezTo>
                <a:cubicBezTo>
                  <a:pt x="924" y="427"/>
                  <a:pt x="925" y="426"/>
                  <a:pt x="926" y="424"/>
                </a:cubicBezTo>
                <a:cubicBezTo>
                  <a:pt x="927" y="423"/>
                  <a:pt x="931" y="423"/>
                  <a:pt x="935" y="422"/>
                </a:cubicBezTo>
                <a:cubicBezTo>
                  <a:pt x="939" y="420"/>
                  <a:pt x="938" y="418"/>
                  <a:pt x="939" y="417"/>
                </a:cubicBezTo>
                <a:cubicBezTo>
                  <a:pt x="940" y="416"/>
                  <a:pt x="941" y="417"/>
                  <a:pt x="944" y="415"/>
                </a:cubicBezTo>
                <a:cubicBezTo>
                  <a:pt x="946" y="414"/>
                  <a:pt x="949" y="415"/>
                  <a:pt x="951" y="414"/>
                </a:cubicBezTo>
                <a:cubicBezTo>
                  <a:pt x="952" y="414"/>
                  <a:pt x="951" y="412"/>
                  <a:pt x="952" y="411"/>
                </a:cubicBezTo>
                <a:cubicBezTo>
                  <a:pt x="953" y="410"/>
                  <a:pt x="954" y="410"/>
                  <a:pt x="955" y="410"/>
                </a:cubicBezTo>
                <a:cubicBezTo>
                  <a:pt x="956" y="410"/>
                  <a:pt x="956" y="410"/>
                  <a:pt x="957" y="410"/>
                </a:cubicBezTo>
                <a:cubicBezTo>
                  <a:pt x="958" y="410"/>
                  <a:pt x="958" y="407"/>
                  <a:pt x="960" y="406"/>
                </a:cubicBezTo>
                <a:cubicBezTo>
                  <a:pt x="961" y="406"/>
                  <a:pt x="962" y="406"/>
                  <a:pt x="962" y="405"/>
                </a:cubicBezTo>
                <a:cubicBezTo>
                  <a:pt x="962" y="404"/>
                  <a:pt x="962" y="399"/>
                  <a:pt x="964" y="399"/>
                </a:cubicBezTo>
                <a:cubicBezTo>
                  <a:pt x="965" y="399"/>
                  <a:pt x="967" y="397"/>
                  <a:pt x="967" y="397"/>
                </a:cubicBezTo>
                <a:cubicBezTo>
                  <a:pt x="967" y="396"/>
                  <a:pt x="970" y="393"/>
                  <a:pt x="971" y="392"/>
                </a:cubicBezTo>
                <a:cubicBezTo>
                  <a:pt x="971" y="390"/>
                  <a:pt x="972" y="390"/>
                  <a:pt x="970" y="389"/>
                </a:cubicBezTo>
                <a:cubicBezTo>
                  <a:pt x="969" y="389"/>
                  <a:pt x="967" y="386"/>
                  <a:pt x="967" y="385"/>
                </a:cubicBezTo>
                <a:cubicBezTo>
                  <a:pt x="966" y="384"/>
                  <a:pt x="963" y="385"/>
                  <a:pt x="960" y="382"/>
                </a:cubicBezTo>
                <a:cubicBezTo>
                  <a:pt x="957" y="380"/>
                  <a:pt x="957" y="373"/>
                  <a:pt x="956" y="373"/>
                </a:cubicBezTo>
                <a:cubicBezTo>
                  <a:pt x="955" y="372"/>
                  <a:pt x="952" y="376"/>
                  <a:pt x="951" y="378"/>
                </a:cubicBezTo>
                <a:cubicBezTo>
                  <a:pt x="950" y="381"/>
                  <a:pt x="946" y="383"/>
                  <a:pt x="943" y="382"/>
                </a:cubicBezTo>
                <a:cubicBezTo>
                  <a:pt x="940" y="381"/>
                  <a:pt x="939" y="383"/>
                  <a:pt x="938" y="383"/>
                </a:cubicBezTo>
                <a:cubicBezTo>
                  <a:pt x="937" y="384"/>
                  <a:pt x="935" y="381"/>
                  <a:pt x="935" y="379"/>
                </a:cubicBezTo>
                <a:cubicBezTo>
                  <a:pt x="936" y="378"/>
                  <a:pt x="937" y="374"/>
                  <a:pt x="935" y="374"/>
                </a:cubicBezTo>
                <a:cubicBezTo>
                  <a:pt x="933" y="373"/>
                  <a:pt x="932" y="377"/>
                  <a:pt x="932" y="378"/>
                </a:cubicBezTo>
                <a:cubicBezTo>
                  <a:pt x="932" y="379"/>
                  <a:pt x="929" y="374"/>
                  <a:pt x="930" y="373"/>
                </a:cubicBezTo>
                <a:cubicBezTo>
                  <a:pt x="931" y="372"/>
                  <a:pt x="929" y="370"/>
                  <a:pt x="928" y="369"/>
                </a:cubicBezTo>
                <a:cubicBezTo>
                  <a:pt x="926" y="368"/>
                  <a:pt x="924" y="365"/>
                  <a:pt x="923" y="364"/>
                </a:cubicBezTo>
                <a:cubicBezTo>
                  <a:pt x="923" y="362"/>
                  <a:pt x="921" y="358"/>
                  <a:pt x="921" y="357"/>
                </a:cubicBezTo>
                <a:cubicBezTo>
                  <a:pt x="921" y="356"/>
                  <a:pt x="923" y="355"/>
                  <a:pt x="924" y="355"/>
                </a:cubicBezTo>
                <a:cubicBezTo>
                  <a:pt x="925" y="355"/>
                  <a:pt x="925" y="353"/>
                  <a:pt x="926" y="354"/>
                </a:cubicBezTo>
                <a:cubicBezTo>
                  <a:pt x="927" y="355"/>
                  <a:pt x="928" y="354"/>
                  <a:pt x="929" y="354"/>
                </a:cubicBezTo>
                <a:cubicBezTo>
                  <a:pt x="930" y="354"/>
                  <a:pt x="932" y="359"/>
                  <a:pt x="933" y="361"/>
                </a:cubicBezTo>
                <a:cubicBezTo>
                  <a:pt x="934" y="363"/>
                  <a:pt x="934" y="364"/>
                  <a:pt x="936" y="365"/>
                </a:cubicBezTo>
                <a:cubicBezTo>
                  <a:pt x="937" y="366"/>
                  <a:pt x="939" y="365"/>
                  <a:pt x="941" y="367"/>
                </a:cubicBezTo>
                <a:cubicBezTo>
                  <a:pt x="943" y="369"/>
                  <a:pt x="948" y="371"/>
                  <a:pt x="951" y="371"/>
                </a:cubicBezTo>
                <a:cubicBezTo>
                  <a:pt x="952" y="371"/>
                  <a:pt x="953" y="370"/>
                  <a:pt x="954" y="370"/>
                </a:cubicBezTo>
                <a:cubicBezTo>
                  <a:pt x="955" y="369"/>
                  <a:pt x="956" y="369"/>
                  <a:pt x="957" y="369"/>
                </a:cubicBezTo>
                <a:cubicBezTo>
                  <a:pt x="960" y="370"/>
                  <a:pt x="960" y="373"/>
                  <a:pt x="961" y="375"/>
                </a:cubicBezTo>
                <a:cubicBezTo>
                  <a:pt x="962" y="376"/>
                  <a:pt x="973" y="377"/>
                  <a:pt x="975" y="377"/>
                </a:cubicBezTo>
                <a:cubicBezTo>
                  <a:pt x="977" y="378"/>
                  <a:pt x="987" y="378"/>
                  <a:pt x="988" y="377"/>
                </a:cubicBezTo>
                <a:cubicBezTo>
                  <a:pt x="989" y="376"/>
                  <a:pt x="990" y="376"/>
                  <a:pt x="991" y="377"/>
                </a:cubicBezTo>
                <a:cubicBezTo>
                  <a:pt x="992" y="377"/>
                  <a:pt x="996" y="378"/>
                  <a:pt x="998" y="377"/>
                </a:cubicBezTo>
                <a:cubicBezTo>
                  <a:pt x="1000" y="375"/>
                  <a:pt x="1001" y="377"/>
                  <a:pt x="1001" y="378"/>
                </a:cubicBezTo>
                <a:cubicBezTo>
                  <a:pt x="1001" y="379"/>
                  <a:pt x="1002" y="379"/>
                  <a:pt x="1003" y="380"/>
                </a:cubicBezTo>
                <a:cubicBezTo>
                  <a:pt x="1004" y="381"/>
                  <a:pt x="1004" y="382"/>
                  <a:pt x="1004" y="383"/>
                </a:cubicBezTo>
                <a:cubicBezTo>
                  <a:pt x="1005" y="384"/>
                  <a:pt x="1006" y="384"/>
                  <a:pt x="1008" y="384"/>
                </a:cubicBezTo>
                <a:cubicBezTo>
                  <a:pt x="1010" y="385"/>
                  <a:pt x="1010" y="388"/>
                  <a:pt x="1012" y="388"/>
                </a:cubicBezTo>
                <a:cubicBezTo>
                  <a:pt x="1014" y="389"/>
                  <a:pt x="1015" y="389"/>
                  <a:pt x="1015" y="388"/>
                </a:cubicBezTo>
                <a:cubicBezTo>
                  <a:pt x="1016" y="388"/>
                  <a:pt x="1017" y="388"/>
                  <a:pt x="1017" y="389"/>
                </a:cubicBezTo>
                <a:cubicBezTo>
                  <a:pt x="1017" y="391"/>
                  <a:pt x="1011" y="390"/>
                  <a:pt x="1011" y="391"/>
                </a:cubicBezTo>
                <a:cubicBezTo>
                  <a:pt x="1011" y="391"/>
                  <a:pt x="1017" y="399"/>
                  <a:pt x="1020" y="398"/>
                </a:cubicBezTo>
                <a:cubicBezTo>
                  <a:pt x="1023" y="398"/>
                  <a:pt x="1026" y="394"/>
                  <a:pt x="1025" y="394"/>
                </a:cubicBezTo>
                <a:cubicBezTo>
                  <a:pt x="1024" y="393"/>
                  <a:pt x="1025" y="391"/>
                  <a:pt x="1026" y="392"/>
                </a:cubicBezTo>
                <a:cubicBezTo>
                  <a:pt x="1027" y="392"/>
                  <a:pt x="1026" y="395"/>
                  <a:pt x="1027" y="396"/>
                </a:cubicBezTo>
                <a:cubicBezTo>
                  <a:pt x="1028" y="397"/>
                  <a:pt x="1028" y="398"/>
                  <a:pt x="1027" y="400"/>
                </a:cubicBezTo>
                <a:cubicBezTo>
                  <a:pt x="1026" y="402"/>
                  <a:pt x="1028" y="405"/>
                  <a:pt x="1028" y="407"/>
                </a:cubicBezTo>
                <a:cubicBezTo>
                  <a:pt x="1028" y="409"/>
                  <a:pt x="1029" y="412"/>
                  <a:pt x="1030" y="415"/>
                </a:cubicBezTo>
                <a:cubicBezTo>
                  <a:pt x="1030" y="417"/>
                  <a:pt x="1032" y="423"/>
                  <a:pt x="1034" y="426"/>
                </a:cubicBezTo>
                <a:cubicBezTo>
                  <a:pt x="1036" y="429"/>
                  <a:pt x="1037" y="435"/>
                  <a:pt x="1038" y="437"/>
                </a:cubicBezTo>
                <a:cubicBezTo>
                  <a:pt x="1039" y="438"/>
                  <a:pt x="1042" y="443"/>
                  <a:pt x="1042" y="446"/>
                </a:cubicBezTo>
                <a:cubicBezTo>
                  <a:pt x="1042" y="449"/>
                  <a:pt x="1045" y="453"/>
                  <a:pt x="1046" y="453"/>
                </a:cubicBezTo>
                <a:cubicBezTo>
                  <a:pt x="1047" y="454"/>
                  <a:pt x="1050" y="453"/>
                  <a:pt x="1050" y="451"/>
                </a:cubicBezTo>
                <a:cubicBezTo>
                  <a:pt x="1051" y="449"/>
                  <a:pt x="1054" y="448"/>
                  <a:pt x="1054" y="447"/>
                </a:cubicBezTo>
                <a:cubicBezTo>
                  <a:pt x="1054" y="445"/>
                  <a:pt x="1055" y="444"/>
                  <a:pt x="1056" y="444"/>
                </a:cubicBezTo>
                <a:cubicBezTo>
                  <a:pt x="1057" y="444"/>
                  <a:pt x="1057" y="443"/>
                  <a:pt x="1057" y="441"/>
                </a:cubicBezTo>
                <a:cubicBezTo>
                  <a:pt x="1057" y="439"/>
                  <a:pt x="1057" y="437"/>
                  <a:pt x="1058" y="436"/>
                </a:cubicBezTo>
                <a:cubicBezTo>
                  <a:pt x="1059" y="434"/>
                  <a:pt x="1059" y="430"/>
                  <a:pt x="1059" y="429"/>
                </a:cubicBezTo>
                <a:cubicBezTo>
                  <a:pt x="1058" y="427"/>
                  <a:pt x="1058" y="425"/>
                  <a:pt x="1059" y="423"/>
                </a:cubicBezTo>
                <a:cubicBezTo>
                  <a:pt x="1060" y="422"/>
                  <a:pt x="1059" y="420"/>
                  <a:pt x="1061" y="420"/>
                </a:cubicBezTo>
                <a:cubicBezTo>
                  <a:pt x="1062" y="420"/>
                  <a:pt x="1063" y="419"/>
                  <a:pt x="1065" y="417"/>
                </a:cubicBezTo>
                <a:cubicBezTo>
                  <a:pt x="1066" y="415"/>
                  <a:pt x="1070" y="413"/>
                  <a:pt x="1071" y="412"/>
                </a:cubicBezTo>
                <a:cubicBezTo>
                  <a:pt x="1073" y="411"/>
                  <a:pt x="1077" y="407"/>
                  <a:pt x="1078" y="405"/>
                </a:cubicBezTo>
                <a:cubicBezTo>
                  <a:pt x="1079" y="403"/>
                  <a:pt x="1083" y="402"/>
                  <a:pt x="1085" y="400"/>
                </a:cubicBezTo>
                <a:cubicBezTo>
                  <a:pt x="1086" y="399"/>
                  <a:pt x="1086" y="398"/>
                  <a:pt x="1086" y="396"/>
                </a:cubicBezTo>
                <a:cubicBezTo>
                  <a:pt x="1086" y="394"/>
                  <a:pt x="1091" y="393"/>
                  <a:pt x="1093" y="393"/>
                </a:cubicBezTo>
                <a:cubicBezTo>
                  <a:pt x="1095" y="393"/>
                  <a:pt x="1096" y="393"/>
                  <a:pt x="1097" y="393"/>
                </a:cubicBezTo>
                <a:cubicBezTo>
                  <a:pt x="1099" y="393"/>
                  <a:pt x="1101" y="392"/>
                  <a:pt x="1101" y="391"/>
                </a:cubicBezTo>
                <a:cubicBezTo>
                  <a:pt x="1101" y="389"/>
                  <a:pt x="1102" y="388"/>
                  <a:pt x="1103" y="389"/>
                </a:cubicBezTo>
                <a:cubicBezTo>
                  <a:pt x="1104" y="389"/>
                  <a:pt x="1105" y="393"/>
                  <a:pt x="1106" y="395"/>
                </a:cubicBezTo>
                <a:cubicBezTo>
                  <a:pt x="1106" y="396"/>
                  <a:pt x="1108" y="400"/>
                  <a:pt x="1110" y="401"/>
                </a:cubicBezTo>
                <a:cubicBezTo>
                  <a:pt x="1113" y="402"/>
                  <a:pt x="1114" y="407"/>
                  <a:pt x="1115" y="410"/>
                </a:cubicBezTo>
                <a:cubicBezTo>
                  <a:pt x="1116" y="412"/>
                  <a:pt x="1115" y="415"/>
                  <a:pt x="1114" y="416"/>
                </a:cubicBezTo>
                <a:cubicBezTo>
                  <a:pt x="1114" y="418"/>
                  <a:pt x="1115" y="418"/>
                  <a:pt x="1116" y="419"/>
                </a:cubicBezTo>
                <a:cubicBezTo>
                  <a:pt x="1118" y="419"/>
                  <a:pt x="1119" y="420"/>
                  <a:pt x="1120" y="418"/>
                </a:cubicBezTo>
                <a:cubicBezTo>
                  <a:pt x="1121" y="417"/>
                  <a:pt x="1124" y="416"/>
                  <a:pt x="1124" y="414"/>
                </a:cubicBezTo>
                <a:cubicBezTo>
                  <a:pt x="1124" y="412"/>
                  <a:pt x="1125" y="415"/>
                  <a:pt x="1126" y="416"/>
                </a:cubicBezTo>
                <a:cubicBezTo>
                  <a:pt x="1127" y="416"/>
                  <a:pt x="1128" y="418"/>
                  <a:pt x="1128" y="420"/>
                </a:cubicBezTo>
                <a:cubicBezTo>
                  <a:pt x="1128" y="422"/>
                  <a:pt x="1128" y="428"/>
                  <a:pt x="1130" y="429"/>
                </a:cubicBezTo>
                <a:cubicBezTo>
                  <a:pt x="1132" y="431"/>
                  <a:pt x="1132" y="435"/>
                  <a:pt x="1132" y="436"/>
                </a:cubicBezTo>
                <a:cubicBezTo>
                  <a:pt x="1131" y="438"/>
                  <a:pt x="1133" y="440"/>
                  <a:pt x="1132" y="441"/>
                </a:cubicBezTo>
                <a:cubicBezTo>
                  <a:pt x="1132" y="443"/>
                  <a:pt x="1131" y="447"/>
                  <a:pt x="1131" y="449"/>
                </a:cubicBezTo>
                <a:cubicBezTo>
                  <a:pt x="1130" y="451"/>
                  <a:pt x="1130" y="452"/>
                  <a:pt x="1131" y="452"/>
                </a:cubicBezTo>
                <a:cubicBezTo>
                  <a:pt x="1132" y="453"/>
                  <a:pt x="1134" y="455"/>
                  <a:pt x="1137" y="458"/>
                </a:cubicBezTo>
                <a:cubicBezTo>
                  <a:pt x="1139" y="461"/>
                  <a:pt x="1139" y="464"/>
                  <a:pt x="1139" y="466"/>
                </a:cubicBezTo>
                <a:cubicBezTo>
                  <a:pt x="1139" y="469"/>
                  <a:pt x="1143" y="473"/>
                  <a:pt x="1143" y="475"/>
                </a:cubicBezTo>
                <a:cubicBezTo>
                  <a:pt x="1144" y="476"/>
                  <a:pt x="1145" y="477"/>
                  <a:pt x="1147" y="479"/>
                </a:cubicBezTo>
                <a:cubicBezTo>
                  <a:pt x="1150" y="480"/>
                  <a:pt x="1155" y="483"/>
                  <a:pt x="1156" y="483"/>
                </a:cubicBezTo>
                <a:cubicBezTo>
                  <a:pt x="1157" y="482"/>
                  <a:pt x="1154" y="478"/>
                  <a:pt x="1153" y="477"/>
                </a:cubicBezTo>
                <a:cubicBezTo>
                  <a:pt x="1151" y="475"/>
                  <a:pt x="1153" y="471"/>
                  <a:pt x="1153" y="468"/>
                </a:cubicBezTo>
                <a:cubicBezTo>
                  <a:pt x="1153" y="466"/>
                  <a:pt x="1150" y="466"/>
                  <a:pt x="1149" y="464"/>
                </a:cubicBezTo>
                <a:cubicBezTo>
                  <a:pt x="1149" y="462"/>
                  <a:pt x="1148" y="463"/>
                  <a:pt x="1147" y="462"/>
                </a:cubicBezTo>
                <a:cubicBezTo>
                  <a:pt x="1147" y="461"/>
                  <a:pt x="1144" y="459"/>
                  <a:pt x="1142" y="458"/>
                </a:cubicBezTo>
                <a:cubicBezTo>
                  <a:pt x="1140" y="458"/>
                  <a:pt x="1139" y="455"/>
                  <a:pt x="1139" y="454"/>
                </a:cubicBezTo>
                <a:cubicBezTo>
                  <a:pt x="1139" y="452"/>
                  <a:pt x="1138" y="451"/>
                  <a:pt x="1138" y="450"/>
                </a:cubicBezTo>
                <a:cubicBezTo>
                  <a:pt x="1138" y="448"/>
                  <a:pt x="1136" y="448"/>
                  <a:pt x="1135" y="448"/>
                </a:cubicBezTo>
                <a:cubicBezTo>
                  <a:pt x="1133" y="447"/>
                  <a:pt x="1135" y="443"/>
                  <a:pt x="1135" y="441"/>
                </a:cubicBezTo>
                <a:cubicBezTo>
                  <a:pt x="1136" y="439"/>
                  <a:pt x="1139" y="434"/>
                  <a:pt x="1138" y="432"/>
                </a:cubicBezTo>
                <a:cubicBezTo>
                  <a:pt x="1137" y="431"/>
                  <a:pt x="1141" y="429"/>
                  <a:pt x="1141" y="431"/>
                </a:cubicBezTo>
                <a:cubicBezTo>
                  <a:pt x="1142" y="433"/>
                  <a:pt x="1142" y="434"/>
                  <a:pt x="1145" y="434"/>
                </a:cubicBezTo>
                <a:cubicBezTo>
                  <a:pt x="1147" y="434"/>
                  <a:pt x="1147" y="436"/>
                  <a:pt x="1149" y="436"/>
                </a:cubicBezTo>
                <a:cubicBezTo>
                  <a:pt x="1151" y="437"/>
                  <a:pt x="1150" y="439"/>
                  <a:pt x="1151" y="440"/>
                </a:cubicBezTo>
                <a:cubicBezTo>
                  <a:pt x="1151" y="441"/>
                  <a:pt x="1152" y="441"/>
                  <a:pt x="1153" y="441"/>
                </a:cubicBezTo>
                <a:cubicBezTo>
                  <a:pt x="1154" y="440"/>
                  <a:pt x="1153" y="442"/>
                  <a:pt x="1153" y="443"/>
                </a:cubicBezTo>
                <a:cubicBezTo>
                  <a:pt x="1154" y="443"/>
                  <a:pt x="1154" y="443"/>
                  <a:pt x="1155" y="443"/>
                </a:cubicBezTo>
                <a:cubicBezTo>
                  <a:pt x="1156" y="443"/>
                  <a:pt x="1156" y="443"/>
                  <a:pt x="1157" y="443"/>
                </a:cubicBezTo>
                <a:cubicBezTo>
                  <a:pt x="1157" y="444"/>
                  <a:pt x="1158" y="445"/>
                  <a:pt x="1159" y="445"/>
                </a:cubicBezTo>
                <a:cubicBezTo>
                  <a:pt x="1160" y="446"/>
                  <a:pt x="1158" y="447"/>
                  <a:pt x="1158" y="449"/>
                </a:cubicBezTo>
                <a:cubicBezTo>
                  <a:pt x="1158" y="451"/>
                  <a:pt x="1159" y="451"/>
                  <a:pt x="1160" y="451"/>
                </a:cubicBezTo>
                <a:cubicBezTo>
                  <a:pt x="1160" y="450"/>
                  <a:pt x="1163" y="448"/>
                  <a:pt x="1164" y="448"/>
                </a:cubicBezTo>
                <a:cubicBezTo>
                  <a:pt x="1165" y="447"/>
                  <a:pt x="1164" y="446"/>
                  <a:pt x="1165" y="446"/>
                </a:cubicBezTo>
                <a:cubicBezTo>
                  <a:pt x="1166" y="446"/>
                  <a:pt x="1165" y="445"/>
                  <a:pt x="1166" y="444"/>
                </a:cubicBezTo>
                <a:cubicBezTo>
                  <a:pt x="1166" y="443"/>
                  <a:pt x="1167" y="443"/>
                  <a:pt x="1169" y="443"/>
                </a:cubicBezTo>
                <a:cubicBezTo>
                  <a:pt x="1170" y="443"/>
                  <a:pt x="1172" y="442"/>
                  <a:pt x="1174" y="441"/>
                </a:cubicBezTo>
                <a:cubicBezTo>
                  <a:pt x="1176" y="439"/>
                  <a:pt x="1177" y="439"/>
                  <a:pt x="1178" y="435"/>
                </a:cubicBezTo>
                <a:cubicBezTo>
                  <a:pt x="1178" y="431"/>
                  <a:pt x="1177" y="426"/>
                  <a:pt x="1177" y="425"/>
                </a:cubicBezTo>
                <a:cubicBezTo>
                  <a:pt x="1177" y="424"/>
                  <a:pt x="1174" y="418"/>
                  <a:pt x="1173" y="418"/>
                </a:cubicBezTo>
                <a:cubicBezTo>
                  <a:pt x="1172" y="418"/>
                  <a:pt x="1167" y="413"/>
                  <a:pt x="1166" y="413"/>
                </a:cubicBezTo>
                <a:cubicBezTo>
                  <a:pt x="1165" y="412"/>
                  <a:pt x="1165" y="410"/>
                  <a:pt x="1164" y="409"/>
                </a:cubicBezTo>
                <a:cubicBezTo>
                  <a:pt x="1163" y="408"/>
                  <a:pt x="1162" y="406"/>
                  <a:pt x="1163" y="404"/>
                </a:cubicBezTo>
                <a:cubicBezTo>
                  <a:pt x="1163" y="402"/>
                  <a:pt x="1166" y="401"/>
                  <a:pt x="1166" y="400"/>
                </a:cubicBezTo>
                <a:cubicBezTo>
                  <a:pt x="1166" y="399"/>
                  <a:pt x="1166" y="397"/>
                  <a:pt x="1167" y="397"/>
                </a:cubicBezTo>
                <a:cubicBezTo>
                  <a:pt x="1169" y="397"/>
                  <a:pt x="1170" y="396"/>
                  <a:pt x="1171" y="395"/>
                </a:cubicBezTo>
                <a:cubicBezTo>
                  <a:pt x="1171" y="395"/>
                  <a:pt x="1172" y="395"/>
                  <a:pt x="1172" y="395"/>
                </a:cubicBezTo>
                <a:cubicBezTo>
                  <a:pt x="1173" y="395"/>
                  <a:pt x="1174" y="395"/>
                  <a:pt x="1174" y="394"/>
                </a:cubicBezTo>
                <a:cubicBezTo>
                  <a:pt x="1174" y="393"/>
                  <a:pt x="1175" y="393"/>
                  <a:pt x="1176" y="394"/>
                </a:cubicBezTo>
                <a:cubicBezTo>
                  <a:pt x="1177" y="395"/>
                  <a:pt x="1177" y="395"/>
                  <a:pt x="1179" y="394"/>
                </a:cubicBezTo>
                <a:cubicBezTo>
                  <a:pt x="1180" y="393"/>
                  <a:pt x="1180" y="395"/>
                  <a:pt x="1180" y="396"/>
                </a:cubicBezTo>
                <a:cubicBezTo>
                  <a:pt x="1179" y="397"/>
                  <a:pt x="1179" y="399"/>
                  <a:pt x="1181" y="400"/>
                </a:cubicBezTo>
                <a:cubicBezTo>
                  <a:pt x="1182" y="401"/>
                  <a:pt x="1182" y="399"/>
                  <a:pt x="1182" y="398"/>
                </a:cubicBezTo>
                <a:cubicBezTo>
                  <a:pt x="1181" y="397"/>
                  <a:pt x="1184" y="396"/>
                  <a:pt x="1188" y="394"/>
                </a:cubicBezTo>
                <a:cubicBezTo>
                  <a:pt x="1192" y="393"/>
                  <a:pt x="1196" y="390"/>
                  <a:pt x="1196" y="390"/>
                </a:cubicBezTo>
                <a:cubicBezTo>
                  <a:pt x="1196" y="389"/>
                  <a:pt x="1197" y="389"/>
                  <a:pt x="1197" y="390"/>
                </a:cubicBezTo>
                <a:cubicBezTo>
                  <a:pt x="1198" y="390"/>
                  <a:pt x="1199" y="390"/>
                  <a:pt x="1200" y="390"/>
                </a:cubicBezTo>
                <a:cubicBezTo>
                  <a:pt x="1201" y="389"/>
                  <a:pt x="1206" y="388"/>
                  <a:pt x="1207" y="388"/>
                </a:cubicBezTo>
                <a:cubicBezTo>
                  <a:pt x="1209" y="388"/>
                  <a:pt x="1209" y="387"/>
                  <a:pt x="1210" y="386"/>
                </a:cubicBezTo>
                <a:cubicBezTo>
                  <a:pt x="1211" y="385"/>
                  <a:pt x="1211" y="385"/>
                  <a:pt x="1212" y="384"/>
                </a:cubicBezTo>
                <a:cubicBezTo>
                  <a:pt x="1214" y="384"/>
                  <a:pt x="1215" y="382"/>
                  <a:pt x="1215" y="382"/>
                </a:cubicBezTo>
                <a:cubicBezTo>
                  <a:pt x="1215" y="381"/>
                  <a:pt x="1218" y="381"/>
                  <a:pt x="1218" y="380"/>
                </a:cubicBezTo>
                <a:cubicBezTo>
                  <a:pt x="1218" y="379"/>
                  <a:pt x="1220" y="379"/>
                  <a:pt x="1220" y="378"/>
                </a:cubicBezTo>
                <a:cubicBezTo>
                  <a:pt x="1220" y="377"/>
                  <a:pt x="1221" y="377"/>
                  <a:pt x="1222" y="376"/>
                </a:cubicBezTo>
                <a:cubicBezTo>
                  <a:pt x="1222" y="375"/>
                  <a:pt x="1221" y="373"/>
                  <a:pt x="1222" y="373"/>
                </a:cubicBezTo>
                <a:cubicBezTo>
                  <a:pt x="1223" y="373"/>
                  <a:pt x="1222" y="371"/>
                  <a:pt x="1222" y="371"/>
                </a:cubicBezTo>
                <a:cubicBezTo>
                  <a:pt x="1222" y="370"/>
                  <a:pt x="1224" y="370"/>
                  <a:pt x="1225" y="369"/>
                </a:cubicBezTo>
                <a:cubicBezTo>
                  <a:pt x="1226" y="369"/>
                  <a:pt x="1226" y="368"/>
                  <a:pt x="1227" y="367"/>
                </a:cubicBezTo>
                <a:cubicBezTo>
                  <a:pt x="1227" y="365"/>
                  <a:pt x="1229" y="364"/>
                  <a:pt x="1229" y="364"/>
                </a:cubicBezTo>
                <a:cubicBezTo>
                  <a:pt x="1230" y="364"/>
                  <a:pt x="1231" y="362"/>
                  <a:pt x="1230" y="360"/>
                </a:cubicBezTo>
                <a:cubicBezTo>
                  <a:pt x="1230" y="359"/>
                  <a:pt x="1232" y="359"/>
                  <a:pt x="1231" y="359"/>
                </a:cubicBezTo>
                <a:cubicBezTo>
                  <a:pt x="1230" y="358"/>
                  <a:pt x="1231" y="357"/>
                  <a:pt x="1233" y="356"/>
                </a:cubicBezTo>
                <a:cubicBezTo>
                  <a:pt x="1234" y="356"/>
                  <a:pt x="1232" y="355"/>
                  <a:pt x="1231" y="356"/>
                </a:cubicBezTo>
                <a:cubicBezTo>
                  <a:pt x="1231" y="356"/>
                  <a:pt x="1230" y="356"/>
                  <a:pt x="1230" y="355"/>
                </a:cubicBezTo>
                <a:cubicBezTo>
                  <a:pt x="1229" y="355"/>
                  <a:pt x="1229" y="354"/>
                  <a:pt x="1229" y="355"/>
                </a:cubicBezTo>
                <a:cubicBezTo>
                  <a:pt x="1228" y="356"/>
                  <a:pt x="1226" y="354"/>
                  <a:pt x="1227" y="354"/>
                </a:cubicBezTo>
                <a:cubicBezTo>
                  <a:pt x="1228" y="354"/>
                  <a:pt x="1231" y="352"/>
                  <a:pt x="1232" y="352"/>
                </a:cubicBezTo>
                <a:cubicBezTo>
                  <a:pt x="1232" y="352"/>
                  <a:pt x="1230" y="349"/>
                  <a:pt x="1229" y="350"/>
                </a:cubicBezTo>
                <a:cubicBezTo>
                  <a:pt x="1228" y="350"/>
                  <a:pt x="1226" y="347"/>
                  <a:pt x="1225" y="347"/>
                </a:cubicBezTo>
                <a:cubicBezTo>
                  <a:pt x="1224" y="347"/>
                  <a:pt x="1226" y="346"/>
                  <a:pt x="1228" y="347"/>
                </a:cubicBezTo>
                <a:cubicBezTo>
                  <a:pt x="1229" y="347"/>
                  <a:pt x="1231" y="348"/>
                  <a:pt x="1231" y="347"/>
                </a:cubicBezTo>
                <a:cubicBezTo>
                  <a:pt x="1232" y="347"/>
                  <a:pt x="1229" y="344"/>
                  <a:pt x="1228" y="343"/>
                </a:cubicBezTo>
                <a:cubicBezTo>
                  <a:pt x="1227" y="342"/>
                  <a:pt x="1228" y="341"/>
                  <a:pt x="1227" y="341"/>
                </a:cubicBezTo>
                <a:cubicBezTo>
                  <a:pt x="1226" y="340"/>
                  <a:pt x="1225" y="337"/>
                  <a:pt x="1224" y="336"/>
                </a:cubicBezTo>
                <a:cubicBezTo>
                  <a:pt x="1224" y="334"/>
                  <a:pt x="1221" y="334"/>
                  <a:pt x="1221" y="333"/>
                </a:cubicBezTo>
                <a:cubicBezTo>
                  <a:pt x="1220" y="332"/>
                  <a:pt x="1221" y="330"/>
                  <a:pt x="1223" y="329"/>
                </a:cubicBezTo>
                <a:cubicBezTo>
                  <a:pt x="1225" y="328"/>
                  <a:pt x="1224" y="327"/>
                  <a:pt x="1225" y="327"/>
                </a:cubicBezTo>
                <a:cubicBezTo>
                  <a:pt x="1225" y="327"/>
                  <a:pt x="1226" y="327"/>
                  <a:pt x="1227" y="325"/>
                </a:cubicBezTo>
                <a:cubicBezTo>
                  <a:pt x="1228" y="324"/>
                  <a:pt x="1229" y="325"/>
                  <a:pt x="1229" y="324"/>
                </a:cubicBezTo>
                <a:cubicBezTo>
                  <a:pt x="1230" y="323"/>
                  <a:pt x="1233" y="323"/>
                  <a:pt x="1234" y="322"/>
                </a:cubicBezTo>
                <a:cubicBezTo>
                  <a:pt x="1235" y="322"/>
                  <a:pt x="1233" y="319"/>
                  <a:pt x="1232" y="320"/>
                </a:cubicBezTo>
                <a:cubicBezTo>
                  <a:pt x="1230" y="320"/>
                  <a:pt x="1229" y="320"/>
                  <a:pt x="1228" y="318"/>
                </a:cubicBezTo>
                <a:cubicBezTo>
                  <a:pt x="1227" y="316"/>
                  <a:pt x="1224" y="321"/>
                  <a:pt x="1222" y="322"/>
                </a:cubicBezTo>
                <a:cubicBezTo>
                  <a:pt x="1220" y="323"/>
                  <a:pt x="1219" y="320"/>
                  <a:pt x="1219" y="318"/>
                </a:cubicBezTo>
                <a:cubicBezTo>
                  <a:pt x="1220" y="317"/>
                  <a:pt x="1218" y="317"/>
                  <a:pt x="1215" y="317"/>
                </a:cubicBezTo>
                <a:cubicBezTo>
                  <a:pt x="1212" y="317"/>
                  <a:pt x="1213" y="312"/>
                  <a:pt x="1215" y="312"/>
                </a:cubicBezTo>
                <a:cubicBezTo>
                  <a:pt x="1215" y="311"/>
                  <a:pt x="1216" y="312"/>
                  <a:pt x="1217" y="312"/>
                </a:cubicBezTo>
                <a:cubicBezTo>
                  <a:pt x="1218" y="312"/>
                  <a:pt x="1220" y="312"/>
                  <a:pt x="1220" y="310"/>
                </a:cubicBezTo>
                <a:cubicBezTo>
                  <a:pt x="1221" y="307"/>
                  <a:pt x="1223" y="309"/>
                  <a:pt x="1225" y="307"/>
                </a:cubicBezTo>
                <a:cubicBezTo>
                  <a:pt x="1228" y="304"/>
                  <a:pt x="1230" y="302"/>
                  <a:pt x="1232" y="304"/>
                </a:cubicBezTo>
                <a:cubicBezTo>
                  <a:pt x="1235" y="305"/>
                  <a:pt x="1230" y="308"/>
                  <a:pt x="1230" y="309"/>
                </a:cubicBezTo>
                <a:cubicBezTo>
                  <a:pt x="1229" y="311"/>
                  <a:pt x="1230" y="312"/>
                  <a:pt x="1229" y="313"/>
                </a:cubicBezTo>
                <a:cubicBezTo>
                  <a:pt x="1228" y="314"/>
                  <a:pt x="1229" y="314"/>
                  <a:pt x="1232" y="313"/>
                </a:cubicBezTo>
                <a:cubicBezTo>
                  <a:pt x="1234" y="311"/>
                  <a:pt x="1237" y="309"/>
                  <a:pt x="1240" y="308"/>
                </a:cubicBezTo>
                <a:cubicBezTo>
                  <a:pt x="1242" y="307"/>
                  <a:pt x="1245" y="309"/>
                  <a:pt x="1247" y="310"/>
                </a:cubicBezTo>
                <a:cubicBezTo>
                  <a:pt x="1248" y="312"/>
                  <a:pt x="1245" y="314"/>
                  <a:pt x="1244" y="315"/>
                </a:cubicBezTo>
                <a:cubicBezTo>
                  <a:pt x="1243" y="316"/>
                  <a:pt x="1245" y="316"/>
                  <a:pt x="1245" y="318"/>
                </a:cubicBezTo>
                <a:cubicBezTo>
                  <a:pt x="1245" y="319"/>
                  <a:pt x="1246" y="320"/>
                  <a:pt x="1247" y="319"/>
                </a:cubicBezTo>
                <a:cubicBezTo>
                  <a:pt x="1248" y="318"/>
                  <a:pt x="1249" y="318"/>
                  <a:pt x="1250" y="318"/>
                </a:cubicBezTo>
                <a:cubicBezTo>
                  <a:pt x="1252" y="318"/>
                  <a:pt x="1251" y="321"/>
                  <a:pt x="1253" y="321"/>
                </a:cubicBezTo>
                <a:cubicBezTo>
                  <a:pt x="1254" y="321"/>
                  <a:pt x="1254" y="323"/>
                  <a:pt x="1252" y="323"/>
                </a:cubicBezTo>
                <a:cubicBezTo>
                  <a:pt x="1251" y="322"/>
                  <a:pt x="1251" y="325"/>
                  <a:pt x="1252" y="327"/>
                </a:cubicBezTo>
                <a:cubicBezTo>
                  <a:pt x="1253" y="328"/>
                  <a:pt x="1250" y="331"/>
                  <a:pt x="1251" y="332"/>
                </a:cubicBezTo>
                <a:cubicBezTo>
                  <a:pt x="1252" y="333"/>
                  <a:pt x="1251" y="334"/>
                  <a:pt x="1251" y="335"/>
                </a:cubicBezTo>
                <a:cubicBezTo>
                  <a:pt x="1252" y="335"/>
                  <a:pt x="1257" y="334"/>
                  <a:pt x="1259" y="332"/>
                </a:cubicBezTo>
                <a:cubicBezTo>
                  <a:pt x="1262" y="329"/>
                  <a:pt x="1262" y="330"/>
                  <a:pt x="1264" y="330"/>
                </a:cubicBezTo>
                <a:cubicBezTo>
                  <a:pt x="1265" y="330"/>
                  <a:pt x="1266" y="329"/>
                  <a:pt x="1265" y="328"/>
                </a:cubicBezTo>
                <a:cubicBezTo>
                  <a:pt x="1265" y="327"/>
                  <a:pt x="1264" y="325"/>
                  <a:pt x="1264" y="322"/>
                </a:cubicBezTo>
                <a:cubicBezTo>
                  <a:pt x="1264" y="319"/>
                  <a:pt x="1258" y="312"/>
                  <a:pt x="1256" y="311"/>
                </a:cubicBezTo>
                <a:cubicBezTo>
                  <a:pt x="1255" y="311"/>
                  <a:pt x="1256" y="308"/>
                  <a:pt x="1257" y="308"/>
                </a:cubicBezTo>
                <a:cubicBezTo>
                  <a:pt x="1259" y="307"/>
                  <a:pt x="1263" y="304"/>
                  <a:pt x="1265" y="303"/>
                </a:cubicBezTo>
                <a:cubicBezTo>
                  <a:pt x="1266" y="302"/>
                  <a:pt x="1265" y="300"/>
                  <a:pt x="1266" y="298"/>
                </a:cubicBezTo>
                <a:cubicBezTo>
                  <a:pt x="1267" y="296"/>
                  <a:pt x="1274" y="291"/>
                  <a:pt x="1275" y="291"/>
                </a:cubicBezTo>
                <a:cubicBezTo>
                  <a:pt x="1277" y="291"/>
                  <a:pt x="1279" y="293"/>
                  <a:pt x="1280" y="294"/>
                </a:cubicBezTo>
                <a:cubicBezTo>
                  <a:pt x="1282" y="294"/>
                  <a:pt x="1290" y="288"/>
                  <a:pt x="1290" y="287"/>
                </a:cubicBezTo>
                <a:cubicBezTo>
                  <a:pt x="1290" y="286"/>
                  <a:pt x="1295" y="282"/>
                  <a:pt x="1297" y="280"/>
                </a:cubicBezTo>
                <a:cubicBezTo>
                  <a:pt x="1299" y="277"/>
                  <a:pt x="1302" y="274"/>
                  <a:pt x="1303" y="271"/>
                </a:cubicBezTo>
                <a:cubicBezTo>
                  <a:pt x="1304" y="270"/>
                  <a:pt x="1307" y="267"/>
                  <a:pt x="1308" y="265"/>
                </a:cubicBezTo>
                <a:cubicBezTo>
                  <a:pt x="1309" y="264"/>
                  <a:pt x="1309" y="264"/>
                  <a:pt x="1310" y="261"/>
                </a:cubicBezTo>
                <a:cubicBezTo>
                  <a:pt x="1312" y="258"/>
                  <a:pt x="1312" y="250"/>
                  <a:pt x="1312" y="250"/>
                </a:cubicBezTo>
                <a:cubicBezTo>
                  <a:pt x="1313" y="249"/>
                  <a:pt x="1312" y="248"/>
                  <a:pt x="1313" y="247"/>
                </a:cubicBezTo>
                <a:cubicBezTo>
                  <a:pt x="1314" y="246"/>
                  <a:pt x="1313" y="245"/>
                  <a:pt x="1315" y="244"/>
                </a:cubicBezTo>
                <a:cubicBezTo>
                  <a:pt x="1316" y="243"/>
                  <a:pt x="1316" y="242"/>
                  <a:pt x="1315" y="241"/>
                </a:cubicBezTo>
                <a:cubicBezTo>
                  <a:pt x="1315" y="241"/>
                  <a:pt x="1315" y="239"/>
                  <a:pt x="1315" y="238"/>
                </a:cubicBezTo>
                <a:cubicBezTo>
                  <a:pt x="1315" y="238"/>
                  <a:pt x="1315" y="237"/>
                  <a:pt x="1316" y="237"/>
                </a:cubicBezTo>
                <a:cubicBezTo>
                  <a:pt x="1316" y="236"/>
                  <a:pt x="1315" y="235"/>
                  <a:pt x="1314" y="235"/>
                </a:cubicBezTo>
                <a:cubicBezTo>
                  <a:pt x="1313" y="234"/>
                  <a:pt x="1312" y="234"/>
                  <a:pt x="1311" y="233"/>
                </a:cubicBezTo>
                <a:cubicBezTo>
                  <a:pt x="1311" y="231"/>
                  <a:pt x="1310" y="230"/>
                  <a:pt x="1308" y="230"/>
                </a:cubicBezTo>
                <a:cubicBezTo>
                  <a:pt x="1308" y="230"/>
                  <a:pt x="1307" y="230"/>
                  <a:pt x="1306" y="230"/>
                </a:cubicBezTo>
                <a:cubicBezTo>
                  <a:pt x="1305" y="230"/>
                  <a:pt x="1304" y="230"/>
                  <a:pt x="1305" y="230"/>
                </a:cubicBezTo>
                <a:cubicBezTo>
                  <a:pt x="1305" y="231"/>
                  <a:pt x="1304" y="232"/>
                  <a:pt x="1304" y="232"/>
                </a:cubicBezTo>
                <a:cubicBezTo>
                  <a:pt x="1303" y="232"/>
                  <a:pt x="1303" y="232"/>
                  <a:pt x="1302" y="233"/>
                </a:cubicBezTo>
                <a:cubicBezTo>
                  <a:pt x="1301" y="235"/>
                  <a:pt x="1298" y="235"/>
                  <a:pt x="1299" y="234"/>
                </a:cubicBezTo>
                <a:cubicBezTo>
                  <a:pt x="1301" y="232"/>
                  <a:pt x="1299" y="232"/>
                  <a:pt x="1299" y="231"/>
                </a:cubicBezTo>
                <a:cubicBezTo>
                  <a:pt x="1300" y="230"/>
                  <a:pt x="1301" y="229"/>
                  <a:pt x="1299" y="229"/>
                </a:cubicBezTo>
                <a:cubicBezTo>
                  <a:pt x="1298" y="230"/>
                  <a:pt x="1298" y="232"/>
                  <a:pt x="1297" y="232"/>
                </a:cubicBezTo>
                <a:cubicBezTo>
                  <a:pt x="1295" y="233"/>
                  <a:pt x="1296" y="229"/>
                  <a:pt x="1296" y="228"/>
                </a:cubicBezTo>
                <a:cubicBezTo>
                  <a:pt x="1296" y="227"/>
                  <a:pt x="1295" y="228"/>
                  <a:pt x="1294" y="228"/>
                </a:cubicBezTo>
                <a:cubicBezTo>
                  <a:pt x="1293" y="228"/>
                  <a:pt x="1292" y="228"/>
                  <a:pt x="1291" y="228"/>
                </a:cubicBezTo>
                <a:cubicBezTo>
                  <a:pt x="1289" y="228"/>
                  <a:pt x="1289" y="226"/>
                  <a:pt x="1291" y="225"/>
                </a:cubicBezTo>
                <a:cubicBezTo>
                  <a:pt x="1294" y="224"/>
                  <a:pt x="1293" y="223"/>
                  <a:pt x="1294" y="222"/>
                </a:cubicBezTo>
                <a:cubicBezTo>
                  <a:pt x="1295" y="222"/>
                  <a:pt x="1298" y="220"/>
                  <a:pt x="1300" y="219"/>
                </a:cubicBezTo>
                <a:cubicBezTo>
                  <a:pt x="1301" y="218"/>
                  <a:pt x="1302" y="217"/>
                  <a:pt x="1302" y="216"/>
                </a:cubicBezTo>
                <a:cubicBezTo>
                  <a:pt x="1302" y="215"/>
                  <a:pt x="1305" y="213"/>
                  <a:pt x="1308" y="211"/>
                </a:cubicBezTo>
                <a:cubicBezTo>
                  <a:pt x="1311" y="209"/>
                  <a:pt x="1312" y="208"/>
                  <a:pt x="1313" y="207"/>
                </a:cubicBezTo>
                <a:cubicBezTo>
                  <a:pt x="1313" y="205"/>
                  <a:pt x="1317" y="204"/>
                  <a:pt x="1317" y="203"/>
                </a:cubicBezTo>
                <a:cubicBezTo>
                  <a:pt x="1317" y="202"/>
                  <a:pt x="1322" y="199"/>
                  <a:pt x="1325" y="198"/>
                </a:cubicBezTo>
                <a:cubicBezTo>
                  <a:pt x="1329" y="198"/>
                  <a:pt x="1334" y="199"/>
                  <a:pt x="1335" y="200"/>
                </a:cubicBezTo>
                <a:cubicBezTo>
                  <a:pt x="1336" y="200"/>
                  <a:pt x="1336" y="200"/>
                  <a:pt x="1337" y="199"/>
                </a:cubicBezTo>
                <a:cubicBezTo>
                  <a:pt x="1337" y="199"/>
                  <a:pt x="1339" y="199"/>
                  <a:pt x="1341" y="199"/>
                </a:cubicBezTo>
                <a:cubicBezTo>
                  <a:pt x="1342" y="200"/>
                  <a:pt x="1342" y="199"/>
                  <a:pt x="1343" y="199"/>
                </a:cubicBezTo>
                <a:cubicBezTo>
                  <a:pt x="1344" y="199"/>
                  <a:pt x="1344" y="199"/>
                  <a:pt x="1345" y="199"/>
                </a:cubicBezTo>
                <a:cubicBezTo>
                  <a:pt x="1346" y="199"/>
                  <a:pt x="1348" y="200"/>
                  <a:pt x="1348" y="198"/>
                </a:cubicBezTo>
                <a:cubicBezTo>
                  <a:pt x="1349" y="196"/>
                  <a:pt x="1353" y="196"/>
                  <a:pt x="1354" y="197"/>
                </a:cubicBezTo>
                <a:cubicBezTo>
                  <a:pt x="1355" y="198"/>
                  <a:pt x="1356" y="199"/>
                  <a:pt x="1358" y="198"/>
                </a:cubicBezTo>
                <a:cubicBezTo>
                  <a:pt x="1359" y="197"/>
                  <a:pt x="1359" y="199"/>
                  <a:pt x="1360" y="199"/>
                </a:cubicBezTo>
                <a:cubicBezTo>
                  <a:pt x="1362" y="199"/>
                  <a:pt x="1361" y="201"/>
                  <a:pt x="1360" y="201"/>
                </a:cubicBezTo>
                <a:cubicBezTo>
                  <a:pt x="1358" y="200"/>
                  <a:pt x="1357" y="201"/>
                  <a:pt x="1358" y="202"/>
                </a:cubicBezTo>
                <a:cubicBezTo>
                  <a:pt x="1359" y="203"/>
                  <a:pt x="1360" y="202"/>
                  <a:pt x="1361" y="202"/>
                </a:cubicBezTo>
                <a:cubicBezTo>
                  <a:pt x="1362" y="202"/>
                  <a:pt x="1362" y="201"/>
                  <a:pt x="1363" y="201"/>
                </a:cubicBezTo>
                <a:cubicBezTo>
                  <a:pt x="1364" y="202"/>
                  <a:pt x="1366" y="202"/>
                  <a:pt x="1367" y="201"/>
                </a:cubicBezTo>
                <a:cubicBezTo>
                  <a:pt x="1368" y="200"/>
                  <a:pt x="1368" y="200"/>
                  <a:pt x="1369" y="201"/>
                </a:cubicBezTo>
                <a:cubicBezTo>
                  <a:pt x="1369" y="201"/>
                  <a:pt x="1370" y="201"/>
                  <a:pt x="1370" y="201"/>
                </a:cubicBezTo>
                <a:cubicBezTo>
                  <a:pt x="1371" y="200"/>
                  <a:pt x="1373" y="199"/>
                  <a:pt x="1374" y="200"/>
                </a:cubicBezTo>
                <a:cubicBezTo>
                  <a:pt x="1376" y="200"/>
                  <a:pt x="1375" y="198"/>
                  <a:pt x="1373" y="198"/>
                </a:cubicBezTo>
                <a:cubicBezTo>
                  <a:pt x="1371" y="198"/>
                  <a:pt x="1371" y="197"/>
                  <a:pt x="1372" y="195"/>
                </a:cubicBezTo>
                <a:cubicBezTo>
                  <a:pt x="1374" y="192"/>
                  <a:pt x="1377" y="191"/>
                  <a:pt x="1379" y="189"/>
                </a:cubicBezTo>
                <a:cubicBezTo>
                  <a:pt x="1381" y="188"/>
                  <a:pt x="1382" y="188"/>
                  <a:pt x="1382" y="187"/>
                </a:cubicBezTo>
                <a:cubicBezTo>
                  <a:pt x="1382" y="186"/>
                  <a:pt x="1383" y="183"/>
                  <a:pt x="1384" y="183"/>
                </a:cubicBezTo>
                <a:cubicBezTo>
                  <a:pt x="1384" y="183"/>
                  <a:pt x="1385" y="183"/>
                  <a:pt x="1386" y="183"/>
                </a:cubicBezTo>
                <a:cubicBezTo>
                  <a:pt x="1387" y="184"/>
                  <a:pt x="1390" y="184"/>
                  <a:pt x="1391" y="183"/>
                </a:cubicBezTo>
                <a:cubicBezTo>
                  <a:pt x="1393" y="182"/>
                  <a:pt x="1393" y="184"/>
                  <a:pt x="1394" y="184"/>
                </a:cubicBezTo>
                <a:cubicBezTo>
                  <a:pt x="1394" y="184"/>
                  <a:pt x="1395" y="184"/>
                  <a:pt x="1395" y="183"/>
                </a:cubicBezTo>
                <a:cubicBezTo>
                  <a:pt x="1396" y="183"/>
                  <a:pt x="1396" y="182"/>
                  <a:pt x="1397" y="183"/>
                </a:cubicBezTo>
                <a:cubicBezTo>
                  <a:pt x="1398" y="183"/>
                  <a:pt x="1395" y="185"/>
                  <a:pt x="1395" y="187"/>
                </a:cubicBezTo>
                <a:cubicBezTo>
                  <a:pt x="1394" y="189"/>
                  <a:pt x="1396" y="188"/>
                  <a:pt x="1397" y="188"/>
                </a:cubicBezTo>
                <a:cubicBezTo>
                  <a:pt x="1398" y="189"/>
                  <a:pt x="1396" y="190"/>
                  <a:pt x="1396" y="190"/>
                </a:cubicBezTo>
                <a:cubicBezTo>
                  <a:pt x="1396" y="191"/>
                  <a:pt x="1399" y="191"/>
                  <a:pt x="1401" y="188"/>
                </a:cubicBezTo>
                <a:cubicBezTo>
                  <a:pt x="1404" y="185"/>
                  <a:pt x="1407" y="184"/>
                  <a:pt x="1408" y="185"/>
                </a:cubicBezTo>
                <a:cubicBezTo>
                  <a:pt x="1410" y="185"/>
                  <a:pt x="1409" y="183"/>
                  <a:pt x="1409" y="180"/>
                </a:cubicBezTo>
                <a:cubicBezTo>
                  <a:pt x="1409" y="178"/>
                  <a:pt x="1415" y="177"/>
                  <a:pt x="1416" y="178"/>
                </a:cubicBezTo>
                <a:cubicBezTo>
                  <a:pt x="1418" y="179"/>
                  <a:pt x="1418" y="179"/>
                  <a:pt x="1416" y="179"/>
                </a:cubicBezTo>
                <a:cubicBezTo>
                  <a:pt x="1415" y="178"/>
                  <a:pt x="1413" y="180"/>
                  <a:pt x="1413" y="182"/>
                </a:cubicBezTo>
                <a:cubicBezTo>
                  <a:pt x="1413" y="184"/>
                  <a:pt x="1412" y="185"/>
                  <a:pt x="1413" y="186"/>
                </a:cubicBezTo>
                <a:cubicBezTo>
                  <a:pt x="1413" y="186"/>
                  <a:pt x="1411" y="187"/>
                  <a:pt x="1411" y="188"/>
                </a:cubicBezTo>
                <a:cubicBezTo>
                  <a:pt x="1411" y="188"/>
                  <a:pt x="1411" y="189"/>
                  <a:pt x="1410" y="189"/>
                </a:cubicBezTo>
                <a:cubicBezTo>
                  <a:pt x="1409" y="190"/>
                  <a:pt x="1405" y="190"/>
                  <a:pt x="1404" y="192"/>
                </a:cubicBezTo>
                <a:cubicBezTo>
                  <a:pt x="1404" y="194"/>
                  <a:pt x="1402" y="194"/>
                  <a:pt x="1401" y="196"/>
                </a:cubicBezTo>
                <a:cubicBezTo>
                  <a:pt x="1400" y="198"/>
                  <a:pt x="1396" y="199"/>
                  <a:pt x="1393" y="203"/>
                </a:cubicBezTo>
                <a:cubicBezTo>
                  <a:pt x="1390" y="207"/>
                  <a:pt x="1386" y="207"/>
                  <a:pt x="1386" y="208"/>
                </a:cubicBezTo>
                <a:cubicBezTo>
                  <a:pt x="1386" y="209"/>
                  <a:pt x="1383" y="208"/>
                  <a:pt x="1382" y="209"/>
                </a:cubicBezTo>
                <a:cubicBezTo>
                  <a:pt x="1381" y="209"/>
                  <a:pt x="1383" y="211"/>
                  <a:pt x="1381" y="214"/>
                </a:cubicBezTo>
                <a:cubicBezTo>
                  <a:pt x="1378" y="216"/>
                  <a:pt x="1377" y="220"/>
                  <a:pt x="1377" y="223"/>
                </a:cubicBezTo>
                <a:cubicBezTo>
                  <a:pt x="1377" y="227"/>
                  <a:pt x="1378" y="237"/>
                  <a:pt x="1379" y="239"/>
                </a:cubicBezTo>
                <a:cubicBezTo>
                  <a:pt x="1380" y="241"/>
                  <a:pt x="1380" y="245"/>
                  <a:pt x="1381" y="246"/>
                </a:cubicBezTo>
                <a:cubicBezTo>
                  <a:pt x="1381" y="247"/>
                  <a:pt x="1381" y="249"/>
                  <a:pt x="1382" y="249"/>
                </a:cubicBezTo>
                <a:cubicBezTo>
                  <a:pt x="1382" y="250"/>
                  <a:pt x="1385" y="247"/>
                  <a:pt x="1386" y="246"/>
                </a:cubicBezTo>
                <a:cubicBezTo>
                  <a:pt x="1388" y="244"/>
                  <a:pt x="1387" y="244"/>
                  <a:pt x="1388" y="243"/>
                </a:cubicBezTo>
                <a:cubicBezTo>
                  <a:pt x="1389" y="242"/>
                  <a:pt x="1389" y="240"/>
                  <a:pt x="1389" y="239"/>
                </a:cubicBezTo>
                <a:cubicBezTo>
                  <a:pt x="1390" y="238"/>
                  <a:pt x="1391" y="238"/>
                  <a:pt x="1392" y="237"/>
                </a:cubicBezTo>
                <a:cubicBezTo>
                  <a:pt x="1393" y="236"/>
                  <a:pt x="1394" y="237"/>
                  <a:pt x="1395" y="236"/>
                </a:cubicBezTo>
                <a:cubicBezTo>
                  <a:pt x="1396" y="236"/>
                  <a:pt x="1395" y="234"/>
                  <a:pt x="1395" y="233"/>
                </a:cubicBezTo>
                <a:cubicBezTo>
                  <a:pt x="1395" y="231"/>
                  <a:pt x="1397" y="230"/>
                  <a:pt x="1399" y="229"/>
                </a:cubicBezTo>
                <a:cubicBezTo>
                  <a:pt x="1400" y="228"/>
                  <a:pt x="1400" y="228"/>
                  <a:pt x="1401" y="229"/>
                </a:cubicBezTo>
                <a:cubicBezTo>
                  <a:pt x="1402" y="229"/>
                  <a:pt x="1403" y="229"/>
                  <a:pt x="1404" y="228"/>
                </a:cubicBezTo>
                <a:cubicBezTo>
                  <a:pt x="1406" y="226"/>
                  <a:pt x="1404" y="225"/>
                  <a:pt x="1403" y="224"/>
                </a:cubicBezTo>
                <a:cubicBezTo>
                  <a:pt x="1403" y="223"/>
                  <a:pt x="1405" y="219"/>
                  <a:pt x="1406" y="219"/>
                </a:cubicBezTo>
                <a:cubicBezTo>
                  <a:pt x="1407" y="218"/>
                  <a:pt x="1407" y="219"/>
                  <a:pt x="1408" y="219"/>
                </a:cubicBezTo>
                <a:cubicBezTo>
                  <a:pt x="1408" y="219"/>
                  <a:pt x="1409" y="219"/>
                  <a:pt x="1410" y="218"/>
                </a:cubicBezTo>
                <a:cubicBezTo>
                  <a:pt x="1411" y="217"/>
                  <a:pt x="1408" y="215"/>
                  <a:pt x="1408" y="216"/>
                </a:cubicBezTo>
                <a:cubicBezTo>
                  <a:pt x="1407" y="216"/>
                  <a:pt x="1406" y="212"/>
                  <a:pt x="1408" y="211"/>
                </a:cubicBezTo>
                <a:cubicBezTo>
                  <a:pt x="1410" y="209"/>
                  <a:pt x="1410" y="209"/>
                  <a:pt x="1408" y="209"/>
                </a:cubicBezTo>
                <a:cubicBezTo>
                  <a:pt x="1407" y="208"/>
                  <a:pt x="1407" y="209"/>
                  <a:pt x="1406" y="209"/>
                </a:cubicBezTo>
                <a:cubicBezTo>
                  <a:pt x="1405" y="209"/>
                  <a:pt x="1403" y="207"/>
                  <a:pt x="1405" y="204"/>
                </a:cubicBezTo>
                <a:cubicBezTo>
                  <a:pt x="1407" y="202"/>
                  <a:pt x="1408" y="202"/>
                  <a:pt x="1409" y="201"/>
                </a:cubicBezTo>
                <a:cubicBezTo>
                  <a:pt x="1409" y="199"/>
                  <a:pt x="1411" y="196"/>
                  <a:pt x="1412" y="195"/>
                </a:cubicBezTo>
                <a:cubicBezTo>
                  <a:pt x="1412" y="195"/>
                  <a:pt x="1413" y="195"/>
                  <a:pt x="1414" y="195"/>
                </a:cubicBezTo>
                <a:cubicBezTo>
                  <a:pt x="1415" y="195"/>
                  <a:pt x="1415" y="195"/>
                  <a:pt x="1416" y="195"/>
                </a:cubicBezTo>
                <a:cubicBezTo>
                  <a:pt x="1416" y="195"/>
                  <a:pt x="1416" y="195"/>
                  <a:pt x="1416" y="196"/>
                </a:cubicBezTo>
                <a:cubicBezTo>
                  <a:pt x="1416" y="196"/>
                  <a:pt x="1417" y="196"/>
                  <a:pt x="1417" y="196"/>
                </a:cubicBezTo>
                <a:cubicBezTo>
                  <a:pt x="1418" y="195"/>
                  <a:pt x="1420" y="192"/>
                  <a:pt x="1421" y="192"/>
                </a:cubicBezTo>
                <a:cubicBezTo>
                  <a:pt x="1423" y="192"/>
                  <a:pt x="1422" y="194"/>
                  <a:pt x="1422" y="195"/>
                </a:cubicBezTo>
                <a:cubicBezTo>
                  <a:pt x="1423" y="197"/>
                  <a:pt x="1424" y="195"/>
                  <a:pt x="1426" y="193"/>
                </a:cubicBezTo>
                <a:cubicBezTo>
                  <a:pt x="1429" y="191"/>
                  <a:pt x="1435" y="191"/>
                  <a:pt x="1437" y="192"/>
                </a:cubicBezTo>
                <a:cubicBezTo>
                  <a:pt x="1439" y="193"/>
                  <a:pt x="1439" y="195"/>
                  <a:pt x="1440" y="195"/>
                </a:cubicBezTo>
                <a:cubicBezTo>
                  <a:pt x="1442" y="195"/>
                  <a:pt x="1440" y="193"/>
                  <a:pt x="1442" y="193"/>
                </a:cubicBezTo>
                <a:cubicBezTo>
                  <a:pt x="1443" y="192"/>
                  <a:pt x="1446" y="190"/>
                  <a:pt x="1448" y="189"/>
                </a:cubicBezTo>
                <a:cubicBezTo>
                  <a:pt x="1450" y="188"/>
                  <a:pt x="1449" y="189"/>
                  <a:pt x="1450" y="187"/>
                </a:cubicBezTo>
                <a:cubicBezTo>
                  <a:pt x="1452" y="186"/>
                  <a:pt x="1453" y="187"/>
                  <a:pt x="1453" y="186"/>
                </a:cubicBezTo>
                <a:cubicBezTo>
                  <a:pt x="1453" y="185"/>
                  <a:pt x="1456" y="183"/>
                  <a:pt x="1460" y="183"/>
                </a:cubicBezTo>
                <a:cubicBezTo>
                  <a:pt x="1464" y="182"/>
                  <a:pt x="1469" y="179"/>
                  <a:pt x="1469" y="178"/>
                </a:cubicBezTo>
                <a:cubicBezTo>
                  <a:pt x="1469" y="177"/>
                  <a:pt x="1470" y="177"/>
                  <a:pt x="1471" y="178"/>
                </a:cubicBezTo>
                <a:cubicBezTo>
                  <a:pt x="1471" y="179"/>
                  <a:pt x="1472" y="178"/>
                  <a:pt x="1474" y="179"/>
                </a:cubicBezTo>
                <a:cubicBezTo>
                  <a:pt x="1476" y="179"/>
                  <a:pt x="1477" y="180"/>
                  <a:pt x="1479" y="178"/>
                </a:cubicBezTo>
                <a:cubicBezTo>
                  <a:pt x="1481" y="177"/>
                  <a:pt x="1479" y="176"/>
                  <a:pt x="1479" y="175"/>
                </a:cubicBezTo>
                <a:cubicBezTo>
                  <a:pt x="1479" y="174"/>
                  <a:pt x="1476" y="172"/>
                  <a:pt x="1476" y="171"/>
                </a:cubicBezTo>
                <a:cubicBezTo>
                  <a:pt x="1477" y="170"/>
                  <a:pt x="1474" y="166"/>
                  <a:pt x="1474" y="167"/>
                </a:cubicBezTo>
                <a:cubicBezTo>
                  <a:pt x="1473" y="168"/>
                  <a:pt x="1471" y="166"/>
                  <a:pt x="1471" y="165"/>
                </a:cubicBezTo>
                <a:cubicBezTo>
                  <a:pt x="1471" y="164"/>
                  <a:pt x="1471" y="163"/>
                  <a:pt x="1470" y="164"/>
                </a:cubicBezTo>
                <a:cubicBezTo>
                  <a:pt x="1469" y="165"/>
                  <a:pt x="1467" y="164"/>
                  <a:pt x="1466" y="163"/>
                </a:cubicBezTo>
                <a:cubicBezTo>
                  <a:pt x="1466" y="162"/>
                  <a:pt x="1468" y="161"/>
                  <a:pt x="1470" y="162"/>
                </a:cubicBezTo>
                <a:cubicBezTo>
                  <a:pt x="1472" y="163"/>
                  <a:pt x="1472" y="163"/>
                  <a:pt x="1473" y="164"/>
                </a:cubicBezTo>
                <a:cubicBezTo>
                  <a:pt x="1474" y="165"/>
                  <a:pt x="1476" y="164"/>
                  <a:pt x="1477" y="164"/>
                </a:cubicBezTo>
                <a:cubicBezTo>
                  <a:pt x="1479" y="163"/>
                  <a:pt x="1482" y="162"/>
                  <a:pt x="1483" y="161"/>
                </a:cubicBezTo>
                <a:cubicBezTo>
                  <a:pt x="1484" y="160"/>
                  <a:pt x="1483" y="159"/>
                  <a:pt x="1484" y="159"/>
                </a:cubicBezTo>
                <a:cubicBezTo>
                  <a:pt x="1486" y="158"/>
                  <a:pt x="1485" y="157"/>
                  <a:pt x="1484" y="156"/>
                </a:cubicBezTo>
                <a:cubicBezTo>
                  <a:pt x="1482" y="156"/>
                  <a:pt x="1483" y="154"/>
                  <a:pt x="1484" y="154"/>
                </a:cubicBezTo>
                <a:cubicBezTo>
                  <a:pt x="1485" y="154"/>
                  <a:pt x="1485" y="153"/>
                  <a:pt x="1485" y="153"/>
                </a:cubicBezTo>
                <a:cubicBezTo>
                  <a:pt x="1486" y="153"/>
                  <a:pt x="1486" y="153"/>
                  <a:pt x="1486" y="153"/>
                </a:cubicBezTo>
                <a:cubicBezTo>
                  <a:pt x="1486" y="153"/>
                  <a:pt x="1487" y="153"/>
                  <a:pt x="1488" y="153"/>
                </a:cubicBezTo>
                <a:cubicBezTo>
                  <a:pt x="1489" y="152"/>
                  <a:pt x="1488" y="154"/>
                  <a:pt x="1487" y="155"/>
                </a:cubicBezTo>
                <a:cubicBezTo>
                  <a:pt x="1486" y="156"/>
                  <a:pt x="1488" y="157"/>
                  <a:pt x="1489" y="158"/>
                </a:cubicBezTo>
                <a:cubicBezTo>
                  <a:pt x="1489" y="158"/>
                  <a:pt x="1492" y="159"/>
                  <a:pt x="1493" y="158"/>
                </a:cubicBezTo>
                <a:cubicBezTo>
                  <a:pt x="1495" y="157"/>
                  <a:pt x="1499" y="159"/>
                  <a:pt x="1500" y="160"/>
                </a:cubicBezTo>
                <a:cubicBezTo>
                  <a:pt x="1500" y="161"/>
                  <a:pt x="1501" y="163"/>
                  <a:pt x="1503" y="164"/>
                </a:cubicBezTo>
                <a:cubicBezTo>
                  <a:pt x="1505" y="165"/>
                  <a:pt x="1507" y="164"/>
                  <a:pt x="1507" y="165"/>
                </a:cubicBezTo>
                <a:cubicBezTo>
                  <a:pt x="1507" y="166"/>
                  <a:pt x="1508" y="167"/>
                  <a:pt x="1509" y="166"/>
                </a:cubicBezTo>
                <a:cubicBezTo>
                  <a:pt x="1510" y="166"/>
                  <a:pt x="1510" y="166"/>
                  <a:pt x="1510" y="167"/>
                </a:cubicBezTo>
                <a:cubicBezTo>
                  <a:pt x="1511" y="167"/>
                  <a:pt x="1511" y="167"/>
                  <a:pt x="1512" y="167"/>
                </a:cubicBezTo>
                <a:cubicBezTo>
                  <a:pt x="1512" y="166"/>
                  <a:pt x="1512" y="166"/>
                  <a:pt x="1513" y="166"/>
                </a:cubicBezTo>
                <a:cubicBezTo>
                  <a:pt x="1513" y="166"/>
                  <a:pt x="1513" y="167"/>
                  <a:pt x="1514" y="166"/>
                </a:cubicBezTo>
                <a:cubicBezTo>
                  <a:pt x="1515" y="165"/>
                  <a:pt x="1512" y="165"/>
                  <a:pt x="1512" y="164"/>
                </a:cubicBezTo>
                <a:cubicBezTo>
                  <a:pt x="1512" y="163"/>
                  <a:pt x="1513" y="164"/>
                  <a:pt x="1513" y="164"/>
                </a:cubicBezTo>
                <a:cubicBezTo>
                  <a:pt x="1514" y="164"/>
                  <a:pt x="1514" y="164"/>
                  <a:pt x="1514" y="164"/>
                </a:cubicBezTo>
                <a:cubicBezTo>
                  <a:pt x="1515" y="164"/>
                  <a:pt x="1514" y="162"/>
                  <a:pt x="1515" y="162"/>
                </a:cubicBezTo>
                <a:cubicBezTo>
                  <a:pt x="1515" y="162"/>
                  <a:pt x="1515" y="158"/>
                  <a:pt x="1514" y="158"/>
                </a:cubicBezTo>
                <a:cubicBezTo>
                  <a:pt x="1513" y="158"/>
                  <a:pt x="1514" y="156"/>
                  <a:pt x="1515" y="157"/>
                </a:cubicBezTo>
                <a:moveTo>
                  <a:pt x="847" y="523"/>
                </a:moveTo>
                <a:cubicBezTo>
                  <a:pt x="845" y="524"/>
                  <a:pt x="844" y="518"/>
                  <a:pt x="841" y="517"/>
                </a:cubicBezTo>
                <a:cubicBezTo>
                  <a:pt x="839" y="516"/>
                  <a:pt x="839" y="502"/>
                  <a:pt x="840" y="502"/>
                </a:cubicBezTo>
                <a:cubicBezTo>
                  <a:pt x="841" y="501"/>
                  <a:pt x="841" y="513"/>
                  <a:pt x="844" y="515"/>
                </a:cubicBezTo>
                <a:cubicBezTo>
                  <a:pt x="846" y="516"/>
                  <a:pt x="845" y="519"/>
                  <a:pt x="846" y="520"/>
                </a:cubicBezTo>
                <a:cubicBezTo>
                  <a:pt x="846" y="521"/>
                  <a:pt x="848" y="523"/>
                  <a:pt x="847" y="523"/>
                </a:cubicBezTo>
                <a:moveTo>
                  <a:pt x="865" y="548"/>
                </a:moveTo>
                <a:cubicBezTo>
                  <a:pt x="864" y="550"/>
                  <a:pt x="861" y="545"/>
                  <a:pt x="860" y="542"/>
                </a:cubicBezTo>
                <a:cubicBezTo>
                  <a:pt x="860" y="539"/>
                  <a:pt x="862" y="537"/>
                  <a:pt x="861" y="534"/>
                </a:cubicBezTo>
                <a:cubicBezTo>
                  <a:pt x="859" y="531"/>
                  <a:pt x="859" y="528"/>
                  <a:pt x="860" y="528"/>
                </a:cubicBezTo>
                <a:cubicBezTo>
                  <a:pt x="862" y="528"/>
                  <a:pt x="864" y="536"/>
                  <a:pt x="863" y="538"/>
                </a:cubicBezTo>
                <a:cubicBezTo>
                  <a:pt x="862" y="541"/>
                  <a:pt x="866" y="547"/>
                  <a:pt x="865" y="548"/>
                </a:cubicBezTo>
                <a:moveTo>
                  <a:pt x="854" y="487"/>
                </a:moveTo>
                <a:cubicBezTo>
                  <a:pt x="857" y="486"/>
                  <a:pt x="863" y="487"/>
                  <a:pt x="863" y="488"/>
                </a:cubicBezTo>
                <a:cubicBezTo>
                  <a:pt x="862" y="489"/>
                  <a:pt x="860" y="489"/>
                  <a:pt x="860" y="491"/>
                </a:cubicBezTo>
                <a:cubicBezTo>
                  <a:pt x="860" y="493"/>
                  <a:pt x="859" y="495"/>
                  <a:pt x="858" y="495"/>
                </a:cubicBezTo>
                <a:cubicBezTo>
                  <a:pt x="856" y="496"/>
                  <a:pt x="859" y="498"/>
                  <a:pt x="858" y="498"/>
                </a:cubicBezTo>
                <a:cubicBezTo>
                  <a:pt x="857" y="498"/>
                  <a:pt x="856" y="498"/>
                  <a:pt x="855" y="498"/>
                </a:cubicBezTo>
                <a:cubicBezTo>
                  <a:pt x="854" y="497"/>
                  <a:pt x="852" y="497"/>
                  <a:pt x="851" y="498"/>
                </a:cubicBezTo>
                <a:cubicBezTo>
                  <a:pt x="848" y="499"/>
                  <a:pt x="851" y="487"/>
                  <a:pt x="854" y="487"/>
                </a:cubicBezTo>
                <a:moveTo>
                  <a:pt x="950" y="303"/>
                </a:moveTo>
                <a:cubicBezTo>
                  <a:pt x="949" y="303"/>
                  <a:pt x="949" y="303"/>
                  <a:pt x="948" y="303"/>
                </a:cubicBezTo>
                <a:cubicBezTo>
                  <a:pt x="947" y="304"/>
                  <a:pt x="947" y="304"/>
                  <a:pt x="946" y="304"/>
                </a:cubicBezTo>
                <a:cubicBezTo>
                  <a:pt x="944" y="303"/>
                  <a:pt x="942" y="302"/>
                  <a:pt x="942" y="304"/>
                </a:cubicBezTo>
                <a:cubicBezTo>
                  <a:pt x="941" y="305"/>
                  <a:pt x="941" y="307"/>
                  <a:pt x="943" y="307"/>
                </a:cubicBezTo>
                <a:cubicBezTo>
                  <a:pt x="945" y="307"/>
                  <a:pt x="944" y="308"/>
                  <a:pt x="943" y="310"/>
                </a:cubicBezTo>
                <a:cubicBezTo>
                  <a:pt x="942" y="310"/>
                  <a:pt x="943" y="310"/>
                  <a:pt x="944" y="310"/>
                </a:cubicBezTo>
                <a:cubicBezTo>
                  <a:pt x="944" y="310"/>
                  <a:pt x="945" y="310"/>
                  <a:pt x="945" y="311"/>
                </a:cubicBezTo>
                <a:cubicBezTo>
                  <a:pt x="946" y="312"/>
                  <a:pt x="947" y="312"/>
                  <a:pt x="946" y="314"/>
                </a:cubicBezTo>
                <a:cubicBezTo>
                  <a:pt x="946" y="316"/>
                  <a:pt x="947" y="321"/>
                  <a:pt x="946" y="322"/>
                </a:cubicBezTo>
                <a:cubicBezTo>
                  <a:pt x="945" y="323"/>
                  <a:pt x="941" y="324"/>
                  <a:pt x="937" y="324"/>
                </a:cubicBezTo>
                <a:cubicBezTo>
                  <a:pt x="933" y="324"/>
                  <a:pt x="933" y="319"/>
                  <a:pt x="929" y="319"/>
                </a:cubicBezTo>
                <a:cubicBezTo>
                  <a:pt x="925" y="319"/>
                  <a:pt x="923" y="314"/>
                  <a:pt x="925" y="312"/>
                </a:cubicBezTo>
                <a:cubicBezTo>
                  <a:pt x="927" y="309"/>
                  <a:pt x="929" y="305"/>
                  <a:pt x="927" y="303"/>
                </a:cubicBezTo>
                <a:cubicBezTo>
                  <a:pt x="926" y="301"/>
                  <a:pt x="918" y="293"/>
                  <a:pt x="919" y="291"/>
                </a:cubicBezTo>
                <a:cubicBezTo>
                  <a:pt x="919" y="288"/>
                  <a:pt x="920" y="287"/>
                  <a:pt x="917" y="285"/>
                </a:cubicBezTo>
                <a:cubicBezTo>
                  <a:pt x="914" y="282"/>
                  <a:pt x="917" y="281"/>
                  <a:pt x="919" y="279"/>
                </a:cubicBezTo>
                <a:cubicBezTo>
                  <a:pt x="921" y="276"/>
                  <a:pt x="925" y="275"/>
                  <a:pt x="927" y="273"/>
                </a:cubicBezTo>
                <a:cubicBezTo>
                  <a:pt x="930" y="272"/>
                  <a:pt x="933" y="270"/>
                  <a:pt x="936" y="271"/>
                </a:cubicBezTo>
                <a:cubicBezTo>
                  <a:pt x="937" y="271"/>
                  <a:pt x="939" y="271"/>
                  <a:pt x="939" y="271"/>
                </a:cubicBezTo>
                <a:cubicBezTo>
                  <a:pt x="941" y="271"/>
                  <a:pt x="942" y="271"/>
                  <a:pt x="943" y="272"/>
                </a:cubicBezTo>
                <a:cubicBezTo>
                  <a:pt x="944" y="274"/>
                  <a:pt x="943" y="277"/>
                  <a:pt x="943" y="278"/>
                </a:cubicBezTo>
                <a:cubicBezTo>
                  <a:pt x="944" y="279"/>
                  <a:pt x="941" y="279"/>
                  <a:pt x="939" y="279"/>
                </a:cubicBezTo>
                <a:cubicBezTo>
                  <a:pt x="937" y="279"/>
                  <a:pt x="933" y="280"/>
                  <a:pt x="934" y="281"/>
                </a:cubicBezTo>
                <a:cubicBezTo>
                  <a:pt x="934" y="282"/>
                  <a:pt x="936" y="285"/>
                  <a:pt x="933" y="283"/>
                </a:cubicBezTo>
                <a:cubicBezTo>
                  <a:pt x="931" y="282"/>
                  <a:pt x="930" y="285"/>
                  <a:pt x="931" y="285"/>
                </a:cubicBezTo>
                <a:cubicBezTo>
                  <a:pt x="933" y="285"/>
                  <a:pt x="934" y="286"/>
                  <a:pt x="934" y="288"/>
                </a:cubicBezTo>
                <a:cubicBezTo>
                  <a:pt x="934" y="289"/>
                  <a:pt x="935" y="291"/>
                  <a:pt x="936" y="291"/>
                </a:cubicBezTo>
                <a:cubicBezTo>
                  <a:pt x="936" y="291"/>
                  <a:pt x="937" y="291"/>
                  <a:pt x="937" y="292"/>
                </a:cubicBezTo>
                <a:cubicBezTo>
                  <a:pt x="938" y="292"/>
                  <a:pt x="938" y="293"/>
                  <a:pt x="939" y="293"/>
                </a:cubicBezTo>
                <a:cubicBezTo>
                  <a:pt x="941" y="293"/>
                  <a:pt x="942" y="293"/>
                  <a:pt x="941" y="295"/>
                </a:cubicBezTo>
                <a:cubicBezTo>
                  <a:pt x="939" y="296"/>
                  <a:pt x="942" y="301"/>
                  <a:pt x="942" y="300"/>
                </a:cubicBezTo>
                <a:cubicBezTo>
                  <a:pt x="943" y="299"/>
                  <a:pt x="942" y="296"/>
                  <a:pt x="945" y="296"/>
                </a:cubicBezTo>
                <a:cubicBezTo>
                  <a:pt x="948" y="297"/>
                  <a:pt x="946" y="300"/>
                  <a:pt x="948" y="300"/>
                </a:cubicBezTo>
                <a:cubicBezTo>
                  <a:pt x="950" y="300"/>
                  <a:pt x="952" y="303"/>
                  <a:pt x="950" y="303"/>
                </a:cubicBezTo>
                <a:moveTo>
                  <a:pt x="975" y="285"/>
                </a:moveTo>
                <a:cubicBezTo>
                  <a:pt x="971" y="287"/>
                  <a:pt x="968" y="287"/>
                  <a:pt x="969" y="284"/>
                </a:cubicBezTo>
                <a:cubicBezTo>
                  <a:pt x="970" y="281"/>
                  <a:pt x="971" y="278"/>
                  <a:pt x="969" y="278"/>
                </a:cubicBezTo>
                <a:cubicBezTo>
                  <a:pt x="967" y="278"/>
                  <a:pt x="968" y="284"/>
                  <a:pt x="967" y="284"/>
                </a:cubicBezTo>
                <a:cubicBezTo>
                  <a:pt x="966" y="285"/>
                  <a:pt x="966" y="279"/>
                  <a:pt x="967" y="277"/>
                </a:cubicBezTo>
                <a:cubicBezTo>
                  <a:pt x="968" y="275"/>
                  <a:pt x="970" y="277"/>
                  <a:pt x="971" y="277"/>
                </a:cubicBezTo>
                <a:cubicBezTo>
                  <a:pt x="971" y="277"/>
                  <a:pt x="971" y="277"/>
                  <a:pt x="971" y="276"/>
                </a:cubicBezTo>
                <a:cubicBezTo>
                  <a:pt x="972" y="276"/>
                  <a:pt x="972" y="275"/>
                  <a:pt x="973" y="275"/>
                </a:cubicBezTo>
                <a:cubicBezTo>
                  <a:pt x="974" y="275"/>
                  <a:pt x="972" y="278"/>
                  <a:pt x="974" y="278"/>
                </a:cubicBezTo>
                <a:cubicBezTo>
                  <a:pt x="975" y="278"/>
                  <a:pt x="978" y="283"/>
                  <a:pt x="975" y="285"/>
                </a:cubicBezTo>
                <a:moveTo>
                  <a:pt x="979" y="274"/>
                </a:moveTo>
                <a:cubicBezTo>
                  <a:pt x="979" y="275"/>
                  <a:pt x="974" y="274"/>
                  <a:pt x="973" y="273"/>
                </a:cubicBezTo>
                <a:cubicBezTo>
                  <a:pt x="973" y="272"/>
                  <a:pt x="980" y="273"/>
                  <a:pt x="979" y="274"/>
                </a:cubicBezTo>
                <a:moveTo>
                  <a:pt x="1050" y="274"/>
                </a:moveTo>
                <a:cubicBezTo>
                  <a:pt x="1047" y="274"/>
                  <a:pt x="1039" y="272"/>
                  <a:pt x="1036" y="276"/>
                </a:cubicBezTo>
                <a:cubicBezTo>
                  <a:pt x="1033" y="279"/>
                  <a:pt x="1035" y="281"/>
                  <a:pt x="1034" y="281"/>
                </a:cubicBezTo>
                <a:cubicBezTo>
                  <a:pt x="1032" y="281"/>
                  <a:pt x="1031" y="276"/>
                  <a:pt x="1033" y="274"/>
                </a:cubicBezTo>
                <a:cubicBezTo>
                  <a:pt x="1035" y="272"/>
                  <a:pt x="1041" y="272"/>
                  <a:pt x="1044" y="272"/>
                </a:cubicBezTo>
                <a:cubicBezTo>
                  <a:pt x="1046" y="273"/>
                  <a:pt x="1049" y="273"/>
                  <a:pt x="1051" y="272"/>
                </a:cubicBezTo>
                <a:cubicBezTo>
                  <a:pt x="1053" y="272"/>
                  <a:pt x="1054" y="272"/>
                  <a:pt x="1055" y="272"/>
                </a:cubicBezTo>
                <a:cubicBezTo>
                  <a:pt x="1056" y="272"/>
                  <a:pt x="1054" y="274"/>
                  <a:pt x="1050" y="274"/>
                </a:cubicBezTo>
                <a:moveTo>
                  <a:pt x="1175" y="236"/>
                </a:moveTo>
                <a:cubicBezTo>
                  <a:pt x="1171" y="239"/>
                  <a:pt x="1164" y="240"/>
                  <a:pt x="1164" y="243"/>
                </a:cubicBezTo>
                <a:cubicBezTo>
                  <a:pt x="1164" y="245"/>
                  <a:pt x="1156" y="247"/>
                  <a:pt x="1155" y="245"/>
                </a:cubicBezTo>
                <a:cubicBezTo>
                  <a:pt x="1154" y="244"/>
                  <a:pt x="1161" y="244"/>
                  <a:pt x="1163" y="240"/>
                </a:cubicBezTo>
                <a:cubicBezTo>
                  <a:pt x="1165" y="237"/>
                  <a:pt x="1171" y="235"/>
                  <a:pt x="1174" y="230"/>
                </a:cubicBezTo>
                <a:cubicBezTo>
                  <a:pt x="1176" y="226"/>
                  <a:pt x="1178" y="221"/>
                  <a:pt x="1180" y="221"/>
                </a:cubicBezTo>
                <a:cubicBezTo>
                  <a:pt x="1181" y="221"/>
                  <a:pt x="1179" y="233"/>
                  <a:pt x="1175" y="236"/>
                </a:cubicBezTo>
                <a:moveTo>
                  <a:pt x="770" y="45"/>
                </a:moveTo>
                <a:cubicBezTo>
                  <a:pt x="772" y="45"/>
                  <a:pt x="768" y="47"/>
                  <a:pt x="768" y="49"/>
                </a:cubicBezTo>
                <a:cubicBezTo>
                  <a:pt x="767" y="50"/>
                  <a:pt x="771" y="52"/>
                  <a:pt x="772" y="53"/>
                </a:cubicBezTo>
                <a:cubicBezTo>
                  <a:pt x="774" y="55"/>
                  <a:pt x="777" y="55"/>
                  <a:pt x="778" y="54"/>
                </a:cubicBezTo>
                <a:cubicBezTo>
                  <a:pt x="779" y="53"/>
                  <a:pt x="779" y="50"/>
                  <a:pt x="781" y="50"/>
                </a:cubicBezTo>
                <a:cubicBezTo>
                  <a:pt x="782" y="51"/>
                  <a:pt x="781" y="49"/>
                  <a:pt x="783" y="49"/>
                </a:cubicBezTo>
                <a:cubicBezTo>
                  <a:pt x="784" y="48"/>
                  <a:pt x="784" y="50"/>
                  <a:pt x="783" y="51"/>
                </a:cubicBezTo>
                <a:cubicBezTo>
                  <a:pt x="782" y="52"/>
                  <a:pt x="785" y="52"/>
                  <a:pt x="787" y="51"/>
                </a:cubicBezTo>
                <a:cubicBezTo>
                  <a:pt x="788" y="49"/>
                  <a:pt x="789" y="51"/>
                  <a:pt x="788" y="52"/>
                </a:cubicBezTo>
                <a:cubicBezTo>
                  <a:pt x="788" y="54"/>
                  <a:pt x="785" y="53"/>
                  <a:pt x="783" y="55"/>
                </a:cubicBezTo>
                <a:cubicBezTo>
                  <a:pt x="782" y="56"/>
                  <a:pt x="778" y="55"/>
                  <a:pt x="777" y="57"/>
                </a:cubicBezTo>
                <a:cubicBezTo>
                  <a:pt x="775" y="59"/>
                  <a:pt x="778" y="59"/>
                  <a:pt x="781" y="58"/>
                </a:cubicBezTo>
                <a:cubicBezTo>
                  <a:pt x="783" y="58"/>
                  <a:pt x="787" y="58"/>
                  <a:pt x="789" y="58"/>
                </a:cubicBezTo>
                <a:cubicBezTo>
                  <a:pt x="791" y="58"/>
                  <a:pt x="788" y="59"/>
                  <a:pt x="785" y="59"/>
                </a:cubicBezTo>
                <a:cubicBezTo>
                  <a:pt x="782" y="59"/>
                  <a:pt x="781" y="60"/>
                  <a:pt x="781" y="60"/>
                </a:cubicBezTo>
                <a:cubicBezTo>
                  <a:pt x="782" y="61"/>
                  <a:pt x="781" y="61"/>
                  <a:pt x="780" y="61"/>
                </a:cubicBezTo>
                <a:cubicBezTo>
                  <a:pt x="779" y="60"/>
                  <a:pt x="777" y="60"/>
                  <a:pt x="777" y="61"/>
                </a:cubicBezTo>
                <a:cubicBezTo>
                  <a:pt x="777" y="63"/>
                  <a:pt x="781" y="64"/>
                  <a:pt x="782" y="65"/>
                </a:cubicBezTo>
                <a:cubicBezTo>
                  <a:pt x="782" y="65"/>
                  <a:pt x="783" y="65"/>
                  <a:pt x="784" y="65"/>
                </a:cubicBezTo>
                <a:cubicBezTo>
                  <a:pt x="785" y="65"/>
                  <a:pt x="785" y="65"/>
                  <a:pt x="786" y="65"/>
                </a:cubicBezTo>
                <a:cubicBezTo>
                  <a:pt x="787" y="66"/>
                  <a:pt x="784" y="66"/>
                  <a:pt x="784" y="67"/>
                </a:cubicBezTo>
                <a:cubicBezTo>
                  <a:pt x="783" y="67"/>
                  <a:pt x="787" y="68"/>
                  <a:pt x="787" y="69"/>
                </a:cubicBezTo>
                <a:cubicBezTo>
                  <a:pt x="788" y="70"/>
                  <a:pt x="790" y="69"/>
                  <a:pt x="790" y="68"/>
                </a:cubicBezTo>
                <a:cubicBezTo>
                  <a:pt x="790" y="66"/>
                  <a:pt x="792" y="61"/>
                  <a:pt x="795" y="60"/>
                </a:cubicBezTo>
                <a:cubicBezTo>
                  <a:pt x="798" y="59"/>
                  <a:pt x="796" y="58"/>
                  <a:pt x="796" y="57"/>
                </a:cubicBezTo>
                <a:cubicBezTo>
                  <a:pt x="797" y="55"/>
                  <a:pt x="799" y="56"/>
                  <a:pt x="798" y="55"/>
                </a:cubicBezTo>
                <a:cubicBezTo>
                  <a:pt x="798" y="54"/>
                  <a:pt x="798" y="53"/>
                  <a:pt x="800" y="52"/>
                </a:cubicBezTo>
                <a:cubicBezTo>
                  <a:pt x="802" y="50"/>
                  <a:pt x="803" y="51"/>
                  <a:pt x="805" y="50"/>
                </a:cubicBezTo>
                <a:cubicBezTo>
                  <a:pt x="807" y="49"/>
                  <a:pt x="808" y="51"/>
                  <a:pt x="806" y="51"/>
                </a:cubicBezTo>
                <a:cubicBezTo>
                  <a:pt x="804" y="51"/>
                  <a:pt x="805" y="54"/>
                  <a:pt x="807" y="54"/>
                </a:cubicBezTo>
                <a:cubicBezTo>
                  <a:pt x="808" y="55"/>
                  <a:pt x="807" y="55"/>
                  <a:pt x="808" y="56"/>
                </a:cubicBezTo>
                <a:cubicBezTo>
                  <a:pt x="809" y="56"/>
                  <a:pt x="809" y="58"/>
                  <a:pt x="807" y="60"/>
                </a:cubicBezTo>
                <a:cubicBezTo>
                  <a:pt x="806" y="62"/>
                  <a:pt x="808" y="62"/>
                  <a:pt x="811" y="61"/>
                </a:cubicBezTo>
                <a:cubicBezTo>
                  <a:pt x="815" y="59"/>
                  <a:pt x="813" y="62"/>
                  <a:pt x="814" y="63"/>
                </a:cubicBezTo>
                <a:cubicBezTo>
                  <a:pt x="815" y="64"/>
                  <a:pt x="818" y="62"/>
                  <a:pt x="819" y="60"/>
                </a:cubicBezTo>
                <a:cubicBezTo>
                  <a:pt x="821" y="58"/>
                  <a:pt x="823" y="59"/>
                  <a:pt x="823" y="58"/>
                </a:cubicBezTo>
                <a:cubicBezTo>
                  <a:pt x="823" y="57"/>
                  <a:pt x="821" y="56"/>
                  <a:pt x="820" y="57"/>
                </a:cubicBezTo>
                <a:cubicBezTo>
                  <a:pt x="818" y="58"/>
                  <a:pt x="815" y="57"/>
                  <a:pt x="816" y="56"/>
                </a:cubicBezTo>
                <a:cubicBezTo>
                  <a:pt x="817" y="55"/>
                  <a:pt x="817" y="54"/>
                  <a:pt x="815" y="55"/>
                </a:cubicBezTo>
                <a:cubicBezTo>
                  <a:pt x="814" y="55"/>
                  <a:pt x="811" y="54"/>
                  <a:pt x="812" y="53"/>
                </a:cubicBezTo>
                <a:cubicBezTo>
                  <a:pt x="814" y="53"/>
                  <a:pt x="811" y="51"/>
                  <a:pt x="810" y="51"/>
                </a:cubicBezTo>
                <a:cubicBezTo>
                  <a:pt x="808" y="51"/>
                  <a:pt x="809" y="50"/>
                  <a:pt x="809" y="48"/>
                </a:cubicBezTo>
                <a:cubicBezTo>
                  <a:pt x="809" y="47"/>
                  <a:pt x="805" y="47"/>
                  <a:pt x="806" y="47"/>
                </a:cubicBezTo>
                <a:cubicBezTo>
                  <a:pt x="807" y="46"/>
                  <a:pt x="804" y="45"/>
                  <a:pt x="804" y="46"/>
                </a:cubicBezTo>
                <a:cubicBezTo>
                  <a:pt x="803" y="47"/>
                  <a:pt x="802" y="47"/>
                  <a:pt x="802" y="46"/>
                </a:cubicBezTo>
                <a:cubicBezTo>
                  <a:pt x="802" y="44"/>
                  <a:pt x="799" y="45"/>
                  <a:pt x="798" y="45"/>
                </a:cubicBezTo>
                <a:cubicBezTo>
                  <a:pt x="797" y="45"/>
                  <a:pt x="798" y="42"/>
                  <a:pt x="796" y="42"/>
                </a:cubicBezTo>
                <a:cubicBezTo>
                  <a:pt x="796" y="41"/>
                  <a:pt x="795" y="42"/>
                  <a:pt x="794" y="42"/>
                </a:cubicBezTo>
                <a:cubicBezTo>
                  <a:pt x="794" y="43"/>
                  <a:pt x="793" y="43"/>
                  <a:pt x="793" y="43"/>
                </a:cubicBezTo>
                <a:cubicBezTo>
                  <a:pt x="792" y="43"/>
                  <a:pt x="794" y="41"/>
                  <a:pt x="794" y="40"/>
                </a:cubicBezTo>
                <a:cubicBezTo>
                  <a:pt x="795" y="39"/>
                  <a:pt x="790" y="37"/>
                  <a:pt x="790" y="39"/>
                </a:cubicBezTo>
                <a:cubicBezTo>
                  <a:pt x="789" y="40"/>
                  <a:pt x="788" y="37"/>
                  <a:pt x="787" y="37"/>
                </a:cubicBezTo>
                <a:cubicBezTo>
                  <a:pt x="786" y="36"/>
                  <a:pt x="787" y="38"/>
                  <a:pt x="786" y="39"/>
                </a:cubicBezTo>
                <a:cubicBezTo>
                  <a:pt x="786" y="39"/>
                  <a:pt x="784" y="40"/>
                  <a:pt x="786" y="41"/>
                </a:cubicBezTo>
                <a:cubicBezTo>
                  <a:pt x="787" y="42"/>
                  <a:pt x="789" y="46"/>
                  <a:pt x="788" y="47"/>
                </a:cubicBezTo>
                <a:cubicBezTo>
                  <a:pt x="788" y="48"/>
                  <a:pt x="784" y="44"/>
                  <a:pt x="784" y="42"/>
                </a:cubicBezTo>
                <a:cubicBezTo>
                  <a:pt x="784" y="40"/>
                  <a:pt x="781" y="38"/>
                  <a:pt x="781" y="39"/>
                </a:cubicBezTo>
                <a:cubicBezTo>
                  <a:pt x="780" y="41"/>
                  <a:pt x="779" y="41"/>
                  <a:pt x="779" y="43"/>
                </a:cubicBezTo>
                <a:cubicBezTo>
                  <a:pt x="780" y="44"/>
                  <a:pt x="778" y="45"/>
                  <a:pt x="778" y="44"/>
                </a:cubicBezTo>
                <a:cubicBezTo>
                  <a:pt x="778" y="42"/>
                  <a:pt x="776" y="41"/>
                  <a:pt x="775" y="41"/>
                </a:cubicBezTo>
                <a:cubicBezTo>
                  <a:pt x="774" y="41"/>
                  <a:pt x="777" y="40"/>
                  <a:pt x="778" y="40"/>
                </a:cubicBezTo>
                <a:cubicBezTo>
                  <a:pt x="780" y="39"/>
                  <a:pt x="777" y="38"/>
                  <a:pt x="776" y="39"/>
                </a:cubicBezTo>
                <a:cubicBezTo>
                  <a:pt x="775" y="39"/>
                  <a:pt x="775" y="39"/>
                  <a:pt x="774" y="39"/>
                </a:cubicBezTo>
                <a:cubicBezTo>
                  <a:pt x="773" y="39"/>
                  <a:pt x="773" y="39"/>
                  <a:pt x="772" y="39"/>
                </a:cubicBezTo>
                <a:cubicBezTo>
                  <a:pt x="772" y="40"/>
                  <a:pt x="771" y="39"/>
                  <a:pt x="769" y="39"/>
                </a:cubicBezTo>
                <a:cubicBezTo>
                  <a:pt x="769" y="39"/>
                  <a:pt x="768" y="39"/>
                  <a:pt x="768" y="40"/>
                </a:cubicBezTo>
                <a:cubicBezTo>
                  <a:pt x="767" y="40"/>
                  <a:pt x="766" y="41"/>
                  <a:pt x="766" y="41"/>
                </a:cubicBezTo>
                <a:cubicBezTo>
                  <a:pt x="765" y="40"/>
                  <a:pt x="764" y="43"/>
                  <a:pt x="766" y="45"/>
                </a:cubicBezTo>
                <a:cubicBezTo>
                  <a:pt x="767" y="46"/>
                  <a:pt x="768" y="46"/>
                  <a:pt x="769" y="45"/>
                </a:cubicBezTo>
                <a:cubicBezTo>
                  <a:pt x="769" y="45"/>
                  <a:pt x="770" y="44"/>
                  <a:pt x="770" y="45"/>
                </a:cubicBezTo>
                <a:moveTo>
                  <a:pt x="766" y="52"/>
                </a:moveTo>
                <a:cubicBezTo>
                  <a:pt x="768" y="52"/>
                  <a:pt x="768" y="54"/>
                  <a:pt x="770" y="54"/>
                </a:cubicBezTo>
                <a:cubicBezTo>
                  <a:pt x="770" y="54"/>
                  <a:pt x="768" y="52"/>
                  <a:pt x="767" y="51"/>
                </a:cubicBezTo>
                <a:cubicBezTo>
                  <a:pt x="765" y="49"/>
                  <a:pt x="766" y="48"/>
                  <a:pt x="764" y="48"/>
                </a:cubicBezTo>
                <a:cubicBezTo>
                  <a:pt x="762" y="49"/>
                  <a:pt x="765" y="52"/>
                  <a:pt x="766" y="52"/>
                </a:cubicBezTo>
                <a:moveTo>
                  <a:pt x="796" y="37"/>
                </a:moveTo>
                <a:cubicBezTo>
                  <a:pt x="797" y="38"/>
                  <a:pt x="795" y="38"/>
                  <a:pt x="796" y="39"/>
                </a:cubicBezTo>
                <a:cubicBezTo>
                  <a:pt x="798" y="40"/>
                  <a:pt x="802" y="40"/>
                  <a:pt x="806" y="39"/>
                </a:cubicBezTo>
                <a:cubicBezTo>
                  <a:pt x="809" y="39"/>
                  <a:pt x="811" y="39"/>
                  <a:pt x="811" y="39"/>
                </a:cubicBezTo>
                <a:cubicBezTo>
                  <a:pt x="813" y="40"/>
                  <a:pt x="802" y="41"/>
                  <a:pt x="803" y="42"/>
                </a:cubicBezTo>
                <a:cubicBezTo>
                  <a:pt x="803" y="43"/>
                  <a:pt x="812" y="44"/>
                  <a:pt x="813" y="43"/>
                </a:cubicBezTo>
                <a:cubicBezTo>
                  <a:pt x="813" y="43"/>
                  <a:pt x="815" y="45"/>
                  <a:pt x="818" y="45"/>
                </a:cubicBezTo>
                <a:cubicBezTo>
                  <a:pt x="821" y="45"/>
                  <a:pt x="820" y="44"/>
                  <a:pt x="822" y="44"/>
                </a:cubicBezTo>
                <a:cubicBezTo>
                  <a:pt x="825" y="44"/>
                  <a:pt x="828" y="43"/>
                  <a:pt x="828" y="41"/>
                </a:cubicBezTo>
                <a:cubicBezTo>
                  <a:pt x="828" y="40"/>
                  <a:pt x="834" y="39"/>
                  <a:pt x="834" y="37"/>
                </a:cubicBezTo>
                <a:cubicBezTo>
                  <a:pt x="833" y="35"/>
                  <a:pt x="831" y="35"/>
                  <a:pt x="829" y="35"/>
                </a:cubicBezTo>
                <a:cubicBezTo>
                  <a:pt x="827" y="35"/>
                  <a:pt x="826" y="35"/>
                  <a:pt x="825" y="35"/>
                </a:cubicBezTo>
                <a:cubicBezTo>
                  <a:pt x="824" y="34"/>
                  <a:pt x="820" y="33"/>
                  <a:pt x="819" y="34"/>
                </a:cubicBezTo>
                <a:cubicBezTo>
                  <a:pt x="818" y="36"/>
                  <a:pt x="817" y="36"/>
                  <a:pt x="817" y="36"/>
                </a:cubicBezTo>
                <a:cubicBezTo>
                  <a:pt x="816" y="35"/>
                  <a:pt x="817" y="32"/>
                  <a:pt x="814" y="33"/>
                </a:cubicBezTo>
                <a:cubicBezTo>
                  <a:pt x="812" y="34"/>
                  <a:pt x="814" y="37"/>
                  <a:pt x="813" y="37"/>
                </a:cubicBezTo>
                <a:cubicBezTo>
                  <a:pt x="813" y="37"/>
                  <a:pt x="810" y="36"/>
                  <a:pt x="810" y="35"/>
                </a:cubicBezTo>
                <a:cubicBezTo>
                  <a:pt x="810" y="34"/>
                  <a:pt x="809" y="35"/>
                  <a:pt x="809" y="35"/>
                </a:cubicBezTo>
                <a:cubicBezTo>
                  <a:pt x="808" y="35"/>
                  <a:pt x="807" y="36"/>
                  <a:pt x="807" y="35"/>
                </a:cubicBezTo>
                <a:cubicBezTo>
                  <a:pt x="806" y="33"/>
                  <a:pt x="803" y="32"/>
                  <a:pt x="802" y="32"/>
                </a:cubicBezTo>
                <a:cubicBezTo>
                  <a:pt x="801" y="32"/>
                  <a:pt x="803" y="33"/>
                  <a:pt x="802" y="34"/>
                </a:cubicBezTo>
                <a:cubicBezTo>
                  <a:pt x="802" y="35"/>
                  <a:pt x="800" y="33"/>
                  <a:pt x="799" y="33"/>
                </a:cubicBezTo>
                <a:cubicBezTo>
                  <a:pt x="798" y="33"/>
                  <a:pt x="800" y="35"/>
                  <a:pt x="799" y="36"/>
                </a:cubicBezTo>
                <a:cubicBezTo>
                  <a:pt x="799" y="36"/>
                  <a:pt x="797" y="33"/>
                  <a:pt x="796" y="33"/>
                </a:cubicBezTo>
                <a:cubicBezTo>
                  <a:pt x="795" y="33"/>
                  <a:pt x="795" y="35"/>
                  <a:pt x="794" y="35"/>
                </a:cubicBezTo>
                <a:cubicBezTo>
                  <a:pt x="793" y="35"/>
                  <a:pt x="796" y="36"/>
                  <a:pt x="796" y="37"/>
                </a:cubicBezTo>
                <a:moveTo>
                  <a:pt x="924" y="132"/>
                </a:moveTo>
                <a:cubicBezTo>
                  <a:pt x="927" y="135"/>
                  <a:pt x="930" y="131"/>
                  <a:pt x="932" y="131"/>
                </a:cubicBezTo>
                <a:cubicBezTo>
                  <a:pt x="933" y="130"/>
                  <a:pt x="931" y="129"/>
                  <a:pt x="928" y="128"/>
                </a:cubicBezTo>
                <a:cubicBezTo>
                  <a:pt x="925" y="127"/>
                  <a:pt x="921" y="130"/>
                  <a:pt x="924" y="132"/>
                </a:cubicBezTo>
                <a:moveTo>
                  <a:pt x="946" y="99"/>
                </a:moveTo>
                <a:cubicBezTo>
                  <a:pt x="946" y="100"/>
                  <a:pt x="945" y="101"/>
                  <a:pt x="943" y="101"/>
                </a:cubicBezTo>
                <a:cubicBezTo>
                  <a:pt x="940" y="101"/>
                  <a:pt x="944" y="102"/>
                  <a:pt x="944" y="104"/>
                </a:cubicBezTo>
                <a:cubicBezTo>
                  <a:pt x="944" y="105"/>
                  <a:pt x="942" y="104"/>
                  <a:pt x="942" y="106"/>
                </a:cubicBezTo>
                <a:cubicBezTo>
                  <a:pt x="941" y="108"/>
                  <a:pt x="937" y="106"/>
                  <a:pt x="936" y="109"/>
                </a:cubicBezTo>
                <a:cubicBezTo>
                  <a:pt x="936" y="112"/>
                  <a:pt x="939" y="111"/>
                  <a:pt x="941" y="111"/>
                </a:cubicBezTo>
                <a:cubicBezTo>
                  <a:pt x="943" y="112"/>
                  <a:pt x="940" y="113"/>
                  <a:pt x="941" y="115"/>
                </a:cubicBezTo>
                <a:cubicBezTo>
                  <a:pt x="943" y="116"/>
                  <a:pt x="944" y="115"/>
                  <a:pt x="943" y="113"/>
                </a:cubicBezTo>
                <a:cubicBezTo>
                  <a:pt x="942" y="111"/>
                  <a:pt x="948" y="114"/>
                  <a:pt x="946" y="116"/>
                </a:cubicBezTo>
                <a:cubicBezTo>
                  <a:pt x="944" y="117"/>
                  <a:pt x="949" y="118"/>
                  <a:pt x="952" y="119"/>
                </a:cubicBezTo>
                <a:cubicBezTo>
                  <a:pt x="954" y="119"/>
                  <a:pt x="963" y="121"/>
                  <a:pt x="963" y="119"/>
                </a:cubicBezTo>
                <a:cubicBezTo>
                  <a:pt x="963" y="117"/>
                  <a:pt x="960" y="116"/>
                  <a:pt x="957" y="113"/>
                </a:cubicBezTo>
                <a:cubicBezTo>
                  <a:pt x="954" y="111"/>
                  <a:pt x="953" y="106"/>
                  <a:pt x="956" y="104"/>
                </a:cubicBezTo>
                <a:cubicBezTo>
                  <a:pt x="959" y="102"/>
                  <a:pt x="956" y="102"/>
                  <a:pt x="959" y="99"/>
                </a:cubicBezTo>
                <a:cubicBezTo>
                  <a:pt x="962" y="97"/>
                  <a:pt x="960" y="95"/>
                  <a:pt x="963" y="95"/>
                </a:cubicBezTo>
                <a:cubicBezTo>
                  <a:pt x="965" y="95"/>
                  <a:pt x="962" y="93"/>
                  <a:pt x="965" y="92"/>
                </a:cubicBezTo>
                <a:cubicBezTo>
                  <a:pt x="967" y="92"/>
                  <a:pt x="968" y="89"/>
                  <a:pt x="968" y="88"/>
                </a:cubicBezTo>
                <a:cubicBezTo>
                  <a:pt x="967" y="87"/>
                  <a:pt x="970" y="88"/>
                  <a:pt x="972" y="87"/>
                </a:cubicBezTo>
                <a:cubicBezTo>
                  <a:pt x="973" y="85"/>
                  <a:pt x="976" y="86"/>
                  <a:pt x="977" y="84"/>
                </a:cubicBezTo>
                <a:cubicBezTo>
                  <a:pt x="978" y="82"/>
                  <a:pt x="993" y="77"/>
                  <a:pt x="1001" y="75"/>
                </a:cubicBezTo>
                <a:cubicBezTo>
                  <a:pt x="1009" y="73"/>
                  <a:pt x="1015" y="70"/>
                  <a:pt x="1012" y="68"/>
                </a:cubicBezTo>
                <a:cubicBezTo>
                  <a:pt x="1009" y="65"/>
                  <a:pt x="1001" y="68"/>
                  <a:pt x="999" y="70"/>
                </a:cubicBezTo>
                <a:cubicBezTo>
                  <a:pt x="997" y="72"/>
                  <a:pt x="994" y="71"/>
                  <a:pt x="992" y="72"/>
                </a:cubicBezTo>
                <a:cubicBezTo>
                  <a:pt x="990" y="73"/>
                  <a:pt x="986" y="74"/>
                  <a:pt x="983" y="72"/>
                </a:cubicBezTo>
                <a:cubicBezTo>
                  <a:pt x="982" y="72"/>
                  <a:pt x="981" y="72"/>
                  <a:pt x="980" y="73"/>
                </a:cubicBezTo>
                <a:cubicBezTo>
                  <a:pt x="979" y="73"/>
                  <a:pt x="978" y="74"/>
                  <a:pt x="977" y="74"/>
                </a:cubicBezTo>
                <a:cubicBezTo>
                  <a:pt x="976" y="74"/>
                  <a:pt x="975" y="74"/>
                  <a:pt x="975" y="75"/>
                </a:cubicBezTo>
                <a:cubicBezTo>
                  <a:pt x="974" y="75"/>
                  <a:pt x="973" y="75"/>
                  <a:pt x="972" y="75"/>
                </a:cubicBezTo>
                <a:cubicBezTo>
                  <a:pt x="970" y="75"/>
                  <a:pt x="967" y="77"/>
                  <a:pt x="966" y="78"/>
                </a:cubicBezTo>
                <a:cubicBezTo>
                  <a:pt x="966" y="79"/>
                  <a:pt x="963" y="79"/>
                  <a:pt x="963" y="80"/>
                </a:cubicBezTo>
                <a:cubicBezTo>
                  <a:pt x="963" y="81"/>
                  <a:pt x="961" y="82"/>
                  <a:pt x="959" y="81"/>
                </a:cubicBezTo>
                <a:cubicBezTo>
                  <a:pt x="958" y="80"/>
                  <a:pt x="957" y="82"/>
                  <a:pt x="958" y="84"/>
                </a:cubicBezTo>
                <a:cubicBezTo>
                  <a:pt x="960" y="86"/>
                  <a:pt x="955" y="86"/>
                  <a:pt x="956" y="87"/>
                </a:cubicBezTo>
                <a:cubicBezTo>
                  <a:pt x="957" y="88"/>
                  <a:pt x="954" y="88"/>
                  <a:pt x="955" y="89"/>
                </a:cubicBezTo>
                <a:cubicBezTo>
                  <a:pt x="955" y="91"/>
                  <a:pt x="953" y="91"/>
                  <a:pt x="951" y="91"/>
                </a:cubicBezTo>
                <a:cubicBezTo>
                  <a:pt x="949" y="92"/>
                  <a:pt x="948" y="94"/>
                  <a:pt x="951" y="94"/>
                </a:cubicBezTo>
                <a:cubicBezTo>
                  <a:pt x="953" y="95"/>
                  <a:pt x="949" y="95"/>
                  <a:pt x="949" y="97"/>
                </a:cubicBezTo>
                <a:cubicBezTo>
                  <a:pt x="950" y="99"/>
                  <a:pt x="946" y="97"/>
                  <a:pt x="946" y="99"/>
                </a:cubicBezTo>
                <a:moveTo>
                  <a:pt x="1018" y="100"/>
                </a:moveTo>
                <a:cubicBezTo>
                  <a:pt x="1019" y="100"/>
                  <a:pt x="1024" y="100"/>
                  <a:pt x="1024" y="99"/>
                </a:cubicBezTo>
                <a:cubicBezTo>
                  <a:pt x="1025" y="98"/>
                  <a:pt x="1023" y="97"/>
                  <a:pt x="1020" y="97"/>
                </a:cubicBezTo>
                <a:cubicBezTo>
                  <a:pt x="1017" y="97"/>
                  <a:pt x="1016" y="100"/>
                  <a:pt x="1018" y="100"/>
                </a:cubicBezTo>
                <a:moveTo>
                  <a:pt x="1054" y="102"/>
                </a:moveTo>
                <a:cubicBezTo>
                  <a:pt x="1056" y="103"/>
                  <a:pt x="1058" y="103"/>
                  <a:pt x="1058" y="101"/>
                </a:cubicBezTo>
                <a:cubicBezTo>
                  <a:pt x="1057" y="99"/>
                  <a:pt x="1053" y="101"/>
                  <a:pt x="1054" y="102"/>
                </a:cubicBezTo>
                <a:moveTo>
                  <a:pt x="917" y="32"/>
                </a:moveTo>
                <a:cubicBezTo>
                  <a:pt x="919" y="30"/>
                  <a:pt x="921" y="31"/>
                  <a:pt x="922" y="31"/>
                </a:cubicBezTo>
                <a:cubicBezTo>
                  <a:pt x="923" y="31"/>
                  <a:pt x="924" y="31"/>
                  <a:pt x="924" y="31"/>
                </a:cubicBezTo>
                <a:cubicBezTo>
                  <a:pt x="925" y="29"/>
                  <a:pt x="919" y="29"/>
                  <a:pt x="917" y="30"/>
                </a:cubicBezTo>
                <a:cubicBezTo>
                  <a:pt x="915" y="31"/>
                  <a:pt x="910" y="30"/>
                  <a:pt x="910" y="32"/>
                </a:cubicBezTo>
                <a:cubicBezTo>
                  <a:pt x="911" y="33"/>
                  <a:pt x="914" y="35"/>
                  <a:pt x="917" y="32"/>
                </a:cubicBezTo>
                <a:moveTo>
                  <a:pt x="929" y="31"/>
                </a:moveTo>
                <a:cubicBezTo>
                  <a:pt x="931" y="32"/>
                  <a:pt x="924" y="32"/>
                  <a:pt x="923" y="33"/>
                </a:cubicBezTo>
                <a:cubicBezTo>
                  <a:pt x="922" y="34"/>
                  <a:pt x="919" y="34"/>
                  <a:pt x="919" y="35"/>
                </a:cubicBezTo>
                <a:cubicBezTo>
                  <a:pt x="920" y="37"/>
                  <a:pt x="926" y="37"/>
                  <a:pt x="926" y="36"/>
                </a:cubicBezTo>
                <a:cubicBezTo>
                  <a:pt x="926" y="34"/>
                  <a:pt x="930" y="35"/>
                  <a:pt x="930" y="34"/>
                </a:cubicBezTo>
                <a:cubicBezTo>
                  <a:pt x="930" y="33"/>
                  <a:pt x="931" y="32"/>
                  <a:pt x="935" y="32"/>
                </a:cubicBezTo>
                <a:cubicBezTo>
                  <a:pt x="938" y="31"/>
                  <a:pt x="938" y="30"/>
                  <a:pt x="935" y="29"/>
                </a:cubicBezTo>
                <a:cubicBezTo>
                  <a:pt x="932" y="27"/>
                  <a:pt x="927" y="30"/>
                  <a:pt x="929" y="31"/>
                </a:cubicBezTo>
                <a:moveTo>
                  <a:pt x="964" y="29"/>
                </a:moveTo>
                <a:cubicBezTo>
                  <a:pt x="965" y="27"/>
                  <a:pt x="963" y="28"/>
                  <a:pt x="961" y="28"/>
                </a:cubicBezTo>
                <a:cubicBezTo>
                  <a:pt x="960" y="28"/>
                  <a:pt x="959" y="28"/>
                  <a:pt x="957" y="27"/>
                </a:cubicBezTo>
                <a:cubicBezTo>
                  <a:pt x="954" y="26"/>
                  <a:pt x="952" y="26"/>
                  <a:pt x="954" y="28"/>
                </a:cubicBezTo>
                <a:cubicBezTo>
                  <a:pt x="955" y="29"/>
                  <a:pt x="949" y="29"/>
                  <a:pt x="950" y="30"/>
                </a:cubicBezTo>
                <a:cubicBezTo>
                  <a:pt x="952" y="33"/>
                  <a:pt x="964" y="32"/>
                  <a:pt x="964" y="29"/>
                </a:cubicBezTo>
                <a:moveTo>
                  <a:pt x="962" y="27"/>
                </a:moveTo>
                <a:cubicBezTo>
                  <a:pt x="965" y="27"/>
                  <a:pt x="964" y="25"/>
                  <a:pt x="966" y="25"/>
                </a:cubicBezTo>
                <a:cubicBezTo>
                  <a:pt x="968" y="25"/>
                  <a:pt x="971" y="25"/>
                  <a:pt x="970" y="24"/>
                </a:cubicBezTo>
                <a:cubicBezTo>
                  <a:pt x="969" y="23"/>
                  <a:pt x="962" y="23"/>
                  <a:pt x="963" y="24"/>
                </a:cubicBezTo>
                <a:cubicBezTo>
                  <a:pt x="963" y="25"/>
                  <a:pt x="957" y="25"/>
                  <a:pt x="957" y="25"/>
                </a:cubicBezTo>
                <a:cubicBezTo>
                  <a:pt x="957" y="26"/>
                  <a:pt x="959" y="27"/>
                  <a:pt x="962" y="27"/>
                </a:cubicBezTo>
                <a:moveTo>
                  <a:pt x="947" y="35"/>
                </a:moveTo>
                <a:cubicBezTo>
                  <a:pt x="947" y="33"/>
                  <a:pt x="940" y="35"/>
                  <a:pt x="941" y="36"/>
                </a:cubicBezTo>
                <a:cubicBezTo>
                  <a:pt x="943" y="36"/>
                  <a:pt x="947" y="37"/>
                  <a:pt x="947" y="35"/>
                </a:cubicBezTo>
                <a:moveTo>
                  <a:pt x="963" y="33"/>
                </a:moveTo>
                <a:cubicBezTo>
                  <a:pt x="963" y="34"/>
                  <a:pt x="962" y="34"/>
                  <a:pt x="960" y="34"/>
                </a:cubicBezTo>
                <a:cubicBezTo>
                  <a:pt x="957" y="34"/>
                  <a:pt x="956" y="36"/>
                  <a:pt x="957" y="37"/>
                </a:cubicBezTo>
                <a:cubicBezTo>
                  <a:pt x="959" y="38"/>
                  <a:pt x="965" y="38"/>
                  <a:pt x="967" y="36"/>
                </a:cubicBezTo>
                <a:cubicBezTo>
                  <a:pt x="968" y="35"/>
                  <a:pt x="971" y="36"/>
                  <a:pt x="971" y="34"/>
                </a:cubicBezTo>
                <a:cubicBezTo>
                  <a:pt x="972" y="33"/>
                  <a:pt x="963" y="32"/>
                  <a:pt x="963" y="33"/>
                </a:cubicBezTo>
                <a:moveTo>
                  <a:pt x="984" y="31"/>
                </a:moveTo>
                <a:cubicBezTo>
                  <a:pt x="985" y="30"/>
                  <a:pt x="983" y="30"/>
                  <a:pt x="983" y="29"/>
                </a:cubicBezTo>
                <a:cubicBezTo>
                  <a:pt x="982" y="28"/>
                  <a:pt x="975" y="27"/>
                  <a:pt x="976" y="29"/>
                </a:cubicBezTo>
                <a:cubicBezTo>
                  <a:pt x="976" y="30"/>
                  <a:pt x="971" y="31"/>
                  <a:pt x="972" y="32"/>
                </a:cubicBezTo>
                <a:cubicBezTo>
                  <a:pt x="975" y="35"/>
                  <a:pt x="984" y="32"/>
                  <a:pt x="984" y="31"/>
                </a:cubicBezTo>
                <a:moveTo>
                  <a:pt x="994" y="30"/>
                </a:moveTo>
                <a:cubicBezTo>
                  <a:pt x="998" y="30"/>
                  <a:pt x="998" y="27"/>
                  <a:pt x="996" y="27"/>
                </a:cubicBezTo>
                <a:cubicBezTo>
                  <a:pt x="994" y="26"/>
                  <a:pt x="994" y="27"/>
                  <a:pt x="993" y="27"/>
                </a:cubicBezTo>
                <a:cubicBezTo>
                  <a:pt x="993" y="28"/>
                  <a:pt x="992" y="28"/>
                  <a:pt x="992" y="28"/>
                </a:cubicBezTo>
                <a:cubicBezTo>
                  <a:pt x="990" y="28"/>
                  <a:pt x="986" y="29"/>
                  <a:pt x="987" y="30"/>
                </a:cubicBezTo>
                <a:cubicBezTo>
                  <a:pt x="988" y="31"/>
                  <a:pt x="991" y="31"/>
                  <a:pt x="994" y="30"/>
                </a:cubicBezTo>
                <a:moveTo>
                  <a:pt x="1111" y="36"/>
                </a:moveTo>
                <a:cubicBezTo>
                  <a:pt x="1113" y="37"/>
                  <a:pt x="1112" y="38"/>
                  <a:pt x="1110" y="38"/>
                </a:cubicBezTo>
                <a:cubicBezTo>
                  <a:pt x="1107" y="38"/>
                  <a:pt x="1105" y="38"/>
                  <a:pt x="1107" y="39"/>
                </a:cubicBezTo>
                <a:cubicBezTo>
                  <a:pt x="1108" y="40"/>
                  <a:pt x="1108" y="41"/>
                  <a:pt x="1110" y="42"/>
                </a:cubicBezTo>
                <a:cubicBezTo>
                  <a:pt x="1113" y="42"/>
                  <a:pt x="1116" y="40"/>
                  <a:pt x="1115" y="39"/>
                </a:cubicBezTo>
                <a:cubicBezTo>
                  <a:pt x="1115" y="37"/>
                  <a:pt x="1125" y="36"/>
                  <a:pt x="1127" y="35"/>
                </a:cubicBezTo>
                <a:cubicBezTo>
                  <a:pt x="1130" y="34"/>
                  <a:pt x="1125" y="32"/>
                  <a:pt x="1128" y="32"/>
                </a:cubicBezTo>
                <a:cubicBezTo>
                  <a:pt x="1131" y="31"/>
                  <a:pt x="1130" y="30"/>
                  <a:pt x="1126" y="30"/>
                </a:cubicBezTo>
                <a:cubicBezTo>
                  <a:pt x="1123" y="29"/>
                  <a:pt x="1124" y="26"/>
                  <a:pt x="1123" y="25"/>
                </a:cubicBezTo>
                <a:cubicBezTo>
                  <a:pt x="1122" y="24"/>
                  <a:pt x="1122" y="26"/>
                  <a:pt x="1117" y="27"/>
                </a:cubicBezTo>
                <a:cubicBezTo>
                  <a:pt x="1113" y="28"/>
                  <a:pt x="1111" y="29"/>
                  <a:pt x="1112" y="30"/>
                </a:cubicBezTo>
                <a:cubicBezTo>
                  <a:pt x="1114" y="31"/>
                  <a:pt x="1112" y="33"/>
                  <a:pt x="1110" y="33"/>
                </a:cubicBezTo>
                <a:cubicBezTo>
                  <a:pt x="1109" y="33"/>
                  <a:pt x="1108" y="35"/>
                  <a:pt x="1111" y="36"/>
                </a:cubicBezTo>
                <a:moveTo>
                  <a:pt x="1117" y="40"/>
                </a:moveTo>
                <a:cubicBezTo>
                  <a:pt x="1117" y="41"/>
                  <a:pt x="1113" y="42"/>
                  <a:pt x="1114" y="43"/>
                </a:cubicBezTo>
                <a:cubicBezTo>
                  <a:pt x="1115" y="44"/>
                  <a:pt x="1116" y="44"/>
                  <a:pt x="1117" y="44"/>
                </a:cubicBezTo>
                <a:cubicBezTo>
                  <a:pt x="1119" y="44"/>
                  <a:pt x="1119" y="48"/>
                  <a:pt x="1122" y="47"/>
                </a:cubicBezTo>
                <a:cubicBezTo>
                  <a:pt x="1124" y="47"/>
                  <a:pt x="1130" y="50"/>
                  <a:pt x="1134" y="50"/>
                </a:cubicBezTo>
                <a:cubicBezTo>
                  <a:pt x="1137" y="50"/>
                  <a:pt x="1138" y="47"/>
                  <a:pt x="1137" y="46"/>
                </a:cubicBezTo>
                <a:cubicBezTo>
                  <a:pt x="1135" y="46"/>
                  <a:pt x="1136" y="45"/>
                  <a:pt x="1138" y="42"/>
                </a:cubicBezTo>
                <a:cubicBezTo>
                  <a:pt x="1140" y="39"/>
                  <a:pt x="1132" y="37"/>
                  <a:pt x="1132" y="39"/>
                </a:cubicBezTo>
                <a:cubicBezTo>
                  <a:pt x="1132" y="41"/>
                  <a:pt x="1130" y="38"/>
                  <a:pt x="1129" y="37"/>
                </a:cubicBezTo>
                <a:cubicBezTo>
                  <a:pt x="1128" y="36"/>
                  <a:pt x="1117" y="38"/>
                  <a:pt x="1117" y="40"/>
                </a:cubicBezTo>
                <a:moveTo>
                  <a:pt x="1137" y="57"/>
                </a:moveTo>
                <a:cubicBezTo>
                  <a:pt x="1138" y="58"/>
                  <a:pt x="1140" y="57"/>
                  <a:pt x="1143" y="57"/>
                </a:cubicBezTo>
                <a:cubicBezTo>
                  <a:pt x="1144" y="56"/>
                  <a:pt x="1146" y="56"/>
                  <a:pt x="1148" y="56"/>
                </a:cubicBezTo>
                <a:cubicBezTo>
                  <a:pt x="1152" y="56"/>
                  <a:pt x="1162" y="53"/>
                  <a:pt x="1163" y="51"/>
                </a:cubicBezTo>
                <a:cubicBezTo>
                  <a:pt x="1163" y="49"/>
                  <a:pt x="1159" y="49"/>
                  <a:pt x="1157" y="48"/>
                </a:cubicBezTo>
                <a:cubicBezTo>
                  <a:pt x="1155" y="46"/>
                  <a:pt x="1152" y="47"/>
                  <a:pt x="1151" y="49"/>
                </a:cubicBezTo>
                <a:cubicBezTo>
                  <a:pt x="1150" y="50"/>
                  <a:pt x="1149" y="49"/>
                  <a:pt x="1151" y="47"/>
                </a:cubicBezTo>
                <a:cubicBezTo>
                  <a:pt x="1154" y="44"/>
                  <a:pt x="1149" y="42"/>
                  <a:pt x="1149" y="44"/>
                </a:cubicBezTo>
                <a:cubicBezTo>
                  <a:pt x="1149" y="45"/>
                  <a:pt x="1144" y="44"/>
                  <a:pt x="1144" y="45"/>
                </a:cubicBezTo>
                <a:cubicBezTo>
                  <a:pt x="1144" y="47"/>
                  <a:pt x="1143" y="47"/>
                  <a:pt x="1143" y="49"/>
                </a:cubicBezTo>
                <a:cubicBezTo>
                  <a:pt x="1143" y="49"/>
                  <a:pt x="1142" y="49"/>
                  <a:pt x="1142" y="49"/>
                </a:cubicBezTo>
                <a:cubicBezTo>
                  <a:pt x="1141" y="49"/>
                  <a:pt x="1140" y="49"/>
                  <a:pt x="1140" y="51"/>
                </a:cubicBezTo>
                <a:cubicBezTo>
                  <a:pt x="1140" y="54"/>
                  <a:pt x="1135" y="56"/>
                  <a:pt x="1137" y="57"/>
                </a:cubicBezTo>
                <a:moveTo>
                  <a:pt x="1107" y="27"/>
                </a:moveTo>
                <a:cubicBezTo>
                  <a:pt x="1108" y="25"/>
                  <a:pt x="1099" y="26"/>
                  <a:pt x="1102" y="28"/>
                </a:cubicBezTo>
                <a:cubicBezTo>
                  <a:pt x="1102" y="28"/>
                  <a:pt x="1107" y="29"/>
                  <a:pt x="1107" y="27"/>
                </a:cubicBezTo>
                <a:moveTo>
                  <a:pt x="1191" y="89"/>
                </a:moveTo>
                <a:cubicBezTo>
                  <a:pt x="1190" y="90"/>
                  <a:pt x="1188" y="90"/>
                  <a:pt x="1188" y="91"/>
                </a:cubicBezTo>
                <a:cubicBezTo>
                  <a:pt x="1190" y="92"/>
                  <a:pt x="1196" y="91"/>
                  <a:pt x="1196" y="89"/>
                </a:cubicBezTo>
                <a:cubicBezTo>
                  <a:pt x="1196" y="87"/>
                  <a:pt x="1191" y="88"/>
                  <a:pt x="1191" y="89"/>
                </a:cubicBezTo>
                <a:moveTo>
                  <a:pt x="1325" y="99"/>
                </a:moveTo>
                <a:cubicBezTo>
                  <a:pt x="1327" y="99"/>
                  <a:pt x="1323" y="95"/>
                  <a:pt x="1319" y="94"/>
                </a:cubicBezTo>
                <a:cubicBezTo>
                  <a:pt x="1315" y="93"/>
                  <a:pt x="1312" y="96"/>
                  <a:pt x="1312" y="97"/>
                </a:cubicBezTo>
                <a:cubicBezTo>
                  <a:pt x="1313" y="99"/>
                  <a:pt x="1323" y="100"/>
                  <a:pt x="1325" y="99"/>
                </a:cubicBezTo>
                <a:moveTo>
                  <a:pt x="1315" y="91"/>
                </a:moveTo>
                <a:cubicBezTo>
                  <a:pt x="1315" y="89"/>
                  <a:pt x="1308" y="92"/>
                  <a:pt x="1311" y="93"/>
                </a:cubicBezTo>
                <a:cubicBezTo>
                  <a:pt x="1312" y="93"/>
                  <a:pt x="1315" y="93"/>
                  <a:pt x="1315" y="91"/>
                </a:cubicBezTo>
                <a:moveTo>
                  <a:pt x="1299" y="83"/>
                </a:moveTo>
                <a:cubicBezTo>
                  <a:pt x="1300" y="84"/>
                  <a:pt x="1301" y="85"/>
                  <a:pt x="1302" y="86"/>
                </a:cubicBezTo>
                <a:cubicBezTo>
                  <a:pt x="1303" y="87"/>
                  <a:pt x="1307" y="85"/>
                  <a:pt x="1308" y="85"/>
                </a:cubicBezTo>
                <a:cubicBezTo>
                  <a:pt x="1309" y="85"/>
                  <a:pt x="1309" y="85"/>
                  <a:pt x="1310" y="85"/>
                </a:cubicBezTo>
                <a:cubicBezTo>
                  <a:pt x="1310" y="86"/>
                  <a:pt x="1311" y="86"/>
                  <a:pt x="1312" y="86"/>
                </a:cubicBezTo>
                <a:cubicBezTo>
                  <a:pt x="1315" y="84"/>
                  <a:pt x="1317" y="85"/>
                  <a:pt x="1320" y="85"/>
                </a:cubicBezTo>
                <a:cubicBezTo>
                  <a:pt x="1323" y="85"/>
                  <a:pt x="1319" y="81"/>
                  <a:pt x="1320" y="80"/>
                </a:cubicBezTo>
                <a:cubicBezTo>
                  <a:pt x="1320" y="78"/>
                  <a:pt x="1323" y="79"/>
                  <a:pt x="1322" y="81"/>
                </a:cubicBezTo>
                <a:cubicBezTo>
                  <a:pt x="1321" y="82"/>
                  <a:pt x="1323" y="85"/>
                  <a:pt x="1327" y="85"/>
                </a:cubicBezTo>
                <a:cubicBezTo>
                  <a:pt x="1331" y="84"/>
                  <a:pt x="1328" y="82"/>
                  <a:pt x="1330" y="81"/>
                </a:cubicBezTo>
                <a:cubicBezTo>
                  <a:pt x="1332" y="80"/>
                  <a:pt x="1332" y="79"/>
                  <a:pt x="1329" y="77"/>
                </a:cubicBezTo>
                <a:cubicBezTo>
                  <a:pt x="1326" y="76"/>
                  <a:pt x="1323" y="77"/>
                  <a:pt x="1320" y="76"/>
                </a:cubicBezTo>
                <a:cubicBezTo>
                  <a:pt x="1317" y="74"/>
                  <a:pt x="1314" y="74"/>
                  <a:pt x="1314" y="77"/>
                </a:cubicBezTo>
                <a:cubicBezTo>
                  <a:pt x="1314" y="80"/>
                  <a:pt x="1309" y="74"/>
                  <a:pt x="1306" y="73"/>
                </a:cubicBezTo>
                <a:cubicBezTo>
                  <a:pt x="1303" y="72"/>
                  <a:pt x="1295" y="81"/>
                  <a:pt x="1299" y="83"/>
                </a:cubicBezTo>
                <a:moveTo>
                  <a:pt x="1337" y="83"/>
                </a:moveTo>
                <a:cubicBezTo>
                  <a:pt x="1340" y="83"/>
                  <a:pt x="1341" y="86"/>
                  <a:pt x="1347" y="86"/>
                </a:cubicBezTo>
                <a:cubicBezTo>
                  <a:pt x="1353" y="87"/>
                  <a:pt x="1357" y="86"/>
                  <a:pt x="1357" y="84"/>
                </a:cubicBezTo>
                <a:cubicBezTo>
                  <a:pt x="1357" y="83"/>
                  <a:pt x="1352" y="81"/>
                  <a:pt x="1350" y="82"/>
                </a:cubicBezTo>
                <a:cubicBezTo>
                  <a:pt x="1349" y="83"/>
                  <a:pt x="1349" y="82"/>
                  <a:pt x="1348" y="82"/>
                </a:cubicBezTo>
                <a:cubicBezTo>
                  <a:pt x="1347" y="81"/>
                  <a:pt x="1346" y="81"/>
                  <a:pt x="1345" y="81"/>
                </a:cubicBezTo>
                <a:cubicBezTo>
                  <a:pt x="1343" y="82"/>
                  <a:pt x="1341" y="82"/>
                  <a:pt x="1340" y="80"/>
                </a:cubicBezTo>
                <a:cubicBezTo>
                  <a:pt x="1339" y="78"/>
                  <a:pt x="1335" y="83"/>
                  <a:pt x="1337" y="83"/>
                </a:cubicBezTo>
                <a:moveTo>
                  <a:pt x="1477" y="118"/>
                </a:moveTo>
                <a:cubicBezTo>
                  <a:pt x="1478" y="119"/>
                  <a:pt x="1479" y="118"/>
                  <a:pt x="1480" y="118"/>
                </a:cubicBezTo>
                <a:cubicBezTo>
                  <a:pt x="1481" y="118"/>
                  <a:pt x="1482" y="117"/>
                  <a:pt x="1483" y="118"/>
                </a:cubicBezTo>
                <a:cubicBezTo>
                  <a:pt x="1485" y="119"/>
                  <a:pt x="1490" y="117"/>
                  <a:pt x="1492" y="117"/>
                </a:cubicBezTo>
                <a:cubicBezTo>
                  <a:pt x="1494" y="117"/>
                  <a:pt x="1493" y="114"/>
                  <a:pt x="1487" y="113"/>
                </a:cubicBezTo>
                <a:cubicBezTo>
                  <a:pt x="1481" y="113"/>
                  <a:pt x="1474" y="117"/>
                  <a:pt x="1477" y="118"/>
                </a:cubicBezTo>
                <a:moveTo>
                  <a:pt x="1523" y="171"/>
                </a:moveTo>
                <a:cubicBezTo>
                  <a:pt x="1522" y="172"/>
                  <a:pt x="1516" y="172"/>
                  <a:pt x="1517" y="173"/>
                </a:cubicBezTo>
                <a:cubicBezTo>
                  <a:pt x="1518" y="174"/>
                  <a:pt x="1523" y="174"/>
                  <a:pt x="1525" y="175"/>
                </a:cubicBezTo>
                <a:cubicBezTo>
                  <a:pt x="1527" y="176"/>
                  <a:pt x="1530" y="175"/>
                  <a:pt x="1530" y="174"/>
                </a:cubicBezTo>
                <a:cubicBezTo>
                  <a:pt x="1530" y="173"/>
                  <a:pt x="1523" y="171"/>
                  <a:pt x="1523" y="171"/>
                </a:cubicBezTo>
                <a:moveTo>
                  <a:pt x="1319" y="248"/>
                </a:moveTo>
                <a:cubicBezTo>
                  <a:pt x="1320" y="250"/>
                  <a:pt x="1318" y="262"/>
                  <a:pt x="1319" y="264"/>
                </a:cubicBezTo>
                <a:cubicBezTo>
                  <a:pt x="1320" y="266"/>
                  <a:pt x="1317" y="275"/>
                  <a:pt x="1318" y="276"/>
                </a:cubicBezTo>
                <a:cubicBezTo>
                  <a:pt x="1320" y="278"/>
                  <a:pt x="1319" y="273"/>
                  <a:pt x="1321" y="273"/>
                </a:cubicBezTo>
                <a:cubicBezTo>
                  <a:pt x="1323" y="273"/>
                  <a:pt x="1323" y="276"/>
                  <a:pt x="1324" y="276"/>
                </a:cubicBezTo>
                <a:cubicBezTo>
                  <a:pt x="1325" y="277"/>
                  <a:pt x="1325" y="275"/>
                  <a:pt x="1325" y="274"/>
                </a:cubicBezTo>
                <a:cubicBezTo>
                  <a:pt x="1325" y="273"/>
                  <a:pt x="1324" y="272"/>
                  <a:pt x="1324" y="272"/>
                </a:cubicBezTo>
                <a:cubicBezTo>
                  <a:pt x="1322" y="273"/>
                  <a:pt x="1321" y="269"/>
                  <a:pt x="1321" y="267"/>
                </a:cubicBezTo>
                <a:cubicBezTo>
                  <a:pt x="1320" y="265"/>
                  <a:pt x="1322" y="263"/>
                  <a:pt x="1322" y="260"/>
                </a:cubicBezTo>
                <a:cubicBezTo>
                  <a:pt x="1322" y="258"/>
                  <a:pt x="1325" y="258"/>
                  <a:pt x="1327" y="260"/>
                </a:cubicBezTo>
                <a:cubicBezTo>
                  <a:pt x="1329" y="262"/>
                  <a:pt x="1329" y="261"/>
                  <a:pt x="1328" y="259"/>
                </a:cubicBezTo>
                <a:cubicBezTo>
                  <a:pt x="1328" y="258"/>
                  <a:pt x="1325" y="248"/>
                  <a:pt x="1324" y="244"/>
                </a:cubicBezTo>
                <a:cubicBezTo>
                  <a:pt x="1323" y="241"/>
                  <a:pt x="1326" y="237"/>
                  <a:pt x="1323" y="235"/>
                </a:cubicBezTo>
                <a:cubicBezTo>
                  <a:pt x="1321" y="233"/>
                  <a:pt x="1322" y="229"/>
                  <a:pt x="1321" y="230"/>
                </a:cubicBezTo>
                <a:cubicBezTo>
                  <a:pt x="1319" y="231"/>
                  <a:pt x="1321" y="234"/>
                  <a:pt x="1319" y="235"/>
                </a:cubicBezTo>
                <a:cubicBezTo>
                  <a:pt x="1317" y="235"/>
                  <a:pt x="1319" y="237"/>
                  <a:pt x="1318" y="239"/>
                </a:cubicBezTo>
                <a:cubicBezTo>
                  <a:pt x="1317" y="242"/>
                  <a:pt x="1318" y="245"/>
                  <a:pt x="1319" y="248"/>
                </a:cubicBezTo>
                <a:moveTo>
                  <a:pt x="1312" y="291"/>
                </a:moveTo>
                <a:cubicBezTo>
                  <a:pt x="1310" y="292"/>
                  <a:pt x="1312" y="293"/>
                  <a:pt x="1310" y="294"/>
                </a:cubicBezTo>
                <a:cubicBezTo>
                  <a:pt x="1308" y="295"/>
                  <a:pt x="1309" y="296"/>
                  <a:pt x="1309" y="296"/>
                </a:cubicBezTo>
                <a:cubicBezTo>
                  <a:pt x="1310" y="297"/>
                  <a:pt x="1310" y="298"/>
                  <a:pt x="1309" y="300"/>
                </a:cubicBezTo>
                <a:cubicBezTo>
                  <a:pt x="1309" y="301"/>
                  <a:pt x="1311" y="300"/>
                  <a:pt x="1312" y="299"/>
                </a:cubicBezTo>
                <a:cubicBezTo>
                  <a:pt x="1312" y="298"/>
                  <a:pt x="1313" y="298"/>
                  <a:pt x="1313" y="298"/>
                </a:cubicBezTo>
                <a:cubicBezTo>
                  <a:pt x="1313" y="299"/>
                  <a:pt x="1314" y="299"/>
                  <a:pt x="1314" y="298"/>
                </a:cubicBezTo>
                <a:cubicBezTo>
                  <a:pt x="1314" y="297"/>
                  <a:pt x="1311" y="296"/>
                  <a:pt x="1311" y="295"/>
                </a:cubicBezTo>
                <a:cubicBezTo>
                  <a:pt x="1311" y="294"/>
                  <a:pt x="1312" y="295"/>
                  <a:pt x="1313" y="295"/>
                </a:cubicBezTo>
                <a:cubicBezTo>
                  <a:pt x="1313" y="295"/>
                  <a:pt x="1314" y="295"/>
                  <a:pt x="1315" y="295"/>
                </a:cubicBezTo>
                <a:cubicBezTo>
                  <a:pt x="1316" y="294"/>
                  <a:pt x="1319" y="295"/>
                  <a:pt x="1321" y="296"/>
                </a:cubicBezTo>
                <a:cubicBezTo>
                  <a:pt x="1323" y="298"/>
                  <a:pt x="1324" y="297"/>
                  <a:pt x="1324" y="295"/>
                </a:cubicBezTo>
                <a:cubicBezTo>
                  <a:pt x="1324" y="293"/>
                  <a:pt x="1327" y="292"/>
                  <a:pt x="1330" y="292"/>
                </a:cubicBezTo>
                <a:cubicBezTo>
                  <a:pt x="1333" y="292"/>
                  <a:pt x="1333" y="291"/>
                  <a:pt x="1332" y="290"/>
                </a:cubicBezTo>
                <a:cubicBezTo>
                  <a:pt x="1332" y="290"/>
                  <a:pt x="1337" y="286"/>
                  <a:pt x="1337" y="285"/>
                </a:cubicBezTo>
                <a:cubicBezTo>
                  <a:pt x="1337" y="284"/>
                  <a:pt x="1336" y="285"/>
                  <a:pt x="1335" y="286"/>
                </a:cubicBezTo>
                <a:cubicBezTo>
                  <a:pt x="1335" y="286"/>
                  <a:pt x="1334" y="287"/>
                  <a:pt x="1333" y="286"/>
                </a:cubicBezTo>
                <a:cubicBezTo>
                  <a:pt x="1332" y="285"/>
                  <a:pt x="1331" y="287"/>
                  <a:pt x="1329" y="287"/>
                </a:cubicBezTo>
                <a:cubicBezTo>
                  <a:pt x="1327" y="287"/>
                  <a:pt x="1321" y="283"/>
                  <a:pt x="1320" y="280"/>
                </a:cubicBezTo>
                <a:cubicBezTo>
                  <a:pt x="1318" y="278"/>
                  <a:pt x="1316" y="280"/>
                  <a:pt x="1317" y="282"/>
                </a:cubicBezTo>
                <a:cubicBezTo>
                  <a:pt x="1318" y="283"/>
                  <a:pt x="1317" y="284"/>
                  <a:pt x="1317" y="286"/>
                </a:cubicBezTo>
                <a:cubicBezTo>
                  <a:pt x="1317" y="288"/>
                  <a:pt x="1315" y="288"/>
                  <a:pt x="1315" y="290"/>
                </a:cubicBezTo>
                <a:cubicBezTo>
                  <a:pt x="1316" y="291"/>
                  <a:pt x="1313" y="291"/>
                  <a:pt x="1312" y="291"/>
                </a:cubicBezTo>
                <a:moveTo>
                  <a:pt x="1289" y="329"/>
                </a:moveTo>
                <a:cubicBezTo>
                  <a:pt x="1290" y="328"/>
                  <a:pt x="1287" y="328"/>
                  <a:pt x="1284" y="330"/>
                </a:cubicBezTo>
                <a:cubicBezTo>
                  <a:pt x="1283" y="330"/>
                  <a:pt x="1282" y="330"/>
                  <a:pt x="1281" y="330"/>
                </a:cubicBezTo>
                <a:cubicBezTo>
                  <a:pt x="1280" y="329"/>
                  <a:pt x="1279" y="329"/>
                  <a:pt x="1278" y="330"/>
                </a:cubicBezTo>
                <a:cubicBezTo>
                  <a:pt x="1276" y="332"/>
                  <a:pt x="1274" y="334"/>
                  <a:pt x="1272" y="335"/>
                </a:cubicBezTo>
                <a:cubicBezTo>
                  <a:pt x="1269" y="335"/>
                  <a:pt x="1271" y="338"/>
                  <a:pt x="1272" y="337"/>
                </a:cubicBezTo>
                <a:cubicBezTo>
                  <a:pt x="1273" y="337"/>
                  <a:pt x="1275" y="337"/>
                  <a:pt x="1276" y="336"/>
                </a:cubicBezTo>
                <a:cubicBezTo>
                  <a:pt x="1277" y="335"/>
                  <a:pt x="1283" y="334"/>
                  <a:pt x="1287" y="334"/>
                </a:cubicBezTo>
                <a:cubicBezTo>
                  <a:pt x="1291" y="333"/>
                  <a:pt x="1288" y="335"/>
                  <a:pt x="1289" y="337"/>
                </a:cubicBezTo>
                <a:cubicBezTo>
                  <a:pt x="1289" y="339"/>
                  <a:pt x="1292" y="339"/>
                  <a:pt x="1294" y="337"/>
                </a:cubicBezTo>
                <a:cubicBezTo>
                  <a:pt x="1295" y="335"/>
                  <a:pt x="1297" y="335"/>
                  <a:pt x="1295" y="334"/>
                </a:cubicBezTo>
                <a:cubicBezTo>
                  <a:pt x="1294" y="333"/>
                  <a:pt x="1295" y="332"/>
                  <a:pt x="1296" y="334"/>
                </a:cubicBezTo>
                <a:cubicBezTo>
                  <a:pt x="1297" y="335"/>
                  <a:pt x="1301" y="335"/>
                  <a:pt x="1302" y="333"/>
                </a:cubicBezTo>
                <a:cubicBezTo>
                  <a:pt x="1303" y="332"/>
                  <a:pt x="1303" y="332"/>
                  <a:pt x="1304" y="333"/>
                </a:cubicBezTo>
                <a:cubicBezTo>
                  <a:pt x="1304" y="333"/>
                  <a:pt x="1304" y="333"/>
                  <a:pt x="1305" y="333"/>
                </a:cubicBezTo>
                <a:cubicBezTo>
                  <a:pt x="1306" y="333"/>
                  <a:pt x="1307" y="330"/>
                  <a:pt x="1307" y="331"/>
                </a:cubicBezTo>
                <a:cubicBezTo>
                  <a:pt x="1308" y="332"/>
                  <a:pt x="1310" y="332"/>
                  <a:pt x="1311" y="330"/>
                </a:cubicBezTo>
                <a:cubicBezTo>
                  <a:pt x="1313" y="329"/>
                  <a:pt x="1312" y="326"/>
                  <a:pt x="1313" y="324"/>
                </a:cubicBezTo>
                <a:cubicBezTo>
                  <a:pt x="1314" y="323"/>
                  <a:pt x="1315" y="320"/>
                  <a:pt x="1314" y="318"/>
                </a:cubicBezTo>
                <a:cubicBezTo>
                  <a:pt x="1313" y="316"/>
                  <a:pt x="1316" y="315"/>
                  <a:pt x="1317" y="313"/>
                </a:cubicBezTo>
                <a:cubicBezTo>
                  <a:pt x="1319" y="312"/>
                  <a:pt x="1316" y="304"/>
                  <a:pt x="1315" y="302"/>
                </a:cubicBezTo>
                <a:cubicBezTo>
                  <a:pt x="1315" y="300"/>
                  <a:pt x="1311" y="303"/>
                  <a:pt x="1310" y="303"/>
                </a:cubicBezTo>
                <a:cubicBezTo>
                  <a:pt x="1309" y="304"/>
                  <a:pt x="1308" y="308"/>
                  <a:pt x="1309" y="309"/>
                </a:cubicBezTo>
                <a:cubicBezTo>
                  <a:pt x="1311" y="310"/>
                  <a:pt x="1307" y="312"/>
                  <a:pt x="1307" y="315"/>
                </a:cubicBezTo>
                <a:cubicBezTo>
                  <a:pt x="1307" y="317"/>
                  <a:pt x="1305" y="317"/>
                  <a:pt x="1305" y="319"/>
                </a:cubicBezTo>
                <a:cubicBezTo>
                  <a:pt x="1304" y="321"/>
                  <a:pt x="1303" y="320"/>
                  <a:pt x="1301" y="322"/>
                </a:cubicBezTo>
                <a:cubicBezTo>
                  <a:pt x="1299" y="323"/>
                  <a:pt x="1297" y="322"/>
                  <a:pt x="1298" y="320"/>
                </a:cubicBezTo>
                <a:cubicBezTo>
                  <a:pt x="1298" y="319"/>
                  <a:pt x="1295" y="321"/>
                  <a:pt x="1295" y="324"/>
                </a:cubicBezTo>
                <a:cubicBezTo>
                  <a:pt x="1295" y="327"/>
                  <a:pt x="1291" y="327"/>
                  <a:pt x="1292" y="328"/>
                </a:cubicBezTo>
                <a:cubicBezTo>
                  <a:pt x="1293" y="329"/>
                  <a:pt x="1289" y="330"/>
                  <a:pt x="1289" y="329"/>
                </a:cubicBezTo>
                <a:moveTo>
                  <a:pt x="1280" y="342"/>
                </a:moveTo>
                <a:cubicBezTo>
                  <a:pt x="1281" y="340"/>
                  <a:pt x="1283" y="340"/>
                  <a:pt x="1284" y="340"/>
                </a:cubicBezTo>
                <a:cubicBezTo>
                  <a:pt x="1285" y="341"/>
                  <a:pt x="1287" y="338"/>
                  <a:pt x="1287" y="336"/>
                </a:cubicBezTo>
                <a:cubicBezTo>
                  <a:pt x="1287" y="335"/>
                  <a:pt x="1283" y="335"/>
                  <a:pt x="1282" y="336"/>
                </a:cubicBezTo>
                <a:cubicBezTo>
                  <a:pt x="1282" y="337"/>
                  <a:pt x="1280" y="337"/>
                  <a:pt x="1278" y="337"/>
                </a:cubicBezTo>
                <a:cubicBezTo>
                  <a:pt x="1276" y="337"/>
                  <a:pt x="1276" y="342"/>
                  <a:pt x="1278" y="343"/>
                </a:cubicBezTo>
                <a:cubicBezTo>
                  <a:pt x="1279" y="343"/>
                  <a:pt x="1280" y="343"/>
                  <a:pt x="1280" y="342"/>
                </a:cubicBezTo>
                <a:moveTo>
                  <a:pt x="1267" y="340"/>
                </a:moveTo>
                <a:cubicBezTo>
                  <a:pt x="1265" y="341"/>
                  <a:pt x="1265" y="341"/>
                  <a:pt x="1265" y="343"/>
                </a:cubicBezTo>
                <a:cubicBezTo>
                  <a:pt x="1266" y="344"/>
                  <a:pt x="1267" y="343"/>
                  <a:pt x="1268" y="341"/>
                </a:cubicBezTo>
                <a:cubicBezTo>
                  <a:pt x="1268" y="340"/>
                  <a:pt x="1269" y="343"/>
                  <a:pt x="1268" y="346"/>
                </a:cubicBezTo>
                <a:cubicBezTo>
                  <a:pt x="1267" y="348"/>
                  <a:pt x="1268" y="351"/>
                  <a:pt x="1270" y="351"/>
                </a:cubicBezTo>
                <a:cubicBezTo>
                  <a:pt x="1271" y="351"/>
                  <a:pt x="1273" y="346"/>
                  <a:pt x="1275" y="344"/>
                </a:cubicBezTo>
                <a:cubicBezTo>
                  <a:pt x="1277" y="341"/>
                  <a:pt x="1274" y="342"/>
                  <a:pt x="1274" y="341"/>
                </a:cubicBezTo>
                <a:cubicBezTo>
                  <a:pt x="1274" y="340"/>
                  <a:pt x="1271" y="340"/>
                  <a:pt x="1271" y="339"/>
                </a:cubicBezTo>
                <a:cubicBezTo>
                  <a:pt x="1271" y="338"/>
                  <a:pt x="1269" y="338"/>
                  <a:pt x="1267" y="340"/>
                </a:cubicBezTo>
                <a:moveTo>
                  <a:pt x="1227" y="392"/>
                </a:moveTo>
                <a:cubicBezTo>
                  <a:pt x="1228" y="391"/>
                  <a:pt x="1233" y="380"/>
                  <a:pt x="1232" y="379"/>
                </a:cubicBezTo>
                <a:cubicBezTo>
                  <a:pt x="1231" y="377"/>
                  <a:pt x="1226" y="379"/>
                  <a:pt x="1224" y="384"/>
                </a:cubicBezTo>
                <a:cubicBezTo>
                  <a:pt x="1223" y="389"/>
                  <a:pt x="1226" y="392"/>
                  <a:pt x="1227" y="392"/>
                </a:cubicBezTo>
                <a:moveTo>
                  <a:pt x="1183" y="407"/>
                </a:moveTo>
                <a:cubicBezTo>
                  <a:pt x="1183" y="405"/>
                  <a:pt x="1185" y="403"/>
                  <a:pt x="1185" y="402"/>
                </a:cubicBezTo>
                <a:cubicBezTo>
                  <a:pt x="1185" y="401"/>
                  <a:pt x="1181" y="401"/>
                  <a:pt x="1180" y="401"/>
                </a:cubicBezTo>
                <a:cubicBezTo>
                  <a:pt x="1178" y="401"/>
                  <a:pt x="1174" y="404"/>
                  <a:pt x="1175" y="407"/>
                </a:cubicBezTo>
                <a:cubicBezTo>
                  <a:pt x="1177" y="411"/>
                  <a:pt x="1183" y="408"/>
                  <a:pt x="1183" y="407"/>
                </a:cubicBezTo>
                <a:moveTo>
                  <a:pt x="1223" y="418"/>
                </a:moveTo>
                <a:cubicBezTo>
                  <a:pt x="1222" y="419"/>
                  <a:pt x="1223" y="424"/>
                  <a:pt x="1224" y="424"/>
                </a:cubicBezTo>
                <a:cubicBezTo>
                  <a:pt x="1225" y="424"/>
                  <a:pt x="1226" y="425"/>
                  <a:pt x="1225" y="427"/>
                </a:cubicBezTo>
                <a:cubicBezTo>
                  <a:pt x="1224" y="429"/>
                  <a:pt x="1227" y="429"/>
                  <a:pt x="1229" y="428"/>
                </a:cubicBezTo>
                <a:cubicBezTo>
                  <a:pt x="1231" y="428"/>
                  <a:pt x="1231" y="428"/>
                  <a:pt x="1231" y="429"/>
                </a:cubicBezTo>
                <a:cubicBezTo>
                  <a:pt x="1232" y="429"/>
                  <a:pt x="1232" y="430"/>
                  <a:pt x="1233" y="430"/>
                </a:cubicBezTo>
                <a:cubicBezTo>
                  <a:pt x="1236" y="429"/>
                  <a:pt x="1239" y="432"/>
                  <a:pt x="1238" y="433"/>
                </a:cubicBezTo>
                <a:cubicBezTo>
                  <a:pt x="1238" y="435"/>
                  <a:pt x="1239" y="438"/>
                  <a:pt x="1240" y="437"/>
                </a:cubicBezTo>
                <a:cubicBezTo>
                  <a:pt x="1241" y="436"/>
                  <a:pt x="1243" y="437"/>
                  <a:pt x="1241" y="439"/>
                </a:cubicBezTo>
                <a:cubicBezTo>
                  <a:pt x="1240" y="441"/>
                  <a:pt x="1243" y="442"/>
                  <a:pt x="1244" y="444"/>
                </a:cubicBezTo>
                <a:cubicBezTo>
                  <a:pt x="1244" y="446"/>
                  <a:pt x="1245" y="445"/>
                  <a:pt x="1245" y="443"/>
                </a:cubicBezTo>
                <a:cubicBezTo>
                  <a:pt x="1245" y="442"/>
                  <a:pt x="1245" y="442"/>
                  <a:pt x="1247" y="441"/>
                </a:cubicBezTo>
                <a:cubicBezTo>
                  <a:pt x="1248" y="440"/>
                  <a:pt x="1247" y="438"/>
                  <a:pt x="1246" y="436"/>
                </a:cubicBezTo>
                <a:cubicBezTo>
                  <a:pt x="1245" y="433"/>
                  <a:pt x="1241" y="434"/>
                  <a:pt x="1241" y="432"/>
                </a:cubicBezTo>
                <a:cubicBezTo>
                  <a:pt x="1241" y="430"/>
                  <a:pt x="1238" y="429"/>
                  <a:pt x="1238" y="428"/>
                </a:cubicBezTo>
                <a:cubicBezTo>
                  <a:pt x="1238" y="427"/>
                  <a:pt x="1234" y="426"/>
                  <a:pt x="1232" y="427"/>
                </a:cubicBezTo>
                <a:cubicBezTo>
                  <a:pt x="1230" y="429"/>
                  <a:pt x="1231" y="425"/>
                  <a:pt x="1230" y="423"/>
                </a:cubicBezTo>
                <a:cubicBezTo>
                  <a:pt x="1228" y="422"/>
                  <a:pt x="1231" y="419"/>
                  <a:pt x="1233" y="417"/>
                </a:cubicBezTo>
                <a:cubicBezTo>
                  <a:pt x="1235" y="415"/>
                  <a:pt x="1232" y="412"/>
                  <a:pt x="1233" y="411"/>
                </a:cubicBezTo>
                <a:cubicBezTo>
                  <a:pt x="1233" y="409"/>
                  <a:pt x="1233" y="409"/>
                  <a:pt x="1232" y="409"/>
                </a:cubicBezTo>
                <a:cubicBezTo>
                  <a:pt x="1231" y="409"/>
                  <a:pt x="1230" y="409"/>
                  <a:pt x="1229" y="409"/>
                </a:cubicBezTo>
                <a:cubicBezTo>
                  <a:pt x="1228" y="408"/>
                  <a:pt x="1227" y="408"/>
                  <a:pt x="1226" y="409"/>
                </a:cubicBezTo>
                <a:cubicBezTo>
                  <a:pt x="1224" y="410"/>
                  <a:pt x="1226" y="418"/>
                  <a:pt x="1225" y="418"/>
                </a:cubicBezTo>
                <a:cubicBezTo>
                  <a:pt x="1224" y="419"/>
                  <a:pt x="1224" y="418"/>
                  <a:pt x="1224" y="418"/>
                </a:cubicBezTo>
                <a:cubicBezTo>
                  <a:pt x="1223" y="418"/>
                  <a:pt x="1223" y="417"/>
                  <a:pt x="1223" y="418"/>
                </a:cubicBezTo>
                <a:moveTo>
                  <a:pt x="1225" y="431"/>
                </a:moveTo>
                <a:cubicBezTo>
                  <a:pt x="1226" y="433"/>
                  <a:pt x="1226" y="436"/>
                  <a:pt x="1229" y="435"/>
                </a:cubicBezTo>
                <a:cubicBezTo>
                  <a:pt x="1232" y="434"/>
                  <a:pt x="1225" y="429"/>
                  <a:pt x="1225" y="431"/>
                </a:cubicBezTo>
                <a:moveTo>
                  <a:pt x="1232" y="437"/>
                </a:moveTo>
                <a:cubicBezTo>
                  <a:pt x="1230" y="438"/>
                  <a:pt x="1231" y="443"/>
                  <a:pt x="1232" y="443"/>
                </a:cubicBezTo>
                <a:cubicBezTo>
                  <a:pt x="1233" y="443"/>
                  <a:pt x="1234" y="443"/>
                  <a:pt x="1235" y="442"/>
                </a:cubicBezTo>
                <a:cubicBezTo>
                  <a:pt x="1235" y="440"/>
                  <a:pt x="1236" y="444"/>
                  <a:pt x="1235" y="445"/>
                </a:cubicBezTo>
                <a:cubicBezTo>
                  <a:pt x="1234" y="446"/>
                  <a:pt x="1234" y="449"/>
                  <a:pt x="1236" y="450"/>
                </a:cubicBezTo>
                <a:cubicBezTo>
                  <a:pt x="1237" y="450"/>
                  <a:pt x="1241" y="444"/>
                  <a:pt x="1240" y="443"/>
                </a:cubicBezTo>
                <a:cubicBezTo>
                  <a:pt x="1240" y="442"/>
                  <a:pt x="1239" y="443"/>
                  <a:pt x="1239" y="443"/>
                </a:cubicBezTo>
                <a:cubicBezTo>
                  <a:pt x="1239" y="443"/>
                  <a:pt x="1238" y="443"/>
                  <a:pt x="1238" y="442"/>
                </a:cubicBezTo>
                <a:cubicBezTo>
                  <a:pt x="1239" y="441"/>
                  <a:pt x="1234" y="437"/>
                  <a:pt x="1232" y="437"/>
                </a:cubicBezTo>
                <a:moveTo>
                  <a:pt x="1217" y="445"/>
                </a:moveTo>
                <a:cubicBezTo>
                  <a:pt x="1216" y="448"/>
                  <a:pt x="1211" y="451"/>
                  <a:pt x="1212" y="452"/>
                </a:cubicBezTo>
                <a:cubicBezTo>
                  <a:pt x="1213" y="454"/>
                  <a:pt x="1217" y="447"/>
                  <a:pt x="1220" y="445"/>
                </a:cubicBezTo>
                <a:cubicBezTo>
                  <a:pt x="1222" y="444"/>
                  <a:pt x="1222" y="442"/>
                  <a:pt x="1221" y="441"/>
                </a:cubicBezTo>
                <a:cubicBezTo>
                  <a:pt x="1220" y="439"/>
                  <a:pt x="1219" y="443"/>
                  <a:pt x="1217" y="445"/>
                </a:cubicBezTo>
                <a:moveTo>
                  <a:pt x="1243" y="446"/>
                </a:moveTo>
                <a:cubicBezTo>
                  <a:pt x="1242" y="445"/>
                  <a:pt x="1239" y="447"/>
                  <a:pt x="1240" y="448"/>
                </a:cubicBezTo>
                <a:cubicBezTo>
                  <a:pt x="1240" y="449"/>
                  <a:pt x="1244" y="447"/>
                  <a:pt x="1243" y="446"/>
                </a:cubicBezTo>
                <a:moveTo>
                  <a:pt x="1247" y="448"/>
                </a:moveTo>
                <a:cubicBezTo>
                  <a:pt x="1248" y="450"/>
                  <a:pt x="1245" y="448"/>
                  <a:pt x="1245" y="450"/>
                </a:cubicBezTo>
                <a:cubicBezTo>
                  <a:pt x="1244" y="452"/>
                  <a:pt x="1242" y="451"/>
                  <a:pt x="1242" y="452"/>
                </a:cubicBezTo>
                <a:cubicBezTo>
                  <a:pt x="1242" y="454"/>
                  <a:pt x="1240" y="452"/>
                  <a:pt x="1238" y="451"/>
                </a:cubicBezTo>
                <a:cubicBezTo>
                  <a:pt x="1237" y="450"/>
                  <a:pt x="1235" y="454"/>
                  <a:pt x="1233" y="454"/>
                </a:cubicBezTo>
                <a:cubicBezTo>
                  <a:pt x="1232" y="455"/>
                  <a:pt x="1231" y="459"/>
                  <a:pt x="1232" y="458"/>
                </a:cubicBezTo>
                <a:cubicBezTo>
                  <a:pt x="1233" y="458"/>
                  <a:pt x="1234" y="456"/>
                  <a:pt x="1236" y="456"/>
                </a:cubicBezTo>
                <a:cubicBezTo>
                  <a:pt x="1236" y="457"/>
                  <a:pt x="1237" y="456"/>
                  <a:pt x="1237" y="456"/>
                </a:cubicBezTo>
                <a:cubicBezTo>
                  <a:pt x="1237" y="456"/>
                  <a:pt x="1238" y="455"/>
                  <a:pt x="1239" y="455"/>
                </a:cubicBezTo>
                <a:cubicBezTo>
                  <a:pt x="1241" y="456"/>
                  <a:pt x="1239" y="462"/>
                  <a:pt x="1242" y="463"/>
                </a:cubicBezTo>
                <a:cubicBezTo>
                  <a:pt x="1245" y="463"/>
                  <a:pt x="1245" y="465"/>
                  <a:pt x="1247" y="465"/>
                </a:cubicBezTo>
                <a:cubicBezTo>
                  <a:pt x="1248" y="465"/>
                  <a:pt x="1246" y="461"/>
                  <a:pt x="1247" y="459"/>
                </a:cubicBezTo>
                <a:cubicBezTo>
                  <a:pt x="1247" y="458"/>
                  <a:pt x="1250" y="459"/>
                  <a:pt x="1251" y="458"/>
                </a:cubicBezTo>
                <a:cubicBezTo>
                  <a:pt x="1253" y="456"/>
                  <a:pt x="1250" y="451"/>
                  <a:pt x="1250" y="448"/>
                </a:cubicBezTo>
                <a:cubicBezTo>
                  <a:pt x="1250" y="445"/>
                  <a:pt x="1246" y="446"/>
                  <a:pt x="1247" y="448"/>
                </a:cubicBezTo>
                <a:moveTo>
                  <a:pt x="1126" y="482"/>
                </a:moveTo>
                <a:cubicBezTo>
                  <a:pt x="1126" y="483"/>
                  <a:pt x="1127" y="487"/>
                  <a:pt x="1128" y="486"/>
                </a:cubicBezTo>
                <a:cubicBezTo>
                  <a:pt x="1130" y="484"/>
                  <a:pt x="1126" y="481"/>
                  <a:pt x="1126" y="482"/>
                </a:cubicBezTo>
                <a:moveTo>
                  <a:pt x="1132" y="493"/>
                </a:moveTo>
                <a:cubicBezTo>
                  <a:pt x="1132" y="494"/>
                  <a:pt x="1133" y="496"/>
                  <a:pt x="1134" y="495"/>
                </a:cubicBezTo>
                <a:cubicBezTo>
                  <a:pt x="1135" y="495"/>
                  <a:pt x="1133" y="491"/>
                  <a:pt x="1132" y="493"/>
                </a:cubicBezTo>
                <a:moveTo>
                  <a:pt x="1163" y="507"/>
                </a:moveTo>
                <a:cubicBezTo>
                  <a:pt x="1163" y="505"/>
                  <a:pt x="1164" y="503"/>
                  <a:pt x="1164" y="503"/>
                </a:cubicBezTo>
                <a:cubicBezTo>
                  <a:pt x="1164" y="502"/>
                  <a:pt x="1164" y="501"/>
                  <a:pt x="1166" y="502"/>
                </a:cubicBezTo>
                <a:cubicBezTo>
                  <a:pt x="1167" y="502"/>
                  <a:pt x="1167" y="499"/>
                  <a:pt x="1166" y="499"/>
                </a:cubicBezTo>
                <a:cubicBezTo>
                  <a:pt x="1165" y="499"/>
                  <a:pt x="1164" y="496"/>
                  <a:pt x="1162" y="496"/>
                </a:cubicBezTo>
                <a:cubicBezTo>
                  <a:pt x="1160" y="496"/>
                  <a:pt x="1160" y="497"/>
                  <a:pt x="1162" y="497"/>
                </a:cubicBezTo>
                <a:cubicBezTo>
                  <a:pt x="1163" y="498"/>
                  <a:pt x="1164" y="499"/>
                  <a:pt x="1163" y="499"/>
                </a:cubicBezTo>
                <a:cubicBezTo>
                  <a:pt x="1163" y="500"/>
                  <a:pt x="1163" y="500"/>
                  <a:pt x="1162" y="499"/>
                </a:cubicBezTo>
                <a:cubicBezTo>
                  <a:pt x="1162" y="499"/>
                  <a:pt x="1161" y="499"/>
                  <a:pt x="1161" y="499"/>
                </a:cubicBezTo>
                <a:cubicBezTo>
                  <a:pt x="1159" y="499"/>
                  <a:pt x="1160" y="497"/>
                  <a:pt x="1158" y="496"/>
                </a:cubicBezTo>
                <a:cubicBezTo>
                  <a:pt x="1156" y="496"/>
                  <a:pt x="1156" y="493"/>
                  <a:pt x="1154" y="493"/>
                </a:cubicBezTo>
                <a:cubicBezTo>
                  <a:pt x="1152" y="493"/>
                  <a:pt x="1152" y="491"/>
                  <a:pt x="1153" y="490"/>
                </a:cubicBezTo>
                <a:cubicBezTo>
                  <a:pt x="1155" y="488"/>
                  <a:pt x="1151" y="487"/>
                  <a:pt x="1151" y="486"/>
                </a:cubicBezTo>
                <a:cubicBezTo>
                  <a:pt x="1151" y="484"/>
                  <a:pt x="1149" y="485"/>
                  <a:pt x="1149" y="484"/>
                </a:cubicBezTo>
                <a:cubicBezTo>
                  <a:pt x="1149" y="483"/>
                  <a:pt x="1148" y="483"/>
                  <a:pt x="1147" y="482"/>
                </a:cubicBezTo>
                <a:cubicBezTo>
                  <a:pt x="1146" y="481"/>
                  <a:pt x="1146" y="481"/>
                  <a:pt x="1145" y="481"/>
                </a:cubicBezTo>
                <a:cubicBezTo>
                  <a:pt x="1145" y="481"/>
                  <a:pt x="1145" y="481"/>
                  <a:pt x="1144" y="480"/>
                </a:cubicBezTo>
                <a:cubicBezTo>
                  <a:pt x="1143" y="479"/>
                  <a:pt x="1142" y="479"/>
                  <a:pt x="1141" y="479"/>
                </a:cubicBezTo>
                <a:cubicBezTo>
                  <a:pt x="1140" y="479"/>
                  <a:pt x="1138" y="477"/>
                  <a:pt x="1137" y="475"/>
                </a:cubicBezTo>
                <a:cubicBezTo>
                  <a:pt x="1137" y="474"/>
                  <a:pt x="1131" y="471"/>
                  <a:pt x="1130" y="469"/>
                </a:cubicBezTo>
                <a:cubicBezTo>
                  <a:pt x="1129" y="467"/>
                  <a:pt x="1127" y="466"/>
                  <a:pt x="1124" y="466"/>
                </a:cubicBezTo>
                <a:cubicBezTo>
                  <a:pt x="1123" y="466"/>
                  <a:pt x="1122" y="466"/>
                  <a:pt x="1121" y="465"/>
                </a:cubicBezTo>
                <a:cubicBezTo>
                  <a:pt x="1120" y="464"/>
                  <a:pt x="1119" y="464"/>
                  <a:pt x="1118" y="465"/>
                </a:cubicBezTo>
                <a:cubicBezTo>
                  <a:pt x="1117" y="467"/>
                  <a:pt x="1122" y="471"/>
                  <a:pt x="1124" y="473"/>
                </a:cubicBezTo>
                <a:cubicBezTo>
                  <a:pt x="1126" y="474"/>
                  <a:pt x="1128" y="478"/>
                  <a:pt x="1130" y="479"/>
                </a:cubicBezTo>
                <a:cubicBezTo>
                  <a:pt x="1133" y="479"/>
                  <a:pt x="1133" y="487"/>
                  <a:pt x="1135" y="487"/>
                </a:cubicBezTo>
                <a:cubicBezTo>
                  <a:pt x="1137" y="488"/>
                  <a:pt x="1141" y="494"/>
                  <a:pt x="1141" y="497"/>
                </a:cubicBezTo>
                <a:cubicBezTo>
                  <a:pt x="1142" y="500"/>
                  <a:pt x="1146" y="502"/>
                  <a:pt x="1147" y="504"/>
                </a:cubicBezTo>
                <a:cubicBezTo>
                  <a:pt x="1149" y="507"/>
                  <a:pt x="1154" y="510"/>
                  <a:pt x="1155" y="511"/>
                </a:cubicBezTo>
                <a:cubicBezTo>
                  <a:pt x="1156" y="512"/>
                  <a:pt x="1157" y="514"/>
                  <a:pt x="1157" y="513"/>
                </a:cubicBezTo>
                <a:cubicBezTo>
                  <a:pt x="1158" y="512"/>
                  <a:pt x="1160" y="513"/>
                  <a:pt x="1162" y="513"/>
                </a:cubicBezTo>
                <a:cubicBezTo>
                  <a:pt x="1163" y="513"/>
                  <a:pt x="1163" y="509"/>
                  <a:pt x="1163" y="507"/>
                </a:cubicBezTo>
                <a:moveTo>
                  <a:pt x="1175" y="486"/>
                </a:moveTo>
                <a:cubicBezTo>
                  <a:pt x="1177" y="487"/>
                  <a:pt x="1177" y="490"/>
                  <a:pt x="1178" y="492"/>
                </a:cubicBezTo>
                <a:cubicBezTo>
                  <a:pt x="1179" y="493"/>
                  <a:pt x="1181" y="493"/>
                  <a:pt x="1181" y="496"/>
                </a:cubicBezTo>
                <a:cubicBezTo>
                  <a:pt x="1181" y="498"/>
                  <a:pt x="1184" y="503"/>
                  <a:pt x="1185" y="501"/>
                </a:cubicBezTo>
                <a:cubicBezTo>
                  <a:pt x="1187" y="500"/>
                  <a:pt x="1188" y="502"/>
                  <a:pt x="1189" y="503"/>
                </a:cubicBezTo>
                <a:cubicBezTo>
                  <a:pt x="1189" y="504"/>
                  <a:pt x="1190" y="503"/>
                  <a:pt x="1192" y="503"/>
                </a:cubicBezTo>
                <a:cubicBezTo>
                  <a:pt x="1193" y="503"/>
                  <a:pt x="1194" y="502"/>
                  <a:pt x="1194" y="502"/>
                </a:cubicBezTo>
                <a:cubicBezTo>
                  <a:pt x="1196" y="503"/>
                  <a:pt x="1199" y="503"/>
                  <a:pt x="1200" y="505"/>
                </a:cubicBezTo>
                <a:cubicBezTo>
                  <a:pt x="1200" y="506"/>
                  <a:pt x="1203" y="505"/>
                  <a:pt x="1206" y="504"/>
                </a:cubicBezTo>
                <a:cubicBezTo>
                  <a:pt x="1208" y="503"/>
                  <a:pt x="1207" y="496"/>
                  <a:pt x="1209" y="495"/>
                </a:cubicBezTo>
                <a:cubicBezTo>
                  <a:pt x="1211" y="493"/>
                  <a:pt x="1212" y="491"/>
                  <a:pt x="1212" y="488"/>
                </a:cubicBezTo>
                <a:cubicBezTo>
                  <a:pt x="1211" y="485"/>
                  <a:pt x="1217" y="485"/>
                  <a:pt x="1218" y="484"/>
                </a:cubicBezTo>
                <a:cubicBezTo>
                  <a:pt x="1219" y="483"/>
                  <a:pt x="1217" y="482"/>
                  <a:pt x="1215" y="481"/>
                </a:cubicBezTo>
                <a:cubicBezTo>
                  <a:pt x="1214" y="480"/>
                  <a:pt x="1215" y="479"/>
                  <a:pt x="1214" y="478"/>
                </a:cubicBezTo>
                <a:cubicBezTo>
                  <a:pt x="1213" y="477"/>
                  <a:pt x="1211" y="474"/>
                  <a:pt x="1212" y="474"/>
                </a:cubicBezTo>
                <a:cubicBezTo>
                  <a:pt x="1214" y="474"/>
                  <a:pt x="1211" y="471"/>
                  <a:pt x="1213" y="471"/>
                </a:cubicBezTo>
                <a:cubicBezTo>
                  <a:pt x="1214" y="470"/>
                  <a:pt x="1217" y="469"/>
                  <a:pt x="1216" y="468"/>
                </a:cubicBezTo>
                <a:cubicBezTo>
                  <a:pt x="1215" y="467"/>
                  <a:pt x="1219" y="468"/>
                  <a:pt x="1220" y="466"/>
                </a:cubicBezTo>
                <a:cubicBezTo>
                  <a:pt x="1220" y="465"/>
                  <a:pt x="1218" y="463"/>
                  <a:pt x="1217" y="464"/>
                </a:cubicBezTo>
                <a:cubicBezTo>
                  <a:pt x="1216" y="464"/>
                  <a:pt x="1213" y="464"/>
                  <a:pt x="1213" y="463"/>
                </a:cubicBezTo>
                <a:cubicBezTo>
                  <a:pt x="1213" y="462"/>
                  <a:pt x="1211" y="459"/>
                  <a:pt x="1209" y="459"/>
                </a:cubicBezTo>
                <a:cubicBezTo>
                  <a:pt x="1208" y="459"/>
                  <a:pt x="1206" y="462"/>
                  <a:pt x="1206" y="464"/>
                </a:cubicBezTo>
                <a:cubicBezTo>
                  <a:pt x="1206" y="465"/>
                  <a:pt x="1203" y="465"/>
                  <a:pt x="1204" y="467"/>
                </a:cubicBezTo>
                <a:cubicBezTo>
                  <a:pt x="1204" y="468"/>
                  <a:pt x="1201" y="468"/>
                  <a:pt x="1201" y="469"/>
                </a:cubicBezTo>
                <a:cubicBezTo>
                  <a:pt x="1201" y="470"/>
                  <a:pt x="1199" y="468"/>
                  <a:pt x="1198" y="468"/>
                </a:cubicBezTo>
                <a:cubicBezTo>
                  <a:pt x="1197" y="468"/>
                  <a:pt x="1194" y="472"/>
                  <a:pt x="1194" y="474"/>
                </a:cubicBezTo>
                <a:cubicBezTo>
                  <a:pt x="1193" y="476"/>
                  <a:pt x="1191" y="476"/>
                  <a:pt x="1188" y="476"/>
                </a:cubicBezTo>
                <a:cubicBezTo>
                  <a:pt x="1184" y="476"/>
                  <a:pt x="1186" y="480"/>
                  <a:pt x="1185" y="481"/>
                </a:cubicBezTo>
                <a:cubicBezTo>
                  <a:pt x="1184" y="482"/>
                  <a:pt x="1183" y="482"/>
                  <a:pt x="1181" y="481"/>
                </a:cubicBezTo>
                <a:cubicBezTo>
                  <a:pt x="1180" y="480"/>
                  <a:pt x="1179" y="480"/>
                  <a:pt x="1178" y="480"/>
                </a:cubicBezTo>
                <a:cubicBezTo>
                  <a:pt x="1176" y="480"/>
                  <a:pt x="1174" y="484"/>
                  <a:pt x="1175" y="486"/>
                </a:cubicBezTo>
                <a:moveTo>
                  <a:pt x="1173" y="501"/>
                </a:moveTo>
                <a:cubicBezTo>
                  <a:pt x="1173" y="500"/>
                  <a:pt x="1170" y="500"/>
                  <a:pt x="1171" y="502"/>
                </a:cubicBezTo>
                <a:cubicBezTo>
                  <a:pt x="1172" y="503"/>
                  <a:pt x="1173" y="502"/>
                  <a:pt x="1173" y="501"/>
                </a:cubicBezTo>
                <a:moveTo>
                  <a:pt x="1199" y="525"/>
                </a:moveTo>
                <a:cubicBezTo>
                  <a:pt x="1199" y="524"/>
                  <a:pt x="1200" y="525"/>
                  <a:pt x="1201" y="525"/>
                </a:cubicBezTo>
                <a:cubicBezTo>
                  <a:pt x="1201" y="526"/>
                  <a:pt x="1203" y="526"/>
                  <a:pt x="1204" y="525"/>
                </a:cubicBezTo>
                <a:cubicBezTo>
                  <a:pt x="1206" y="523"/>
                  <a:pt x="1200" y="524"/>
                  <a:pt x="1200" y="522"/>
                </a:cubicBezTo>
                <a:cubicBezTo>
                  <a:pt x="1200" y="522"/>
                  <a:pt x="1198" y="522"/>
                  <a:pt x="1196" y="522"/>
                </a:cubicBezTo>
                <a:cubicBezTo>
                  <a:pt x="1195" y="522"/>
                  <a:pt x="1193" y="522"/>
                  <a:pt x="1192" y="521"/>
                </a:cubicBezTo>
                <a:cubicBezTo>
                  <a:pt x="1190" y="520"/>
                  <a:pt x="1195" y="519"/>
                  <a:pt x="1196" y="518"/>
                </a:cubicBezTo>
                <a:cubicBezTo>
                  <a:pt x="1198" y="517"/>
                  <a:pt x="1195" y="517"/>
                  <a:pt x="1191" y="518"/>
                </a:cubicBezTo>
                <a:cubicBezTo>
                  <a:pt x="1190" y="519"/>
                  <a:pt x="1187" y="518"/>
                  <a:pt x="1186" y="518"/>
                </a:cubicBezTo>
                <a:cubicBezTo>
                  <a:pt x="1184" y="517"/>
                  <a:pt x="1183" y="516"/>
                  <a:pt x="1183" y="517"/>
                </a:cubicBezTo>
                <a:cubicBezTo>
                  <a:pt x="1183" y="519"/>
                  <a:pt x="1175" y="516"/>
                  <a:pt x="1174" y="515"/>
                </a:cubicBezTo>
                <a:cubicBezTo>
                  <a:pt x="1172" y="514"/>
                  <a:pt x="1165" y="512"/>
                  <a:pt x="1164" y="515"/>
                </a:cubicBezTo>
                <a:cubicBezTo>
                  <a:pt x="1162" y="517"/>
                  <a:pt x="1161" y="515"/>
                  <a:pt x="1162" y="517"/>
                </a:cubicBezTo>
                <a:cubicBezTo>
                  <a:pt x="1162" y="519"/>
                  <a:pt x="1164" y="518"/>
                  <a:pt x="1165" y="518"/>
                </a:cubicBezTo>
                <a:cubicBezTo>
                  <a:pt x="1166" y="518"/>
                  <a:pt x="1165" y="520"/>
                  <a:pt x="1167" y="520"/>
                </a:cubicBezTo>
                <a:cubicBezTo>
                  <a:pt x="1169" y="521"/>
                  <a:pt x="1174" y="522"/>
                  <a:pt x="1175" y="521"/>
                </a:cubicBezTo>
                <a:cubicBezTo>
                  <a:pt x="1175" y="520"/>
                  <a:pt x="1180" y="521"/>
                  <a:pt x="1183" y="523"/>
                </a:cubicBezTo>
                <a:cubicBezTo>
                  <a:pt x="1185" y="525"/>
                  <a:pt x="1191" y="525"/>
                  <a:pt x="1193" y="525"/>
                </a:cubicBezTo>
                <a:cubicBezTo>
                  <a:pt x="1194" y="525"/>
                  <a:pt x="1195" y="525"/>
                  <a:pt x="1196" y="525"/>
                </a:cubicBezTo>
                <a:cubicBezTo>
                  <a:pt x="1197" y="525"/>
                  <a:pt x="1198" y="526"/>
                  <a:pt x="1199" y="525"/>
                </a:cubicBezTo>
                <a:moveTo>
                  <a:pt x="1212" y="524"/>
                </a:moveTo>
                <a:cubicBezTo>
                  <a:pt x="1212" y="525"/>
                  <a:pt x="1210" y="525"/>
                  <a:pt x="1208" y="524"/>
                </a:cubicBezTo>
                <a:cubicBezTo>
                  <a:pt x="1207" y="523"/>
                  <a:pt x="1206" y="525"/>
                  <a:pt x="1206" y="526"/>
                </a:cubicBezTo>
                <a:cubicBezTo>
                  <a:pt x="1207" y="527"/>
                  <a:pt x="1209" y="529"/>
                  <a:pt x="1213" y="527"/>
                </a:cubicBezTo>
                <a:cubicBezTo>
                  <a:pt x="1216" y="526"/>
                  <a:pt x="1218" y="527"/>
                  <a:pt x="1219" y="526"/>
                </a:cubicBezTo>
                <a:cubicBezTo>
                  <a:pt x="1219" y="524"/>
                  <a:pt x="1213" y="522"/>
                  <a:pt x="1212" y="524"/>
                </a:cubicBezTo>
                <a:moveTo>
                  <a:pt x="1238" y="525"/>
                </a:moveTo>
                <a:cubicBezTo>
                  <a:pt x="1240" y="525"/>
                  <a:pt x="1242" y="524"/>
                  <a:pt x="1239" y="524"/>
                </a:cubicBezTo>
                <a:cubicBezTo>
                  <a:pt x="1237" y="524"/>
                  <a:pt x="1236" y="524"/>
                  <a:pt x="1235" y="524"/>
                </a:cubicBezTo>
                <a:cubicBezTo>
                  <a:pt x="1233" y="525"/>
                  <a:pt x="1232" y="525"/>
                  <a:pt x="1230" y="525"/>
                </a:cubicBezTo>
                <a:cubicBezTo>
                  <a:pt x="1226" y="523"/>
                  <a:pt x="1221" y="525"/>
                  <a:pt x="1222" y="526"/>
                </a:cubicBezTo>
                <a:cubicBezTo>
                  <a:pt x="1222" y="527"/>
                  <a:pt x="1225" y="527"/>
                  <a:pt x="1229" y="527"/>
                </a:cubicBezTo>
                <a:cubicBezTo>
                  <a:pt x="1232" y="527"/>
                  <a:pt x="1235" y="525"/>
                  <a:pt x="1238" y="525"/>
                </a:cubicBezTo>
                <a:moveTo>
                  <a:pt x="1222" y="532"/>
                </a:moveTo>
                <a:cubicBezTo>
                  <a:pt x="1223" y="532"/>
                  <a:pt x="1226" y="534"/>
                  <a:pt x="1226" y="532"/>
                </a:cubicBezTo>
                <a:cubicBezTo>
                  <a:pt x="1226" y="530"/>
                  <a:pt x="1218" y="528"/>
                  <a:pt x="1219" y="530"/>
                </a:cubicBezTo>
                <a:cubicBezTo>
                  <a:pt x="1219" y="531"/>
                  <a:pt x="1221" y="531"/>
                  <a:pt x="1222" y="532"/>
                </a:cubicBezTo>
                <a:moveTo>
                  <a:pt x="1239" y="533"/>
                </a:moveTo>
                <a:cubicBezTo>
                  <a:pt x="1241" y="534"/>
                  <a:pt x="1243" y="530"/>
                  <a:pt x="1245" y="529"/>
                </a:cubicBezTo>
                <a:cubicBezTo>
                  <a:pt x="1246" y="527"/>
                  <a:pt x="1254" y="525"/>
                  <a:pt x="1254" y="524"/>
                </a:cubicBezTo>
                <a:cubicBezTo>
                  <a:pt x="1255" y="524"/>
                  <a:pt x="1253" y="524"/>
                  <a:pt x="1251" y="524"/>
                </a:cubicBezTo>
                <a:cubicBezTo>
                  <a:pt x="1250" y="524"/>
                  <a:pt x="1249" y="524"/>
                  <a:pt x="1248" y="524"/>
                </a:cubicBezTo>
                <a:cubicBezTo>
                  <a:pt x="1246" y="524"/>
                  <a:pt x="1245" y="527"/>
                  <a:pt x="1242" y="528"/>
                </a:cubicBezTo>
                <a:cubicBezTo>
                  <a:pt x="1239" y="528"/>
                  <a:pt x="1237" y="532"/>
                  <a:pt x="1239" y="533"/>
                </a:cubicBezTo>
                <a:moveTo>
                  <a:pt x="1221" y="491"/>
                </a:moveTo>
                <a:cubicBezTo>
                  <a:pt x="1220" y="492"/>
                  <a:pt x="1220" y="496"/>
                  <a:pt x="1218" y="499"/>
                </a:cubicBezTo>
                <a:cubicBezTo>
                  <a:pt x="1216" y="503"/>
                  <a:pt x="1219" y="504"/>
                  <a:pt x="1221" y="504"/>
                </a:cubicBezTo>
                <a:cubicBezTo>
                  <a:pt x="1222" y="504"/>
                  <a:pt x="1222" y="507"/>
                  <a:pt x="1222" y="508"/>
                </a:cubicBezTo>
                <a:cubicBezTo>
                  <a:pt x="1221" y="510"/>
                  <a:pt x="1221" y="514"/>
                  <a:pt x="1222" y="513"/>
                </a:cubicBezTo>
                <a:cubicBezTo>
                  <a:pt x="1224" y="512"/>
                  <a:pt x="1226" y="510"/>
                  <a:pt x="1224" y="509"/>
                </a:cubicBezTo>
                <a:cubicBezTo>
                  <a:pt x="1223" y="508"/>
                  <a:pt x="1223" y="503"/>
                  <a:pt x="1224" y="501"/>
                </a:cubicBezTo>
                <a:cubicBezTo>
                  <a:pt x="1224" y="500"/>
                  <a:pt x="1228" y="501"/>
                  <a:pt x="1227" y="503"/>
                </a:cubicBezTo>
                <a:cubicBezTo>
                  <a:pt x="1226" y="505"/>
                  <a:pt x="1229" y="505"/>
                  <a:pt x="1229" y="507"/>
                </a:cubicBezTo>
                <a:cubicBezTo>
                  <a:pt x="1229" y="510"/>
                  <a:pt x="1231" y="508"/>
                  <a:pt x="1233" y="508"/>
                </a:cubicBezTo>
                <a:cubicBezTo>
                  <a:pt x="1235" y="507"/>
                  <a:pt x="1234" y="506"/>
                  <a:pt x="1233" y="504"/>
                </a:cubicBezTo>
                <a:cubicBezTo>
                  <a:pt x="1232" y="503"/>
                  <a:pt x="1234" y="501"/>
                  <a:pt x="1232" y="500"/>
                </a:cubicBezTo>
                <a:cubicBezTo>
                  <a:pt x="1230" y="498"/>
                  <a:pt x="1229" y="496"/>
                  <a:pt x="1231" y="496"/>
                </a:cubicBezTo>
                <a:cubicBezTo>
                  <a:pt x="1232" y="496"/>
                  <a:pt x="1238" y="493"/>
                  <a:pt x="1237" y="491"/>
                </a:cubicBezTo>
                <a:cubicBezTo>
                  <a:pt x="1237" y="490"/>
                  <a:pt x="1229" y="492"/>
                  <a:pt x="1228" y="494"/>
                </a:cubicBezTo>
                <a:cubicBezTo>
                  <a:pt x="1228" y="496"/>
                  <a:pt x="1223" y="494"/>
                  <a:pt x="1223" y="490"/>
                </a:cubicBezTo>
                <a:cubicBezTo>
                  <a:pt x="1224" y="486"/>
                  <a:pt x="1234" y="485"/>
                  <a:pt x="1237" y="487"/>
                </a:cubicBezTo>
                <a:cubicBezTo>
                  <a:pt x="1240" y="488"/>
                  <a:pt x="1244" y="484"/>
                  <a:pt x="1245" y="482"/>
                </a:cubicBezTo>
                <a:cubicBezTo>
                  <a:pt x="1246" y="480"/>
                  <a:pt x="1242" y="483"/>
                  <a:pt x="1240" y="484"/>
                </a:cubicBezTo>
                <a:cubicBezTo>
                  <a:pt x="1238" y="485"/>
                  <a:pt x="1232" y="484"/>
                  <a:pt x="1229" y="483"/>
                </a:cubicBezTo>
                <a:cubicBezTo>
                  <a:pt x="1227" y="482"/>
                  <a:pt x="1227" y="485"/>
                  <a:pt x="1224" y="485"/>
                </a:cubicBezTo>
                <a:cubicBezTo>
                  <a:pt x="1222" y="485"/>
                  <a:pt x="1222" y="491"/>
                  <a:pt x="1221" y="491"/>
                </a:cubicBezTo>
                <a:moveTo>
                  <a:pt x="1249" y="503"/>
                </a:moveTo>
                <a:cubicBezTo>
                  <a:pt x="1249" y="505"/>
                  <a:pt x="1253" y="506"/>
                  <a:pt x="1254" y="504"/>
                </a:cubicBezTo>
                <a:cubicBezTo>
                  <a:pt x="1255" y="502"/>
                  <a:pt x="1248" y="500"/>
                  <a:pt x="1249" y="503"/>
                </a:cubicBezTo>
                <a:moveTo>
                  <a:pt x="1257" y="502"/>
                </a:moveTo>
                <a:cubicBezTo>
                  <a:pt x="1258" y="504"/>
                  <a:pt x="1261" y="503"/>
                  <a:pt x="1263" y="503"/>
                </a:cubicBezTo>
                <a:cubicBezTo>
                  <a:pt x="1266" y="503"/>
                  <a:pt x="1267" y="505"/>
                  <a:pt x="1269" y="505"/>
                </a:cubicBezTo>
                <a:cubicBezTo>
                  <a:pt x="1270" y="505"/>
                  <a:pt x="1269" y="502"/>
                  <a:pt x="1266" y="501"/>
                </a:cubicBezTo>
                <a:cubicBezTo>
                  <a:pt x="1263" y="500"/>
                  <a:pt x="1257" y="501"/>
                  <a:pt x="1257" y="502"/>
                </a:cubicBezTo>
                <a:moveTo>
                  <a:pt x="1258" y="483"/>
                </a:moveTo>
                <a:cubicBezTo>
                  <a:pt x="1258" y="482"/>
                  <a:pt x="1257" y="478"/>
                  <a:pt x="1255" y="481"/>
                </a:cubicBezTo>
                <a:cubicBezTo>
                  <a:pt x="1253" y="484"/>
                  <a:pt x="1256" y="491"/>
                  <a:pt x="1257" y="490"/>
                </a:cubicBezTo>
                <a:cubicBezTo>
                  <a:pt x="1259" y="490"/>
                  <a:pt x="1256" y="487"/>
                  <a:pt x="1259" y="487"/>
                </a:cubicBezTo>
                <a:cubicBezTo>
                  <a:pt x="1262" y="487"/>
                  <a:pt x="1261" y="485"/>
                  <a:pt x="1261" y="484"/>
                </a:cubicBezTo>
                <a:cubicBezTo>
                  <a:pt x="1261" y="483"/>
                  <a:pt x="1260" y="483"/>
                  <a:pt x="1259" y="483"/>
                </a:cubicBezTo>
                <a:cubicBezTo>
                  <a:pt x="1259" y="483"/>
                  <a:pt x="1258" y="483"/>
                  <a:pt x="1258" y="483"/>
                </a:cubicBezTo>
                <a:moveTo>
                  <a:pt x="1340" y="518"/>
                </a:moveTo>
                <a:cubicBezTo>
                  <a:pt x="1343" y="518"/>
                  <a:pt x="1343" y="516"/>
                  <a:pt x="1341" y="515"/>
                </a:cubicBezTo>
                <a:cubicBezTo>
                  <a:pt x="1339" y="513"/>
                  <a:pt x="1333" y="513"/>
                  <a:pt x="1333" y="510"/>
                </a:cubicBezTo>
                <a:cubicBezTo>
                  <a:pt x="1333" y="508"/>
                  <a:pt x="1321" y="502"/>
                  <a:pt x="1316" y="501"/>
                </a:cubicBezTo>
                <a:cubicBezTo>
                  <a:pt x="1311" y="500"/>
                  <a:pt x="1300" y="495"/>
                  <a:pt x="1298" y="495"/>
                </a:cubicBezTo>
                <a:cubicBezTo>
                  <a:pt x="1297" y="495"/>
                  <a:pt x="1296" y="498"/>
                  <a:pt x="1295" y="498"/>
                </a:cubicBezTo>
                <a:cubicBezTo>
                  <a:pt x="1293" y="498"/>
                  <a:pt x="1291" y="502"/>
                  <a:pt x="1288" y="503"/>
                </a:cubicBezTo>
                <a:cubicBezTo>
                  <a:pt x="1285" y="504"/>
                  <a:pt x="1285" y="494"/>
                  <a:pt x="1283" y="492"/>
                </a:cubicBezTo>
                <a:cubicBezTo>
                  <a:pt x="1282" y="490"/>
                  <a:pt x="1274" y="489"/>
                  <a:pt x="1274" y="491"/>
                </a:cubicBezTo>
                <a:cubicBezTo>
                  <a:pt x="1273" y="493"/>
                  <a:pt x="1270" y="492"/>
                  <a:pt x="1270" y="494"/>
                </a:cubicBezTo>
                <a:cubicBezTo>
                  <a:pt x="1270" y="495"/>
                  <a:pt x="1271" y="495"/>
                  <a:pt x="1272" y="495"/>
                </a:cubicBezTo>
                <a:cubicBezTo>
                  <a:pt x="1274" y="495"/>
                  <a:pt x="1274" y="496"/>
                  <a:pt x="1275" y="498"/>
                </a:cubicBezTo>
                <a:cubicBezTo>
                  <a:pt x="1275" y="499"/>
                  <a:pt x="1280" y="498"/>
                  <a:pt x="1281" y="498"/>
                </a:cubicBezTo>
                <a:cubicBezTo>
                  <a:pt x="1282" y="498"/>
                  <a:pt x="1282" y="498"/>
                  <a:pt x="1282" y="499"/>
                </a:cubicBezTo>
                <a:cubicBezTo>
                  <a:pt x="1283" y="499"/>
                  <a:pt x="1282" y="500"/>
                  <a:pt x="1281" y="499"/>
                </a:cubicBezTo>
                <a:cubicBezTo>
                  <a:pt x="1280" y="499"/>
                  <a:pt x="1279" y="499"/>
                  <a:pt x="1279" y="500"/>
                </a:cubicBezTo>
                <a:cubicBezTo>
                  <a:pt x="1278" y="500"/>
                  <a:pt x="1278" y="500"/>
                  <a:pt x="1277" y="500"/>
                </a:cubicBezTo>
                <a:cubicBezTo>
                  <a:pt x="1276" y="500"/>
                  <a:pt x="1274" y="500"/>
                  <a:pt x="1275" y="501"/>
                </a:cubicBezTo>
                <a:cubicBezTo>
                  <a:pt x="1276" y="502"/>
                  <a:pt x="1277" y="502"/>
                  <a:pt x="1277" y="504"/>
                </a:cubicBezTo>
                <a:cubicBezTo>
                  <a:pt x="1277" y="506"/>
                  <a:pt x="1280" y="506"/>
                  <a:pt x="1280" y="504"/>
                </a:cubicBezTo>
                <a:cubicBezTo>
                  <a:pt x="1280" y="503"/>
                  <a:pt x="1282" y="505"/>
                  <a:pt x="1285" y="506"/>
                </a:cubicBezTo>
                <a:cubicBezTo>
                  <a:pt x="1288" y="506"/>
                  <a:pt x="1286" y="508"/>
                  <a:pt x="1288" y="508"/>
                </a:cubicBezTo>
                <a:cubicBezTo>
                  <a:pt x="1291" y="508"/>
                  <a:pt x="1298" y="510"/>
                  <a:pt x="1300" y="512"/>
                </a:cubicBezTo>
                <a:cubicBezTo>
                  <a:pt x="1303" y="514"/>
                  <a:pt x="1301" y="515"/>
                  <a:pt x="1303" y="517"/>
                </a:cubicBezTo>
                <a:cubicBezTo>
                  <a:pt x="1304" y="519"/>
                  <a:pt x="1305" y="521"/>
                  <a:pt x="1303" y="521"/>
                </a:cubicBezTo>
                <a:cubicBezTo>
                  <a:pt x="1300" y="521"/>
                  <a:pt x="1298" y="523"/>
                  <a:pt x="1299" y="524"/>
                </a:cubicBezTo>
                <a:cubicBezTo>
                  <a:pt x="1299" y="525"/>
                  <a:pt x="1307" y="523"/>
                  <a:pt x="1308" y="523"/>
                </a:cubicBezTo>
                <a:cubicBezTo>
                  <a:pt x="1310" y="523"/>
                  <a:pt x="1312" y="528"/>
                  <a:pt x="1317" y="528"/>
                </a:cubicBezTo>
                <a:cubicBezTo>
                  <a:pt x="1323" y="529"/>
                  <a:pt x="1322" y="526"/>
                  <a:pt x="1323" y="526"/>
                </a:cubicBezTo>
                <a:cubicBezTo>
                  <a:pt x="1324" y="526"/>
                  <a:pt x="1324" y="524"/>
                  <a:pt x="1325" y="522"/>
                </a:cubicBezTo>
                <a:cubicBezTo>
                  <a:pt x="1326" y="521"/>
                  <a:pt x="1331" y="522"/>
                  <a:pt x="1334" y="524"/>
                </a:cubicBezTo>
                <a:cubicBezTo>
                  <a:pt x="1337" y="527"/>
                  <a:pt x="1340" y="533"/>
                  <a:pt x="1343" y="533"/>
                </a:cubicBezTo>
                <a:cubicBezTo>
                  <a:pt x="1345" y="532"/>
                  <a:pt x="1347" y="533"/>
                  <a:pt x="1348" y="533"/>
                </a:cubicBezTo>
                <a:cubicBezTo>
                  <a:pt x="1350" y="534"/>
                  <a:pt x="1351" y="534"/>
                  <a:pt x="1352" y="534"/>
                </a:cubicBezTo>
                <a:cubicBezTo>
                  <a:pt x="1355" y="534"/>
                  <a:pt x="1353" y="532"/>
                  <a:pt x="1352" y="532"/>
                </a:cubicBezTo>
                <a:cubicBezTo>
                  <a:pt x="1351" y="531"/>
                  <a:pt x="1349" y="530"/>
                  <a:pt x="1349" y="529"/>
                </a:cubicBezTo>
                <a:cubicBezTo>
                  <a:pt x="1349" y="528"/>
                  <a:pt x="1346" y="528"/>
                  <a:pt x="1344" y="527"/>
                </a:cubicBezTo>
                <a:cubicBezTo>
                  <a:pt x="1343" y="526"/>
                  <a:pt x="1343" y="522"/>
                  <a:pt x="1341" y="521"/>
                </a:cubicBezTo>
                <a:cubicBezTo>
                  <a:pt x="1339" y="520"/>
                  <a:pt x="1338" y="518"/>
                  <a:pt x="1340" y="518"/>
                </a:cubicBezTo>
                <a:moveTo>
                  <a:pt x="1359" y="509"/>
                </a:moveTo>
                <a:cubicBezTo>
                  <a:pt x="1359" y="510"/>
                  <a:pt x="1357" y="511"/>
                  <a:pt x="1354" y="512"/>
                </a:cubicBezTo>
                <a:cubicBezTo>
                  <a:pt x="1352" y="513"/>
                  <a:pt x="1350" y="513"/>
                  <a:pt x="1348" y="512"/>
                </a:cubicBezTo>
                <a:cubicBezTo>
                  <a:pt x="1346" y="512"/>
                  <a:pt x="1345" y="512"/>
                  <a:pt x="1345" y="513"/>
                </a:cubicBezTo>
                <a:cubicBezTo>
                  <a:pt x="1344" y="514"/>
                  <a:pt x="1348" y="516"/>
                  <a:pt x="1352" y="516"/>
                </a:cubicBezTo>
                <a:cubicBezTo>
                  <a:pt x="1355" y="516"/>
                  <a:pt x="1360" y="512"/>
                  <a:pt x="1360" y="511"/>
                </a:cubicBezTo>
                <a:cubicBezTo>
                  <a:pt x="1360" y="510"/>
                  <a:pt x="1362" y="509"/>
                  <a:pt x="1362" y="508"/>
                </a:cubicBezTo>
                <a:cubicBezTo>
                  <a:pt x="1361" y="507"/>
                  <a:pt x="1359" y="508"/>
                  <a:pt x="1359" y="509"/>
                </a:cubicBezTo>
                <a:moveTo>
                  <a:pt x="1362" y="505"/>
                </a:moveTo>
                <a:cubicBezTo>
                  <a:pt x="1364" y="507"/>
                  <a:pt x="1363" y="509"/>
                  <a:pt x="1364" y="509"/>
                </a:cubicBezTo>
                <a:cubicBezTo>
                  <a:pt x="1367" y="508"/>
                  <a:pt x="1365" y="506"/>
                  <a:pt x="1363" y="505"/>
                </a:cubicBezTo>
                <a:cubicBezTo>
                  <a:pt x="1361" y="503"/>
                  <a:pt x="1359" y="502"/>
                  <a:pt x="1362" y="505"/>
                </a:cubicBezTo>
                <a:moveTo>
                  <a:pt x="1372" y="512"/>
                </a:moveTo>
                <a:cubicBezTo>
                  <a:pt x="1372" y="513"/>
                  <a:pt x="1376" y="519"/>
                  <a:pt x="1377" y="519"/>
                </a:cubicBezTo>
                <a:cubicBezTo>
                  <a:pt x="1380" y="517"/>
                  <a:pt x="1372" y="511"/>
                  <a:pt x="1372" y="512"/>
                </a:cubicBezTo>
                <a:moveTo>
                  <a:pt x="1059" y="447"/>
                </a:moveTo>
                <a:cubicBezTo>
                  <a:pt x="1057" y="447"/>
                  <a:pt x="1058" y="449"/>
                  <a:pt x="1057" y="451"/>
                </a:cubicBezTo>
                <a:cubicBezTo>
                  <a:pt x="1056" y="452"/>
                  <a:pt x="1057" y="454"/>
                  <a:pt x="1057" y="456"/>
                </a:cubicBezTo>
                <a:cubicBezTo>
                  <a:pt x="1057" y="459"/>
                  <a:pt x="1057" y="461"/>
                  <a:pt x="1059" y="463"/>
                </a:cubicBezTo>
                <a:cubicBezTo>
                  <a:pt x="1061" y="464"/>
                  <a:pt x="1065" y="460"/>
                  <a:pt x="1066" y="457"/>
                </a:cubicBezTo>
                <a:cubicBezTo>
                  <a:pt x="1066" y="453"/>
                  <a:pt x="1060" y="447"/>
                  <a:pt x="1059" y="447"/>
                </a:cubicBezTo>
                <a:moveTo>
                  <a:pt x="925" y="539"/>
                </a:moveTo>
                <a:cubicBezTo>
                  <a:pt x="925" y="537"/>
                  <a:pt x="924" y="540"/>
                  <a:pt x="924" y="541"/>
                </a:cubicBezTo>
                <a:cubicBezTo>
                  <a:pt x="923" y="541"/>
                  <a:pt x="923" y="543"/>
                  <a:pt x="923" y="544"/>
                </a:cubicBezTo>
                <a:cubicBezTo>
                  <a:pt x="923" y="545"/>
                  <a:pt x="921" y="546"/>
                  <a:pt x="920" y="546"/>
                </a:cubicBezTo>
                <a:cubicBezTo>
                  <a:pt x="919" y="545"/>
                  <a:pt x="918" y="546"/>
                  <a:pt x="918" y="547"/>
                </a:cubicBezTo>
                <a:cubicBezTo>
                  <a:pt x="919" y="549"/>
                  <a:pt x="918" y="549"/>
                  <a:pt x="918" y="550"/>
                </a:cubicBezTo>
                <a:cubicBezTo>
                  <a:pt x="919" y="551"/>
                  <a:pt x="917" y="552"/>
                  <a:pt x="915" y="552"/>
                </a:cubicBezTo>
                <a:cubicBezTo>
                  <a:pt x="913" y="552"/>
                  <a:pt x="911" y="556"/>
                  <a:pt x="909" y="555"/>
                </a:cubicBezTo>
                <a:cubicBezTo>
                  <a:pt x="908" y="555"/>
                  <a:pt x="907" y="555"/>
                  <a:pt x="906" y="556"/>
                </a:cubicBezTo>
                <a:cubicBezTo>
                  <a:pt x="905" y="556"/>
                  <a:pt x="905" y="556"/>
                  <a:pt x="904" y="556"/>
                </a:cubicBezTo>
                <a:cubicBezTo>
                  <a:pt x="902" y="556"/>
                  <a:pt x="903" y="560"/>
                  <a:pt x="902" y="562"/>
                </a:cubicBezTo>
                <a:cubicBezTo>
                  <a:pt x="901" y="564"/>
                  <a:pt x="901" y="567"/>
                  <a:pt x="903" y="570"/>
                </a:cubicBezTo>
                <a:cubicBezTo>
                  <a:pt x="904" y="572"/>
                  <a:pt x="905" y="575"/>
                  <a:pt x="902" y="578"/>
                </a:cubicBezTo>
                <a:cubicBezTo>
                  <a:pt x="899" y="582"/>
                  <a:pt x="899" y="586"/>
                  <a:pt x="900" y="588"/>
                </a:cubicBezTo>
                <a:cubicBezTo>
                  <a:pt x="901" y="591"/>
                  <a:pt x="901" y="595"/>
                  <a:pt x="903" y="596"/>
                </a:cubicBezTo>
                <a:cubicBezTo>
                  <a:pt x="904" y="598"/>
                  <a:pt x="909" y="600"/>
                  <a:pt x="910" y="598"/>
                </a:cubicBezTo>
                <a:cubicBezTo>
                  <a:pt x="912" y="597"/>
                  <a:pt x="913" y="599"/>
                  <a:pt x="915" y="597"/>
                </a:cubicBezTo>
                <a:cubicBezTo>
                  <a:pt x="916" y="595"/>
                  <a:pt x="919" y="585"/>
                  <a:pt x="921" y="579"/>
                </a:cubicBezTo>
                <a:cubicBezTo>
                  <a:pt x="923" y="572"/>
                  <a:pt x="926" y="564"/>
                  <a:pt x="925" y="562"/>
                </a:cubicBezTo>
                <a:cubicBezTo>
                  <a:pt x="925" y="561"/>
                  <a:pt x="927" y="559"/>
                  <a:pt x="926" y="558"/>
                </a:cubicBezTo>
                <a:cubicBezTo>
                  <a:pt x="925" y="556"/>
                  <a:pt x="926" y="553"/>
                  <a:pt x="927" y="555"/>
                </a:cubicBezTo>
                <a:cubicBezTo>
                  <a:pt x="928" y="556"/>
                  <a:pt x="929" y="556"/>
                  <a:pt x="930" y="554"/>
                </a:cubicBezTo>
                <a:cubicBezTo>
                  <a:pt x="930" y="552"/>
                  <a:pt x="928" y="549"/>
                  <a:pt x="928" y="546"/>
                </a:cubicBezTo>
                <a:cubicBezTo>
                  <a:pt x="928" y="543"/>
                  <a:pt x="926" y="541"/>
                  <a:pt x="925" y="539"/>
                </a:cubicBezTo>
                <a:moveTo>
                  <a:pt x="480" y="247"/>
                </a:moveTo>
                <a:cubicBezTo>
                  <a:pt x="482" y="246"/>
                  <a:pt x="480" y="244"/>
                  <a:pt x="478" y="245"/>
                </a:cubicBezTo>
                <a:cubicBezTo>
                  <a:pt x="476" y="246"/>
                  <a:pt x="471" y="253"/>
                  <a:pt x="471" y="255"/>
                </a:cubicBezTo>
                <a:cubicBezTo>
                  <a:pt x="471" y="257"/>
                  <a:pt x="471" y="259"/>
                  <a:pt x="469" y="259"/>
                </a:cubicBezTo>
                <a:cubicBezTo>
                  <a:pt x="467" y="259"/>
                  <a:pt x="465" y="260"/>
                  <a:pt x="467" y="261"/>
                </a:cubicBezTo>
                <a:cubicBezTo>
                  <a:pt x="468" y="262"/>
                  <a:pt x="463" y="265"/>
                  <a:pt x="466" y="266"/>
                </a:cubicBezTo>
                <a:cubicBezTo>
                  <a:pt x="467" y="267"/>
                  <a:pt x="468" y="267"/>
                  <a:pt x="469" y="266"/>
                </a:cubicBezTo>
                <a:cubicBezTo>
                  <a:pt x="470" y="266"/>
                  <a:pt x="471" y="266"/>
                  <a:pt x="472" y="266"/>
                </a:cubicBezTo>
                <a:cubicBezTo>
                  <a:pt x="474" y="267"/>
                  <a:pt x="476" y="267"/>
                  <a:pt x="478" y="265"/>
                </a:cubicBezTo>
                <a:cubicBezTo>
                  <a:pt x="479" y="264"/>
                  <a:pt x="480" y="265"/>
                  <a:pt x="480" y="266"/>
                </a:cubicBezTo>
                <a:cubicBezTo>
                  <a:pt x="481" y="266"/>
                  <a:pt x="481" y="266"/>
                  <a:pt x="482" y="266"/>
                </a:cubicBezTo>
                <a:cubicBezTo>
                  <a:pt x="484" y="266"/>
                  <a:pt x="481" y="268"/>
                  <a:pt x="481" y="269"/>
                </a:cubicBezTo>
                <a:cubicBezTo>
                  <a:pt x="481" y="271"/>
                  <a:pt x="483" y="269"/>
                  <a:pt x="485" y="268"/>
                </a:cubicBezTo>
                <a:cubicBezTo>
                  <a:pt x="486" y="267"/>
                  <a:pt x="488" y="268"/>
                  <a:pt x="487" y="269"/>
                </a:cubicBezTo>
                <a:cubicBezTo>
                  <a:pt x="487" y="270"/>
                  <a:pt x="491" y="272"/>
                  <a:pt x="493" y="270"/>
                </a:cubicBezTo>
                <a:cubicBezTo>
                  <a:pt x="494" y="268"/>
                  <a:pt x="491" y="264"/>
                  <a:pt x="491" y="266"/>
                </a:cubicBezTo>
                <a:cubicBezTo>
                  <a:pt x="490" y="267"/>
                  <a:pt x="489" y="265"/>
                  <a:pt x="490" y="264"/>
                </a:cubicBezTo>
                <a:cubicBezTo>
                  <a:pt x="492" y="262"/>
                  <a:pt x="490" y="262"/>
                  <a:pt x="489" y="263"/>
                </a:cubicBezTo>
                <a:cubicBezTo>
                  <a:pt x="487" y="263"/>
                  <a:pt x="488" y="259"/>
                  <a:pt x="489" y="258"/>
                </a:cubicBezTo>
                <a:cubicBezTo>
                  <a:pt x="490" y="258"/>
                  <a:pt x="486" y="256"/>
                  <a:pt x="486" y="257"/>
                </a:cubicBezTo>
                <a:cubicBezTo>
                  <a:pt x="486" y="259"/>
                  <a:pt x="482" y="258"/>
                  <a:pt x="482" y="257"/>
                </a:cubicBezTo>
                <a:cubicBezTo>
                  <a:pt x="481" y="255"/>
                  <a:pt x="479" y="255"/>
                  <a:pt x="480" y="254"/>
                </a:cubicBezTo>
                <a:cubicBezTo>
                  <a:pt x="481" y="253"/>
                  <a:pt x="477" y="253"/>
                  <a:pt x="477" y="254"/>
                </a:cubicBezTo>
                <a:cubicBezTo>
                  <a:pt x="476" y="256"/>
                  <a:pt x="475" y="253"/>
                  <a:pt x="477" y="251"/>
                </a:cubicBezTo>
                <a:cubicBezTo>
                  <a:pt x="479" y="249"/>
                  <a:pt x="478" y="248"/>
                  <a:pt x="480" y="247"/>
                </a:cubicBezTo>
                <a:moveTo>
                  <a:pt x="944" y="434"/>
                </a:moveTo>
                <a:cubicBezTo>
                  <a:pt x="945" y="436"/>
                  <a:pt x="948" y="434"/>
                  <a:pt x="948" y="434"/>
                </a:cubicBezTo>
                <a:cubicBezTo>
                  <a:pt x="948" y="433"/>
                  <a:pt x="942" y="433"/>
                  <a:pt x="944" y="434"/>
                </a:cubicBezTo>
                <a:moveTo>
                  <a:pt x="53" y="401"/>
                </a:moveTo>
                <a:cubicBezTo>
                  <a:pt x="51" y="401"/>
                  <a:pt x="52" y="407"/>
                  <a:pt x="53" y="406"/>
                </a:cubicBezTo>
                <a:cubicBezTo>
                  <a:pt x="54" y="405"/>
                  <a:pt x="56" y="405"/>
                  <a:pt x="56" y="404"/>
                </a:cubicBezTo>
                <a:cubicBezTo>
                  <a:pt x="57" y="403"/>
                  <a:pt x="55" y="400"/>
                  <a:pt x="53" y="401"/>
                </a:cubicBezTo>
                <a:moveTo>
                  <a:pt x="50" y="397"/>
                </a:moveTo>
                <a:cubicBezTo>
                  <a:pt x="49" y="397"/>
                  <a:pt x="49" y="400"/>
                  <a:pt x="50" y="399"/>
                </a:cubicBezTo>
                <a:cubicBezTo>
                  <a:pt x="52" y="398"/>
                  <a:pt x="51" y="397"/>
                  <a:pt x="50" y="397"/>
                </a:cubicBezTo>
                <a:moveTo>
                  <a:pt x="35" y="392"/>
                </a:moveTo>
                <a:cubicBezTo>
                  <a:pt x="36" y="394"/>
                  <a:pt x="37" y="393"/>
                  <a:pt x="38" y="392"/>
                </a:cubicBezTo>
                <a:cubicBezTo>
                  <a:pt x="38" y="391"/>
                  <a:pt x="34" y="391"/>
                  <a:pt x="35" y="392"/>
                </a:cubicBezTo>
                <a:moveTo>
                  <a:pt x="42" y="395"/>
                </a:moveTo>
                <a:cubicBezTo>
                  <a:pt x="43" y="397"/>
                  <a:pt x="44" y="397"/>
                  <a:pt x="45" y="396"/>
                </a:cubicBezTo>
                <a:cubicBezTo>
                  <a:pt x="45" y="394"/>
                  <a:pt x="41" y="394"/>
                  <a:pt x="42" y="395"/>
                </a:cubicBezTo>
                <a:moveTo>
                  <a:pt x="556" y="746"/>
                </a:moveTo>
                <a:cubicBezTo>
                  <a:pt x="556" y="747"/>
                  <a:pt x="558" y="747"/>
                  <a:pt x="560" y="748"/>
                </a:cubicBezTo>
                <a:cubicBezTo>
                  <a:pt x="561" y="749"/>
                  <a:pt x="563" y="752"/>
                  <a:pt x="565" y="750"/>
                </a:cubicBezTo>
                <a:cubicBezTo>
                  <a:pt x="566" y="747"/>
                  <a:pt x="556" y="745"/>
                  <a:pt x="556" y="746"/>
                </a:cubicBezTo>
                <a:moveTo>
                  <a:pt x="1010" y="716"/>
                </a:moveTo>
                <a:cubicBezTo>
                  <a:pt x="1010" y="715"/>
                  <a:pt x="1005" y="719"/>
                  <a:pt x="1009" y="721"/>
                </a:cubicBezTo>
                <a:cubicBezTo>
                  <a:pt x="1009" y="721"/>
                  <a:pt x="1010" y="721"/>
                  <a:pt x="1011" y="721"/>
                </a:cubicBezTo>
                <a:cubicBezTo>
                  <a:pt x="1011" y="720"/>
                  <a:pt x="1012" y="720"/>
                  <a:pt x="1012" y="721"/>
                </a:cubicBezTo>
                <a:cubicBezTo>
                  <a:pt x="1013" y="722"/>
                  <a:pt x="1015" y="721"/>
                  <a:pt x="1016" y="719"/>
                </a:cubicBezTo>
                <a:cubicBezTo>
                  <a:pt x="1016" y="717"/>
                  <a:pt x="1011" y="717"/>
                  <a:pt x="1010" y="716"/>
                </a:cubicBezTo>
                <a:moveTo>
                  <a:pt x="1380" y="518"/>
                </a:moveTo>
                <a:cubicBezTo>
                  <a:pt x="1380" y="518"/>
                  <a:pt x="1383" y="521"/>
                  <a:pt x="1383" y="521"/>
                </a:cubicBezTo>
                <a:cubicBezTo>
                  <a:pt x="1384" y="520"/>
                  <a:pt x="1380" y="517"/>
                  <a:pt x="1380" y="518"/>
                </a:cubicBezTo>
                <a:moveTo>
                  <a:pt x="1394" y="525"/>
                </a:moveTo>
                <a:cubicBezTo>
                  <a:pt x="1395" y="524"/>
                  <a:pt x="1388" y="521"/>
                  <a:pt x="1388" y="522"/>
                </a:cubicBezTo>
                <a:cubicBezTo>
                  <a:pt x="1388" y="523"/>
                  <a:pt x="1393" y="526"/>
                  <a:pt x="1394" y="525"/>
                </a:cubicBezTo>
                <a:moveTo>
                  <a:pt x="1393" y="529"/>
                </a:moveTo>
                <a:cubicBezTo>
                  <a:pt x="1394" y="531"/>
                  <a:pt x="1396" y="532"/>
                  <a:pt x="1398" y="532"/>
                </a:cubicBezTo>
                <a:cubicBezTo>
                  <a:pt x="1399" y="531"/>
                  <a:pt x="1393" y="527"/>
                  <a:pt x="1393" y="529"/>
                </a:cubicBezTo>
                <a:moveTo>
                  <a:pt x="1401" y="533"/>
                </a:moveTo>
                <a:cubicBezTo>
                  <a:pt x="1401" y="534"/>
                  <a:pt x="1404" y="536"/>
                  <a:pt x="1405" y="535"/>
                </a:cubicBezTo>
                <a:cubicBezTo>
                  <a:pt x="1406" y="534"/>
                  <a:pt x="1401" y="533"/>
                  <a:pt x="1401" y="533"/>
                </a:cubicBezTo>
                <a:moveTo>
                  <a:pt x="1398" y="525"/>
                </a:moveTo>
                <a:cubicBezTo>
                  <a:pt x="1397" y="527"/>
                  <a:pt x="1401" y="531"/>
                  <a:pt x="1401" y="531"/>
                </a:cubicBezTo>
                <a:cubicBezTo>
                  <a:pt x="1401" y="531"/>
                  <a:pt x="1401" y="529"/>
                  <a:pt x="1400" y="528"/>
                </a:cubicBezTo>
                <a:cubicBezTo>
                  <a:pt x="1399" y="526"/>
                  <a:pt x="1398" y="524"/>
                  <a:pt x="1398" y="525"/>
                </a:cubicBezTo>
                <a:moveTo>
                  <a:pt x="1366" y="612"/>
                </a:moveTo>
                <a:cubicBezTo>
                  <a:pt x="1367" y="611"/>
                  <a:pt x="1366" y="608"/>
                  <a:pt x="1365" y="609"/>
                </a:cubicBezTo>
                <a:cubicBezTo>
                  <a:pt x="1365" y="609"/>
                  <a:pt x="1365" y="604"/>
                  <a:pt x="1365" y="602"/>
                </a:cubicBezTo>
                <a:cubicBezTo>
                  <a:pt x="1365" y="599"/>
                  <a:pt x="1365" y="600"/>
                  <a:pt x="1364" y="601"/>
                </a:cubicBezTo>
                <a:cubicBezTo>
                  <a:pt x="1363" y="602"/>
                  <a:pt x="1361" y="598"/>
                  <a:pt x="1361" y="597"/>
                </a:cubicBezTo>
                <a:cubicBezTo>
                  <a:pt x="1361" y="597"/>
                  <a:pt x="1359" y="594"/>
                  <a:pt x="1358" y="594"/>
                </a:cubicBezTo>
                <a:cubicBezTo>
                  <a:pt x="1357" y="594"/>
                  <a:pt x="1357" y="594"/>
                  <a:pt x="1357" y="593"/>
                </a:cubicBezTo>
                <a:cubicBezTo>
                  <a:pt x="1357" y="593"/>
                  <a:pt x="1357" y="592"/>
                  <a:pt x="1356" y="592"/>
                </a:cubicBezTo>
                <a:cubicBezTo>
                  <a:pt x="1354" y="593"/>
                  <a:pt x="1354" y="590"/>
                  <a:pt x="1354" y="588"/>
                </a:cubicBezTo>
                <a:cubicBezTo>
                  <a:pt x="1354" y="587"/>
                  <a:pt x="1354" y="587"/>
                  <a:pt x="1354" y="587"/>
                </a:cubicBezTo>
                <a:cubicBezTo>
                  <a:pt x="1353" y="587"/>
                  <a:pt x="1353" y="587"/>
                  <a:pt x="1353" y="586"/>
                </a:cubicBezTo>
                <a:cubicBezTo>
                  <a:pt x="1352" y="586"/>
                  <a:pt x="1351" y="586"/>
                  <a:pt x="1350" y="587"/>
                </a:cubicBezTo>
                <a:cubicBezTo>
                  <a:pt x="1349" y="587"/>
                  <a:pt x="1349" y="585"/>
                  <a:pt x="1349" y="584"/>
                </a:cubicBezTo>
                <a:cubicBezTo>
                  <a:pt x="1349" y="583"/>
                  <a:pt x="1349" y="582"/>
                  <a:pt x="1348" y="581"/>
                </a:cubicBezTo>
                <a:cubicBezTo>
                  <a:pt x="1346" y="580"/>
                  <a:pt x="1346" y="579"/>
                  <a:pt x="1346" y="578"/>
                </a:cubicBezTo>
                <a:cubicBezTo>
                  <a:pt x="1346" y="576"/>
                  <a:pt x="1338" y="572"/>
                  <a:pt x="1336" y="572"/>
                </a:cubicBezTo>
                <a:cubicBezTo>
                  <a:pt x="1335" y="571"/>
                  <a:pt x="1336" y="570"/>
                  <a:pt x="1335" y="569"/>
                </a:cubicBezTo>
                <a:cubicBezTo>
                  <a:pt x="1335" y="568"/>
                  <a:pt x="1334" y="566"/>
                  <a:pt x="1334" y="564"/>
                </a:cubicBezTo>
                <a:cubicBezTo>
                  <a:pt x="1334" y="562"/>
                  <a:pt x="1332" y="561"/>
                  <a:pt x="1332" y="559"/>
                </a:cubicBezTo>
                <a:cubicBezTo>
                  <a:pt x="1332" y="558"/>
                  <a:pt x="1331" y="556"/>
                  <a:pt x="1331" y="554"/>
                </a:cubicBezTo>
                <a:cubicBezTo>
                  <a:pt x="1331" y="552"/>
                  <a:pt x="1328" y="552"/>
                  <a:pt x="1328" y="551"/>
                </a:cubicBezTo>
                <a:cubicBezTo>
                  <a:pt x="1328" y="550"/>
                  <a:pt x="1327" y="551"/>
                  <a:pt x="1325" y="551"/>
                </a:cubicBezTo>
                <a:cubicBezTo>
                  <a:pt x="1323" y="551"/>
                  <a:pt x="1323" y="549"/>
                  <a:pt x="1324" y="547"/>
                </a:cubicBezTo>
                <a:cubicBezTo>
                  <a:pt x="1324" y="544"/>
                  <a:pt x="1323" y="541"/>
                  <a:pt x="1322" y="540"/>
                </a:cubicBezTo>
                <a:cubicBezTo>
                  <a:pt x="1320" y="539"/>
                  <a:pt x="1320" y="535"/>
                  <a:pt x="1320" y="535"/>
                </a:cubicBezTo>
                <a:cubicBezTo>
                  <a:pt x="1319" y="534"/>
                  <a:pt x="1317" y="536"/>
                  <a:pt x="1317" y="538"/>
                </a:cubicBezTo>
                <a:cubicBezTo>
                  <a:pt x="1317" y="539"/>
                  <a:pt x="1317" y="540"/>
                  <a:pt x="1316" y="541"/>
                </a:cubicBezTo>
                <a:cubicBezTo>
                  <a:pt x="1315" y="542"/>
                  <a:pt x="1316" y="545"/>
                  <a:pt x="1315" y="546"/>
                </a:cubicBezTo>
                <a:cubicBezTo>
                  <a:pt x="1314" y="547"/>
                  <a:pt x="1315" y="551"/>
                  <a:pt x="1315" y="553"/>
                </a:cubicBezTo>
                <a:cubicBezTo>
                  <a:pt x="1315" y="556"/>
                  <a:pt x="1315" y="558"/>
                  <a:pt x="1314" y="560"/>
                </a:cubicBezTo>
                <a:cubicBezTo>
                  <a:pt x="1312" y="561"/>
                  <a:pt x="1312" y="564"/>
                  <a:pt x="1310" y="565"/>
                </a:cubicBezTo>
                <a:cubicBezTo>
                  <a:pt x="1308" y="566"/>
                  <a:pt x="1305" y="564"/>
                  <a:pt x="1305" y="563"/>
                </a:cubicBezTo>
                <a:cubicBezTo>
                  <a:pt x="1305" y="561"/>
                  <a:pt x="1302" y="561"/>
                  <a:pt x="1301" y="561"/>
                </a:cubicBezTo>
                <a:cubicBezTo>
                  <a:pt x="1300" y="561"/>
                  <a:pt x="1299" y="559"/>
                  <a:pt x="1297" y="558"/>
                </a:cubicBezTo>
                <a:cubicBezTo>
                  <a:pt x="1296" y="557"/>
                  <a:pt x="1295" y="557"/>
                  <a:pt x="1294" y="557"/>
                </a:cubicBezTo>
                <a:cubicBezTo>
                  <a:pt x="1294" y="557"/>
                  <a:pt x="1293" y="557"/>
                  <a:pt x="1293" y="556"/>
                </a:cubicBezTo>
                <a:cubicBezTo>
                  <a:pt x="1292" y="554"/>
                  <a:pt x="1291" y="554"/>
                  <a:pt x="1290" y="553"/>
                </a:cubicBezTo>
                <a:cubicBezTo>
                  <a:pt x="1288" y="552"/>
                  <a:pt x="1289" y="552"/>
                  <a:pt x="1290" y="551"/>
                </a:cubicBezTo>
                <a:cubicBezTo>
                  <a:pt x="1292" y="550"/>
                  <a:pt x="1291" y="548"/>
                  <a:pt x="1291" y="547"/>
                </a:cubicBezTo>
                <a:cubicBezTo>
                  <a:pt x="1290" y="546"/>
                  <a:pt x="1291" y="546"/>
                  <a:pt x="1293" y="545"/>
                </a:cubicBezTo>
                <a:cubicBezTo>
                  <a:pt x="1295" y="544"/>
                  <a:pt x="1293" y="543"/>
                  <a:pt x="1295" y="542"/>
                </a:cubicBezTo>
                <a:cubicBezTo>
                  <a:pt x="1296" y="542"/>
                  <a:pt x="1295" y="541"/>
                  <a:pt x="1294" y="540"/>
                </a:cubicBezTo>
                <a:cubicBezTo>
                  <a:pt x="1292" y="540"/>
                  <a:pt x="1293" y="542"/>
                  <a:pt x="1292" y="542"/>
                </a:cubicBezTo>
                <a:cubicBezTo>
                  <a:pt x="1292" y="542"/>
                  <a:pt x="1292" y="542"/>
                  <a:pt x="1291" y="541"/>
                </a:cubicBezTo>
                <a:cubicBezTo>
                  <a:pt x="1291" y="540"/>
                  <a:pt x="1291" y="540"/>
                  <a:pt x="1291" y="540"/>
                </a:cubicBezTo>
                <a:cubicBezTo>
                  <a:pt x="1290" y="540"/>
                  <a:pt x="1288" y="542"/>
                  <a:pt x="1287" y="541"/>
                </a:cubicBezTo>
                <a:cubicBezTo>
                  <a:pt x="1286" y="540"/>
                  <a:pt x="1281" y="539"/>
                  <a:pt x="1279" y="539"/>
                </a:cubicBezTo>
                <a:cubicBezTo>
                  <a:pt x="1277" y="538"/>
                  <a:pt x="1276" y="536"/>
                  <a:pt x="1275" y="536"/>
                </a:cubicBezTo>
                <a:cubicBezTo>
                  <a:pt x="1274" y="537"/>
                  <a:pt x="1275" y="537"/>
                  <a:pt x="1277" y="539"/>
                </a:cubicBezTo>
                <a:cubicBezTo>
                  <a:pt x="1278" y="540"/>
                  <a:pt x="1272" y="541"/>
                  <a:pt x="1270" y="541"/>
                </a:cubicBezTo>
                <a:cubicBezTo>
                  <a:pt x="1269" y="541"/>
                  <a:pt x="1269" y="541"/>
                  <a:pt x="1270" y="541"/>
                </a:cubicBezTo>
                <a:cubicBezTo>
                  <a:pt x="1270" y="542"/>
                  <a:pt x="1270" y="542"/>
                  <a:pt x="1269" y="542"/>
                </a:cubicBezTo>
                <a:cubicBezTo>
                  <a:pt x="1267" y="542"/>
                  <a:pt x="1267" y="545"/>
                  <a:pt x="1266" y="546"/>
                </a:cubicBezTo>
                <a:cubicBezTo>
                  <a:pt x="1265" y="547"/>
                  <a:pt x="1266" y="548"/>
                  <a:pt x="1264" y="549"/>
                </a:cubicBezTo>
                <a:cubicBezTo>
                  <a:pt x="1263" y="550"/>
                  <a:pt x="1263" y="551"/>
                  <a:pt x="1264" y="553"/>
                </a:cubicBezTo>
                <a:cubicBezTo>
                  <a:pt x="1266" y="554"/>
                  <a:pt x="1264" y="555"/>
                  <a:pt x="1262" y="553"/>
                </a:cubicBezTo>
                <a:cubicBezTo>
                  <a:pt x="1261" y="552"/>
                  <a:pt x="1259" y="552"/>
                  <a:pt x="1260" y="553"/>
                </a:cubicBezTo>
                <a:cubicBezTo>
                  <a:pt x="1260" y="555"/>
                  <a:pt x="1258" y="554"/>
                  <a:pt x="1258" y="552"/>
                </a:cubicBezTo>
                <a:cubicBezTo>
                  <a:pt x="1258" y="551"/>
                  <a:pt x="1256" y="551"/>
                  <a:pt x="1256" y="550"/>
                </a:cubicBezTo>
                <a:cubicBezTo>
                  <a:pt x="1255" y="549"/>
                  <a:pt x="1253" y="548"/>
                  <a:pt x="1252" y="548"/>
                </a:cubicBezTo>
                <a:cubicBezTo>
                  <a:pt x="1251" y="548"/>
                  <a:pt x="1251" y="549"/>
                  <a:pt x="1250" y="549"/>
                </a:cubicBezTo>
                <a:cubicBezTo>
                  <a:pt x="1249" y="549"/>
                  <a:pt x="1248" y="550"/>
                  <a:pt x="1248" y="551"/>
                </a:cubicBezTo>
                <a:cubicBezTo>
                  <a:pt x="1249" y="552"/>
                  <a:pt x="1248" y="552"/>
                  <a:pt x="1247" y="551"/>
                </a:cubicBezTo>
                <a:cubicBezTo>
                  <a:pt x="1246" y="551"/>
                  <a:pt x="1246" y="551"/>
                  <a:pt x="1245" y="551"/>
                </a:cubicBezTo>
                <a:cubicBezTo>
                  <a:pt x="1244" y="551"/>
                  <a:pt x="1245" y="553"/>
                  <a:pt x="1244" y="553"/>
                </a:cubicBezTo>
                <a:cubicBezTo>
                  <a:pt x="1244" y="553"/>
                  <a:pt x="1244" y="555"/>
                  <a:pt x="1242" y="555"/>
                </a:cubicBezTo>
                <a:cubicBezTo>
                  <a:pt x="1241" y="555"/>
                  <a:pt x="1241" y="557"/>
                  <a:pt x="1242" y="559"/>
                </a:cubicBezTo>
                <a:cubicBezTo>
                  <a:pt x="1242" y="560"/>
                  <a:pt x="1241" y="559"/>
                  <a:pt x="1240" y="559"/>
                </a:cubicBezTo>
                <a:cubicBezTo>
                  <a:pt x="1240" y="559"/>
                  <a:pt x="1239" y="558"/>
                  <a:pt x="1238" y="558"/>
                </a:cubicBezTo>
                <a:cubicBezTo>
                  <a:pt x="1237" y="559"/>
                  <a:pt x="1239" y="560"/>
                  <a:pt x="1239" y="562"/>
                </a:cubicBezTo>
                <a:cubicBezTo>
                  <a:pt x="1239" y="563"/>
                  <a:pt x="1238" y="563"/>
                  <a:pt x="1238" y="564"/>
                </a:cubicBezTo>
                <a:cubicBezTo>
                  <a:pt x="1237" y="564"/>
                  <a:pt x="1236" y="562"/>
                  <a:pt x="1236" y="561"/>
                </a:cubicBezTo>
                <a:cubicBezTo>
                  <a:pt x="1236" y="559"/>
                  <a:pt x="1235" y="560"/>
                  <a:pt x="1233" y="562"/>
                </a:cubicBezTo>
                <a:cubicBezTo>
                  <a:pt x="1231" y="564"/>
                  <a:pt x="1233" y="567"/>
                  <a:pt x="1233" y="567"/>
                </a:cubicBezTo>
                <a:cubicBezTo>
                  <a:pt x="1232" y="568"/>
                  <a:pt x="1228" y="571"/>
                  <a:pt x="1227" y="573"/>
                </a:cubicBezTo>
                <a:cubicBezTo>
                  <a:pt x="1225" y="576"/>
                  <a:pt x="1220" y="574"/>
                  <a:pt x="1219" y="575"/>
                </a:cubicBezTo>
                <a:cubicBezTo>
                  <a:pt x="1218" y="576"/>
                  <a:pt x="1216" y="576"/>
                  <a:pt x="1215" y="577"/>
                </a:cubicBezTo>
                <a:cubicBezTo>
                  <a:pt x="1214" y="578"/>
                  <a:pt x="1211" y="580"/>
                  <a:pt x="1211" y="578"/>
                </a:cubicBezTo>
                <a:cubicBezTo>
                  <a:pt x="1211" y="577"/>
                  <a:pt x="1207" y="578"/>
                  <a:pt x="1206" y="580"/>
                </a:cubicBezTo>
                <a:cubicBezTo>
                  <a:pt x="1204" y="581"/>
                  <a:pt x="1202" y="583"/>
                  <a:pt x="1201" y="583"/>
                </a:cubicBezTo>
                <a:cubicBezTo>
                  <a:pt x="1199" y="583"/>
                  <a:pt x="1199" y="585"/>
                  <a:pt x="1198" y="586"/>
                </a:cubicBezTo>
                <a:cubicBezTo>
                  <a:pt x="1198" y="586"/>
                  <a:pt x="1198" y="584"/>
                  <a:pt x="1198" y="583"/>
                </a:cubicBezTo>
                <a:cubicBezTo>
                  <a:pt x="1198" y="582"/>
                  <a:pt x="1196" y="584"/>
                  <a:pt x="1196" y="586"/>
                </a:cubicBezTo>
                <a:cubicBezTo>
                  <a:pt x="1195" y="588"/>
                  <a:pt x="1197" y="589"/>
                  <a:pt x="1196" y="591"/>
                </a:cubicBezTo>
                <a:cubicBezTo>
                  <a:pt x="1194" y="593"/>
                  <a:pt x="1193" y="595"/>
                  <a:pt x="1195" y="598"/>
                </a:cubicBezTo>
                <a:cubicBezTo>
                  <a:pt x="1197" y="600"/>
                  <a:pt x="1198" y="602"/>
                  <a:pt x="1197" y="603"/>
                </a:cubicBezTo>
                <a:cubicBezTo>
                  <a:pt x="1197" y="604"/>
                  <a:pt x="1197" y="603"/>
                  <a:pt x="1196" y="602"/>
                </a:cubicBezTo>
                <a:cubicBezTo>
                  <a:pt x="1196" y="602"/>
                  <a:pt x="1195" y="601"/>
                  <a:pt x="1195" y="601"/>
                </a:cubicBezTo>
                <a:cubicBezTo>
                  <a:pt x="1194" y="602"/>
                  <a:pt x="1197" y="603"/>
                  <a:pt x="1196" y="604"/>
                </a:cubicBezTo>
                <a:cubicBezTo>
                  <a:pt x="1196" y="605"/>
                  <a:pt x="1195" y="604"/>
                  <a:pt x="1195" y="603"/>
                </a:cubicBezTo>
                <a:cubicBezTo>
                  <a:pt x="1194" y="602"/>
                  <a:pt x="1193" y="602"/>
                  <a:pt x="1193" y="602"/>
                </a:cubicBezTo>
                <a:cubicBezTo>
                  <a:pt x="1193" y="603"/>
                  <a:pt x="1197" y="609"/>
                  <a:pt x="1197" y="612"/>
                </a:cubicBezTo>
                <a:cubicBezTo>
                  <a:pt x="1198" y="614"/>
                  <a:pt x="1201" y="616"/>
                  <a:pt x="1201" y="620"/>
                </a:cubicBezTo>
                <a:cubicBezTo>
                  <a:pt x="1201" y="623"/>
                  <a:pt x="1204" y="628"/>
                  <a:pt x="1205" y="629"/>
                </a:cubicBezTo>
                <a:cubicBezTo>
                  <a:pt x="1205" y="630"/>
                  <a:pt x="1204" y="632"/>
                  <a:pt x="1204" y="635"/>
                </a:cubicBezTo>
                <a:cubicBezTo>
                  <a:pt x="1204" y="638"/>
                  <a:pt x="1203" y="638"/>
                  <a:pt x="1201" y="638"/>
                </a:cubicBezTo>
                <a:cubicBezTo>
                  <a:pt x="1200" y="638"/>
                  <a:pt x="1201" y="641"/>
                  <a:pt x="1203" y="641"/>
                </a:cubicBezTo>
                <a:cubicBezTo>
                  <a:pt x="1204" y="641"/>
                  <a:pt x="1204" y="643"/>
                  <a:pt x="1206" y="644"/>
                </a:cubicBezTo>
                <a:cubicBezTo>
                  <a:pt x="1208" y="645"/>
                  <a:pt x="1212" y="645"/>
                  <a:pt x="1214" y="645"/>
                </a:cubicBezTo>
                <a:cubicBezTo>
                  <a:pt x="1216" y="645"/>
                  <a:pt x="1216" y="642"/>
                  <a:pt x="1218" y="642"/>
                </a:cubicBezTo>
                <a:cubicBezTo>
                  <a:pt x="1220" y="642"/>
                  <a:pt x="1220" y="642"/>
                  <a:pt x="1221" y="640"/>
                </a:cubicBezTo>
                <a:cubicBezTo>
                  <a:pt x="1222" y="639"/>
                  <a:pt x="1227" y="639"/>
                  <a:pt x="1232" y="640"/>
                </a:cubicBezTo>
                <a:cubicBezTo>
                  <a:pt x="1237" y="640"/>
                  <a:pt x="1239" y="638"/>
                  <a:pt x="1240" y="636"/>
                </a:cubicBezTo>
                <a:cubicBezTo>
                  <a:pt x="1241" y="635"/>
                  <a:pt x="1244" y="634"/>
                  <a:pt x="1246" y="633"/>
                </a:cubicBezTo>
                <a:cubicBezTo>
                  <a:pt x="1247" y="632"/>
                  <a:pt x="1248" y="632"/>
                  <a:pt x="1252" y="632"/>
                </a:cubicBezTo>
                <a:cubicBezTo>
                  <a:pt x="1256" y="632"/>
                  <a:pt x="1259" y="630"/>
                  <a:pt x="1261" y="629"/>
                </a:cubicBezTo>
                <a:cubicBezTo>
                  <a:pt x="1264" y="628"/>
                  <a:pt x="1268" y="629"/>
                  <a:pt x="1270" y="628"/>
                </a:cubicBezTo>
                <a:cubicBezTo>
                  <a:pt x="1272" y="628"/>
                  <a:pt x="1272" y="628"/>
                  <a:pt x="1273" y="629"/>
                </a:cubicBezTo>
                <a:cubicBezTo>
                  <a:pt x="1274" y="630"/>
                  <a:pt x="1274" y="631"/>
                  <a:pt x="1276" y="631"/>
                </a:cubicBezTo>
                <a:cubicBezTo>
                  <a:pt x="1277" y="630"/>
                  <a:pt x="1278" y="631"/>
                  <a:pt x="1279" y="631"/>
                </a:cubicBezTo>
                <a:cubicBezTo>
                  <a:pt x="1279" y="631"/>
                  <a:pt x="1280" y="631"/>
                  <a:pt x="1281" y="631"/>
                </a:cubicBezTo>
                <a:cubicBezTo>
                  <a:pt x="1282" y="631"/>
                  <a:pt x="1282" y="632"/>
                  <a:pt x="1283" y="632"/>
                </a:cubicBezTo>
                <a:cubicBezTo>
                  <a:pt x="1284" y="633"/>
                  <a:pt x="1284" y="634"/>
                  <a:pt x="1283" y="635"/>
                </a:cubicBezTo>
                <a:cubicBezTo>
                  <a:pt x="1282" y="636"/>
                  <a:pt x="1285" y="636"/>
                  <a:pt x="1287" y="639"/>
                </a:cubicBezTo>
                <a:cubicBezTo>
                  <a:pt x="1289" y="641"/>
                  <a:pt x="1287" y="641"/>
                  <a:pt x="1288" y="643"/>
                </a:cubicBezTo>
                <a:cubicBezTo>
                  <a:pt x="1289" y="645"/>
                  <a:pt x="1290" y="645"/>
                  <a:pt x="1292" y="642"/>
                </a:cubicBezTo>
                <a:cubicBezTo>
                  <a:pt x="1293" y="639"/>
                  <a:pt x="1296" y="641"/>
                  <a:pt x="1296" y="639"/>
                </a:cubicBezTo>
                <a:cubicBezTo>
                  <a:pt x="1296" y="637"/>
                  <a:pt x="1298" y="634"/>
                  <a:pt x="1299" y="635"/>
                </a:cubicBezTo>
                <a:cubicBezTo>
                  <a:pt x="1301" y="636"/>
                  <a:pt x="1298" y="637"/>
                  <a:pt x="1298" y="641"/>
                </a:cubicBezTo>
                <a:cubicBezTo>
                  <a:pt x="1297" y="646"/>
                  <a:pt x="1295" y="643"/>
                  <a:pt x="1295" y="644"/>
                </a:cubicBezTo>
                <a:cubicBezTo>
                  <a:pt x="1295" y="646"/>
                  <a:pt x="1299" y="646"/>
                  <a:pt x="1299" y="644"/>
                </a:cubicBezTo>
                <a:cubicBezTo>
                  <a:pt x="1299" y="642"/>
                  <a:pt x="1300" y="641"/>
                  <a:pt x="1301" y="643"/>
                </a:cubicBezTo>
                <a:cubicBezTo>
                  <a:pt x="1303" y="645"/>
                  <a:pt x="1300" y="647"/>
                  <a:pt x="1301" y="648"/>
                </a:cubicBezTo>
                <a:cubicBezTo>
                  <a:pt x="1301" y="648"/>
                  <a:pt x="1302" y="648"/>
                  <a:pt x="1302" y="648"/>
                </a:cubicBezTo>
                <a:cubicBezTo>
                  <a:pt x="1303" y="648"/>
                  <a:pt x="1303" y="647"/>
                  <a:pt x="1304" y="647"/>
                </a:cubicBezTo>
                <a:cubicBezTo>
                  <a:pt x="1305" y="648"/>
                  <a:pt x="1308" y="651"/>
                  <a:pt x="1307" y="653"/>
                </a:cubicBezTo>
                <a:cubicBezTo>
                  <a:pt x="1307" y="655"/>
                  <a:pt x="1306" y="657"/>
                  <a:pt x="1310" y="659"/>
                </a:cubicBezTo>
                <a:cubicBezTo>
                  <a:pt x="1313" y="660"/>
                  <a:pt x="1312" y="661"/>
                  <a:pt x="1314" y="661"/>
                </a:cubicBezTo>
                <a:cubicBezTo>
                  <a:pt x="1316" y="661"/>
                  <a:pt x="1321" y="662"/>
                  <a:pt x="1323" y="664"/>
                </a:cubicBezTo>
                <a:cubicBezTo>
                  <a:pt x="1324" y="665"/>
                  <a:pt x="1327" y="663"/>
                  <a:pt x="1328" y="660"/>
                </a:cubicBezTo>
                <a:cubicBezTo>
                  <a:pt x="1329" y="658"/>
                  <a:pt x="1331" y="660"/>
                  <a:pt x="1330" y="661"/>
                </a:cubicBezTo>
                <a:cubicBezTo>
                  <a:pt x="1328" y="662"/>
                  <a:pt x="1330" y="664"/>
                  <a:pt x="1330" y="662"/>
                </a:cubicBezTo>
                <a:cubicBezTo>
                  <a:pt x="1331" y="661"/>
                  <a:pt x="1331" y="660"/>
                  <a:pt x="1332" y="662"/>
                </a:cubicBezTo>
                <a:cubicBezTo>
                  <a:pt x="1332" y="663"/>
                  <a:pt x="1334" y="663"/>
                  <a:pt x="1334" y="664"/>
                </a:cubicBezTo>
                <a:cubicBezTo>
                  <a:pt x="1335" y="665"/>
                  <a:pt x="1336" y="666"/>
                  <a:pt x="1336" y="665"/>
                </a:cubicBezTo>
                <a:cubicBezTo>
                  <a:pt x="1336" y="664"/>
                  <a:pt x="1336" y="663"/>
                  <a:pt x="1338" y="663"/>
                </a:cubicBezTo>
                <a:cubicBezTo>
                  <a:pt x="1339" y="662"/>
                  <a:pt x="1340" y="661"/>
                  <a:pt x="1342" y="660"/>
                </a:cubicBezTo>
                <a:cubicBezTo>
                  <a:pt x="1343" y="659"/>
                  <a:pt x="1350" y="658"/>
                  <a:pt x="1351" y="658"/>
                </a:cubicBezTo>
                <a:cubicBezTo>
                  <a:pt x="1351" y="658"/>
                  <a:pt x="1352" y="653"/>
                  <a:pt x="1352" y="650"/>
                </a:cubicBezTo>
                <a:cubicBezTo>
                  <a:pt x="1352" y="647"/>
                  <a:pt x="1355" y="646"/>
                  <a:pt x="1355" y="643"/>
                </a:cubicBezTo>
                <a:cubicBezTo>
                  <a:pt x="1356" y="640"/>
                  <a:pt x="1359" y="634"/>
                  <a:pt x="1360" y="634"/>
                </a:cubicBezTo>
                <a:cubicBezTo>
                  <a:pt x="1361" y="634"/>
                  <a:pt x="1362" y="633"/>
                  <a:pt x="1362" y="631"/>
                </a:cubicBezTo>
                <a:cubicBezTo>
                  <a:pt x="1362" y="629"/>
                  <a:pt x="1365" y="627"/>
                  <a:pt x="1365" y="625"/>
                </a:cubicBezTo>
                <a:cubicBezTo>
                  <a:pt x="1365" y="623"/>
                  <a:pt x="1366" y="621"/>
                  <a:pt x="1366" y="620"/>
                </a:cubicBezTo>
                <a:cubicBezTo>
                  <a:pt x="1365" y="619"/>
                  <a:pt x="1365" y="617"/>
                  <a:pt x="1366" y="616"/>
                </a:cubicBezTo>
                <a:cubicBezTo>
                  <a:pt x="1367" y="614"/>
                  <a:pt x="1365" y="612"/>
                  <a:pt x="1366" y="612"/>
                </a:cubicBezTo>
                <a:moveTo>
                  <a:pt x="1266" y="539"/>
                </a:moveTo>
                <a:cubicBezTo>
                  <a:pt x="1267" y="540"/>
                  <a:pt x="1272" y="539"/>
                  <a:pt x="1272" y="538"/>
                </a:cubicBezTo>
                <a:cubicBezTo>
                  <a:pt x="1272" y="537"/>
                  <a:pt x="1265" y="538"/>
                  <a:pt x="1266" y="539"/>
                </a:cubicBezTo>
                <a:moveTo>
                  <a:pt x="1293" y="650"/>
                </a:moveTo>
                <a:cubicBezTo>
                  <a:pt x="1294" y="651"/>
                  <a:pt x="1298" y="650"/>
                  <a:pt x="1298" y="649"/>
                </a:cubicBezTo>
                <a:cubicBezTo>
                  <a:pt x="1299" y="648"/>
                  <a:pt x="1292" y="649"/>
                  <a:pt x="1293" y="650"/>
                </a:cubicBezTo>
                <a:moveTo>
                  <a:pt x="1336" y="676"/>
                </a:moveTo>
                <a:cubicBezTo>
                  <a:pt x="1334" y="676"/>
                  <a:pt x="1333" y="675"/>
                  <a:pt x="1331" y="675"/>
                </a:cubicBezTo>
                <a:cubicBezTo>
                  <a:pt x="1330" y="674"/>
                  <a:pt x="1329" y="674"/>
                  <a:pt x="1328" y="674"/>
                </a:cubicBezTo>
                <a:cubicBezTo>
                  <a:pt x="1327" y="674"/>
                  <a:pt x="1332" y="680"/>
                  <a:pt x="1330" y="682"/>
                </a:cubicBezTo>
                <a:cubicBezTo>
                  <a:pt x="1329" y="684"/>
                  <a:pt x="1334" y="688"/>
                  <a:pt x="1336" y="689"/>
                </a:cubicBezTo>
                <a:cubicBezTo>
                  <a:pt x="1337" y="689"/>
                  <a:pt x="1337" y="688"/>
                  <a:pt x="1337" y="688"/>
                </a:cubicBezTo>
                <a:cubicBezTo>
                  <a:pt x="1338" y="687"/>
                  <a:pt x="1338" y="687"/>
                  <a:pt x="1338" y="687"/>
                </a:cubicBezTo>
                <a:cubicBezTo>
                  <a:pt x="1340" y="687"/>
                  <a:pt x="1339" y="686"/>
                  <a:pt x="1339" y="685"/>
                </a:cubicBezTo>
                <a:cubicBezTo>
                  <a:pt x="1339" y="684"/>
                  <a:pt x="1340" y="685"/>
                  <a:pt x="1340" y="685"/>
                </a:cubicBezTo>
                <a:cubicBezTo>
                  <a:pt x="1341" y="685"/>
                  <a:pt x="1341" y="686"/>
                  <a:pt x="1342" y="685"/>
                </a:cubicBezTo>
                <a:cubicBezTo>
                  <a:pt x="1343" y="685"/>
                  <a:pt x="1341" y="681"/>
                  <a:pt x="1343" y="681"/>
                </a:cubicBezTo>
                <a:cubicBezTo>
                  <a:pt x="1344" y="681"/>
                  <a:pt x="1343" y="676"/>
                  <a:pt x="1343" y="674"/>
                </a:cubicBezTo>
                <a:cubicBezTo>
                  <a:pt x="1342" y="673"/>
                  <a:pt x="1338" y="675"/>
                  <a:pt x="1336" y="676"/>
                </a:cubicBezTo>
                <a:moveTo>
                  <a:pt x="1454" y="675"/>
                </a:moveTo>
                <a:cubicBezTo>
                  <a:pt x="1453" y="674"/>
                  <a:pt x="1452" y="675"/>
                  <a:pt x="1451" y="676"/>
                </a:cubicBezTo>
                <a:cubicBezTo>
                  <a:pt x="1450" y="676"/>
                  <a:pt x="1449" y="676"/>
                  <a:pt x="1449" y="675"/>
                </a:cubicBezTo>
                <a:cubicBezTo>
                  <a:pt x="1448" y="674"/>
                  <a:pt x="1447" y="673"/>
                  <a:pt x="1446" y="674"/>
                </a:cubicBezTo>
                <a:cubicBezTo>
                  <a:pt x="1445" y="676"/>
                  <a:pt x="1446" y="676"/>
                  <a:pt x="1444" y="678"/>
                </a:cubicBezTo>
                <a:cubicBezTo>
                  <a:pt x="1442" y="680"/>
                  <a:pt x="1443" y="680"/>
                  <a:pt x="1441" y="684"/>
                </a:cubicBezTo>
                <a:cubicBezTo>
                  <a:pt x="1438" y="688"/>
                  <a:pt x="1430" y="690"/>
                  <a:pt x="1429" y="692"/>
                </a:cubicBezTo>
                <a:cubicBezTo>
                  <a:pt x="1428" y="694"/>
                  <a:pt x="1424" y="695"/>
                  <a:pt x="1424" y="697"/>
                </a:cubicBezTo>
                <a:cubicBezTo>
                  <a:pt x="1424" y="698"/>
                  <a:pt x="1421" y="699"/>
                  <a:pt x="1423" y="701"/>
                </a:cubicBezTo>
                <a:cubicBezTo>
                  <a:pt x="1424" y="703"/>
                  <a:pt x="1425" y="702"/>
                  <a:pt x="1427" y="703"/>
                </a:cubicBezTo>
                <a:cubicBezTo>
                  <a:pt x="1428" y="704"/>
                  <a:pt x="1429" y="703"/>
                  <a:pt x="1430" y="704"/>
                </a:cubicBezTo>
                <a:cubicBezTo>
                  <a:pt x="1430" y="705"/>
                  <a:pt x="1434" y="705"/>
                  <a:pt x="1437" y="702"/>
                </a:cubicBezTo>
                <a:cubicBezTo>
                  <a:pt x="1440" y="700"/>
                  <a:pt x="1439" y="698"/>
                  <a:pt x="1440" y="697"/>
                </a:cubicBezTo>
                <a:cubicBezTo>
                  <a:pt x="1441" y="697"/>
                  <a:pt x="1442" y="694"/>
                  <a:pt x="1442" y="693"/>
                </a:cubicBezTo>
                <a:cubicBezTo>
                  <a:pt x="1443" y="692"/>
                  <a:pt x="1444" y="690"/>
                  <a:pt x="1447" y="690"/>
                </a:cubicBezTo>
                <a:cubicBezTo>
                  <a:pt x="1450" y="690"/>
                  <a:pt x="1449" y="689"/>
                  <a:pt x="1448" y="688"/>
                </a:cubicBezTo>
                <a:cubicBezTo>
                  <a:pt x="1448" y="686"/>
                  <a:pt x="1451" y="686"/>
                  <a:pt x="1451" y="684"/>
                </a:cubicBezTo>
                <a:cubicBezTo>
                  <a:pt x="1451" y="682"/>
                  <a:pt x="1455" y="680"/>
                  <a:pt x="1455" y="678"/>
                </a:cubicBezTo>
                <a:cubicBezTo>
                  <a:pt x="1454" y="677"/>
                  <a:pt x="1455" y="676"/>
                  <a:pt x="1454" y="675"/>
                </a:cubicBezTo>
                <a:moveTo>
                  <a:pt x="1427" y="707"/>
                </a:moveTo>
                <a:cubicBezTo>
                  <a:pt x="1427" y="708"/>
                  <a:pt x="1430" y="707"/>
                  <a:pt x="1428" y="705"/>
                </a:cubicBezTo>
                <a:cubicBezTo>
                  <a:pt x="1427" y="704"/>
                  <a:pt x="1425" y="707"/>
                  <a:pt x="1427" y="707"/>
                </a:cubicBezTo>
                <a:moveTo>
                  <a:pt x="1469" y="660"/>
                </a:moveTo>
                <a:cubicBezTo>
                  <a:pt x="1469" y="661"/>
                  <a:pt x="1467" y="659"/>
                  <a:pt x="1465" y="659"/>
                </a:cubicBezTo>
                <a:cubicBezTo>
                  <a:pt x="1464" y="659"/>
                  <a:pt x="1463" y="658"/>
                  <a:pt x="1463" y="657"/>
                </a:cubicBezTo>
                <a:cubicBezTo>
                  <a:pt x="1463" y="655"/>
                  <a:pt x="1462" y="653"/>
                  <a:pt x="1461" y="653"/>
                </a:cubicBezTo>
                <a:cubicBezTo>
                  <a:pt x="1459" y="654"/>
                  <a:pt x="1461" y="655"/>
                  <a:pt x="1461" y="656"/>
                </a:cubicBezTo>
                <a:cubicBezTo>
                  <a:pt x="1460" y="657"/>
                  <a:pt x="1460" y="655"/>
                  <a:pt x="1459" y="655"/>
                </a:cubicBezTo>
                <a:cubicBezTo>
                  <a:pt x="1458" y="655"/>
                  <a:pt x="1457" y="654"/>
                  <a:pt x="1457" y="652"/>
                </a:cubicBezTo>
                <a:cubicBezTo>
                  <a:pt x="1457" y="650"/>
                  <a:pt x="1456" y="650"/>
                  <a:pt x="1456" y="648"/>
                </a:cubicBezTo>
                <a:cubicBezTo>
                  <a:pt x="1456" y="646"/>
                  <a:pt x="1452" y="644"/>
                  <a:pt x="1451" y="644"/>
                </a:cubicBezTo>
                <a:cubicBezTo>
                  <a:pt x="1449" y="644"/>
                  <a:pt x="1451" y="648"/>
                  <a:pt x="1452" y="649"/>
                </a:cubicBezTo>
                <a:cubicBezTo>
                  <a:pt x="1453" y="650"/>
                  <a:pt x="1455" y="651"/>
                  <a:pt x="1455" y="652"/>
                </a:cubicBezTo>
                <a:cubicBezTo>
                  <a:pt x="1455" y="653"/>
                  <a:pt x="1456" y="655"/>
                  <a:pt x="1457" y="655"/>
                </a:cubicBezTo>
                <a:cubicBezTo>
                  <a:pt x="1458" y="656"/>
                  <a:pt x="1457" y="659"/>
                  <a:pt x="1457" y="662"/>
                </a:cubicBezTo>
                <a:cubicBezTo>
                  <a:pt x="1457" y="664"/>
                  <a:pt x="1455" y="664"/>
                  <a:pt x="1453" y="665"/>
                </a:cubicBezTo>
                <a:cubicBezTo>
                  <a:pt x="1452" y="667"/>
                  <a:pt x="1457" y="669"/>
                  <a:pt x="1459" y="670"/>
                </a:cubicBezTo>
                <a:cubicBezTo>
                  <a:pt x="1461" y="672"/>
                  <a:pt x="1457" y="676"/>
                  <a:pt x="1458" y="677"/>
                </a:cubicBezTo>
                <a:cubicBezTo>
                  <a:pt x="1458" y="678"/>
                  <a:pt x="1459" y="678"/>
                  <a:pt x="1461" y="678"/>
                </a:cubicBezTo>
                <a:cubicBezTo>
                  <a:pt x="1464" y="677"/>
                  <a:pt x="1465" y="673"/>
                  <a:pt x="1466" y="671"/>
                </a:cubicBezTo>
                <a:cubicBezTo>
                  <a:pt x="1468" y="670"/>
                  <a:pt x="1467" y="668"/>
                  <a:pt x="1467" y="667"/>
                </a:cubicBezTo>
                <a:cubicBezTo>
                  <a:pt x="1468" y="666"/>
                  <a:pt x="1469" y="666"/>
                  <a:pt x="1470" y="666"/>
                </a:cubicBezTo>
                <a:cubicBezTo>
                  <a:pt x="1471" y="666"/>
                  <a:pt x="1471" y="663"/>
                  <a:pt x="1472" y="663"/>
                </a:cubicBezTo>
                <a:cubicBezTo>
                  <a:pt x="1473" y="663"/>
                  <a:pt x="1473" y="662"/>
                  <a:pt x="1473" y="660"/>
                </a:cubicBezTo>
                <a:cubicBezTo>
                  <a:pt x="1474" y="658"/>
                  <a:pt x="1470" y="658"/>
                  <a:pt x="1469" y="660"/>
                </a:cubicBezTo>
                <a:moveTo>
                  <a:pt x="1469" y="567"/>
                </a:moveTo>
                <a:cubicBezTo>
                  <a:pt x="1471" y="569"/>
                  <a:pt x="1474" y="569"/>
                  <a:pt x="1474" y="566"/>
                </a:cubicBezTo>
                <a:cubicBezTo>
                  <a:pt x="1474" y="563"/>
                  <a:pt x="1468" y="566"/>
                  <a:pt x="1469" y="567"/>
                </a:cubicBezTo>
                <a:moveTo>
                  <a:pt x="1475" y="562"/>
                </a:moveTo>
                <a:cubicBezTo>
                  <a:pt x="1476" y="563"/>
                  <a:pt x="1479" y="562"/>
                  <a:pt x="1479" y="560"/>
                </a:cubicBezTo>
                <a:cubicBezTo>
                  <a:pt x="1479" y="558"/>
                  <a:pt x="1473" y="562"/>
                  <a:pt x="1475" y="562"/>
                </a:cubicBezTo>
                <a:moveTo>
                  <a:pt x="150" y="231"/>
                </a:moveTo>
                <a:cubicBezTo>
                  <a:pt x="147" y="233"/>
                  <a:pt x="155" y="242"/>
                  <a:pt x="157" y="240"/>
                </a:cubicBezTo>
                <a:cubicBezTo>
                  <a:pt x="158" y="240"/>
                  <a:pt x="155" y="236"/>
                  <a:pt x="155" y="234"/>
                </a:cubicBezTo>
                <a:cubicBezTo>
                  <a:pt x="155" y="232"/>
                  <a:pt x="154" y="229"/>
                  <a:pt x="150" y="231"/>
                </a:cubicBezTo>
                <a:moveTo>
                  <a:pt x="565" y="510"/>
                </a:moveTo>
                <a:cubicBezTo>
                  <a:pt x="563" y="510"/>
                  <a:pt x="559" y="509"/>
                  <a:pt x="554" y="504"/>
                </a:cubicBezTo>
                <a:cubicBezTo>
                  <a:pt x="550" y="499"/>
                  <a:pt x="545" y="500"/>
                  <a:pt x="542" y="500"/>
                </a:cubicBezTo>
                <a:cubicBezTo>
                  <a:pt x="539" y="501"/>
                  <a:pt x="536" y="499"/>
                  <a:pt x="534" y="498"/>
                </a:cubicBezTo>
                <a:cubicBezTo>
                  <a:pt x="532" y="498"/>
                  <a:pt x="530" y="501"/>
                  <a:pt x="528" y="501"/>
                </a:cubicBezTo>
                <a:cubicBezTo>
                  <a:pt x="527" y="502"/>
                  <a:pt x="529" y="499"/>
                  <a:pt x="529" y="497"/>
                </a:cubicBezTo>
                <a:cubicBezTo>
                  <a:pt x="529" y="495"/>
                  <a:pt x="523" y="493"/>
                  <a:pt x="519" y="491"/>
                </a:cubicBezTo>
                <a:cubicBezTo>
                  <a:pt x="515" y="489"/>
                  <a:pt x="513" y="490"/>
                  <a:pt x="513" y="493"/>
                </a:cubicBezTo>
                <a:cubicBezTo>
                  <a:pt x="513" y="494"/>
                  <a:pt x="512" y="494"/>
                  <a:pt x="512" y="494"/>
                </a:cubicBezTo>
                <a:cubicBezTo>
                  <a:pt x="511" y="494"/>
                  <a:pt x="510" y="494"/>
                  <a:pt x="510" y="495"/>
                </a:cubicBezTo>
                <a:cubicBezTo>
                  <a:pt x="508" y="498"/>
                  <a:pt x="506" y="496"/>
                  <a:pt x="508" y="495"/>
                </a:cubicBezTo>
                <a:cubicBezTo>
                  <a:pt x="509" y="494"/>
                  <a:pt x="511" y="492"/>
                  <a:pt x="511" y="490"/>
                </a:cubicBezTo>
                <a:cubicBezTo>
                  <a:pt x="512" y="488"/>
                  <a:pt x="505" y="487"/>
                  <a:pt x="503" y="488"/>
                </a:cubicBezTo>
                <a:cubicBezTo>
                  <a:pt x="500" y="489"/>
                  <a:pt x="502" y="492"/>
                  <a:pt x="500" y="491"/>
                </a:cubicBezTo>
                <a:cubicBezTo>
                  <a:pt x="498" y="490"/>
                  <a:pt x="500" y="488"/>
                  <a:pt x="501" y="488"/>
                </a:cubicBezTo>
                <a:cubicBezTo>
                  <a:pt x="503" y="488"/>
                  <a:pt x="504" y="485"/>
                  <a:pt x="505" y="483"/>
                </a:cubicBezTo>
                <a:cubicBezTo>
                  <a:pt x="506" y="480"/>
                  <a:pt x="503" y="480"/>
                  <a:pt x="502" y="478"/>
                </a:cubicBezTo>
                <a:cubicBezTo>
                  <a:pt x="500" y="476"/>
                  <a:pt x="500" y="471"/>
                  <a:pt x="499" y="470"/>
                </a:cubicBezTo>
                <a:cubicBezTo>
                  <a:pt x="497" y="469"/>
                  <a:pt x="494" y="465"/>
                  <a:pt x="491" y="464"/>
                </a:cubicBezTo>
                <a:cubicBezTo>
                  <a:pt x="489" y="464"/>
                  <a:pt x="486" y="462"/>
                  <a:pt x="484" y="462"/>
                </a:cubicBezTo>
                <a:cubicBezTo>
                  <a:pt x="481" y="462"/>
                  <a:pt x="479" y="463"/>
                  <a:pt x="478" y="462"/>
                </a:cubicBezTo>
                <a:cubicBezTo>
                  <a:pt x="477" y="461"/>
                  <a:pt x="476" y="461"/>
                  <a:pt x="475" y="462"/>
                </a:cubicBezTo>
                <a:cubicBezTo>
                  <a:pt x="474" y="463"/>
                  <a:pt x="472" y="459"/>
                  <a:pt x="471" y="459"/>
                </a:cubicBezTo>
                <a:cubicBezTo>
                  <a:pt x="470" y="459"/>
                  <a:pt x="468" y="458"/>
                  <a:pt x="468" y="456"/>
                </a:cubicBezTo>
                <a:cubicBezTo>
                  <a:pt x="469" y="454"/>
                  <a:pt x="466" y="454"/>
                  <a:pt x="464" y="452"/>
                </a:cubicBezTo>
                <a:cubicBezTo>
                  <a:pt x="463" y="451"/>
                  <a:pt x="458" y="451"/>
                  <a:pt x="457" y="451"/>
                </a:cubicBezTo>
                <a:cubicBezTo>
                  <a:pt x="455" y="451"/>
                  <a:pt x="458" y="449"/>
                  <a:pt x="458" y="447"/>
                </a:cubicBezTo>
                <a:cubicBezTo>
                  <a:pt x="458" y="446"/>
                  <a:pt x="453" y="445"/>
                  <a:pt x="451" y="445"/>
                </a:cubicBezTo>
                <a:cubicBezTo>
                  <a:pt x="450" y="445"/>
                  <a:pt x="450" y="443"/>
                  <a:pt x="452" y="443"/>
                </a:cubicBezTo>
                <a:cubicBezTo>
                  <a:pt x="454" y="443"/>
                  <a:pt x="451" y="441"/>
                  <a:pt x="448" y="442"/>
                </a:cubicBezTo>
                <a:cubicBezTo>
                  <a:pt x="446" y="442"/>
                  <a:pt x="442" y="443"/>
                  <a:pt x="440" y="445"/>
                </a:cubicBezTo>
                <a:cubicBezTo>
                  <a:pt x="439" y="445"/>
                  <a:pt x="438" y="444"/>
                  <a:pt x="436" y="443"/>
                </a:cubicBezTo>
                <a:cubicBezTo>
                  <a:pt x="435" y="443"/>
                  <a:pt x="433" y="442"/>
                  <a:pt x="432" y="442"/>
                </a:cubicBezTo>
                <a:cubicBezTo>
                  <a:pt x="430" y="443"/>
                  <a:pt x="426" y="443"/>
                  <a:pt x="427" y="441"/>
                </a:cubicBezTo>
                <a:cubicBezTo>
                  <a:pt x="427" y="439"/>
                  <a:pt x="426" y="438"/>
                  <a:pt x="423" y="438"/>
                </a:cubicBezTo>
                <a:cubicBezTo>
                  <a:pt x="421" y="438"/>
                  <a:pt x="421" y="436"/>
                  <a:pt x="420" y="436"/>
                </a:cubicBezTo>
                <a:cubicBezTo>
                  <a:pt x="418" y="436"/>
                  <a:pt x="420" y="438"/>
                  <a:pt x="418" y="438"/>
                </a:cubicBezTo>
                <a:cubicBezTo>
                  <a:pt x="417" y="439"/>
                  <a:pt x="413" y="440"/>
                  <a:pt x="413" y="442"/>
                </a:cubicBezTo>
                <a:cubicBezTo>
                  <a:pt x="412" y="443"/>
                  <a:pt x="415" y="446"/>
                  <a:pt x="414" y="448"/>
                </a:cubicBezTo>
                <a:cubicBezTo>
                  <a:pt x="413" y="450"/>
                  <a:pt x="410" y="448"/>
                  <a:pt x="410" y="446"/>
                </a:cubicBezTo>
                <a:cubicBezTo>
                  <a:pt x="409" y="445"/>
                  <a:pt x="412" y="442"/>
                  <a:pt x="411" y="441"/>
                </a:cubicBezTo>
                <a:cubicBezTo>
                  <a:pt x="411" y="440"/>
                  <a:pt x="410" y="437"/>
                  <a:pt x="412" y="437"/>
                </a:cubicBezTo>
                <a:cubicBezTo>
                  <a:pt x="414" y="437"/>
                  <a:pt x="415" y="435"/>
                  <a:pt x="413" y="434"/>
                </a:cubicBezTo>
                <a:cubicBezTo>
                  <a:pt x="411" y="433"/>
                  <a:pt x="410" y="436"/>
                  <a:pt x="408" y="437"/>
                </a:cubicBezTo>
                <a:cubicBezTo>
                  <a:pt x="406" y="437"/>
                  <a:pt x="406" y="438"/>
                  <a:pt x="405" y="439"/>
                </a:cubicBezTo>
                <a:cubicBezTo>
                  <a:pt x="403" y="439"/>
                  <a:pt x="401" y="439"/>
                  <a:pt x="401" y="440"/>
                </a:cubicBezTo>
                <a:cubicBezTo>
                  <a:pt x="401" y="441"/>
                  <a:pt x="400" y="440"/>
                  <a:pt x="399" y="440"/>
                </a:cubicBezTo>
                <a:cubicBezTo>
                  <a:pt x="398" y="439"/>
                  <a:pt x="395" y="442"/>
                  <a:pt x="395" y="443"/>
                </a:cubicBezTo>
                <a:cubicBezTo>
                  <a:pt x="395" y="445"/>
                  <a:pt x="395" y="446"/>
                  <a:pt x="393" y="447"/>
                </a:cubicBezTo>
                <a:cubicBezTo>
                  <a:pt x="391" y="449"/>
                  <a:pt x="390" y="451"/>
                  <a:pt x="389" y="452"/>
                </a:cubicBezTo>
                <a:cubicBezTo>
                  <a:pt x="388" y="454"/>
                  <a:pt x="387" y="452"/>
                  <a:pt x="385" y="449"/>
                </a:cubicBezTo>
                <a:cubicBezTo>
                  <a:pt x="384" y="447"/>
                  <a:pt x="381" y="447"/>
                  <a:pt x="379" y="446"/>
                </a:cubicBezTo>
                <a:cubicBezTo>
                  <a:pt x="378" y="446"/>
                  <a:pt x="376" y="447"/>
                  <a:pt x="373" y="449"/>
                </a:cubicBezTo>
                <a:cubicBezTo>
                  <a:pt x="371" y="451"/>
                  <a:pt x="369" y="450"/>
                  <a:pt x="367" y="449"/>
                </a:cubicBezTo>
                <a:cubicBezTo>
                  <a:pt x="365" y="447"/>
                  <a:pt x="360" y="442"/>
                  <a:pt x="360" y="440"/>
                </a:cubicBezTo>
                <a:cubicBezTo>
                  <a:pt x="359" y="439"/>
                  <a:pt x="360" y="437"/>
                  <a:pt x="361" y="435"/>
                </a:cubicBezTo>
                <a:cubicBezTo>
                  <a:pt x="361" y="433"/>
                  <a:pt x="360" y="429"/>
                  <a:pt x="361" y="428"/>
                </a:cubicBezTo>
                <a:cubicBezTo>
                  <a:pt x="362" y="427"/>
                  <a:pt x="362" y="426"/>
                  <a:pt x="362" y="423"/>
                </a:cubicBezTo>
                <a:cubicBezTo>
                  <a:pt x="363" y="421"/>
                  <a:pt x="360" y="422"/>
                  <a:pt x="358" y="420"/>
                </a:cubicBezTo>
                <a:cubicBezTo>
                  <a:pt x="355" y="417"/>
                  <a:pt x="351" y="418"/>
                  <a:pt x="348" y="419"/>
                </a:cubicBezTo>
                <a:cubicBezTo>
                  <a:pt x="347" y="420"/>
                  <a:pt x="346" y="420"/>
                  <a:pt x="345" y="419"/>
                </a:cubicBezTo>
                <a:cubicBezTo>
                  <a:pt x="344" y="419"/>
                  <a:pt x="342" y="419"/>
                  <a:pt x="341" y="420"/>
                </a:cubicBezTo>
                <a:cubicBezTo>
                  <a:pt x="338" y="421"/>
                  <a:pt x="338" y="418"/>
                  <a:pt x="340" y="417"/>
                </a:cubicBezTo>
                <a:cubicBezTo>
                  <a:pt x="342" y="415"/>
                  <a:pt x="339" y="410"/>
                  <a:pt x="341" y="410"/>
                </a:cubicBezTo>
                <a:cubicBezTo>
                  <a:pt x="343" y="409"/>
                  <a:pt x="344" y="406"/>
                  <a:pt x="344" y="403"/>
                </a:cubicBezTo>
                <a:cubicBezTo>
                  <a:pt x="344" y="401"/>
                  <a:pt x="344" y="400"/>
                  <a:pt x="345" y="399"/>
                </a:cubicBezTo>
                <a:cubicBezTo>
                  <a:pt x="346" y="397"/>
                  <a:pt x="348" y="397"/>
                  <a:pt x="347" y="395"/>
                </a:cubicBezTo>
                <a:cubicBezTo>
                  <a:pt x="347" y="394"/>
                  <a:pt x="346" y="394"/>
                  <a:pt x="345" y="394"/>
                </a:cubicBezTo>
                <a:cubicBezTo>
                  <a:pt x="345" y="394"/>
                  <a:pt x="344" y="394"/>
                  <a:pt x="344" y="394"/>
                </a:cubicBezTo>
                <a:cubicBezTo>
                  <a:pt x="342" y="393"/>
                  <a:pt x="341" y="394"/>
                  <a:pt x="337" y="394"/>
                </a:cubicBezTo>
                <a:cubicBezTo>
                  <a:pt x="333" y="395"/>
                  <a:pt x="331" y="397"/>
                  <a:pt x="331" y="399"/>
                </a:cubicBezTo>
                <a:cubicBezTo>
                  <a:pt x="332" y="402"/>
                  <a:pt x="330" y="401"/>
                  <a:pt x="330" y="403"/>
                </a:cubicBezTo>
                <a:cubicBezTo>
                  <a:pt x="330" y="405"/>
                  <a:pt x="327" y="406"/>
                  <a:pt x="327" y="407"/>
                </a:cubicBezTo>
                <a:cubicBezTo>
                  <a:pt x="327" y="408"/>
                  <a:pt x="325" y="407"/>
                  <a:pt x="324" y="407"/>
                </a:cubicBezTo>
                <a:cubicBezTo>
                  <a:pt x="323" y="406"/>
                  <a:pt x="315" y="408"/>
                  <a:pt x="314" y="409"/>
                </a:cubicBezTo>
                <a:cubicBezTo>
                  <a:pt x="314" y="409"/>
                  <a:pt x="313" y="408"/>
                  <a:pt x="312" y="408"/>
                </a:cubicBezTo>
                <a:cubicBezTo>
                  <a:pt x="311" y="407"/>
                  <a:pt x="310" y="406"/>
                  <a:pt x="309" y="406"/>
                </a:cubicBezTo>
                <a:cubicBezTo>
                  <a:pt x="308" y="407"/>
                  <a:pt x="307" y="404"/>
                  <a:pt x="307" y="402"/>
                </a:cubicBezTo>
                <a:cubicBezTo>
                  <a:pt x="307" y="400"/>
                  <a:pt x="304" y="398"/>
                  <a:pt x="302" y="397"/>
                </a:cubicBezTo>
                <a:cubicBezTo>
                  <a:pt x="301" y="395"/>
                  <a:pt x="301" y="391"/>
                  <a:pt x="301" y="388"/>
                </a:cubicBezTo>
                <a:cubicBezTo>
                  <a:pt x="301" y="386"/>
                  <a:pt x="300" y="381"/>
                  <a:pt x="302" y="376"/>
                </a:cubicBezTo>
                <a:cubicBezTo>
                  <a:pt x="304" y="371"/>
                  <a:pt x="299" y="371"/>
                  <a:pt x="301" y="369"/>
                </a:cubicBezTo>
                <a:cubicBezTo>
                  <a:pt x="304" y="367"/>
                  <a:pt x="301" y="366"/>
                  <a:pt x="302" y="365"/>
                </a:cubicBezTo>
                <a:cubicBezTo>
                  <a:pt x="303" y="364"/>
                  <a:pt x="305" y="364"/>
                  <a:pt x="305" y="362"/>
                </a:cubicBezTo>
                <a:cubicBezTo>
                  <a:pt x="305" y="361"/>
                  <a:pt x="306" y="361"/>
                  <a:pt x="308" y="362"/>
                </a:cubicBezTo>
                <a:cubicBezTo>
                  <a:pt x="310" y="362"/>
                  <a:pt x="312" y="359"/>
                  <a:pt x="312" y="358"/>
                </a:cubicBezTo>
                <a:cubicBezTo>
                  <a:pt x="312" y="357"/>
                  <a:pt x="312" y="357"/>
                  <a:pt x="314" y="357"/>
                </a:cubicBezTo>
                <a:cubicBezTo>
                  <a:pt x="315" y="357"/>
                  <a:pt x="315" y="357"/>
                  <a:pt x="316" y="356"/>
                </a:cubicBezTo>
                <a:cubicBezTo>
                  <a:pt x="316" y="356"/>
                  <a:pt x="316" y="355"/>
                  <a:pt x="317" y="355"/>
                </a:cubicBezTo>
                <a:cubicBezTo>
                  <a:pt x="318" y="356"/>
                  <a:pt x="319" y="357"/>
                  <a:pt x="319" y="356"/>
                </a:cubicBezTo>
                <a:cubicBezTo>
                  <a:pt x="319" y="355"/>
                  <a:pt x="320" y="355"/>
                  <a:pt x="321" y="356"/>
                </a:cubicBezTo>
                <a:cubicBezTo>
                  <a:pt x="322" y="357"/>
                  <a:pt x="324" y="358"/>
                  <a:pt x="325" y="356"/>
                </a:cubicBezTo>
                <a:cubicBezTo>
                  <a:pt x="325" y="355"/>
                  <a:pt x="326" y="356"/>
                  <a:pt x="327" y="358"/>
                </a:cubicBezTo>
                <a:cubicBezTo>
                  <a:pt x="328" y="359"/>
                  <a:pt x="329" y="359"/>
                  <a:pt x="330" y="359"/>
                </a:cubicBezTo>
                <a:cubicBezTo>
                  <a:pt x="330" y="359"/>
                  <a:pt x="331" y="359"/>
                  <a:pt x="331" y="359"/>
                </a:cubicBezTo>
                <a:cubicBezTo>
                  <a:pt x="333" y="359"/>
                  <a:pt x="333" y="358"/>
                  <a:pt x="333" y="357"/>
                </a:cubicBezTo>
                <a:cubicBezTo>
                  <a:pt x="333" y="356"/>
                  <a:pt x="335" y="360"/>
                  <a:pt x="337" y="360"/>
                </a:cubicBezTo>
                <a:cubicBezTo>
                  <a:pt x="338" y="360"/>
                  <a:pt x="337" y="359"/>
                  <a:pt x="336" y="358"/>
                </a:cubicBezTo>
                <a:cubicBezTo>
                  <a:pt x="334" y="357"/>
                  <a:pt x="336" y="356"/>
                  <a:pt x="335" y="355"/>
                </a:cubicBezTo>
                <a:cubicBezTo>
                  <a:pt x="334" y="354"/>
                  <a:pt x="336" y="353"/>
                  <a:pt x="339" y="353"/>
                </a:cubicBezTo>
                <a:cubicBezTo>
                  <a:pt x="341" y="353"/>
                  <a:pt x="341" y="354"/>
                  <a:pt x="342" y="353"/>
                </a:cubicBezTo>
                <a:cubicBezTo>
                  <a:pt x="342" y="351"/>
                  <a:pt x="343" y="353"/>
                  <a:pt x="343" y="354"/>
                </a:cubicBezTo>
                <a:cubicBezTo>
                  <a:pt x="343" y="355"/>
                  <a:pt x="347" y="353"/>
                  <a:pt x="349" y="353"/>
                </a:cubicBezTo>
                <a:cubicBezTo>
                  <a:pt x="351" y="353"/>
                  <a:pt x="353" y="355"/>
                  <a:pt x="353" y="356"/>
                </a:cubicBezTo>
                <a:cubicBezTo>
                  <a:pt x="353" y="357"/>
                  <a:pt x="354" y="358"/>
                  <a:pt x="356" y="356"/>
                </a:cubicBezTo>
                <a:cubicBezTo>
                  <a:pt x="357" y="355"/>
                  <a:pt x="358" y="354"/>
                  <a:pt x="360" y="355"/>
                </a:cubicBezTo>
                <a:cubicBezTo>
                  <a:pt x="361" y="356"/>
                  <a:pt x="362" y="358"/>
                  <a:pt x="364" y="360"/>
                </a:cubicBezTo>
                <a:cubicBezTo>
                  <a:pt x="366" y="361"/>
                  <a:pt x="363" y="363"/>
                  <a:pt x="364" y="365"/>
                </a:cubicBezTo>
                <a:cubicBezTo>
                  <a:pt x="365" y="366"/>
                  <a:pt x="364" y="368"/>
                  <a:pt x="366" y="369"/>
                </a:cubicBezTo>
                <a:cubicBezTo>
                  <a:pt x="368" y="370"/>
                  <a:pt x="366" y="373"/>
                  <a:pt x="368" y="373"/>
                </a:cubicBezTo>
                <a:cubicBezTo>
                  <a:pt x="369" y="374"/>
                  <a:pt x="370" y="376"/>
                  <a:pt x="370" y="377"/>
                </a:cubicBezTo>
                <a:cubicBezTo>
                  <a:pt x="371" y="378"/>
                  <a:pt x="373" y="379"/>
                  <a:pt x="374" y="378"/>
                </a:cubicBezTo>
                <a:cubicBezTo>
                  <a:pt x="374" y="376"/>
                  <a:pt x="375" y="374"/>
                  <a:pt x="376" y="373"/>
                </a:cubicBezTo>
                <a:cubicBezTo>
                  <a:pt x="376" y="371"/>
                  <a:pt x="374" y="366"/>
                  <a:pt x="373" y="364"/>
                </a:cubicBezTo>
                <a:cubicBezTo>
                  <a:pt x="372" y="362"/>
                  <a:pt x="373" y="362"/>
                  <a:pt x="372" y="360"/>
                </a:cubicBezTo>
                <a:cubicBezTo>
                  <a:pt x="370" y="358"/>
                  <a:pt x="369" y="354"/>
                  <a:pt x="370" y="352"/>
                </a:cubicBezTo>
                <a:cubicBezTo>
                  <a:pt x="370" y="349"/>
                  <a:pt x="373" y="344"/>
                  <a:pt x="375" y="343"/>
                </a:cubicBezTo>
                <a:cubicBezTo>
                  <a:pt x="376" y="341"/>
                  <a:pt x="378" y="342"/>
                  <a:pt x="378" y="341"/>
                </a:cubicBezTo>
                <a:cubicBezTo>
                  <a:pt x="379" y="339"/>
                  <a:pt x="381" y="337"/>
                  <a:pt x="382" y="337"/>
                </a:cubicBezTo>
                <a:cubicBezTo>
                  <a:pt x="383" y="337"/>
                  <a:pt x="384" y="337"/>
                  <a:pt x="384" y="336"/>
                </a:cubicBezTo>
                <a:cubicBezTo>
                  <a:pt x="385" y="335"/>
                  <a:pt x="386" y="334"/>
                  <a:pt x="389" y="333"/>
                </a:cubicBezTo>
                <a:cubicBezTo>
                  <a:pt x="391" y="333"/>
                  <a:pt x="390" y="331"/>
                  <a:pt x="389" y="330"/>
                </a:cubicBezTo>
                <a:cubicBezTo>
                  <a:pt x="389" y="329"/>
                  <a:pt x="390" y="328"/>
                  <a:pt x="390" y="329"/>
                </a:cubicBezTo>
                <a:cubicBezTo>
                  <a:pt x="391" y="330"/>
                  <a:pt x="392" y="330"/>
                  <a:pt x="393" y="329"/>
                </a:cubicBezTo>
                <a:cubicBezTo>
                  <a:pt x="394" y="328"/>
                  <a:pt x="396" y="327"/>
                  <a:pt x="394" y="326"/>
                </a:cubicBezTo>
                <a:cubicBezTo>
                  <a:pt x="392" y="326"/>
                  <a:pt x="392" y="326"/>
                  <a:pt x="393" y="325"/>
                </a:cubicBezTo>
                <a:cubicBezTo>
                  <a:pt x="394" y="325"/>
                  <a:pt x="393" y="322"/>
                  <a:pt x="391" y="322"/>
                </a:cubicBezTo>
                <a:cubicBezTo>
                  <a:pt x="390" y="322"/>
                  <a:pt x="390" y="321"/>
                  <a:pt x="391" y="320"/>
                </a:cubicBezTo>
                <a:cubicBezTo>
                  <a:pt x="392" y="319"/>
                  <a:pt x="390" y="317"/>
                  <a:pt x="389" y="316"/>
                </a:cubicBezTo>
                <a:cubicBezTo>
                  <a:pt x="387" y="316"/>
                  <a:pt x="389" y="315"/>
                  <a:pt x="390" y="315"/>
                </a:cubicBezTo>
                <a:cubicBezTo>
                  <a:pt x="391" y="315"/>
                  <a:pt x="390" y="310"/>
                  <a:pt x="391" y="309"/>
                </a:cubicBezTo>
                <a:cubicBezTo>
                  <a:pt x="391" y="308"/>
                  <a:pt x="393" y="308"/>
                  <a:pt x="392" y="309"/>
                </a:cubicBezTo>
                <a:cubicBezTo>
                  <a:pt x="392" y="310"/>
                  <a:pt x="391" y="312"/>
                  <a:pt x="392" y="314"/>
                </a:cubicBezTo>
                <a:cubicBezTo>
                  <a:pt x="393" y="315"/>
                  <a:pt x="394" y="316"/>
                  <a:pt x="393" y="319"/>
                </a:cubicBezTo>
                <a:cubicBezTo>
                  <a:pt x="393" y="321"/>
                  <a:pt x="394" y="320"/>
                  <a:pt x="395" y="317"/>
                </a:cubicBezTo>
                <a:cubicBezTo>
                  <a:pt x="396" y="315"/>
                  <a:pt x="397" y="312"/>
                  <a:pt x="396" y="312"/>
                </a:cubicBezTo>
                <a:cubicBezTo>
                  <a:pt x="395" y="312"/>
                  <a:pt x="395" y="309"/>
                  <a:pt x="396" y="310"/>
                </a:cubicBezTo>
                <a:cubicBezTo>
                  <a:pt x="397" y="311"/>
                  <a:pt x="397" y="312"/>
                  <a:pt x="399" y="310"/>
                </a:cubicBezTo>
                <a:cubicBezTo>
                  <a:pt x="400" y="308"/>
                  <a:pt x="402" y="305"/>
                  <a:pt x="401" y="305"/>
                </a:cubicBezTo>
                <a:cubicBezTo>
                  <a:pt x="400" y="304"/>
                  <a:pt x="402" y="303"/>
                  <a:pt x="403" y="303"/>
                </a:cubicBezTo>
                <a:cubicBezTo>
                  <a:pt x="405" y="303"/>
                  <a:pt x="409" y="302"/>
                  <a:pt x="410" y="302"/>
                </a:cubicBezTo>
                <a:cubicBezTo>
                  <a:pt x="410" y="301"/>
                  <a:pt x="408" y="301"/>
                  <a:pt x="406" y="301"/>
                </a:cubicBezTo>
                <a:cubicBezTo>
                  <a:pt x="405" y="302"/>
                  <a:pt x="403" y="302"/>
                  <a:pt x="403" y="302"/>
                </a:cubicBezTo>
                <a:cubicBezTo>
                  <a:pt x="403" y="300"/>
                  <a:pt x="408" y="299"/>
                  <a:pt x="410" y="299"/>
                </a:cubicBezTo>
                <a:cubicBezTo>
                  <a:pt x="412" y="299"/>
                  <a:pt x="411" y="296"/>
                  <a:pt x="412" y="298"/>
                </a:cubicBezTo>
                <a:cubicBezTo>
                  <a:pt x="413" y="299"/>
                  <a:pt x="415" y="299"/>
                  <a:pt x="416" y="298"/>
                </a:cubicBezTo>
                <a:cubicBezTo>
                  <a:pt x="417" y="297"/>
                  <a:pt x="416" y="295"/>
                  <a:pt x="415" y="295"/>
                </a:cubicBezTo>
                <a:cubicBezTo>
                  <a:pt x="413" y="294"/>
                  <a:pt x="416" y="293"/>
                  <a:pt x="415" y="292"/>
                </a:cubicBezTo>
                <a:cubicBezTo>
                  <a:pt x="415" y="292"/>
                  <a:pt x="416" y="288"/>
                  <a:pt x="418" y="288"/>
                </a:cubicBezTo>
                <a:cubicBezTo>
                  <a:pt x="420" y="287"/>
                  <a:pt x="419" y="286"/>
                  <a:pt x="420" y="286"/>
                </a:cubicBezTo>
                <a:cubicBezTo>
                  <a:pt x="422" y="286"/>
                  <a:pt x="422" y="284"/>
                  <a:pt x="423" y="283"/>
                </a:cubicBezTo>
                <a:cubicBezTo>
                  <a:pt x="424" y="283"/>
                  <a:pt x="425" y="283"/>
                  <a:pt x="426" y="283"/>
                </a:cubicBezTo>
                <a:cubicBezTo>
                  <a:pt x="427" y="284"/>
                  <a:pt x="428" y="284"/>
                  <a:pt x="429" y="283"/>
                </a:cubicBezTo>
                <a:cubicBezTo>
                  <a:pt x="431" y="281"/>
                  <a:pt x="435" y="279"/>
                  <a:pt x="436" y="279"/>
                </a:cubicBezTo>
                <a:cubicBezTo>
                  <a:pt x="438" y="279"/>
                  <a:pt x="441" y="277"/>
                  <a:pt x="441" y="276"/>
                </a:cubicBezTo>
                <a:cubicBezTo>
                  <a:pt x="442" y="274"/>
                  <a:pt x="443" y="277"/>
                  <a:pt x="442" y="277"/>
                </a:cubicBezTo>
                <a:cubicBezTo>
                  <a:pt x="440" y="278"/>
                  <a:pt x="443" y="279"/>
                  <a:pt x="445" y="279"/>
                </a:cubicBezTo>
                <a:cubicBezTo>
                  <a:pt x="447" y="279"/>
                  <a:pt x="446" y="279"/>
                  <a:pt x="446" y="279"/>
                </a:cubicBezTo>
                <a:cubicBezTo>
                  <a:pt x="445" y="279"/>
                  <a:pt x="443" y="280"/>
                  <a:pt x="442" y="280"/>
                </a:cubicBezTo>
                <a:cubicBezTo>
                  <a:pt x="440" y="280"/>
                  <a:pt x="439" y="280"/>
                  <a:pt x="437" y="282"/>
                </a:cubicBezTo>
                <a:cubicBezTo>
                  <a:pt x="434" y="285"/>
                  <a:pt x="435" y="286"/>
                  <a:pt x="436" y="287"/>
                </a:cubicBezTo>
                <a:cubicBezTo>
                  <a:pt x="438" y="289"/>
                  <a:pt x="440" y="288"/>
                  <a:pt x="442" y="286"/>
                </a:cubicBezTo>
                <a:cubicBezTo>
                  <a:pt x="444" y="284"/>
                  <a:pt x="444" y="283"/>
                  <a:pt x="446" y="283"/>
                </a:cubicBezTo>
                <a:cubicBezTo>
                  <a:pt x="448" y="283"/>
                  <a:pt x="453" y="281"/>
                  <a:pt x="456" y="280"/>
                </a:cubicBezTo>
                <a:cubicBezTo>
                  <a:pt x="458" y="279"/>
                  <a:pt x="457" y="279"/>
                  <a:pt x="457" y="278"/>
                </a:cubicBezTo>
                <a:cubicBezTo>
                  <a:pt x="457" y="277"/>
                  <a:pt x="461" y="277"/>
                  <a:pt x="462" y="276"/>
                </a:cubicBezTo>
                <a:cubicBezTo>
                  <a:pt x="464" y="275"/>
                  <a:pt x="462" y="274"/>
                  <a:pt x="461" y="274"/>
                </a:cubicBezTo>
                <a:cubicBezTo>
                  <a:pt x="459" y="274"/>
                  <a:pt x="460" y="272"/>
                  <a:pt x="461" y="271"/>
                </a:cubicBezTo>
                <a:cubicBezTo>
                  <a:pt x="461" y="270"/>
                  <a:pt x="458" y="272"/>
                  <a:pt x="458" y="273"/>
                </a:cubicBezTo>
                <a:cubicBezTo>
                  <a:pt x="458" y="274"/>
                  <a:pt x="455" y="275"/>
                  <a:pt x="455" y="275"/>
                </a:cubicBezTo>
                <a:cubicBezTo>
                  <a:pt x="455" y="278"/>
                  <a:pt x="455" y="276"/>
                  <a:pt x="454" y="277"/>
                </a:cubicBezTo>
                <a:cubicBezTo>
                  <a:pt x="452" y="278"/>
                  <a:pt x="446" y="277"/>
                  <a:pt x="446" y="276"/>
                </a:cubicBezTo>
                <a:cubicBezTo>
                  <a:pt x="446" y="274"/>
                  <a:pt x="442" y="274"/>
                  <a:pt x="442" y="272"/>
                </a:cubicBezTo>
                <a:cubicBezTo>
                  <a:pt x="441" y="270"/>
                  <a:pt x="439" y="270"/>
                  <a:pt x="441" y="268"/>
                </a:cubicBezTo>
                <a:cubicBezTo>
                  <a:pt x="443" y="266"/>
                  <a:pt x="441" y="265"/>
                  <a:pt x="439" y="266"/>
                </a:cubicBezTo>
                <a:cubicBezTo>
                  <a:pt x="437" y="268"/>
                  <a:pt x="437" y="265"/>
                  <a:pt x="439" y="265"/>
                </a:cubicBezTo>
                <a:cubicBezTo>
                  <a:pt x="441" y="264"/>
                  <a:pt x="445" y="263"/>
                  <a:pt x="443" y="259"/>
                </a:cubicBezTo>
                <a:cubicBezTo>
                  <a:pt x="441" y="255"/>
                  <a:pt x="428" y="260"/>
                  <a:pt x="424" y="262"/>
                </a:cubicBezTo>
                <a:cubicBezTo>
                  <a:pt x="421" y="264"/>
                  <a:pt x="417" y="270"/>
                  <a:pt x="415" y="270"/>
                </a:cubicBezTo>
                <a:cubicBezTo>
                  <a:pt x="413" y="270"/>
                  <a:pt x="418" y="267"/>
                  <a:pt x="419" y="266"/>
                </a:cubicBezTo>
                <a:cubicBezTo>
                  <a:pt x="420" y="264"/>
                  <a:pt x="419" y="263"/>
                  <a:pt x="420" y="264"/>
                </a:cubicBezTo>
                <a:cubicBezTo>
                  <a:pt x="421" y="264"/>
                  <a:pt x="424" y="260"/>
                  <a:pt x="426" y="258"/>
                </a:cubicBezTo>
                <a:cubicBezTo>
                  <a:pt x="427" y="257"/>
                  <a:pt x="428" y="257"/>
                  <a:pt x="429" y="257"/>
                </a:cubicBezTo>
                <a:cubicBezTo>
                  <a:pt x="430" y="257"/>
                  <a:pt x="430" y="257"/>
                  <a:pt x="430" y="257"/>
                </a:cubicBezTo>
                <a:cubicBezTo>
                  <a:pt x="431" y="256"/>
                  <a:pt x="432" y="255"/>
                  <a:pt x="433" y="253"/>
                </a:cubicBezTo>
                <a:cubicBezTo>
                  <a:pt x="435" y="251"/>
                  <a:pt x="458" y="252"/>
                  <a:pt x="460" y="252"/>
                </a:cubicBezTo>
                <a:cubicBezTo>
                  <a:pt x="462" y="252"/>
                  <a:pt x="466" y="249"/>
                  <a:pt x="468" y="247"/>
                </a:cubicBezTo>
                <a:cubicBezTo>
                  <a:pt x="469" y="245"/>
                  <a:pt x="470" y="245"/>
                  <a:pt x="473" y="245"/>
                </a:cubicBezTo>
                <a:cubicBezTo>
                  <a:pt x="476" y="245"/>
                  <a:pt x="478" y="243"/>
                  <a:pt x="479" y="242"/>
                </a:cubicBezTo>
                <a:cubicBezTo>
                  <a:pt x="481" y="241"/>
                  <a:pt x="480" y="240"/>
                  <a:pt x="479" y="240"/>
                </a:cubicBezTo>
                <a:cubicBezTo>
                  <a:pt x="478" y="240"/>
                  <a:pt x="476" y="239"/>
                  <a:pt x="478" y="239"/>
                </a:cubicBezTo>
                <a:cubicBezTo>
                  <a:pt x="479" y="239"/>
                  <a:pt x="480" y="238"/>
                  <a:pt x="480" y="236"/>
                </a:cubicBezTo>
                <a:cubicBezTo>
                  <a:pt x="481" y="234"/>
                  <a:pt x="480" y="235"/>
                  <a:pt x="478" y="233"/>
                </a:cubicBezTo>
                <a:cubicBezTo>
                  <a:pt x="477" y="231"/>
                  <a:pt x="476" y="232"/>
                  <a:pt x="475" y="233"/>
                </a:cubicBezTo>
                <a:cubicBezTo>
                  <a:pt x="475" y="233"/>
                  <a:pt x="474" y="234"/>
                  <a:pt x="474" y="233"/>
                </a:cubicBezTo>
                <a:cubicBezTo>
                  <a:pt x="472" y="233"/>
                  <a:pt x="475" y="231"/>
                  <a:pt x="473" y="230"/>
                </a:cubicBezTo>
                <a:cubicBezTo>
                  <a:pt x="472" y="229"/>
                  <a:pt x="469" y="230"/>
                  <a:pt x="467" y="232"/>
                </a:cubicBezTo>
                <a:cubicBezTo>
                  <a:pt x="466" y="233"/>
                  <a:pt x="465" y="233"/>
                  <a:pt x="465" y="233"/>
                </a:cubicBezTo>
                <a:cubicBezTo>
                  <a:pt x="464" y="233"/>
                  <a:pt x="464" y="232"/>
                  <a:pt x="463" y="233"/>
                </a:cubicBezTo>
                <a:cubicBezTo>
                  <a:pt x="461" y="235"/>
                  <a:pt x="461" y="232"/>
                  <a:pt x="462" y="232"/>
                </a:cubicBezTo>
                <a:cubicBezTo>
                  <a:pt x="463" y="231"/>
                  <a:pt x="463" y="232"/>
                  <a:pt x="464" y="231"/>
                </a:cubicBezTo>
                <a:cubicBezTo>
                  <a:pt x="465" y="230"/>
                  <a:pt x="466" y="231"/>
                  <a:pt x="468" y="229"/>
                </a:cubicBezTo>
                <a:cubicBezTo>
                  <a:pt x="470" y="228"/>
                  <a:pt x="472" y="229"/>
                  <a:pt x="473" y="228"/>
                </a:cubicBezTo>
                <a:cubicBezTo>
                  <a:pt x="473" y="226"/>
                  <a:pt x="472" y="225"/>
                  <a:pt x="470" y="226"/>
                </a:cubicBezTo>
                <a:cubicBezTo>
                  <a:pt x="469" y="226"/>
                  <a:pt x="468" y="225"/>
                  <a:pt x="467" y="225"/>
                </a:cubicBezTo>
                <a:cubicBezTo>
                  <a:pt x="466" y="224"/>
                  <a:pt x="465" y="223"/>
                  <a:pt x="465" y="224"/>
                </a:cubicBezTo>
                <a:cubicBezTo>
                  <a:pt x="464" y="224"/>
                  <a:pt x="464" y="224"/>
                  <a:pt x="463" y="223"/>
                </a:cubicBezTo>
                <a:cubicBezTo>
                  <a:pt x="463" y="223"/>
                  <a:pt x="463" y="223"/>
                  <a:pt x="462" y="223"/>
                </a:cubicBezTo>
                <a:cubicBezTo>
                  <a:pt x="461" y="224"/>
                  <a:pt x="460" y="223"/>
                  <a:pt x="459" y="221"/>
                </a:cubicBezTo>
                <a:cubicBezTo>
                  <a:pt x="458" y="219"/>
                  <a:pt x="454" y="216"/>
                  <a:pt x="452" y="216"/>
                </a:cubicBezTo>
                <a:cubicBezTo>
                  <a:pt x="450" y="215"/>
                  <a:pt x="451" y="214"/>
                  <a:pt x="452" y="215"/>
                </a:cubicBezTo>
                <a:cubicBezTo>
                  <a:pt x="454" y="215"/>
                  <a:pt x="455" y="214"/>
                  <a:pt x="456" y="213"/>
                </a:cubicBezTo>
                <a:cubicBezTo>
                  <a:pt x="456" y="212"/>
                  <a:pt x="455" y="211"/>
                  <a:pt x="454" y="211"/>
                </a:cubicBezTo>
                <a:cubicBezTo>
                  <a:pt x="453" y="211"/>
                  <a:pt x="453" y="209"/>
                  <a:pt x="454" y="208"/>
                </a:cubicBezTo>
                <a:cubicBezTo>
                  <a:pt x="454" y="208"/>
                  <a:pt x="451" y="206"/>
                  <a:pt x="451" y="205"/>
                </a:cubicBezTo>
                <a:cubicBezTo>
                  <a:pt x="451" y="204"/>
                  <a:pt x="449" y="204"/>
                  <a:pt x="449" y="203"/>
                </a:cubicBezTo>
                <a:cubicBezTo>
                  <a:pt x="449" y="202"/>
                  <a:pt x="448" y="201"/>
                  <a:pt x="448" y="200"/>
                </a:cubicBezTo>
                <a:cubicBezTo>
                  <a:pt x="448" y="199"/>
                  <a:pt x="445" y="196"/>
                  <a:pt x="445" y="195"/>
                </a:cubicBezTo>
                <a:cubicBezTo>
                  <a:pt x="445" y="194"/>
                  <a:pt x="443" y="193"/>
                  <a:pt x="443" y="191"/>
                </a:cubicBezTo>
                <a:cubicBezTo>
                  <a:pt x="442" y="190"/>
                  <a:pt x="441" y="190"/>
                  <a:pt x="441" y="193"/>
                </a:cubicBezTo>
                <a:cubicBezTo>
                  <a:pt x="440" y="195"/>
                  <a:pt x="438" y="195"/>
                  <a:pt x="439" y="195"/>
                </a:cubicBezTo>
                <a:cubicBezTo>
                  <a:pt x="440" y="197"/>
                  <a:pt x="439" y="197"/>
                  <a:pt x="438" y="198"/>
                </a:cubicBezTo>
                <a:cubicBezTo>
                  <a:pt x="437" y="199"/>
                  <a:pt x="439" y="200"/>
                  <a:pt x="437" y="200"/>
                </a:cubicBezTo>
                <a:cubicBezTo>
                  <a:pt x="436" y="200"/>
                  <a:pt x="437" y="203"/>
                  <a:pt x="436" y="202"/>
                </a:cubicBezTo>
                <a:cubicBezTo>
                  <a:pt x="435" y="201"/>
                  <a:pt x="433" y="201"/>
                  <a:pt x="433" y="202"/>
                </a:cubicBezTo>
                <a:cubicBezTo>
                  <a:pt x="433" y="204"/>
                  <a:pt x="430" y="205"/>
                  <a:pt x="429" y="205"/>
                </a:cubicBezTo>
                <a:cubicBezTo>
                  <a:pt x="428" y="205"/>
                  <a:pt x="428" y="202"/>
                  <a:pt x="427" y="203"/>
                </a:cubicBezTo>
                <a:cubicBezTo>
                  <a:pt x="426" y="203"/>
                  <a:pt x="426" y="203"/>
                  <a:pt x="426" y="202"/>
                </a:cubicBezTo>
                <a:cubicBezTo>
                  <a:pt x="425" y="201"/>
                  <a:pt x="425" y="201"/>
                  <a:pt x="424" y="201"/>
                </a:cubicBezTo>
                <a:cubicBezTo>
                  <a:pt x="423" y="201"/>
                  <a:pt x="422" y="201"/>
                  <a:pt x="422" y="199"/>
                </a:cubicBezTo>
                <a:cubicBezTo>
                  <a:pt x="423" y="198"/>
                  <a:pt x="419" y="197"/>
                  <a:pt x="420" y="196"/>
                </a:cubicBezTo>
                <a:cubicBezTo>
                  <a:pt x="421" y="196"/>
                  <a:pt x="420" y="194"/>
                  <a:pt x="420" y="192"/>
                </a:cubicBezTo>
                <a:cubicBezTo>
                  <a:pt x="420" y="189"/>
                  <a:pt x="421" y="189"/>
                  <a:pt x="421" y="188"/>
                </a:cubicBezTo>
                <a:cubicBezTo>
                  <a:pt x="421" y="187"/>
                  <a:pt x="420" y="187"/>
                  <a:pt x="419" y="188"/>
                </a:cubicBezTo>
                <a:cubicBezTo>
                  <a:pt x="418" y="188"/>
                  <a:pt x="418" y="188"/>
                  <a:pt x="418" y="187"/>
                </a:cubicBezTo>
                <a:cubicBezTo>
                  <a:pt x="417" y="187"/>
                  <a:pt x="417" y="187"/>
                  <a:pt x="417" y="187"/>
                </a:cubicBezTo>
                <a:cubicBezTo>
                  <a:pt x="415" y="187"/>
                  <a:pt x="412" y="187"/>
                  <a:pt x="412" y="185"/>
                </a:cubicBezTo>
                <a:cubicBezTo>
                  <a:pt x="411" y="183"/>
                  <a:pt x="410" y="184"/>
                  <a:pt x="410" y="183"/>
                </a:cubicBezTo>
                <a:cubicBezTo>
                  <a:pt x="409" y="181"/>
                  <a:pt x="408" y="182"/>
                  <a:pt x="408" y="181"/>
                </a:cubicBezTo>
                <a:cubicBezTo>
                  <a:pt x="408" y="180"/>
                  <a:pt x="407" y="180"/>
                  <a:pt x="406" y="179"/>
                </a:cubicBezTo>
                <a:cubicBezTo>
                  <a:pt x="405" y="179"/>
                  <a:pt x="404" y="178"/>
                  <a:pt x="403" y="178"/>
                </a:cubicBezTo>
                <a:cubicBezTo>
                  <a:pt x="401" y="178"/>
                  <a:pt x="399" y="179"/>
                  <a:pt x="399" y="179"/>
                </a:cubicBezTo>
                <a:cubicBezTo>
                  <a:pt x="398" y="180"/>
                  <a:pt x="397" y="179"/>
                  <a:pt x="397" y="179"/>
                </a:cubicBezTo>
                <a:cubicBezTo>
                  <a:pt x="396" y="179"/>
                  <a:pt x="395" y="178"/>
                  <a:pt x="395" y="179"/>
                </a:cubicBezTo>
                <a:cubicBezTo>
                  <a:pt x="394" y="179"/>
                  <a:pt x="394" y="178"/>
                  <a:pt x="391" y="178"/>
                </a:cubicBezTo>
                <a:cubicBezTo>
                  <a:pt x="389" y="177"/>
                  <a:pt x="386" y="177"/>
                  <a:pt x="386" y="178"/>
                </a:cubicBezTo>
                <a:cubicBezTo>
                  <a:pt x="385" y="178"/>
                  <a:pt x="384" y="179"/>
                  <a:pt x="384" y="181"/>
                </a:cubicBezTo>
                <a:cubicBezTo>
                  <a:pt x="384" y="183"/>
                  <a:pt x="386" y="182"/>
                  <a:pt x="387" y="184"/>
                </a:cubicBezTo>
                <a:cubicBezTo>
                  <a:pt x="387" y="185"/>
                  <a:pt x="386" y="184"/>
                  <a:pt x="386" y="186"/>
                </a:cubicBezTo>
                <a:cubicBezTo>
                  <a:pt x="385" y="187"/>
                  <a:pt x="384" y="187"/>
                  <a:pt x="384" y="188"/>
                </a:cubicBezTo>
                <a:cubicBezTo>
                  <a:pt x="384" y="189"/>
                  <a:pt x="385" y="188"/>
                  <a:pt x="386" y="190"/>
                </a:cubicBezTo>
                <a:cubicBezTo>
                  <a:pt x="386" y="192"/>
                  <a:pt x="387" y="192"/>
                  <a:pt x="387" y="194"/>
                </a:cubicBezTo>
                <a:cubicBezTo>
                  <a:pt x="387" y="196"/>
                  <a:pt x="386" y="196"/>
                  <a:pt x="386" y="196"/>
                </a:cubicBezTo>
                <a:cubicBezTo>
                  <a:pt x="385" y="196"/>
                  <a:pt x="386" y="197"/>
                  <a:pt x="384" y="199"/>
                </a:cubicBezTo>
                <a:cubicBezTo>
                  <a:pt x="383" y="200"/>
                  <a:pt x="382" y="202"/>
                  <a:pt x="383" y="203"/>
                </a:cubicBezTo>
                <a:cubicBezTo>
                  <a:pt x="384" y="204"/>
                  <a:pt x="388" y="205"/>
                  <a:pt x="389" y="208"/>
                </a:cubicBezTo>
                <a:cubicBezTo>
                  <a:pt x="391" y="211"/>
                  <a:pt x="391" y="215"/>
                  <a:pt x="390" y="217"/>
                </a:cubicBezTo>
                <a:cubicBezTo>
                  <a:pt x="390" y="220"/>
                  <a:pt x="387" y="221"/>
                  <a:pt x="384" y="223"/>
                </a:cubicBezTo>
                <a:cubicBezTo>
                  <a:pt x="382" y="226"/>
                  <a:pt x="379" y="225"/>
                  <a:pt x="378" y="225"/>
                </a:cubicBezTo>
                <a:cubicBezTo>
                  <a:pt x="377" y="226"/>
                  <a:pt x="378" y="228"/>
                  <a:pt x="379" y="230"/>
                </a:cubicBezTo>
                <a:cubicBezTo>
                  <a:pt x="381" y="231"/>
                  <a:pt x="380" y="232"/>
                  <a:pt x="381" y="234"/>
                </a:cubicBezTo>
                <a:cubicBezTo>
                  <a:pt x="381" y="236"/>
                  <a:pt x="381" y="237"/>
                  <a:pt x="382" y="239"/>
                </a:cubicBezTo>
                <a:cubicBezTo>
                  <a:pt x="383" y="241"/>
                  <a:pt x="382" y="241"/>
                  <a:pt x="381" y="242"/>
                </a:cubicBezTo>
                <a:cubicBezTo>
                  <a:pt x="379" y="244"/>
                  <a:pt x="381" y="243"/>
                  <a:pt x="381" y="245"/>
                </a:cubicBezTo>
                <a:cubicBezTo>
                  <a:pt x="382" y="246"/>
                  <a:pt x="381" y="245"/>
                  <a:pt x="380" y="244"/>
                </a:cubicBezTo>
                <a:cubicBezTo>
                  <a:pt x="378" y="244"/>
                  <a:pt x="377" y="246"/>
                  <a:pt x="377" y="247"/>
                </a:cubicBezTo>
                <a:cubicBezTo>
                  <a:pt x="377" y="248"/>
                  <a:pt x="376" y="247"/>
                  <a:pt x="375" y="247"/>
                </a:cubicBezTo>
                <a:cubicBezTo>
                  <a:pt x="375" y="246"/>
                  <a:pt x="374" y="246"/>
                  <a:pt x="374" y="246"/>
                </a:cubicBezTo>
                <a:cubicBezTo>
                  <a:pt x="373" y="246"/>
                  <a:pt x="374" y="244"/>
                  <a:pt x="372" y="243"/>
                </a:cubicBezTo>
                <a:cubicBezTo>
                  <a:pt x="370" y="242"/>
                  <a:pt x="369" y="241"/>
                  <a:pt x="369" y="240"/>
                </a:cubicBezTo>
                <a:cubicBezTo>
                  <a:pt x="369" y="239"/>
                  <a:pt x="366" y="238"/>
                  <a:pt x="366" y="236"/>
                </a:cubicBezTo>
                <a:cubicBezTo>
                  <a:pt x="366" y="235"/>
                  <a:pt x="367" y="231"/>
                  <a:pt x="366" y="230"/>
                </a:cubicBezTo>
                <a:cubicBezTo>
                  <a:pt x="365" y="229"/>
                  <a:pt x="366" y="227"/>
                  <a:pt x="366" y="226"/>
                </a:cubicBezTo>
                <a:cubicBezTo>
                  <a:pt x="367" y="225"/>
                  <a:pt x="366" y="224"/>
                  <a:pt x="364" y="224"/>
                </a:cubicBezTo>
                <a:cubicBezTo>
                  <a:pt x="362" y="224"/>
                  <a:pt x="360" y="223"/>
                  <a:pt x="358" y="223"/>
                </a:cubicBezTo>
                <a:cubicBezTo>
                  <a:pt x="355" y="223"/>
                  <a:pt x="354" y="223"/>
                  <a:pt x="353" y="222"/>
                </a:cubicBezTo>
                <a:cubicBezTo>
                  <a:pt x="352" y="222"/>
                  <a:pt x="350" y="220"/>
                  <a:pt x="347" y="220"/>
                </a:cubicBezTo>
                <a:cubicBezTo>
                  <a:pt x="344" y="219"/>
                  <a:pt x="343" y="217"/>
                  <a:pt x="343" y="216"/>
                </a:cubicBezTo>
                <a:cubicBezTo>
                  <a:pt x="343" y="216"/>
                  <a:pt x="340" y="215"/>
                  <a:pt x="339" y="214"/>
                </a:cubicBezTo>
                <a:cubicBezTo>
                  <a:pt x="338" y="213"/>
                  <a:pt x="336" y="213"/>
                  <a:pt x="334" y="213"/>
                </a:cubicBezTo>
                <a:cubicBezTo>
                  <a:pt x="334" y="213"/>
                  <a:pt x="333" y="212"/>
                  <a:pt x="332" y="212"/>
                </a:cubicBezTo>
                <a:cubicBezTo>
                  <a:pt x="331" y="211"/>
                  <a:pt x="330" y="211"/>
                  <a:pt x="329" y="211"/>
                </a:cubicBezTo>
                <a:cubicBezTo>
                  <a:pt x="327" y="211"/>
                  <a:pt x="323" y="213"/>
                  <a:pt x="322" y="213"/>
                </a:cubicBezTo>
                <a:cubicBezTo>
                  <a:pt x="322" y="213"/>
                  <a:pt x="323" y="211"/>
                  <a:pt x="323" y="211"/>
                </a:cubicBezTo>
                <a:cubicBezTo>
                  <a:pt x="323" y="210"/>
                  <a:pt x="322" y="207"/>
                  <a:pt x="321" y="205"/>
                </a:cubicBezTo>
                <a:cubicBezTo>
                  <a:pt x="321" y="203"/>
                  <a:pt x="320" y="201"/>
                  <a:pt x="318" y="202"/>
                </a:cubicBezTo>
                <a:cubicBezTo>
                  <a:pt x="316" y="202"/>
                  <a:pt x="314" y="201"/>
                  <a:pt x="313" y="200"/>
                </a:cubicBezTo>
                <a:cubicBezTo>
                  <a:pt x="313" y="200"/>
                  <a:pt x="313" y="195"/>
                  <a:pt x="313" y="192"/>
                </a:cubicBezTo>
                <a:cubicBezTo>
                  <a:pt x="314" y="190"/>
                  <a:pt x="316" y="187"/>
                  <a:pt x="316" y="185"/>
                </a:cubicBezTo>
                <a:cubicBezTo>
                  <a:pt x="316" y="184"/>
                  <a:pt x="318" y="183"/>
                  <a:pt x="319" y="183"/>
                </a:cubicBezTo>
                <a:cubicBezTo>
                  <a:pt x="320" y="182"/>
                  <a:pt x="319" y="180"/>
                  <a:pt x="321" y="180"/>
                </a:cubicBezTo>
                <a:cubicBezTo>
                  <a:pt x="322" y="179"/>
                  <a:pt x="322" y="179"/>
                  <a:pt x="323" y="178"/>
                </a:cubicBezTo>
                <a:cubicBezTo>
                  <a:pt x="323" y="177"/>
                  <a:pt x="324" y="177"/>
                  <a:pt x="324" y="176"/>
                </a:cubicBezTo>
                <a:cubicBezTo>
                  <a:pt x="323" y="175"/>
                  <a:pt x="323" y="175"/>
                  <a:pt x="326" y="175"/>
                </a:cubicBezTo>
                <a:cubicBezTo>
                  <a:pt x="328" y="175"/>
                  <a:pt x="331" y="174"/>
                  <a:pt x="330" y="172"/>
                </a:cubicBezTo>
                <a:cubicBezTo>
                  <a:pt x="330" y="170"/>
                  <a:pt x="324" y="172"/>
                  <a:pt x="324" y="170"/>
                </a:cubicBezTo>
                <a:cubicBezTo>
                  <a:pt x="324" y="168"/>
                  <a:pt x="317" y="168"/>
                  <a:pt x="318" y="167"/>
                </a:cubicBezTo>
                <a:cubicBezTo>
                  <a:pt x="318" y="166"/>
                  <a:pt x="325" y="168"/>
                  <a:pt x="327" y="169"/>
                </a:cubicBezTo>
                <a:cubicBezTo>
                  <a:pt x="330" y="170"/>
                  <a:pt x="330" y="169"/>
                  <a:pt x="332" y="169"/>
                </a:cubicBezTo>
                <a:cubicBezTo>
                  <a:pt x="334" y="169"/>
                  <a:pt x="333" y="167"/>
                  <a:pt x="333" y="166"/>
                </a:cubicBezTo>
                <a:cubicBezTo>
                  <a:pt x="334" y="165"/>
                  <a:pt x="335" y="166"/>
                  <a:pt x="336" y="166"/>
                </a:cubicBezTo>
                <a:cubicBezTo>
                  <a:pt x="337" y="167"/>
                  <a:pt x="339" y="167"/>
                  <a:pt x="340" y="167"/>
                </a:cubicBezTo>
                <a:cubicBezTo>
                  <a:pt x="342" y="166"/>
                  <a:pt x="344" y="162"/>
                  <a:pt x="346" y="161"/>
                </a:cubicBezTo>
                <a:cubicBezTo>
                  <a:pt x="347" y="159"/>
                  <a:pt x="346" y="158"/>
                  <a:pt x="342" y="158"/>
                </a:cubicBezTo>
                <a:cubicBezTo>
                  <a:pt x="339" y="159"/>
                  <a:pt x="337" y="157"/>
                  <a:pt x="335" y="156"/>
                </a:cubicBezTo>
                <a:cubicBezTo>
                  <a:pt x="333" y="155"/>
                  <a:pt x="333" y="153"/>
                  <a:pt x="335" y="154"/>
                </a:cubicBezTo>
                <a:cubicBezTo>
                  <a:pt x="337" y="154"/>
                  <a:pt x="342" y="158"/>
                  <a:pt x="344" y="158"/>
                </a:cubicBezTo>
                <a:cubicBezTo>
                  <a:pt x="346" y="158"/>
                  <a:pt x="349" y="154"/>
                  <a:pt x="350" y="153"/>
                </a:cubicBezTo>
                <a:cubicBezTo>
                  <a:pt x="352" y="152"/>
                  <a:pt x="349" y="152"/>
                  <a:pt x="348" y="151"/>
                </a:cubicBezTo>
                <a:cubicBezTo>
                  <a:pt x="347" y="150"/>
                  <a:pt x="350" y="149"/>
                  <a:pt x="351" y="149"/>
                </a:cubicBezTo>
                <a:cubicBezTo>
                  <a:pt x="353" y="149"/>
                  <a:pt x="353" y="151"/>
                  <a:pt x="354" y="151"/>
                </a:cubicBezTo>
                <a:cubicBezTo>
                  <a:pt x="354" y="152"/>
                  <a:pt x="357" y="151"/>
                  <a:pt x="358" y="151"/>
                </a:cubicBezTo>
                <a:cubicBezTo>
                  <a:pt x="360" y="151"/>
                  <a:pt x="358" y="149"/>
                  <a:pt x="356" y="148"/>
                </a:cubicBezTo>
                <a:cubicBezTo>
                  <a:pt x="354" y="147"/>
                  <a:pt x="356" y="145"/>
                  <a:pt x="357" y="147"/>
                </a:cubicBezTo>
                <a:cubicBezTo>
                  <a:pt x="357" y="148"/>
                  <a:pt x="359" y="148"/>
                  <a:pt x="360" y="149"/>
                </a:cubicBezTo>
                <a:cubicBezTo>
                  <a:pt x="361" y="151"/>
                  <a:pt x="361" y="150"/>
                  <a:pt x="363" y="149"/>
                </a:cubicBezTo>
                <a:cubicBezTo>
                  <a:pt x="365" y="149"/>
                  <a:pt x="366" y="148"/>
                  <a:pt x="367" y="146"/>
                </a:cubicBezTo>
                <a:cubicBezTo>
                  <a:pt x="368" y="145"/>
                  <a:pt x="368" y="147"/>
                  <a:pt x="370" y="145"/>
                </a:cubicBezTo>
                <a:cubicBezTo>
                  <a:pt x="371" y="143"/>
                  <a:pt x="369" y="141"/>
                  <a:pt x="368" y="140"/>
                </a:cubicBezTo>
                <a:cubicBezTo>
                  <a:pt x="366" y="139"/>
                  <a:pt x="368" y="138"/>
                  <a:pt x="366" y="137"/>
                </a:cubicBezTo>
                <a:cubicBezTo>
                  <a:pt x="365" y="136"/>
                  <a:pt x="364" y="135"/>
                  <a:pt x="366" y="135"/>
                </a:cubicBezTo>
                <a:cubicBezTo>
                  <a:pt x="368" y="136"/>
                  <a:pt x="370" y="135"/>
                  <a:pt x="370" y="134"/>
                </a:cubicBezTo>
                <a:cubicBezTo>
                  <a:pt x="371" y="133"/>
                  <a:pt x="368" y="132"/>
                  <a:pt x="369" y="131"/>
                </a:cubicBezTo>
                <a:cubicBezTo>
                  <a:pt x="371" y="130"/>
                  <a:pt x="370" y="129"/>
                  <a:pt x="368" y="129"/>
                </a:cubicBezTo>
                <a:cubicBezTo>
                  <a:pt x="366" y="129"/>
                  <a:pt x="365" y="129"/>
                  <a:pt x="365" y="127"/>
                </a:cubicBezTo>
                <a:cubicBezTo>
                  <a:pt x="365" y="126"/>
                  <a:pt x="362" y="127"/>
                  <a:pt x="360" y="126"/>
                </a:cubicBezTo>
                <a:cubicBezTo>
                  <a:pt x="358" y="125"/>
                  <a:pt x="354" y="125"/>
                  <a:pt x="353" y="125"/>
                </a:cubicBezTo>
                <a:cubicBezTo>
                  <a:pt x="352" y="125"/>
                  <a:pt x="352" y="129"/>
                  <a:pt x="354" y="129"/>
                </a:cubicBezTo>
                <a:cubicBezTo>
                  <a:pt x="355" y="129"/>
                  <a:pt x="356" y="131"/>
                  <a:pt x="355" y="131"/>
                </a:cubicBezTo>
                <a:cubicBezTo>
                  <a:pt x="354" y="132"/>
                  <a:pt x="355" y="133"/>
                  <a:pt x="354" y="133"/>
                </a:cubicBezTo>
                <a:cubicBezTo>
                  <a:pt x="353" y="133"/>
                  <a:pt x="352" y="133"/>
                  <a:pt x="351" y="135"/>
                </a:cubicBezTo>
                <a:cubicBezTo>
                  <a:pt x="351" y="138"/>
                  <a:pt x="351" y="139"/>
                  <a:pt x="349" y="139"/>
                </a:cubicBezTo>
                <a:cubicBezTo>
                  <a:pt x="348" y="140"/>
                  <a:pt x="348" y="139"/>
                  <a:pt x="348" y="138"/>
                </a:cubicBezTo>
                <a:cubicBezTo>
                  <a:pt x="348" y="137"/>
                  <a:pt x="348" y="137"/>
                  <a:pt x="347" y="137"/>
                </a:cubicBezTo>
                <a:cubicBezTo>
                  <a:pt x="346" y="137"/>
                  <a:pt x="346" y="140"/>
                  <a:pt x="347" y="140"/>
                </a:cubicBezTo>
                <a:cubicBezTo>
                  <a:pt x="348" y="140"/>
                  <a:pt x="348" y="141"/>
                  <a:pt x="348" y="143"/>
                </a:cubicBezTo>
                <a:cubicBezTo>
                  <a:pt x="349" y="144"/>
                  <a:pt x="346" y="143"/>
                  <a:pt x="345" y="145"/>
                </a:cubicBezTo>
                <a:cubicBezTo>
                  <a:pt x="345" y="147"/>
                  <a:pt x="344" y="144"/>
                  <a:pt x="343" y="143"/>
                </a:cubicBezTo>
                <a:cubicBezTo>
                  <a:pt x="342" y="142"/>
                  <a:pt x="340" y="140"/>
                  <a:pt x="340" y="139"/>
                </a:cubicBezTo>
                <a:cubicBezTo>
                  <a:pt x="340" y="137"/>
                  <a:pt x="341" y="137"/>
                  <a:pt x="342" y="137"/>
                </a:cubicBezTo>
                <a:cubicBezTo>
                  <a:pt x="343" y="136"/>
                  <a:pt x="342" y="136"/>
                  <a:pt x="342" y="134"/>
                </a:cubicBezTo>
                <a:cubicBezTo>
                  <a:pt x="342" y="132"/>
                  <a:pt x="341" y="133"/>
                  <a:pt x="339" y="131"/>
                </a:cubicBezTo>
                <a:cubicBezTo>
                  <a:pt x="338" y="129"/>
                  <a:pt x="336" y="129"/>
                  <a:pt x="335" y="130"/>
                </a:cubicBezTo>
                <a:cubicBezTo>
                  <a:pt x="334" y="131"/>
                  <a:pt x="335" y="132"/>
                  <a:pt x="334" y="133"/>
                </a:cubicBezTo>
                <a:cubicBezTo>
                  <a:pt x="332" y="134"/>
                  <a:pt x="333" y="136"/>
                  <a:pt x="332" y="136"/>
                </a:cubicBezTo>
                <a:cubicBezTo>
                  <a:pt x="331" y="137"/>
                  <a:pt x="331" y="132"/>
                  <a:pt x="330" y="131"/>
                </a:cubicBezTo>
                <a:cubicBezTo>
                  <a:pt x="329" y="131"/>
                  <a:pt x="329" y="130"/>
                  <a:pt x="331" y="129"/>
                </a:cubicBezTo>
                <a:cubicBezTo>
                  <a:pt x="332" y="129"/>
                  <a:pt x="333" y="128"/>
                  <a:pt x="332" y="128"/>
                </a:cubicBezTo>
                <a:cubicBezTo>
                  <a:pt x="331" y="128"/>
                  <a:pt x="329" y="126"/>
                  <a:pt x="328" y="126"/>
                </a:cubicBezTo>
                <a:cubicBezTo>
                  <a:pt x="327" y="126"/>
                  <a:pt x="327" y="126"/>
                  <a:pt x="326" y="127"/>
                </a:cubicBezTo>
                <a:cubicBezTo>
                  <a:pt x="326" y="127"/>
                  <a:pt x="325" y="127"/>
                  <a:pt x="324" y="127"/>
                </a:cubicBezTo>
                <a:cubicBezTo>
                  <a:pt x="324" y="126"/>
                  <a:pt x="325" y="124"/>
                  <a:pt x="325" y="123"/>
                </a:cubicBezTo>
                <a:cubicBezTo>
                  <a:pt x="325" y="123"/>
                  <a:pt x="325" y="123"/>
                  <a:pt x="326" y="123"/>
                </a:cubicBezTo>
                <a:cubicBezTo>
                  <a:pt x="326" y="123"/>
                  <a:pt x="327" y="123"/>
                  <a:pt x="327" y="122"/>
                </a:cubicBezTo>
                <a:cubicBezTo>
                  <a:pt x="328" y="121"/>
                  <a:pt x="324" y="121"/>
                  <a:pt x="324" y="120"/>
                </a:cubicBezTo>
                <a:cubicBezTo>
                  <a:pt x="324" y="118"/>
                  <a:pt x="322" y="118"/>
                  <a:pt x="321" y="117"/>
                </a:cubicBezTo>
                <a:cubicBezTo>
                  <a:pt x="320" y="117"/>
                  <a:pt x="321" y="115"/>
                  <a:pt x="321" y="114"/>
                </a:cubicBezTo>
                <a:cubicBezTo>
                  <a:pt x="320" y="113"/>
                  <a:pt x="317" y="110"/>
                  <a:pt x="315" y="110"/>
                </a:cubicBezTo>
                <a:cubicBezTo>
                  <a:pt x="315" y="110"/>
                  <a:pt x="314" y="109"/>
                  <a:pt x="314" y="109"/>
                </a:cubicBezTo>
                <a:cubicBezTo>
                  <a:pt x="314" y="108"/>
                  <a:pt x="314" y="108"/>
                  <a:pt x="314" y="108"/>
                </a:cubicBezTo>
                <a:cubicBezTo>
                  <a:pt x="315" y="108"/>
                  <a:pt x="316" y="108"/>
                  <a:pt x="318" y="106"/>
                </a:cubicBezTo>
                <a:cubicBezTo>
                  <a:pt x="319" y="104"/>
                  <a:pt x="319" y="103"/>
                  <a:pt x="318" y="103"/>
                </a:cubicBezTo>
                <a:cubicBezTo>
                  <a:pt x="317" y="103"/>
                  <a:pt x="316" y="102"/>
                  <a:pt x="318" y="102"/>
                </a:cubicBezTo>
                <a:cubicBezTo>
                  <a:pt x="320" y="102"/>
                  <a:pt x="324" y="103"/>
                  <a:pt x="325" y="102"/>
                </a:cubicBezTo>
                <a:cubicBezTo>
                  <a:pt x="326" y="101"/>
                  <a:pt x="330" y="96"/>
                  <a:pt x="331" y="94"/>
                </a:cubicBezTo>
                <a:cubicBezTo>
                  <a:pt x="333" y="92"/>
                  <a:pt x="330" y="92"/>
                  <a:pt x="327" y="92"/>
                </a:cubicBezTo>
                <a:cubicBezTo>
                  <a:pt x="323" y="92"/>
                  <a:pt x="323" y="91"/>
                  <a:pt x="320" y="90"/>
                </a:cubicBezTo>
                <a:cubicBezTo>
                  <a:pt x="317" y="90"/>
                  <a:pt x="312" y="91"/>
                  <a:pt x="311" y="92"/>
                </a:cubicBezTo>
                <a:cubicBezTo>
                  <a:pt x="310" y="93"/>
                  <a:pt x="312" y="93"/>
                  <a:pt x="312" y="94"/>
                </a:cubicBezTo>
                <a:cubicBezTo>
                  <a:pt x="312" y="95"/>
                  <a:pt x="311" y="95"/>
                  <a:pt x="311" y="94"/>
                </a:cubicBezTo>
                <a:cubicBezTo>
                  <a:pt x="310" y="94"/>
                  <a:pt x="310" y="94"/>
                  <a:pt x="309" y="94"/>
                </a:cubicBezTo>
                <a:cubicBezTo>
                  <a:pt x="309" y="94"/>
                  <a:pt x="310" y="96"/>
                  <a:pt x="309" y="99"/>
                </a:cubicBezTo>
                <a:cubicBezTo>
                  <a:pt x="309" y="102"/>
                  <a:pt x="310" y="102"/>
                  <a:pt x="311" y="104"/>
                </a:cubicBezTo>
                <a:cubicBezTo>
                  <a:pt x="312" y="105"/>
                  <a:pt x="312" y="107"/>
                  <a:pt x="312" y="109"/>
                </a:cubicBezTo>
                <a:cubicBezTo>
                  <a:pt x="312" y="111"/>
                  <a:pt x="310" y="111"/>
                  <a:pt x="309" y="111"/>
                </a:cubicBezTo>
                <a:cubicBezTo>
                  <a:pt x="308" y="111"/>
                  <a:pt x="311" y="112"/>
                  <a:pt x="310" y="114"/>
                </a:cubicBezTo>
                <a:cubicBezTo>
                  <a:pt x="310" y="114"/>
                  <a:pt x="309" y="114"/>
                  <a:pt x="309" y="114"/>
                </a:cubicBezTo>
                <a:cubicBezTo>
                  <a:pt x="308" y="113"/>
                  <a:pt x="307" y="113"/>
                  <a:pt x="307" y="113"/>
                </a:cubicBezTo>
                <a:cubicBezTo>
                  <a:pt x="306" y="114"/>
                  <a:pt x="305" y="117"/>
                  <a:pt x="306" y="118"/>
                </a:cubicBezTo>
                <a:cubicBezTo>
                  <a:pt x="307" y="119"/>
                  <a:pt x="308" y="119"/>
                  <a:pt x="307" y="120"/>
                </a:cubicBezTo>
                <a:cubicBezTo>
                  <a:pt x="306" y="121"/>
                  <a:pt x="305" y="123"/>
                  <a:pt x="307" y="125"/>
                </a:cubicBezTo>
                <a:cubicBezTo>
                  <a:pt x="309" y="126"/>
                  <a:pt x="313" y="126"/>
                  <a:pt x="316" y="128"/>
                </a:cubicBezTo>
                <a:cubicBezTo>
                  <a:pt x="318" y="129"/>
                  <a:pt x="315" y="128"/>
                  <a:pt x="316" y="130"/>
                </a:cubicBezTo>
                <a:cubicBezTo>
                  <a:pt x="316" y="131"/>
                  <a:pt x="314" y="132"/>
                  <a:pt x="314" y="133"/>
                </a:cubicBezTo>
                <a:cubicBezTo>
                  <a:pt x="314" y="134"/>
                  <a:pt x="315" y="134"/>
                  <a:pt x="316" y="132"/>
                </a:cubicBezTo>
                <a:cubicBezTo>
                  <a:pt x="317" y="130"/>
                  <a:pt x="318" y="132"/>
                  <a:pt x="318" y="134"/>
                </a:cubicBezTo>
                <a:cubicBezTo>
                  <a:pt x="318" y="136"/>
                  <a:pt x="316" y="135"/>
                  <a:pt x="315" y="137"/>
                </a:cubicBezTo>
                <a:cubicBezTo>
                  <a:pt x="314" y="138"/>
                  <a:pt x="313" y="139"/>
                  <a:pt x="311" y="138"/>
                </a:cubicBezTo>
                <a:cubicBezTo>
                  <a:pt x="309" y="138"/>
                  <a:pt x="310" y="141"/>
                  <a:pt x="311" y="142"/>
                </a:cubicBezTo>
                <a:cubicBezTo>
                  <a:pt x="312" y="144"/>
                  <a:pt x="311" y="145"/>
                  <a:pt x="309" y="144"/>
                </a:cubicBezTo>
                <a:cubicBezTo>
                  <a:pt x="307" y="144"/>
                  <a:pt x="306" y="142"/>
                  <a:pt x="307" y="141"/>
                </a:cubicBezTo>
                <a:cubicBezTo>
                  <a:pt x="308" y="139"/>
                  <a:pt x="308" y="137"/>
                  <a:pt x="307" y="137"/>
                </a:cubicBezTo>
                <a:cubicBezTo>
                  <a:pt x="306" y="137"/>
                  <a:pt x="303" y="137"/>
                  <a:pt x="302" y="136"/>
                </a:cubicBezTo>
                <a:cubicBezTo>
                  <a:pt x="301" y="135"/>
                  <a:pt x="303" y="135"/>
                  <a:pt x="305" y="135"/>
                </a:cubicBezTo>
                <a:cubicBezTo>
                  <a:pt x="308" y="136"/>
                  <a:pt x="306" y="134"/>
                  <a:pt x="308" y="134"/>
                </a:cubicBezTo>
                <a:cubicBezTo>
                  <a:pt x="310" y="134"/>
                  <a:pt x="311" y="135"/>
                  <a:pt x="313" y="133"/>
                </a:cubicBezTo>
                <a:cubicBezTo>
                  <a:pt x="314" y="132"/>
                  <a:pt x="311" y="129"/>
                  <a:pt x="310" y="130"/>
                </a:cubicBezTo>
                <a:cubicBezTo>
                  <a:pt x="309" y="130"/>
                  <a:pt x="307" y="131"/>
                  <a:pt x="307" y="129"/>
                </a:cubicBezTo>
                <a:cubicBezTo>
                  <a:pt x="307" y="129"/>
                  <a:pt x="308" y="129"/>
                  <a:pt x="309" y="129"/>
                </a:cubicBezTo>
                <a:cubicBezTo>
                  <a:pt x="309" y="129"/>
                  <a:pt x="310" y="129"/>
                  <a:pt x="310" y="129"/>
                </a:cubicBezTo>
                <a:cubicBezTo>
                  <a:pt x="311" y="128"/>
                  <a:pt x="310" y="127"/>
                  <a:pt x="308" y="127"/>
                </a:cubicBezTo>
                <a:cubicBezTo>
                  <a:pt x="306" y="128"/>
                  <a:pt x="305" y="128"/>
                  <a:pt x="303" y="126"/>
                </a:cubicBezTo>
                <a:cubicBezTo>
                  <a:pt x="302" y="125"/>
                  <a:pt x="299" y="124"/>
                  <a:pt x="298" y="127"/>
                </a:cubicBezTo>
                <a:cubicBezTo>
                  <a:pt x="297" y="131"/>
                  <a:pt x="295" y="129"/>
                  <a:pt x="294" y="130"/>
                </a:cubicBezTo>
                <a:cubicBezTo>
                  <a:pt x="293" y="131"/>
                  <a:pt x="295" y="132"/>
                  <a:pt x="298" y="132"/>
                </a:cubicBezTo>
                <a:cubicBezTo>
                  <a:pt x="300" y="132"/>
                  <a:pt x="302" y="135"/>
                  <a:pt x="301" y="135"/>
                </a:cubicBezTo>
                <a:cubicBezTo>
                  <a:pt x="300" y="135"/>
                  <a:pt x="300" y="137"/>
                  <a:pt x="299" y="136"/>
                </a:cubicBezTo>
                <a:cubicBezTo>
                  <a:pt x="297" y="135"/>
                  <a:pt x="296" y="136"/>
                  <a:pt x="297" y="137"/>
                </a:cubicBezTo>
                <a:cubicBezTo>
                  <a:pt x="298" y="138"/>
                  <a:pt x="297" y="139"/>
                  <a:pt x="297" y="140"/>
                </a:cubicBezTo>
                <a:cubicBezTo>
                  <a:pt x="297" y="141"/>
                  <a:pt x="295" y="140"/>
                  <a:pt x="293" y="140"/>
                </a:cubicBezTo>
                <a:cubicBezTo>
                  <a:pt x="291" y="140"/>
                  <a:pt x="287" y="140"/>
                  <a:pt x="285" y="141"/>
                </a:cubicBezTo>
                <a:cubicBezTo>
                  <a:pt x="282" y="141"/>
                  <a:pt x="279" y="140"/>
                  <a:pt x="278" y="139"/>
                </a:cubicBezTo>
                <a:cubicBezTo>
                  <a:pt x="277" y="138"/>
                  <a:pt x="275" y="138"/>
                  <a:pt x="273" y="138"/>
                </a:cubicBezTo>
                <a:cubicBezTo>
                  <a:pt x="271" y="138"/>
                  <a:pt x="272" y="136"/>
                  <a:pt x="270" y="136"/>
                </a:cubicBezTo>
                <a:cubicBezTo>
                  <a:pt x="267" y="136"/>
                  <a:pt x="268" y="134"/>
                  <a:pt x="267" y="133"/>
                </a:cubicBezTo>
                <a:cubicBezTo>
                  <a:pt x="267" y="132"/>
                  <a:pt x="262" y="132"/>
                  <a:pt x="260" y="133"/>
                </a:cubicBezTo>
                <a:cubicBezTo>
                  <a:pt x="259" y="134"/>
                  <a:pt x="255" y="134"/>
                  <a:pt x="254" y="136"/>
                </a:cubicBezTo>
                <a:cubicBezTo>
                  <a:pt x="253" y="138"/>
                  <a:pt x="255" y="138"/>
                  <a:pt x="256" y="138"/>
                </a:cubicBezTo>
                <a:cubicBezTo>
                  <a:pt x="258" y="138"/>
                  <a:pt x="257" y="136"/>
                  <a:pt x="260" y="136"/>
                </a:cubicBezTo>
                <a:cubicBezTo>
                  <a:pt x="261" y="137"/>
                  <a:pt x="262" y="136"/>
                  <a:pt x="263" y="135"/>
                </a:cubicBezTo>
                <a:cubicBezTo>
                  <a:pt x="264" y="135"/>
                  <a:pt x="265" y="134"/>
                  <a:pt x="266" y="135"/>
                </a:cubicBezTo>
                <a:cubicBezTo>
                  <a:pt x="267" y="136"/>
                  <a:pt x="261" y="138"/>
                  <a:pt x="259" y="138"/>
                </a:cubicBezTo>
                <a:cubicBezTo>
                  <a:pt x="256" y="139"/>
                  <a:pt x="257" y="141"/>
                  <a:pt x="259" y="144"/>
                </a:cubicBezTo>
                <a:cubicBezTo>
                  <a:pt x="262" y="148"/>
                  <a:pt x="258" y="146"/>
                  <a:pt x="258" y="147"/>
                </a:cubicBezTo>
                <a:cubicBezTo>
                  <a:pt x="258" y="149"/>
                  <a:pt x="254" y="147"/>
                  <a:pt x="256" y="146"/>
                </a:cubicBezTo>
                <a:cubicBezTo>
                  <a:pt x="257" y="146"/>
                  <a:pt x="256" y="144"/>
                  <a:pt x="255" y="143"/>
                </a:cubicBezTo>
                <a:cubicBezTo>
                  <a:pt x="254" y="142"/>
                  <a:pt x="253" y="143"/>
                  <a:pt x="253" y="142"/>
                </a:cubicBezTo>
                <a:cubicBezTo>
                  <a:pt x="253" y="141"/>
                  <a:pt x="253" y="141"/>
                  <a:pt x="252" y="141"/>
                </a:cubicBezTo>
                <a:cubicBezTo>
                  <a:pt x="251" y="141"/>
                  <a:pt x="251" y="141"/>
                  <a:pt x="250" y="141"/>
                </a:cubicBezTo>
                <a:cubicBezTo>
                  <a:pt x="249" y="140"/>
                  <a:pt x="248" y="139"/>
                  <a:pt x="246" y="140"/>
                </a:cubicBezTo>
                <a:cubicBezTo>
                  <a:pt x="245" y="141"/>
                  <a:pt x="242" y="140"/>
                  <a:pt x="239" y="141"/>
                </a:cubicBezTo>
                <a:cubicBezTo>
                  <a:pt x="235" y="142"/>
                  <a:pt x="227" y="142"/>
                  <a:pt x="226" y="140"/>
                </a:cubicBezTo>
                <a:cubicBezTo>
                  <a:pt x="225" y="139"/>
                  <a:pt x="229" y="137"/>
                  <a:pt x="231" y="137"/>
                </a:cubicBezTo>
                <a:cubicBezTo>
                  <a:pt x="232" y="137"/>
                  <a:pt x="231" y="135"/>
                  <a:pt x="229" y="134"/>
                </a:cubicBezTo>
                <a:cubicBezTo>
                  <a:pt x="227" y="132"/>
                  <a:pt x="222" y="131"/>
                  <a:pt x="222" y="132"/>
                </a:cubicBezTo>
                <a:cubicBezTo>
                  <a:pt x="222" y="133"/>
                  <a:pt x="220" y="132"/>
                  <a:pt x="216" y="131"/>
                </a:cubicBezTo>
                <a:cubicBezTo>
                  <a:pt x="213" y="131"/>
                  <a:pt x="212" y="130"/>
                  <a:pt x="210" y="129"/>
                </a:cubicBezTo>
                <a:cubicBezTo>
                  <a:pt x="208" y="129"/>
                  <a:pt x="204" y="129"/>
                  <a:pt x="202" y="127"/>
                </a:cubicBezTo>
                <a:cubicBezTo>
                  <a:pt x="199" y="125"/>
                  <a:pt x="193" y="125"/>
                  <a:pt x="192" y="127"/>
                </a:cubicBezTo>
                <a:cubicBezTo>
                  <a:pt x="191" y="129"/>
                  <a:pt x="189" y="129"/>
                  <a:pt x="187" y="129"/>
                </a:cubicBezTo>
                <a:cubicBezTo>
                  <a:pt x="185" y="129"/>
                  <a:pt x="188" y="126"/>
                  <a:pt x="187" y="126"/>
                </a:cubicBezTo>
                <a:cubicBezTo>
                  <a:pt x="186" y="126"/>
                  <a:pt x="187" y="123"/>
                  <a:pt x="186" y="123"/>
                </a:cubicBezTo>
                <a:cubicBezTo>
                  <a:pt x="185" y="123"/>
                  <a:pt x="184" y="124"/>
                  <a:pt x="183" y="126"/>
                </a:cubicBezTo>
                <a:cubicBezTo>
                  <a:pt x="183" y="127"/>
                  <a:pt x="182" y="129"/>
                  <a:pt x="180" y="129"/>
                </a:cubicBezTo>
                <a:cubicBezTo>
                  <a:pt x="177" y="129"/>
                  <a:pt x="176" y="122"/>
                  <a:pt x="174" y="120"/>
                </a:cubicBezTo>
                <a:cubicBezTo>
                  <a:pt x="171" y="119"/>
                  <a:pt x="169" y="119"/>
                  <a:pt x="171" y="121"/>
                </a:cubicBezTo>
                <a:cubicBezTo>
                  <a:pt x="173" y="124"/>
                  <a:pt x="169" y="122"/>
                  <a:pt x="170" y="124"/>
                </a:cubicBezTo>
                <a:cubicBezTo>
                  <a:pt x="170" y="125"/>
                  <a:pt x="166" y="127"/>
                  <a:pt x="167" y="126"/>
                </a:cubicBezTo>
                <a:cubicBezTo>
                  <a:pt x="167" y="125"/>
                  <a:pt x="165" y="124"/>
                  <a:pt x="162" y="127"/>
                </a:cubicBezTo>
                <a:cubicBezTo>
                  <a:pt x="160" y="130"/>
                  <a:pt x="159" y="129"/>
                  <a:pt x="158" y="128"/>
                </a:cubicBezTo>
                <a:cubicBezTo>
                  <a:pt x="158" y="127"/>
                  <a:pt x="152" y="131"/>
                  <a:pt x="152" y="132"/>
                </a:cubicBezTo>
                <a:cubicBezTo>
                  <a:pt x="152" y="133"/>
                  <a:pt x="151" y="134"/>
                  <a:pt x="149" y="134"/>
                </a:cubicBezTo>
                <a:cubicBezTo>
                  <a:pt x="147" y="134"/>
                  <a:pt x="149" y="132"/>
                  <a:pt x="150" y="131"/>
                </a:cubicBezTo>
                <a:cubicBezTo>
                  <a:pt x="152" y="131"/>
                  <a:pt x="156" y="127"/>
                  <a:pt x="158" y="127"/>
                </a:cubicBezTo>
                <a:cubicBezTo>
                  <a:pt x="160" y="126"/>
                  <a:pt x="165" y="124"/>
                  <a:pt x="165" y="123"/>
                </a:cubicBezTo>
                <a:cubicBezTo>
                  <a:pt x="165" y="123"/>
                  <a:pt x="164" y="123"/>
                  <a:pt x="163" y="123"/>
                </a:cubicBezTo>
                <a:cubicBezTo>
                  <a:pt x="162" y="123"/>
                  <a:pt x="162" y="123"/>
                  <a:pt x="161" y="123"/>
                </a:cubicBezTo>
                <a:cubicBezTo>
                  <a:pt x="160" y="123"/>
                  <a:pt x="157" y="124"/>
                  <a:pt x="155" y="126"/>
                </a:cubicBezTo>
                <a:cubicBezTo>
                  <a:pt x="152" y="127"/>
                  <a:pt x="149" y="126"/>
                  <a:pt x="150" y="128"/>
                </a:cubicBezTo>
                <a:cubicBezTo>
                  <a:pt x="150" y="129"/>
                  <a:pt x="149" y="128"/>
                  <a:pt x="149" y="128"/>
                </a:cubicBezTo>
                <a:cubicBezTo>
                  <a:pt x="148" y="128"/>
                  <a:pt x="147" y="128"/>
                  <a:pt x="147" y="129"/>
                </a:cubicBezTo>
                <a:cubicBezTo>
                  <a:pt x="146" y="130"/>
                  <a:pt x="145" y="129"/>
                  <a:pt x="146" y="128"/>
                </a:cubicBezTo>
                <a:cubicBezTo>
                  <a:pt x="147" y="127"/>
                  <a:pt x="144" y="126"/>
                  <a:pt x="144" y="127"/>
                </a:cubicBezTo>
                <a:cubicBezTo>
                  <a:pt x="144" y="128"/>
                  <a:pt x="143" y="129"/>
                  <a:pt x="141" y="129"/>
                </a:cubicBezTo>
                <a:cubicBezTo>
                  <a:pt x="139" y="129"/>
                  <a:pt x="136" y="130"/>
                  <a:pt x="138" y="131"/>
                </a:cubicBezTo>
                <a:cubicBezTo>
                  <a:pt x="139" y="132"/>
                  <a:pt x="140" y="133"/>
                  <a:pt x="139" y="134"/>
                </a:cubicBezTo>
                <a:cubicBezTo>
                  <a:pt x="139" y="134"/>
                  <a:pt x="138" y="134"/>
                  <a:pt x="137" y="133"/>
                </a:cubicBezTo>
                <a:cubicBezTo>
                  <a:pt x="136" y="132"/>
                  <a:pt x="135" y="132"/>
                  <a:pt x="133" y="132"/>
                </a:cubicBezTo>
                <a:cubicBezTo>
                  <a:pt x="130" y="132"/>
                  <a:pt x="123" y="128"/>
                  <a:pt x="123" y="127"/>
                </a:cubicBezTo>
                <a:cubicBezTo>
                  <a:pt x="123" y="126"/>
                  <a:pt x="116" y="127"/>
                  <a:pt x="113" y="126"/>
                </a:cubicBezTo>
                <a:cubicBezTo>
                  <a:pt x="111" y="125"/>
                  <a:pt x="107" y="123"/>
                  <a:pt x="104" y="124"/>
                </a:cubicBezTo>
                <a:cubicBezTo>
                  <a:pt x="102" y="124"/>
                  <a:pt x="98" y="125"/>
                  <a:pt x="96" y="124"/>
                </a:cubicBezTo>
                <a:cubicBezTo>
                  <a:pt x="95" y="123"/>
                  <a:pt x="93" y="123"/>
                  <a:pt x="90" y="123"/>
                </a:cubicBezTo>
                <a:cubicBezTo>
                  <a:pt x="87" y="124"/>
                  <a:pt x="85" y="122"/>
                  <a:pt x="81" y="121"/>
                </a:cubicBezTo>
                <a:cubicBezTo>
                  <a:pt x="77" y="120"/>
                  <a:pt x="71" y="121"/>
                  <a:pt x="70" y="121"/>
                </a:cubicBezTo>
                <a:cubicBezTo>
                  <a:pt x="69" y="122"/>
                  <a:pt x="69" y="121"/>
                  <a:pt x="69" y="121"/>
                </a:cubicBezTo>
                <a:cubicBezTo>
                  <a:pt x="68" y="120"/>
                  <a:pt x="68" y="120"/>
                  <a:pt x="67" y="120"/>
                </a:cubicBezTo>
                <a:cubicBezTo>
                  <a:pt x="65" y="120"/>
                  <a:pt x="67" y="119"/>
                  <a:pt x="66" y="118"/>
                </a:cubicBezTo>
                <a:cubicBezTo>
                  <a:pt x="65" y="117"/>
                  <a:pt x="60" y="118"/>
                  <a:pt x="58" y="118"/>
                </a:cubicBezTo>
                <a:cubicBezTo>
                  <a:pt x="57" y="118"/>
                  <a:pt x="56" y="117"/>
                  <a:pt x="56" y="116"/>
                </a:cubicBezTo>
                <a:cubicBezTo>
                  <a:pt x="56" y="116"/>
                  <a:pt x="55" y="116"/>
                  <a:pt x="54" y="117"/>
                </a:cubicBezTo>
                <a:cubicBezTo>
                  <a:pt x="54" y="118"/>
                  <a:pt x="52" y="118"/>
                  <a:pt x="51" y="118"/>
                </a:cubicBezTo>
                <a:cubicBezTo>
                  <a:pt x="50" y="117"/>
                  <a:pt x="53" y="116"/>
                  <a:pt x="53" y="116"/>
                </a:cubicBezTo>
                <a:cubicBezTo>
                  <a:pt x="53" y="115"/>
                  <a:pt x="50" y="114"/>
                  <a:pt x="49" y="114"/>
                </a:cubicBezTo>
                <a:cubicBezTo>
                  <a:pt x="48" y="114"/>
                  <a:pt x="47" y="115"/>
                  <a:pt x="45" y="117"/>
                </a:cubicBezTo>
                <a:cubicBezTo>
                  <a:pt x="43" y="119"/>
                  <a:pt x="40" y="118"/>
                  <a:pt x="38" y="118"/>
                </a:cubicBezTo>
                <a:cubicBezTo>
                  <a:pt x="36" y="118"/>
                  <a:pt x="34" y="118"/>
                  <a:pt x="34" y="119"/>
                </a:cubicBezTo>
                <a:cubicBezTo>
                  <a:pt x="34" y="120"/>
                  <a:pt x="36" y="120"/>
                  <a:pt x="35" y="122"/>
                </a:cubicBezTo>
                <a:cubicBezTo>
                  <a:pt x="34" y="122"/>
                  <a:pt x="34" y="122"/>
                  <a:pt x="34" y="121"/>
                </a:cubicBezTo>
                <a:cubicBezTo>
                  <a:pt x="33" y="121"/>
                  <a:pt x="33" y="121"/>
                  <a:pt x="32" y="121"/>
                </a:cubicBezTo>
                <a:cubicBezTo>
                  <a:pt x="31" y="123"/>
                  <a:pt x="27" y="123"/>
                  <a:pt x="26" y="122"/>
                </a:cubicBezTo>
                <a:cubicBezTo>
                  <a:pt x="25" y="122"/>
                  <a:pt x="22" y="126"/>
                  <a:pt x="21" y="127"/>
                </a:cubicBezTo>
                <a:cubicBezTo>
                  <a:pt x="20" y="127"/>
                  <a:pt x="22" y="128"/>
                  <a:pt x="19" y="131"/>
                </a:cubicBezTo>
                <a:cubicBezTo>
                  <a:pt x="16" y="134"/>
                  <a:pt x="10" y="133"/>
                  <a:pt x="8" y="133"/>
                </a:cubicBezTo>
                <a:cubicBezTo>
                  <a:pt x="7" y="133"/>
                  <a:pt x="8" y="135"/>
                  <a:pt x="7" y="136"/>
                </a:cubicBezTo>
                <a:cubicBezTo>
                  <a:pt x="6" y="137"/>
                  <a:pt x="8" y="138"/>
                  <a:pt x="12" y="139"/>
                </a:cubicBezTo>
                <a:cubicBezTo>
                  <a:pt x="16" y="140"/>
                  <a:pt x="18" y="145"/>
                  <a:pt x="19" y="146"/>
                </a:cubicBezTo>
                <a:cubicBezTo>
                  <a:pt x="19" y="147"/>
                  <a:pt x="21" y="147"/>
                  <a:pt x="23" y="147"/>
                </a:cubicBezTo>
                <a:cubicBezTo>
                  <a:pt x="24" y="146"/>
                  <a:pt x="25" y="146"/>
                  <a:pt x="26" y="146"/>
                </a:cubicBezTo>
                <a:cubicBezTo>
                  <a:pt x="28" y="147"/>
                  <a:pt x="26" y="149"/>
                  <a:pt x="27" y="150"/>
                </a:cubicBezTo>
                <a:cubicBezTo>
                  <a:pt x="28" y="150"/>
                  <a:pt x="29" y="150"/>
                  <a:pt x="30" y="150"/>
                </a:cubicBezTo>
                <a:cubicBezTo>
                  <a:pt x="31" y="150"/>
                  <a:pt x="32" y="150"/>
                  <a:pt x="32" y="151"/>
                </a:cubicBezTo>
                <a:cubicBezTo>
                  <a:pt x="32" y="152"/>
                  <a:pt x="29" y="151"/>
                  <a:pt x="27" y="152"/>
                </a:cubicBezTo>
                <a:cubicBezTo>
                  <a:pt x="25" y="154"/>
                  <a:pt x="24" y="155"/>
                  <a:pt x="23" y="153"/>
                </a:cubicBezTo>
                <a:cubicBezTo>
                  <a:pt x="22" y="152"/>
                  <a:pt x="19" y="153"/>
                  <a:pt x="18" y="153"/>
                </a:cubicBezTo>
                <a:cubicBezTo>
                  <a:pt x="16" y="153"/>
                  <a:pt x="18" y="151"/>
                  <a:pt x="18" y="150"/>
                </a:cubicBezTo>
                <a:cubicBezTo>
                  <a:pt x="18" y="149"/>
                  <a:pt x="16" y="149"/>
                  <a:pt x="13" y="151"/>
                </a:cubicBezTo>
                <a:cubicBezTo>
                  <a:pt x="9" y="152"/>
                  <a:pt x="11" y="152"/>
                  <a:pt x="10" y="153"/>
                </a:cubicBezTo>
                <a:cubicBezTo>
                  <a:pt x="10" y="154"/>
                  <a:pt x="10" y="154"/>
                  <a:pt x="9" y="153"/>
                </a:cubicBezTo>
                <a:cubicBezTo>
                  <a:pt x="8" y="153"/>
                  <a:pt x="7" y="153"/>
                  <a:pt x="6" y="153"/>
                </a:cubicBezTo>
                <a:cubicBezTo>
                  <a:pt x="5" y="155"/>
                  <a:pt x="1" y="156"/>
                  <a:pt x="1" y="157"/>
                </a:cubicBezTo>
                <a:cubicBezTo>
                  <a:pt x="0" y="158"/>
                  <a:pt x="5" y="159"/>
                  <a:pt x="7" y="159"/>
                </a:cubicBezTo>
                <a:cubicBezTo>
                  <a:pt x="9" y="160"/>
                  <a:pt x="5" y="161"/>
                  <a:pt x="6" y="161"/>
                </a:cubicBezTo>
                <a:cubicBezTo>
                  <a:pt x="8" y="162"/>
                  <a:pt x="7" y="163"/>
                  <a:pt x="9" y="164"/>
                </a:cubicBezTo>
                <a:cubicBezTo>
                  <a:pt x="12" y="166"/>
                  <a:pt x="17" y="164"/>
                  <a:pt x="18" y="164"/>
                </a:cubicBezTo>
                <a:cubicBezTo>
                  <a:pt x="20" y="164"/>
                  <a:pt x="21" y="166"/>
                  <a:pt x="22" y="165"/>
                </a:cubicBezTo>
                <a:cubicBezTo>
                  <a:pt x="23" y="164"/>
                  <a:pt x="28" y="160"/>
                  <a:pt x="30" y="162"/>
                </a:cubicBezTo>
                <a:cubicBezTo>
                  <a:pt x="32" y="164"/>
                  <a:pt x="27" y="164"/>
                  <a:pt x="29" y="165"/>
                </a:cubicBezTo>
                <a:cubicBezTo>
                  <a:pt x="30" y="166"/>
                  <a:pt x="31" y="169"/>
                  <a:pt x="29" y="171"/>
                </a:cubicBezTo>
                <a:cubicBezTo>
                  <a:pt x="27" y="172"/>
                  <a:pt x="25" y="171"/>
                  <a:pt x="24" y="171"/>
                </a:cubicBezTo>
                <a:cubicBezTo>
                  <a:pt x="23" y="171"/>
                  <a:pt x="23" y="173"/>
                  <a:pt x="22" y="175"/>
                </a:cubicBezTo>
                <a:cubicBezTo>
                  <a:pt x="20" y="176"/>
                  <a:pt x="18" y="173"/>
                  <a:pt x="16" y="173"/>
                </a:cubicBezTo>
                <a:cubicBezTo>
                  <a:pt x="14" y="173"/>
                  <a:pt x="14" y="176"/>
                  <a:pt x="14" y="178"/>
                </a:cubicBezTo>
                <a:cubicBezTo>
                  <a:pt x="15" y="179"/>
                  <a:pt x="11" y="177"/>
                  <a:pt x="10" y="181"/>
                </a:cubicBezTo>
                <a:cubicBezTo>
                  <a:pt x="9" y="184"/>
                  <a:pt x="6" y="181"/>
                  <a:pt x="8" y="184"/>
                </a:cubicBezTo>
                <a:cubicBezTo>
                  <a:pt x="11" y="188"/>
                  <a:pt x="10" y="186"/>
                  <a:pt x="12" y="187"/>
                </a:cubicBezTo>
                <a:cubicBezTo>
                  <a:pt x="14" y="188"/>
                  <a:pt x="10" y="191"/>
                  <a:pt x="12" y="191"/>
                </a:cubicBezTo>
                <a:cubicBezTo>
                  <a:pt x="14" y="191"/>
                  <a:pt x="16" y="195"/>
                  <a:pt x="17" y="196"/>
                </a:cubicBezTo>
                <a:cubicBezTo>
                  <a:pt x="18" y="197"/>
                  <a:pt x="20" y="195"/>
                  <a:pt x="22" y="195"/>
                </a:cubicBezTo>
                <a:cubicBezTo>
                  <a:pt x="24" y="195"/>
                  <a:pt x="23" y="192"/>
                  <a:pt x="24" y="193"/>
                </a:cubicBezTo>
                <a:cubicBezTo>
                  <a:pt x="25" y="194"/>
                  <a:pt x="27" y="197"/>
                  <a:pt x="26" y="198"/>
                </a:cubicBezTo>
                <a:cubicBezTo>
                  <a:pt x="25" y="199"/>
                  <a:pt x="26" y="201"/>
                  <a:pt x="26" y="202"/>
                </a:cubicBezTo>
                <a:cubicBezTo>
                  <a:pt x="25" y="204"/>
                  <a:pt x="30" y="203"/>
                  <a:pt x="30" y="202"/>
                </a:cubicBezTo>
                <a:cubicBezTo>
                  <a:pt x="31" y="201"/>
                  <a:pt x="34" y="200"/>
                  <a:pt x="36" y="202"/>
                </a:cubicBezTo>
                <a:cubicBezTo>
                  <a:pt x="38" y="205"/>
                  <a:pt x="39" y="205"/>
                  <a:pt x="39" y="203"/>
                </a:cubicBezTo>
                <a:cubicBezTo>
                  <a:pt x="39" y="202"/>
                  <a:pt x="40" y="200"/>
                  <a:pt x="40" y="201"/>
                </a:cubicBezTo>
                <a:cubicBezTo>
                  <a:pt x="41" y="202"/>
                  <a:pt x="42" y="203"/>
                  <a:pt x="45" y="202"/>
                </a:cubicBezTo>
                <a:cubicBezTo>
                  <a:pt x="48" y="200"/>
                  <a:pt x="47" y="202"/>
                  <a:pt x="45" y="203"/>
                </a:cubicBezTo>
                <a:cubicBezTo>
                  <a:pt x="43" y="206"/>
                  <a:pt x="45" y="210"/>
                  <a:pt x="44" y="210"/>
                </a:cubicBezTo>
                <a:cubicBezTo>
                  <a:pt x="42" y="211"/>
                  <a:pt x="41" y="215"/>
                  <a:pt x="39" y="215"/>
                </a:cubicBezTo>
                <a:cubicBezTo>
                  <a:pt x="36" y="215"/>
                  <a:pt x="32" y="220"/>
                  <a:pt x="31" y="220"/>
                </a:cubicBezTo>
                <a:cubicBezTo>
                  <a:pt x="31" y="221"/>
                  <a:pt x="30" y="221"/>
                  <a:pt x="29" y="220"/>
                </a:cubicBezTo>
                <a:cubicBezTo>
                  <a:pt x="27" y="220"/>
                  <a:pt x="25" y="220"/>
                  <a:pt x="25" y="221"/>
                </a:cubicBezTo>
                <a:cubicBezTo>
                  <a:pt x="24" y="223"/>
                  <a:pt x="21" y="225"/>
                  <a:pt x="22" y="226"/>
                </a:cubicBezTo>
                <a:cubicBezTo>
                  <a:pt x="22" y="226"/>
                  <a:pt x="27" y="224"/>
                  <a:pt x="27" y="223"/>
                </a:cubicBezTo>
                <a:cubicBezTo>
                  <a:pt x="27" y="222"/>
                  <a:pt x="27" y="222"/>
                  <a:pt x="28" y="223"/>
                </a:cubicBezTo>
                <a:cubicBezTo>
                  <a:pt x="29" y="224"/>
                  <a:pt x="31" y="223"/>
                  <a:pt x="32" y="222"/>
                </a:cubicBezTo>
                <a:cubicBezTo>
                  <a:pt x="33" y="221"/>
                  <a:pt x="34" y="221"/>
                  <a:pt x="35" y="221"/>
                </a:cubicBezTo>
                <a:cubicBezTo>
                  <a:pt x="36" y="221"/>
                  <a:pt x="36" y="220"/>
                  <a:pt x="39" y="220"/>
                </a:cubicBezTo>
                <a:cubicBezTo>
                  <a:pt x="41" y="219"/>
                  <a:pt x="41" y="219"/>
                  <a:pt x="41" y="217"/>
                </a:cubicBezTo>
                <a:cubicBezTo>
                  <a:pt x="42" y="216"/>
                  <a:pt x="48" y="213"/>
                  <a:pt x="49" y="213"/>
                </a:cubicBezTo>
                <a:cubicBezTo>
                  <a:pt x="50" y="213"/>
                  <a:pt x="49" y="211"/>
                  <a:pt x="51" y="211"/>
                </a:cubicBezTo>
                <a:cubicBezTo>
                  <a:pt x="52" y="211"/>
                  <a:pt x="54" y="209"/>
                  <a:pt x="55" y="208"/>
                </a:cubicBezTo>
                <a:cubicBezTo>
                  <a:pt x="57" y="206"/>
                  <a:pt x="57" y="207"/>
                  <a:pt x="58" y="207"/>
                </a:cubicBezTo>
                <a:cubicBezTo>
                  <a:pt x="60" y="206"/>
                  <a:pt x="59" y="204"/>
                  <a:pt x="60" y="203"/>
                </a:cubicBezTo>
                <a:cubicBezTo>
                  <a:pt x="61" y="203"/>
                  <a:pt x="62" y="202"/>
                  <a:pt x="62" y="201"/>
                </a:cubicBezTo>
                <a:cubicBezTo>
                  <a:pt x="62" y="200"/>
                  <a:pt x="59" y="200"/>
                  <a:pt x="59" y="200"/>
                </a:cubicBezTo>
                <a:cubicBezTo>
                  <a:pt x="58" y="199"/>
                  <a:pt x="61" y="196"/>
                  <a:pt x="62" y="197"/>
                </a:cubicBezTo>
                <a:cubicBezTo>
                  <a:pt x="63" y="197"/>
                  <a:pt x="65" y="195"/>
                  <a:pt x="65" y="194"/>
                </a:cubicBezTo>
                <a:cubicBezTo>
                  <a:pt x="65" y="192"/>
                  <a:pt x="67" y="192"/>
                  <a:pt x="68" y="191"/>
                </a:cubicBezTo>
                <a:cubicBezTo>
                  <a:pt x="69" y="190"/>
                  <a:pt x="69" y="188"/>
                  <a:pt x="70" y="188"/>
                </a:cubicBezTo>
                <a:cubicBezTo>
                  <a:pt x="71" y="188"/>
                  <a:pt x="72" y="187"/>
                  <a:pt x="74" y="186"/>
                </a:cubicBezTo>
                <a:cubicBezTo>
                  <a:pt x="75" y="185"/>
                  <a:pt x="74" y="187"/>
                  <a:pt x="76" y="187"/>
                </a:cubicBezTo>
                <a:cubicBezTo>
                  <a:pt x="79" y="187"/>
                  <a:pt x="78" y="189"/>
                  <a:pt x="76" y="188"/>
                </a:cubicBezTo>
                <a:cubicBezTo>
                  <a:pt x="74" y="188"/>
                  <a:pt x="74" y="188"/>
                  <a:pt x="72" y="189"/>
                </a:cubicBezTo>
                <a:cubicBezTo>
                  <a:pt x="70" y="191"/>
                  <a:pt x="72" y="191"/>
                  <a:pt x="70" y="193"/>
                </a:cubicBezTo>
                <a:cubicBezTo>
                  <a:pt x="69" y="195"/>
                  <a:pt x="69" y="196"/>
                  <a:pt x="71" y="196"/>
                </a:cubicBezTo>
                <a:cubicBezTo>
                  <a:pt x="72" y="196"/>
                  <a:pt x="71" y="198"/>
                  <a:pt x="69" y="198"/>
                </a:cubicBezTo>
                <a:cubicBezTo>
                  <a:pt x="67" y="199"/>
                  <a:pt x="69" y="200"/>
                  <a:pt x="71" y="200"/>
                </a:cubicBezTo>
                <a:cubicBezTo>
                  <a:pt x="73" y="200"/>
                  <a:pt x="76" y="196"/>
                  <a:pt x="79" y="195"/>
                </a:cubicBezTo>
                <a:cubicBezTo>
                  <a:pt x="81" y="194"/>
                  <a:pt x="83" y="194"/>
                  <a:pt x="84" y="194"/>
                </a:cubicBezTo>
                <a:cubicBezTo>
                  <a:pt x="84" y="195"/>
                  <a:pt x="85" y="195"/>
                  <a:pt x="85" y="195"/>
                </a:cubicBezTo>
                <a:cubicBezTo>
                  <a:pt x="86" y="194"/>
                  <a:pt x="84" y="193"/>
                  <a:pt x="85" y="192"/>
                </a:cubicBezTo>
                <a:cubicBezTo>
                  <a:pt x="86" y="192"/>
                  <a:pt x="84" y="192"/>
                  <a:pt x="83" y="190"/>
                </a:cubicBezTo>
                <a:cubicBezTo>
                  <a:pt x="83" y="188"/>
                  <a:pt x="84" y="189"/>
                  <a:pt x="85" y="188"/>
                </a:cubicBezTo>
                <a:cubicBezTo>
                  <a:pt x="85" y="186"/>
                  <a:pt x="86" y="187"/>
                  <a:pt x="87" y="188"/>
                </a:cubicBezTo>
                <a:cubicBezTo>
                  <a:pt x="88" y="188"/>
                  <a:pt x="88" y="188"/>
                  <a:pt x="88" y="188"/>
                </a:cubicBezTo>
                <a:cubicBezTo>
                  <a:pt x="89" y="188"/>
                  <a:pt x="90" y="188"/>
                  <a:pt x="90" y="189"/>
                </a:cubicBezTo>
                <a:cubicBezTo>
                  <a:pt x="91" y="190"/>
                  <a:pt x="91" y="190"/>
                  <a:pt x="92" y="189"/>
                </a:cubicBezTo>
                <a:cubicBezTo>
                  <a:pt x="92" y="189"/>
                  <a:pt x="93" y="189"/>
                  <a:pt x="94" y="190"/>
                </a:cubicBezTo>
                <a:cubicBezTo>
                  <a:pt x="95" y="191"/>
                  <a:pt x="93" y="191"/>
                  <a:pt x="92" y="191"/>
                </a:cubicBezTo>
                <a:cubicBezTo>
                  <a:pt x="90" y="191"/>
                  <a:pt x="91" y="194"/>
                  <a:pt x="92" y="192"/>
                </a:cubicBezTo>
                <a:cubicBezTo>
                  <a:pt x="93" y="191"/>
                  <a:pt x="94" y="191"/>
                  <a:pt x="96" y="192"/>
                </a:cubicBezTo>
                <a:cubicBezTo>
                  <a:pt x="97" y="193"/>
                  <a:pt x="97" y="192"/>
                  <a:pt x="98" y="191"/>
                </a:cubicBezTo>
                <a:cubicBezTo>
                  <a:pt x="99" y="190"/>
                  <a:pt x="99" y="192"/>
                  <a:pt x="99" y="192"/>
                </a:cubicBezTo>
                <a:cubicBezTo>
                  <a:pt x="99" y="193"/>
                  <a:pt x="101" y="193"/>
                  <a:pt x="104" y="194"/>
                </a:cubicBezTo>
                <a:cubicBezTo>
                  <a:pt x="107" y="194"/>
                  <a:pt x="112" y="194"/>
                  <a:pt x="113" y="194"/>
                </a:cubicBezTo>
                <a:cubicBezTo>
                  <a:pt x="114" y="193"/>
                  <a:pt x="114" y="195"/>
                  <a:pt x="117" y="196"/>
                </a:cubicBezTo>
                <a:cubicBezTo>
                  <a:pt x="118" y="196"/>
                  <a:pt x="119" y="196"/>
                  <a:pt x="120" y="195"/>
                </a:cubicBezTo>
                <a:cubicBezTo>
                  <a:pt x="121" y="194"/>
                  <a:pt x="121" y="194"/>
                  <a:pt x="122" y="194"/>
                </a:cubicBezTo>
                <a:cubicBezTo>
                  <a:pt x="124" y="196"/>
                  <a:pt x="122" y="196"/>
                  <a:pt x="121" y="197"/>
                </a:cubicBezTo>
                <a:cubicBezTo>
                  <a:pt x="120" y="198"/>
                  <a:pt x="122" y="198"/>
                  <a:pt x="123" y="198"/>
                </a:cubicBezTo>
                <a:cubicBezTo>
                  <a:pt x="124" y="199"/>
                  <a:pt x="127" y="200"/>
                  <a:pt x="128" y="201"/>
                </a:cubicBezTo>
                <a:cubicBezTo>
                  <a:pt x="129" y="202"/>
                  <a:pt x="130" y="203"/>
                  <a:pt x="133" y="205"/>
                </a:cubicBezTo>
                <a:cubicBezTo>
                  <a:pt x="135" y="206"/>
                  <a:pt x="135" y="205"/>
                  <a:pt x="135" y="204"/>
                </a:cubicBezTo>
                <a:cubicBezTo>
                  <a:pt x="135" y="203"/>
                  <a:pt x="134" y="202"/>
                  <a:pt x="136" y="203"/>
                </a:cubicBezTo>
                <a:cubicBezTo>
                  <a:pt x="138" y="205"/>
                  <a:pt x="137" y="203"/>
                  <a:pt x="139" y="205"/>
                </a:cubicBezTo>
                <a:cubicBezTo>
                  <a:pt x="141" y="206"/>
                  <a:pt x="140" y="204"/>
                  <a:pt x="139" y="201"/>
                </a:cubicBezTo>
                <a:cubicBezTo>
                  <a:pt x="139" y="198"/>
                  <a:pt x="140" y="200"/>
                  <a:pt x="141" y="202"/>
                </a:cubicBezTo>
                <a:cubicBezTo>
                  <a:pt x="142" y="203"/>
                  <a:pt x="142" y="205"/>
                  <a:pt x="141" y="207"/>
                </a:cubicBezTo>
                <a:cubicBezTo>
                  <a:pt x="141" y="209"/>
                  <a:pt x="138" y="207"/>
                  <a:pt x="138" y="206"/>
                </a:cubicBezTo>
                <a:cubicBezTo>
                  <a:pt x="139" y="205"/>
                  <a:pt x="135" y="206"/>
                  <a:pt x="135" y="207"/>
                </a:cubicBezTo>
                <a:cubicBezTo>
                  <a:pt x="135" y="208"/>
                  <a:pt x="137" y="211"/>
                  <a:pt x="139" y="211"/>
                </a:cubicBezTo>
                <a:cubicBezTo>
                  <a:pt x="140" y="212"/>
                  <a:pt x="139" y="214"/>
                  <a:pt x="140" y="214"/>
                </a:cubicBezTo>
                <a:cubicBezTo>
                  <a:pt x="141" y="215"/>
                  <a:pt x="141" y="217"/>
                  <a:pt x="142" y="217"/>
                </a:cubicBezTo>
                <a:cubicBezTo>
                  <a:pt x="143" y="216"/>
                  <a:pt x="143" y="213"/>
                  <a:pt x="142" y="212"/>
                </a:cubicBezTo>
                <a:cubicBezTo>
                  <a:pt x="141" y="211"/>
                  <a:pt x="141" y="209"/>
                  <a:pt x="142" y="209"/>
                </a:cubicBezTo>
                <a:cubicBezTo>
                  <a:pt x="144" y="210"/>
                  <a:pt x="142" y="212"/>
                  <a:pt x="143" y="212"/>
                </a:cubicBezTo>
                <a:cubicBezTo>
                  <a:pt x="144" y="213"/>
                  <a:pt x="144" y="212"/>
                  <a:pt x="146" y="211"/>
                </a:cubicBezTo>
                <a:cubicBezTo>
                  <a:pt x="147" y="210"/>
                  <a:pt x="145" y="208"/>
                  <a:pt x="145" y="207"/>
                </a:cubicBezTo>
                <a:cubicBezTo>
                  <a:pt x="146" y="206"/>
                  <a:pt x="147" y="208"/>
                  <a:pt x="148" y="210"/>
                </a:cubicBezTo>
                <a:cubicBezTo>
                  <a:pt x="149" y="212"/>
                  <a:pt x="147" y="212"/>
                  <a:pt x="147" y="213"/>
                </a:cubicBezTo>
                <a:cubicBezTo>
                  <a:pt x="147" y="214"/>
                  <a:pt x="145" y="213"/>
                  <a:pt x="144" y="214"/>
                </a:cubicBezTo>
                <a:cubicBezTo>
                  <a:pt x="144" y="214"/>
                  <a:pt x="144" y="218"/>
                  <a:pt x="145" y="218"/>
                </a:cubicBezTo>
                <a:cubicBezTo>
                  <a:pt x="145" y="218"/>
                  <a:pt x="145" y="218"/>
                  <a:pt x="146" y="217"/>
                </a:cubicBezTo>
                <a:cubicBezTo>
                  <a:pt x="146" y="216"/>
                  <a:pt x="146" y="216"/>
                  <a:pt x="146" y="217"/>
                </a:cubicBezTo>
                <a:cubicBezTo>
                  <a:pt x="147" y="217"/>
                  <a:pt x="147" y="217"/>
                  <a:pt x="148" y="216"/>
                </a:cubicBezTo>
                <a:cubicBezTo>
                  <a:pt x="148" y="216"/>
                  <a:pt x="149" y="215"/>
                  <a:pt x="149" y="216"/>
                </a:cubicBezTo>
                <a:cubicBezTo>
                  <a:pt x="150" y="218"/>
                  <a:pt x="152" y="219"/>
                  <a:pt x="153" y="219"/>
                </a:cubicBezTo>
                <a:cubicBezTo>
                  <a:pt x="154" y="219"/>
                  <a:pt x="152" y="217"/>
                  <a:pt x="151" y="217"/>
                </a:cubicBezTo>
                <a:cubicBezTo>
                  <a:pt x="150" y="217"/>
                  <a:pt x="150" y="215"/>
                  <a:pt x="151" y="215"/>
                </a:cubicBezTo>
                <a:cubicBezTo>
                  <a:pt x="152" y="214"/>
                  <a:pt x="155" y="218"/>
                  <a:pt x="154" y="219"/>
                </a:cubicBezTo>
                <a:cubicBezTo>
                  <a:pt x="154" y="220"/>
                  <a:pt x="153" y="220"/>
                  <a:pt x="152" y="221"/>
                </a:cubicBezTo>
                <a:cubicBezTo>
                  <a:pt x="152" y="222"/>
                  <a:pt x="151" y="221"/>
                  <a:pt x="150" y="220"/>
                </a:cubicBezTo>
                <a:cubicBezTo>
                  <a:pt x="150" y="220"/>
                  <a:pt x="149" y="219"/>
                  <a:pt x="149" y="219"/>
                </a:cubicBezTo>
                <a:cubicBezTo>
                  <a:pt x="147" y="219"/>
                  <a:pt x="149" y="221"/>
                  <a:pt x="149" y="222"/>
                </a:cubicBezTo>
                <a:cubicBezTo>
                  <a:pt x="150" y="224"/>
                  <a:pt x="148" y="226"/>
                  <a:pt x="149" y="227"/>
                </a:cubicBezTo>
                <a:cubicBezTo>
                  <a:pt x="151" y="228"/>
                  <a:pt x="150" y="226"/>
                  <a:pt x="151" y="225"/>
                </a:cubicBezTo>
                <a:cubicBezTo>
                  <a:pt x="151" y="224"/>
                  <a:pt x="152" y="225"/>
                  <a:pt x="153" y="226"/>
                </a:cubicBezTo>
                <a:cubicBezTo>
                  <a:pt x="154" y="227"/>
                  <a:pt x="154" y="224"/>
                  <a:pt x="154" y="224"/>
                </a:cubicBezTo>
                <a:cubicBezTo>
                  <a:pt x="154" y="223"/>
                  <a:pt x="155" y="223"/>
                  <a:pt x="156" y="224"/>
                </a:cubicBezTo>
                <a:cubicBezTo>
                  <a:pt x="157" y="225"/>
                  <a:pt x="157" y="225"/>
                  <a:pt x="157" y="224"/>
                </a:cubicBezTo>
                <a:cubicBezTo>
                  <a:pt x="157" y="224"/>
                  <a:pt x="158" y="223"/>
                  <a:pt x="158" y="223"/>
                </a:cubicBezTo>
                <a:cubicBezTo>
                  <a:pt x="159" y="224"/>
                  <a:pt x="158" y="225"/>
                  <a:pt x="158" y="226"/>
                </a:cubicBezTo>
                <a:cubicBezTo>
                  <a:pt x="158" y="227"/>
                  <a:pt x="159" y="227"/>
                  <a:pt x="159" y="226"/>
                </a:cubicBezTo>
                <a:cubicBezTo>
                  <a:pt x="160" y="226"/>
                  <a:pt x="160" y="226"/>
                  <a:pt x="160" y="227"/>
                </a:cubicBezTo>
                <a:cubicBezTo>
                  <a:pt x="160" y="228"/>
                  <a:pt x="161" y="228"/>
                  <a:pt x="162" y="229"/>
                </a:cubicBezTo>
                <a:cubicBezTo>
                  <a:pt x="163" y="230"/>
                  <a:pt x="160" y="230"/>
                  <a:pt x="161" y="231"/>
                </a:cubicBezTo>
                <a:cubicBezTo>
                  <a:pt x="162" y="232"/>
                  <a:pt x="161" y="233"/>
                  <a:pt x="162" y="234"/>
                </a:cubicBezTo>
                <a:cubicBezTo>
                  <a:pt x="163" y="235"/>
                  <a:pt x="164" y="235"/>
                  <a:pt x="165" y="234"/>
                </a:cubicBezTo>
                <a:cubicBezTo>
                  <a:pt x="166" y="233"/>
                  <a:pt x="167" y="235"/>
                  <a:pt x="166" y="237"/>
                </a:cubicBezTo>
                <a:cubicBezTo>
                  <a:pt x="165" y="238"/>
                  <a:pt x="167" y="239"/>
                  <a:pt x="168" y="238"/>
                </a:cubicBezTo>
                <a:cubicBezTo>
                  <a:pt x="169" y="237"/>
                  <a:pt x="171" y="240"/>
                  <a:pt x="172" y="240"/>
                </a:cubicBezTo>
                <a:cubicBezTo>
                  <a:pt x="172" y="241"/>
                  <a:pt x="173" y="242"/>
                  <a:pt x="172" y="242"/>
                </a:cubicBezTo>
                <a:cubicBezTo>
                  <a:pt x="170" y="242"/>
                  <a:pt x="171" y="244"/>
                  <a:pt x="172" y="245"/>
                </a:cubicBezTo>
                <a:cubicBezTo>
                  <a:pt x="173" y="245"/>
                  <a:pt x="173" y="246"/>
                  <a:pt x="173" y="247"/>
                </a:cubicBezTo>
                <a:cubicBezTo>
                  <a:pt x="173" y="248"/>
                  <a:pt x="176" y="249"/>
                  <a:pt x="177" y="249"/>
                </a:cubicBezTo>
                <a:cubicBezTo>
                  <a:pt x="178" y="248"/>
                  <a:pt x="179" y="249"/>
                  <a:pt x="180" y="250"/>
                </a:cubicBezTo>
                <a:cubicBezTo>
                  <a:pt x="181" y="251"/>
                  <a:pt x="183" y="252"/>
                  <a:pt x="184" y="251"/>
                </a:cubicBezTo>
                <a:cubicBezTo>
                  <a:pt x="185" y="251"/>
                  <a:pt x="185" y="253"/>
                  <a:pt x="185" y="254"/>
                </a:cubicBezTo>
                <a:cubicBezTo>
                  <a:pt x="185" y="255"/>
                  <a:pt x="187" y="255"/>
                  <a:pt x="189" y="254"/>
                </a:cubicBezTo>
                <a:cubicBezTo>
                  <a:pt x="189" y="254"/>
                  <a:pt x="189" y="255"/>
                  <a:pt x="190" y="255"/>
                </a:cubicBezTo>
                <a:cubicBezTo>
                  <a:pt x="190" y="255"/>
                  <a:pt x="191" y="256"/>
                  <a:pt x="191" y="256"/>
                </a:cubicBezTo>
                <a:cubicBezTo>
                  <a:pt x="193" y="255"/>
                  <a:pt x="193" y="259"/>
                  <a:pt x="195" y="260"/>
                </a:cubicBezTo>
                <a:cubicBezTo>
                  <a:pt x="196" y="262"/>
                  <a:pt x="195" y="263"/>
                  <a:pt x="195" y="265"/>
                </a:cubicBezTo>
                <a:cubicBezTo>
                  <a:pt x="196" y="266"/>
                  <a:pt x="196" y="269"/>
                  <a:pt x="194" y="269"/>
                </a:cubicBezTo>
                <a:cubicBezTo>
                  <a:pt x="193" y="269"/>
                  <a:pt x="193" y="267"/>
                  <a:pt x="194" y="267"/>
                </a:cubicBezTo>
                <a:cubicBezTo>
                  <a:pt x="195" y="266"/>
                  <a:pt x="194" y="264"/>
                  <a:pt x="193" y="264"/>
                </a:cubicBezTo>
                <a:cubicBezTo>
                  <a:pt x="192" y="264"/>
                  <a:pt x="192" y="262"/>
                  <a:pt x="193" y="261"/>
                </a:cubicBezTo>
                <a:cubicBezTo>
                  <a:pt x="193" y="260"/>
                  <a:pt x="191" y="260"/>
                  <a:pt x="190" y="259"/>
                </a:cubicBezTo>
                <a:cubicBezTo>
                  <a:pt x="189" y="258"/>
                  <a:pt x="186" y="258"/>
                  <a:pt x="185" y="257"/>
                </a:cubicBezTo>
                <a:cubicBezTo>
                  <a:pt x="185" y="256"/>
                  <a:pt x="182" y="251"/>
                  <a:pt x="180" y="251"/>
                </a:cubicBezTo>
                <a:cubicBezTo>
                  <a:pt x="179" y="251"/>
                  <a:pt x="176" y="252"/>
                  <a:pt x="175" y="250"/>
                </a:cubicBezTo>
                <a:cubicBezTo>
                  <a:pt x="173" y="249"/>
                  <a:pt x="171" y="249"/>
                  <a:pt x="170" y="249"/>
                </a:cubicBezTo>
                <a:cubicBezTo>
                  <a:pt x="169" y="250"/>
                  <a:pt x="172" y="250"/>
                  <a:pt x="171" y="251"/>
                </a:cubicBezTo>
                <a:cubicBezTo>
                  <a:pt x="171" y="252"/>
                  <a:pt x="172" y="253"/>
                  <a:pt x="173" y="253"/>
                </a:cubicBezTo>
                <a:cubicBezTo>
                  <a:pt x="175" y="253"/>
                  <a:pt x="175" y="255"/>
                  <a:pt x="176" y="255"/>
                </a:cubicBezTo>
                <a:cubicBezTo>
                  <a:pt x="177" y="255"/>
                  <a:pt x="178" y="257"/>
                  <a:pt x="179" y="257"/>
                </a:cubicBezTo>
                <a:cubicBezTo>
                  <a:pt x="181" y="257"/>
                  <a:pt x="181" y="258"/>
                  <a:pt x="181" y="259"/>
                </a:cubicBezTo>
                <a:cubicBezTo>
                  <a:pt x="182" y="260"/>
                  <a:pt x="184" y="259"/>
                  <a:pt x="184" y="260"/>
                </a:cubicBezTo>
                <a:cubicBezTo>
                  <a:pt x="184" y="261"/>
                  <a:pt x="185" y="262"/>
                  <a:pt x="186" y="263"/>
                </a:cubicBezTo>
                <a:cubicBezTo>
                  <a:pt x="186" y="264"/>
                  <a:pt x="186" y="267"/>
                  <a:pt x="188" y="269"/>
                </a:cubicBezTo>
                <a:cubicBezTo>
                  <a:pt x="189" y="271"/>
                  <a:pt x="188" y="272"/>
                  <a:pt x="190" y="273"/>
                </a:cubicBezTo>
                <a:cubicBezTo>
                  <a:pt x="191" y="273"/>
                  <a:pt x="191" y="274"/>
                  <a:pt x="190" y="274"/>
                </a:cubicBezTo>
                <a:cubicBezTo>
                  <a:pt x="188" y="274"/>
                  <a:pt x="189" y="275"/>
                  <a:pt x="189" y="278"/>
                </a:cubicBezTo>
                <a:cubicBezTo>
                  <a:pt x="188" y="281"/>
                  <a:pt x="188" y="286"/>
                  <a:pt x="188" y="288"/>
                </a:cubicBezTo>
                <a:cubicBezTo>
                  <a:pt x="188" y="290"/>
                  <a:pt x="186" y="293"/>
                  <a:pt x="187" y="295"/>
                </a:cubicBezTo>
                <a:cubicBezTo>
                  <a:pt x="188" y="297"/>
                  <a:pt x="189" y="299"/>
                  <a:pt x="188" y="302"/>
                </a:cubicBezTo>
                <a:cubicBezTo>
                  <a:pt x="188" y="304"/>
                  <a:pt x="188" y="305"/>
                  <a:pt x="189" y="307"/>
                </a:cubicBezTo>
                <a:cubicBezTo>
                  <a:pt x="190" y="309"/>
                  <a:pt x="189" y="312"/>
                  <a:pt x="190" y="313"/>
                </a:cubicBezTo>
                <a:cubicBezTo>
                  <a:pt x="191" y="313"/>
                  <a:pt x="192" y="315"/>
                  <a:pt x="193" y="316"/>
                </a:cubicBezTo>
                <a:cubicBezTo>
                  <a:pt x="194" y="318"/>
                  <a:pt x="195" y="317"/>
                  <a:pt x="196" y="319"/>
                </a:cubicBezTo>
                <a:cubicBezTo>
                  <a:pt x="196" y="321"/>
                  <a:pt x="196" y="321"/>
                  <a:pt x="197" y="321"/>
                </a:cubicBezTo>
                <a:cubicBezTo>
                  <a:pt x="199" y="322"/>
                  <a:pt x="198" y="324"/>
                  <a:pt x="198" y="325"/>
                </a:cubicBezTo>
                <a:cubicBezTo>
                  <a:pt x="198" y="326"/>
                  <a:pt x="200" y="327"/>
                  <a:pt x="202" y="330"/>
                </a:cubicBezTo>
                <a:cubicBezTo>
                  <a:pt x="205" y="332"/>
                  <a:pt x="203" y="334"/>
                  <a:pt x="204" y="334"/>
                </a:cubicBezTo>
                <a:cubicBezTo>
                  <a:pt x="206" y="334"/>
                  <a:pt x="208" y="335"/>
                  <a:pt x="210" y="336"/>
                </a:cubicBezTo>
                <a:cubicBezTo>
                  <a:pt x="211" y="336"/>
                  <a:pt x="212" y="336"/>
                  <a:pt x="212" y="336"/>
                </a:cubicBezTo>
                <a:cubicBezTo>
                  <a:pt x="213" y="336"/>
                  <a:pt x="213" y="336"/>
                  <a:pt x="213" y="336"/>
                </a:cubicBezTo>
                <a:cubicBezTo>
                  <a:pt x="215" y="337"/>
                  <a:pt x="217" y="339"/>
                  <a:pt x="217" y="341"/>
                </a:cubicBezTo>
                <a:cubicBezTo>
                  <a:pt x="218" y="343"/>
                  <a:pt x="218" y="345"/>
                  <a:pt x="220" y="347"/>
                </a:cubicBezTo>
                <a:cubicBezTo>
                  <a:pt x="222" y="350"/>
                  <a:pt x="224" y="354"/>
                  <a:pt x="224" y="356"/>
                </a:cubicBezTo>
                <a:cubicBezTo>
                  <a:pt x="224" y="357"/>
                  <a:pt x="227" y="358"/>
                  <a:pt x="229" y="360"/>
                </a:cubicBezTo>
                <a:cubicBezTo>
                  <a:pt x="232" y="361"/>
                  <a:pt x="232" y="365"/>
                  <a:pt x="231" y="366"/>
                </a:cubicBezTo>
                <a:cubicBezTo>
                  <a:pt x="231" y="366"/>
                  <a:pt x="230" y="366"/>
                  <a:pt x="230" y="366"/>
                </a:cubicBezTo>
                <a:cubicBezTo>
                  <a:pt x="229" y="366"/>
                  <a:pt x="228" y="365"/>
                  <a:pt x="228" y="366"/>
                </a:cubicBezTo>
                <a:cubicBezTo>
                  <a:pt x="228" y="367"/>
                  <a:pt x="232" y="370"/>
                  <a:pt x="233" y="370"/>
                </a:cubicBezTo>
                <a:cubicBezTo>
                  <a:pt x="235" y="370"/>
                  <a:pt x="236" y="371"/>
                  <a:pt x="238" y="373"/>
                </a:cubicBezTo>
                <a:cubicBezTo>
                  <a:pt x="240" y="375"/>
                  <a:pt x="240" y="377"/>
                  <a:pt x="239" y="378"/>
                </a:cubicBezTo>
                <a:cubicBezTo>
                  <a:pt x="238" y="379"/>
                  <a:pt x="241" y="380"/>
                  <a:pt x="244" y="382"/>
                </a:cubicBezTo>
                <a:cubicBezTo>
                  <a:pt x="247" y="384"/>
                  <a:pt x="248" y="387"/>
                  <a:pt x="248" y="388"/>
                </a:cubicBezTo>
                <a:cubicBezTo>
                  <a:pt x="249" y="389"/>
                  <a:pt x="250" y="388"/>
                  <a:pt x="251" y="386"/>
                </a:cubicBezTo>
                <a:cubicBezTo>
                  <a:pt x="251" y="385"/>
                  <a:pt x="250" y="385"/>
                  <a:pt x="250" y="383"/>
                </a:cubicBezTo>
                <a:cubicBezTo>
                  <a:pt x="250" y="381"/>
                  <a:pt x="247" y="382"/>
                  <a:pt x="246" y="381"/>
                </a:cubicBezTo>
                <a:cubicBezTo>
                  <a:pt x="245" y="381"/>
                  <a:pt x="246" y="379"/>
                  <a:pt x="245" y="378"/>
                </a:cubicBezTo>
                <a:cubicBezTo>
                  <a:pt x="244" y="377"/>
                  <a:pt x="243" y="374"/>
                  <a:pt x="242" y="372"/>
                </a:cubicBezTo>
                <a:cubicBezTo>
                  <a:pt x="242" y="370"/>
                  <a:pt x="239" y="368"/>
                  <a:pt x="238" y="365"/>
                </a:cubicBezTo>
                <a:cubicBezTo>
                  <a:pt x="236" y="363"/>
                  <a:pt x="235" y="361"/>
                  <a:pt x="234" y="361"/>
                </a:cubicBezTo>
                <a:cubicBezTo>
                  <a:pt x="233" y="360"/>
                  <a:pt x="235" y="359"/>
                  <a:pt x="235" y="358"/>
                </a:cubicBezTo>
                <a:cubicBezTo>
                  <a:pt x="234" y="358"/>
                  <a:pt x="233" y="358"/>
                  <a:pt x="231" y="357"/>
                </a:cubicBezTo>
                <a:cubicBezTo>
                  <a:pt x="230" y="356"/>
                  <a:pt x="229" y="355"/>
                  <a:pt x="229" y="354"/>
                </a:cubicBezTo>
                <a:cubicBezTo>
                  <a:pt x="229" y="352"/>
                  <a:pt x="228" y="349"/>
                  <a:pt x="228" y="347"/>
                </a:cubicBezTo>
                <a:cubicBezTo>
                  <a:pt x="227" y="346"/>
                  <a:pt x="229" y="346"/>
                  <a:pt x="229" y="347"/>
                </a:cubicBezTo>
                <a:cubicBezTo>
                  <a:pt x="230" y="347"/>
                  <a:pt x="230" y="348"/>
                  <a:pt x="231" y="348"/>
                </a:cubicBezTo>
                <a:cubicBezTo>
                  <a:pt x="231" y="347"/>
                  <a:pt x="232" y="348"/>
                  <a:pt x="233" y="349"/>
                </a:cubicBezTo>
                <a:cubicBezTo>
                  <a:pt x="233" y="349"/>
                  <a:pt x="234" y="349"/>
                  <a:pt x="234" y="349"/>
                </a:cubicBezTo>
                <a:cubicBezTo>
                  <a:pt x="235" y="349"/>
                  <a:pt x="235" y="349"/>
                  <a:pt x="236" y="349"/>
                </a:cubicBezTo>
                <a:cubicBezTo>
                  <a:pt x="236" y="350"/>
                  <a:pt x="234" y="350"/>
                  <a:pt x="236" y="355"/>
                </a:cubicBezTo>
                <a:cubicBezTo>
                  <a:pt x="239" y="359"/>
                  <a:pt x="237" y="356"/>
                  <a:pt x="237" y="359"/>
                </a:cubicBezTo>
                <a:cubicBezTo>
                  <a:pt x="237" y="362"/>
                  <a:pt x="239" y="361"/>
                  <a:pt x="239" y="360"/>
                </a:cubicBezTo>
                <a:cubicBezTo>
                  <a:pt x="240" y="360"/>
                  <a:pt x="241" y="361"/>
                  <a:pt x="242" y="363"/>
                </a:cubicBezTo>
                <a:cubicBezTo>
                  <a:pt x="243" y="364"/>
                  <a:pt x="246" y="365"/>
                  <a:pt x="246" y="365"/>
                </a:cubicBezTo>
                <a:cubicBezTo>
                  <a:pt x="246" y="366"/>
                  <a:pt x="246" y="368"/>
                  <a:pt x="248" y="368"/>
                </a:cubicBezTo>
                <a:cubicBezTo>
                  <a:pt x="249" y="368"/>
                  <a:pt x="250" y="370"/>
                  <a:pt x="251" y="370"/>
                </a:cubicBezTo>
                <a:cubicBezTo>
                  <a:pt x="252" y="371"/>
                  <a:pt x="252" y="372"/>
                  <a:pt x="251" y="373"/>
                </a:cubicBezTo>
                <a:cubicBezTo>
                  <a:pt x="251" y="374"/>
                  <a:pt x="251" y="375"/>
                  <a:pt x="254" y="376"/>
                </a:cubicBezTo>
                <a:cubicBezTo>
                  <a:pt x="257" y="377"/>
                  <a:pt x="255" y="378"/>
                  <a:pt x="258" y="379"/>
                </a:cubicBezTo>
                <a:cubicBezTo>
                  <a:pt x="260" y="381"/>
                  <a:pt x="265" y="388"/>
                  <a:pt x="267" y="390"/>
                </a:cubicBezTo>
                <a:cubicBezTo>
                  <a:pt x="268" y="391"/>
                  <a:pt x="268" y="393"/>
                  <a:pt x="269" y="394"/>
                </a:cubicBezTo>
                <a:cubicBezTo>
                  <a:pt x="269" y="396"/>
                  <a:pt x="268" y="396"/>
                  <a:pt x="269" y="397"/>
                </a:cubicBezTo>
                <a:cubicBezTo>
                  <a:pt x="269" y="399"/>
                  <a:pt x="267" y="398"/>
                  <a:pt x="267" y="399"/>
                </a:cubicBezTo>
                <a:cubicBezTo>
                  <a:pt x="267" y="400"/>
                  <a:pt x="269" y="404"/>
                  <a:pt x="271" y="404"/>
                </a:cubicBezTo>
                <a:cubicBezTo>
                  <a:pt x="273" y="404"/>
                  <a:pt x="275" y="407"/>
                  <a:pt x="277" y="408"/>
                </a:cubicBezTo>
                <a:cubicBezTo>
                  <a:pt x="278" y="410"/>
                  <a:pt x="281" y="409"/>
                  <a:pt x="284" y="410"/>
                </a:cubicBezTo>
                <a:cubicBezTo>
                  <a:pt x="286" y="411"/>
                  <a:pt x="288" y="414"/>
                  <a:pt x="292" y="415"/>
                </a:cubicBezTo>
                <a:cubicBezTo>
                  <a:pt x="296" y="416"/>
                  <a:pt x="299" y="417"/>
                  <a:pt x="302" y="419"/>
                </a:cubicBezTo>
                <a:cubicBezTo>
                  <a:pt x="304" y="420"/>
                  <a:pt x="307" y="420"/>
                  <a:pt x="310" y="418"/>
                </a:cubicBezTo>
                <a:cubicBezTo>
                  <a:pt x="313" y="417"/>
                  <a:pt x="316" y="419"/>
                  <a:pt x="318" y="419"/>
                </a:cubicBezTo>
                <a:cubicBezTo>
                  <a:pt x="320" y="420"/>
                  <a:pt x="325" y="426"/>
                  <a:pt x="327" y="427"/>
                </a:cubicBezTo>
                <a:cubicBezTo>
                  <a:pt x="328" y="428"/>
                  <a:pt x="329" y="427"/>
                  <a:pt x="330" y="427"/>
                </a:cubicBezTo>
                <a:cubicBezTo>
                  <a:pt x="331" y="427"/>
                  <a:pt x="332" y="427"/>
                  <a:pt x="333" y="428"/>
                </a:cubicBezTo>
                <a:cubicBezTo>
                  <a:pt x="334" y="429"/>
                  <a:pt x="340" y="431"/>
                  <a:pt x="341" y="431"/>
                </a:cubicBezTo>
                <a:cubicBezTo>
                  <a:pt x="343" y="431"/>
                  <a:pt x="343" y="429"/>
                  <a:pt x="344" y="430"/>
                </a:cubicBezTo>
                <a:cubicBezTo>
                  <a:pt x="345" y="431"/>
                  <a:pt x="344" y="433"/>
                  <a:pt x="345" y="434"/>
                </a:cubicBezTo>
                <a:cubicBezTo>
                  <a:pt x="347" y="434"/>
                  <a:pt x="349" y="438"/>
                  <a:pt x="350" y="439"/>
                </a:cubicBezTo>
                <a:cubicBezTo>
                  <a:pt x="352" y="439"/>
                  <a:pt x="352" y="441"/>
                  <a:pt x="351" y="442"/>
                </a:cubicBezTo>
                <a:cubicBezTo>
                  <a:pt x="350" y="442"/>
                  <a:pt x="350" y="445"/>
                  <a:pt x="352" y="446"/>
                </a:cubicBezTo>
                <a:cubicBezTo>
                  <a:pt x="355" y="446"/>
                  <a:pt x="354" y="445"/>
                  <a:pt x="355" y="445"/>
                </a:cubicBezTo>
                <a:cubicBezTo>
                  <a:pt x="356" y="445"/>
                  <a:pt x="356" y="447"/>
                  <a:pt x="357" y="447"/>
                </a:cubicBezTo>
                <a:cubicBezTo>
                  <a:pt x="358" y="447"/>
                  <a:pt x="360" y="448"/>
                  <a:pt x="360" y="449"/>
                </a:cubicBezTo>
                <a:cubicBezTo>
                  <a:pt x="360" y="451"/>
                  <a:pt x="361" y="452"/>
                  <a:pt x="362" y="452"/>
                </a:cubicBezTo>
                <a:cubicBezTo>
                  <a:pt x="364" y="452"/>
                  <a:pt x="367" y="452"/>
                  <a:pt x="369" y="454"/>
                </a:cubicBezTo>
                <a:cubicBezTo>
                  <a:pt x="370" y="456"/>
                  <a:pt x="371" y="455"/>
                  <a:pt x="372" y="456"/>
                </a:cubicBezTo>
                <a:cubicBezTo>
                  <a:pt x="373" y="458"/>
                  <a:pt x="375" y="456"/>
                  <a:pt x="375" y="455"/>
                </a:cubicBezTo>
                <a:cubicBezTo>
                  <a:pt x="376" y="454"/>
                  <a:pt x="374" y="454"/>
                  <a:pt x="374" y="453"/>
                </a:cubicBezTo>
                <a:cubicBezTo>
                  <a:pt x="374" y="452"/>
                  <a:pt x="376" y="452"/>
                  <a:pt x="376" y="451"/>
                </a:cubicBezTo>
                <a:cubicBezTo>
                  <a:pt x="377" y="449"/>
                  <a:pt x="380" y="449"/>
                  <a:pt x="381" y="449"/>
                </a:cubicBezTo>
                <a:cubicBezTo>
                  <a:pt x="382" y="450"/>
                  <a:pt x="383" y="451"/>
                  <a:pt x="382" y="452"/>
                </a:cubicBezTo>
                <a:cubicBezTo>
                  <a:pt x="381" y="454"/>
                  <a:pt x="385" y="457"/>
                  <a:pt x="386" y="458"/>
                </a:cubicBezTo>
                <a:cubicBezTo>
                  <a:pt x="387" y="459"/>
                  <a:pt x="386" y="461"/>
                  <a:pt x="387" y="461"/>
                </a:cubicBezTo>
                <a:cubicBezTo>
                  <a:pt x="387" y="462"/>
                  <a:pt x="388" y="463"/>
                  <a:pt x="387" y="464"/>
                </a:cubicBezTo>
                <a:cubicBezTo>
                  <a:pt x="386" y="464"/>
                  <a:pt x="387" y="469"/>
                  <a:pt x="388" y="470"/>
                </a:cubicBezTo>
                <a:cubicBezTo>
                  <a:pt x="388" y="471"/>
                  <a:pt x="388" y="472"/>
                  <a:pt x="387" y="474"/>
                </a:cubicBezTo>
                <a:cubicBezTo>
                  <a:pt x="386" y="476"/>
                  <a:pt x="385" y="477"/>
                  <a:pt x="383" y="477"/>
                </a:cubicBezTo>
                <a:cubicBezTo>
                  <a:pt x="381" y="477"/>
                  <a:pt x="382" y="479"/>
                  <a:pt x="381" y="479"/>
                </a:cubicBezTo>
                <a:cubicBezTo>
                  <a:pt x="380" y="479"/>
                  <a:pt x="380" y="481"/>
                  <a:pt x="380" y="482"/>
                </a:cubicBezTo>
                <a:cubicBezTo>
                  <a:pt x="380" y="483"/>
                  <a:pt x="379" y="483"/>
                  <a:pt x="377" y="483"/>
                </a:cubicBezTo>
                <a:cubicBezTo>
                  <a:pt x="376" y="483"/>
                  <a:pt x="376" y="485"/>
                  <a:pt x="376" y="486"/>
                </a:cubicBezTo>
                <a:cubicBezTo>
                  <a:pt x="376" y="488"/>
                  <a:pt x="374" y="488"/>
                  <a:pt x="374" y="489"/>
                </a:cubicBezTo>
                <a:cubicBezTo>
                  <a:pt x="373" y="490"/>
                  <a:pt x="374" y="491"/>
                  <a:pt x="373" y="491"/>
                </a:cubicBezTo>
                <a:cubicBezTo>
                  <a:pt x="371" y="492"/>
                  <a:pt x="371" y="493"/>
                  <a:pt x="372" y="494"/>
                </a:cubicBezTo>
                <a:cubicBezTo>
                  <a:pt x="373" y="495"/>
                  <a:pt x="372" y="496"/>
                  <a:pt x="372" y="497"/>
                </a:cubicBezTo>
                <a:cubicBezTo>
                  <a:pt x="371" y="498"/>
                  <a:pt x="373" y="498"/>
                  <a:pt x="374" y="499"/>
                </a:cubicBezTo>
                <a:cubicBezTo>
                  <a:pt x="375" y="500"/>
                  <a:pt x="375" y="500"/>
                  <a:pt x="375" y="499"/>
                </a:cubicBezTo>
                <a:cubicBezTo>
                  <a:pt x="376" y="499"/>
                  <a:pt x="376" y="499"/>
                  <a:pt x="376" y="500"/>
                </a:cubicBezTo>
                <a:cubicBezTo>
                  <a:pt x="377" y="501"/>
                  <a:pt x="376" y="502"/>
                  <a:pt x="374" y="502"/>
                </a:cubicBezTo>
                <a:cubicBezTo>
                  <a:pt x="373" y="502"/>
                  <a:pt x="371" y="504"/>
                  <a:pt x="370" y="506"/>
                </a:cubicBezTo>
                <a:cubicBezTo>
                  <a:pt x="370" y="508"/>
                  <a:pt x="372" y="511"/>
                  <a:pt x="372" y="512"/>
                </a:cubicBezTo>
                <a:cubicBezTo>
                  <a:pt x="372" y="513"/>
                  <a:pt x="371" y="512"/>
                  <a:pt x="371" y="513"/>
                </a:cubicBezTo>
                <a:cubicBezTo>
                  <a:pt x="370" y="514"/>
                  <a:pt x="374" y="516"/>
                  <a:pt x="375" y="517"/>
                </a:cubicBezTo>
                <a:cubicBezTo>
                  <a:pt x="377" y="518"/>
                  <a:pt x="378" y="521"/>
                  <a:pt x="379" y="523"/>
                </a:cubicBezTo>
                <a:cubicBezTo>
                  <a:pt x="381" y="524"/>
                  <a:pt x="381" y="525"/>
                  <a:pt x="382" y="529"/>
                </a:cubicBezTo>
                <a:cubicBezTo>
                  <a:pt x="384" y="533"/>
                  <a:pt x="387" y="539"/>
                  <a:pt x="389" y="542"/>
                </a:cubicBezTo>
                <a:cubicBezTo>
                  <a:pt x="391" y="544"/>
                  <a:pt x="392" y="546"/>
                  <a:pt x="392" y="547"/>
                </a:cubicBezTo>
                <a:cubicBezTo>
                  <a:pt x="391" y="548"/>
                  <a:pt x="392" y="550"/>
                  <a:pt x="393" y="551"/>
                </a:cubicBezTo>
                <a:cubicBezTo>
                  <a:pt x="395" y="552"/>
                  <a:pt x="396" y="554"/>
                  <a:pt x="400" y="556"/>
                </a:cubicBezTo>
                <a:cubicBezTo>
                  <a:pt x="404" y="558"/>
                  <a:pt x="411" y="561"/>
                  <a:pt x="412" y="563"/>
                </a:cubicBezTo>
                <a:cubicBezTo>
                  <a:pt x="413" y="565"/>
                  <a:pt x="417" y="567"/>
                  <a:pt x="417" y="567"/>
                </a:cubicBezTo>
                <a:cubicBezTo>
                  <a:pt x="418" y="567"/>
                  <a:pt x="417" y="570"/>
                  <a:pt x="418" y="572"/>
                </a:cubicBezTo>
                <a:cubicBezTo>
                  <a:pt x="418" y="573"/>
                  <a:pt x="418" y="580"/>
                  <a:pt x="418" y="583"/>
                </a:cubicBezTo>
                <a:cubicBezTo>
                  <a:pt x="417" y="585"/>
                  <a:pt x="417" y="587"/>
                  <a:pt x="416" y="589"/>
                </a:cubicBezTo>
                <a:cubicBezTo>
                  <a:pt x="416" y="591"/>
                  <a:pt x="417" y="591"/>
                  <a:pt x="417" y="591"/>
                </a:cubicBezTo>
                <a:cubicBezTo>
                  <a:pt x="416" y="592"/>
                  <a:pt x="416" y="594"/>
                  <a:pt x="416" y="597"/>
                </a:cubicBezTo>
                <a:cubicBezTo>
                  <a:pt x="416" y="600"/>
                  <a:pt x="414" y="605"/>
                  <a:pt x="414" y="607"/>
                </a:cubicBezTo>
                <a:cubicBezTo>
                  <a:pt x="414" y="608"/>
                  <a:pt x="413" y="609"/>
                  <a:pt x="413" y="611"/>
                </a:cubicBezTo>
                <a:cubicBezTo>
                  <a:pt x="413" y="613"/>
                  <a:pt x="412" y="614"/>
                  <a:pt x="411" y="615"/>
                </a:cubicBezTo>
                <a:cubicBezTo>
                  <a:pt x="410" y="616"/>
                  <a:pt x="413" y="618"/>
                  <a:pt x="413" y="620"/>
                </a:cubicBezTo>
                <a:cubicBezTo>
                  <a:pt x="413" y="621"/>
                  <a:pt x="411" y="622"/>
                  <a:pt x="411" y="625"/>
                </a:cubicBezTo>
                <a:cubicBezTo>
                  <a:pt x="412" y="628"/>
                  <a:pt x="411" y="633"/>
                  <a:pt x="411" y="634"/>
                </a:cubicBezTo>
                <a:cubicBezTo>
                  <a:pt x="411" y="635"/>
                  <a:pt x="410" y="635"/>
                  <a:pt x="410" y="637"/>
                </a:cubicBezTo>
                <a:cubicBezTo>
                  <a:pt x="411" y="639"/>
                  <a:pt x="409" y="639"/>
                  <a:pt x="409" y="642"/>
                </a:cubicBezTo>
                <a:cubicBezTo>
                  <a:pt x="409" y="645"/>
                  <a:pt x="406" y="649"/>
                  <a:pt x="406" y="651"/>
                </a:cubicBezTo>
                <a:cubicBezTo>
                  <a:pt x="405" y="653"/>
                  <a:pt x="405" y="654"/>
                  <a:pt x="404" y="654"/>
                </a:cubicBezTo>
                <a:cubicBezTo>
                  <a:pt x="402" y="654"/>
                  <a:pt x="402" y="656"/>
                  <a:pt x="403" y="658"/>
                </a:cubicBezTo>
                <a:cubicBezTo>
                  <a:pt x="404" y="659"/>
                  <a:pt x="402" y="661"/>
                  <a:pt x="404" y="663"/>
                </a:cubicBezTo>
                <a:cubicBezTo>
                  <a:pt x="405" y="665"/>
                  <a:pt x="404" y="665"/>
                  <a:pt x="404" y="667"/>
                </a:cubicBezTo>
                <a:cubicBezTo>
                  <a:pt x="403" y="669"/>
                  <a:pt x="402" y="669"/>
                  <a:pt x="402" y="671"/>
                </a:cubicBezTo>
                <a:cubicBezTo>
                  <a:pt x="402" y="673"/>
                  <a:pt x="401" y="674"/>
                  <a:pt x="402" y="676"/>
                </a:cubicBezTo>
                <a:cubicBezTo>
                  <a:pt x="403" y="678"/>
                  <a:pt x="402" y="678"/>
                  <a:pt x="402" y="678"/>
                </a:cubicBezTo>
                <a:cubicBezTo>
                  <a:pt x="401" y="678"/>
                  <a:pt x="400" y="680"/>
                  <a:pt x="400" y="683"/>
                </a:cubicBezTo>
                <a:cubicBezTo>
                  <a:pt x="399" y="686"/>
                  <a:pt x="399" y="686"/>
                  <a:pt x="402" y="686"/>
                </a:cubicBezTo>
                <a:cubicBezTo>
                  <a:pt x="404" y="686"/>
                  <a:pt x="402" y="678"/>
                  <a:pt x="404" y="678"/>
                </a:cubicBezTo>
                <a:cubicBezTo>
                  <a:pt x="405" y="678"/>
                  <a:pt x="404" y="677"/>
                  <a:pt x="405" y="677"/>
                </a:cubicBezTo>
                <a:cubicBezTo>
                  <a:pt x="407" y="676"/>
                  <a:pt x="405" y="678"/>
                  <a:pt x="406" y="678"/>
                </a:cubicBezTo>
                <a:cubicBezTo>
                  <a:pt x="407" y="678"/>
                  <a:pt x="408" y="679"/>
                  <a:pt x="407" y="680"/>
                </a:cubicBezTo>
                <a:cubicBezTo>
                  <a:pt x="405" y="681"/>
                  <a:pt x="407" y="683"/>
                  <a:pt x="406" y="684"/>
                </a:cubicBezTo>
                <a:cubicBezTo>
                  <a:pt x="406" y="685"/>
                  <a:pt x="405" y="686"/>
                  <a:pt x="405" y="687"/>
                </a:cubicBezTo>
                <a:cubicBezTo>
                  <a:pt x="406" y="688"/>
                  <a:pt x="405" y="688"/>
                  <a:pt x="404" y="690"/>
                </a:cubicBezTo>
                <a:cubicBezTo>
                  <a:pt x="404" y="691"/>
                  <a:pt x="405" y="691"/>
                  <a:pt x="405" y="692"/>
                </a:cubicBezTo>
                <a:cubicBezTo>
                  <a:pt x="404" y="692"/>
                  <a:pt x="405" y="693"/>
                  <a:pt x="405" y="694"/>
                </a:cubicBezTo>
                <a:cubicBezTo>
                  <a:pt x="404" y="694"/>
                  <a:pt x="404" y="695"/>
                  <a:pt x="405" y="696"/>
                </a:cubicBezTo>
                <a:cubicBezTo>
                  <a:pt x="405" y="697"/>
                  <a:pt x="403" y="697"/>
                  <a:pt x="403" y="697"/>
                </a:cubicBezTo>
                <a:cubicBezTo>
                  <a:pt x="402" y="698"/>
                  <a:pt x="403" y="699"/>
                  <a:pt x="403" y="700"/>
                </a:cubicBezTo>
                <a:cubicBezTo>
                  <a:pt x="402" y="701"/>
                  <a:pt x="401" y="700"/>
                  <a:pt x="400" y="699"/>
                </a:cubicBezTo>
                <a:cubicBezTo>
                  <a:pt x="400" y="699"/>
                  <a:pt x="401" y="697"/>
                  <a:pt x="402" y="696"/>
                </a:cubicBezTo>
                <a:cubicBezTo>
                  <a:pt x="403" y="695"/>
                  <a:pt x="401" y="693"/>
                  <a:pt x="400" y="693"/>
                </a:cubicBezTo>
                <a:cubicBezTo>
                  <a:pt x="398" y="694"/>
                  <a:pt x="401" y="695"/>
                  <a:pt x="401" y="697"/>
                </a:cubicBezTo>
                <a:cubicBezTo>
                  <a:pt x="401" y="697"/>
                  <a:pt x="401" y="697"/>
                  <a:pt x="400" y="697"/>
                </a:cubicBezTo>
                <a:cubicBezTo>
                  <a:pt x="400" y="697"/>
                  <a:pt x="399" y="697"/>
                  <a:pt x="399" y="698"/>
                </a:cubicBezTo>
                <a:cubicBezTo>
                  <a:pt x="399" y="699"/>
                  <a:pt x="397" y="698"/>
                  <a:pt x="397" y="699"/>
                </a:cubicBezTo>
                <a:cubicBezTo>
                  <a:pt x="396" y="700"/>
                  <a:pt x="398" y="701"/>
                  <a:pt x="397" y="701"/>
                </a:cubicBezTo>
                <a:cubicBezTo>
                  <a:pt x="396" y="702"/>
                  <a:pt x="394" y="703"/>
                  <a:pt x="394" y="704"/>
                </a:cubicBezTo>
                <a:cubicBezTo>
                  <a:pt x="394" y="705"/>
                  <a:pt x="395" y="705"/>
                  <a:pt x="395" y="704"/>
                </a:cubicBezTo>
                <a:cubicBezTo>
                  <a:pt x="395" y="703"/>
                  <a:pt x="397" y="703"/>
                  <a:pt x="397" y="704"/>
                </a:cubicBezTo>
                <a:cubicBezTo>
                  <a:pt x="397" y="705"/>
                  <a:pt x="398" y="705"/>
                  <a:pt x="398" y="705"/>
                </a:cubicBezTo>
                <a:cubicBezTo>
                  <a:pt x="399" y="704"/>
                  <a:pt x="399" y="704"/>
                  <a:pt x="400" y="704"/>
                </a:cubicBezTo>
                <a:cubicBezTo>
                  <a:pt x="401" y="705"/>
                  <a:pt x="401" y="707"/>
                  <a:pt x="400" y="707"/>
                </a:cubicBezTo>
                <a:cubicBezTo>
                  <a:pt x="399" y="707"/>
                  <a:pt x="398" y="708"/>
                  <a:pt x="399" y="709"/>
                </a:cubicBezTo>
                <a:cubicBezTo>
                  <a:pt x="399" y="710"/>
                  <a:pt x="400" y="710"/>
                  <a:pt x="401" y="710"/>
                </a:cubicBezTo>
                <a:cubicBezTo>
                  <a:pt x="401" y="710"/>
                  <a:pt x="402" y="709"/>
                  <a:pt x="403" y="710"/>
                </a:cubicBezTo>
                <a:cubicBezTo>
                  <a:pt x="404" y="710"/>
                  <a:pt x="403" y="712"/>
                  <a:pt x="403" y="711"/>
                </a:cubicBezTo>
                <a:cubicBezTo>
                  <a:pt x="402" y="711"/>
                  <a:pt x="400" y="710"/>
                  <a:pt x="400" y="711"/>
                </a:cubicBezTo>
                <a:cubicBezTo>
                  <a:pt x="399" y="712"/>
                  <a:pt x="398" y="711"/>
                  <a:pt x="397" y="711"/>
                </a:cubicBezTo>
                <a:cubicBezTo>
                  <a:pt x="396" y="710"/>
                  <a:pt x="393" y="712"/>
                  <a:pt x="394" y="713"/>
                </a:cubicBezTo>
                <a:cubicBezTo>
                  <a:pt x="395" y="714"/>
                  <a:pt x="395" y="715"/>
                  <a:pt x="396" y="715"/>
                </a:cubicBezTo>
                <a:cubicBezTo>
                  <a:pt x="397" y="715"/>
                  <a:pt x="398" y="715"/>
                  <a:pt x="398" y="714"/>
                </a:cubicBezTo>
                <a:cubicBezTo>
                  <a:pt x="399" y="713"/>
                  <a:pt x="400" y="712"/>
                  <a:pt x="400" y="714"/>
                </a:cubicBezTo>
                <a:cubicBezTo>
                  <a:pt x="400" y="716"/>
                  <a:pt x="398" y="715"/>
                  <a:pt x="398" y="716"/>
                </a:cubicBezTo>
                <a:cubicBezTo>
                  <a:pt x="397" y="717"/>
                  <a:pt x="397" y="717"/>
                  <a:pt x="395" y="718"/>
                </a:cubicBezTo>
                <a:cubicBezTo>
                  <a:pt x="394" y="719"/>
                  <a:pt x="395" y="721"/>
                  <a:pt x="396" y="720"/>
                </a:cubicBezTo>
                <a:cubicBezTo>
                  <a:pt x="397" y="720"/>
                  <a:pt x="396" y="721"/>
                  <a:pt x="397" y="721"/>
                </a:cubicBezTo>
                <a:cubicBezTo>
                  <a:pt x="399" y="722"/>
                  <a:pt x="399" y="721"/>
                  <a:pt x="399" y="720"/>
                </a:cubicBezTo>
                <a:cubicBezTo>
                  <a:pt x="399" y="719"/>
                  <a:pt x="399" y="717"/>
                  <a:pt x="401" y="718"/>
                </a:cubicBezTo>
                <a:cubicBezTo>
                  <a:pt x="402" y="719"/>
                  <a:pt x="400" y="720"/>
                  <a:pt x="400" y="721"/>
                </a:cubicBezTo>
                <a:cubicBezTo>
                  <a:pt x="400" y="722"/>
                  <a:pt x="399" y="723"/>
                  <a:pt x="399" y="724"/>
                </a:cubicBezTo>
                <a:cubicBezTo>
                  <a:pt x="399" y="725"/>
                  <a:pt x="398" y="724"/>
                  <a:pt x="398" y="726"/>
                </a:cubicBezTo>
                <a:cubicBezTo>
                  <a:pt x="398" y="727"/>
                  <a:pt x="396" y="726"/>
                  <a:pt x="397" y="727"/>
                </a:cubicBezTo>
                <a:cubicBezTo>
                  <a:pt x="398" y="727"/>
                  <a:pt x="396" y="728"/>
                  <a:pt x="397" y="729"/>
                </a:cubicBezTo>
                <a:cubicBezTo>
                  <a:pt x="397" y="730"/>
                  <a:pt x="397" y="729"/>
                  <a:pt x="398" y="729"/>
                </a:cubicBezTo>
                <a:cubicBezTo>
                  <a:pt x="398" y="729"/>
                  <a:pt x="398" y="728"/>
                  <a:pt x="399" y="729"/>
                </a:cubicBezTo>
                <a:cubicBezTo>
                  <a:pt x="400" y="729"/>
                  <a:pt x="400" y="729"/>
                  <a:pt x="401" y="729"/>
                </a:cubicBezTo>
                <a:cubicBezTo>
                  <a:pt x="402" y="728"/>
                  <a:pt x="403" y="730"/>
                  <a:pt x="402" y="730"/>
                </a:cubicBezTo>
                <a:cubicBezTo>
                  <a:pt x="401" y="730"/>
                  <a:pt x="399" y="732"/>
                  <a:pt x="400" y="732"/>
                </a:cubicBezTo>
                <a:cubicBezTo>
                  <a:pt x="400" y="732"/>
                  <a:pt x="401" y="732"/>
                  <a:pt x="401" y="732"/>
                </a:cubicBezTo>
                <a:cubicBezTo>
                  <a:pt x="402" y="732"/>
                  <a:pt x="402" y="732"/>
                  <a:pt x="403" y="732"/>
                </a:cubicBezTo>
                <a:cubicBezTo>
                  <a:pt x="403" y="734"/>
                  <a:pt x="404" y="733"/>
                  <a:pt x="404" y="732"/>
                </a:cubicBezTo>
                <a:cubicBezTo>
                  <a:pt x="404" y="731"/>
                  <a:pt x="406" y="732"/>
                  <a:pt x="407" y="733"/>
                </a:cubicBezTo>
                <a:cubicBezTo>
                  <a:pt x="407" y="734"/>
                  <a:pt x="404" y="735"/>
                  <a:pt x="403" y="734"/>
                </a:cubicBezTo>
                <a:cubicBezTo>
                  <a:pt x="402" y="734"/>
                  <a:pt x="401" y="736"/>
                  <a:pt x="402" y="737"/>
                </a:cubicBezTo>
                <a:cubicBezTo>
                  <a:pt x="403" y="738"/>
                  <a:pt x="404" y="737"/>
                  <a:pt x="405" y="736"/>
                </a:cubicBezTo>
                <a:cubicBezTo>
                  <a:pt x="406" y="735"/>
                  <a:pt x="411" y="735"/>
                  <a:pt x="411" y="736"/>
                </a:cubicBezTo>
                <a:cubicBezTo>
                  <a:pt x="412" y="737"/>
                  <a:pt x="411" y="737"/>
                  <a:pt x="410" y="737"/>
                </a:cubicBezTo>
                <a:cubicBezTo>
                  <a:pt x="409" y="737"/>
                  <a:pt x="409" y="737"/>
                  <a:pt x="409" y="737"/>
                </a:cubicBezTo>
                <a:cubicBezTo>
                  <a:pt x="408" y="738"/>
                  <a:pt x="406" y="738"/>
                  <a:pt x="406" y="738"/>
                </a:cubicBezTo>
                <a:cubicBezTo>
                  <a:pt x="406" y="737"/>
                  <a:pt x="404" y="738"/>
                  <a:pt x="404" y="739"/>
                </a:cubicBezTo>
                <a:cubicBezTo>
                  <a:pt x="404" y="740"/>
                  <a:pt x="402" y="740"/>
                  <a:pt x="404" y="741"/>
                </a:cubicBezTo>
                <a:cubicBezTo>
                  <a:pt x="405" y="741"/>
                  <a:pt x="405" y="740"/>
                  <a:pt x="405" y="740"/>
                </a:cubicBezTo>
                <a:cubicBezTo>
                  <a:pt x="406" y="739"/>
                  <a:pt x="406" y="739"/>
                  <a:pt x="408" y="739"/>
                </a:cubicBezTo>
                <a:cubicBezTo>
                  <a:pt x="409" y="739"/>
                  <a:pt x="410" y="739"/>
                  <a:pt x="410" y="738"/>
                </a:cubicBezTo>
                <a:cubicBezTo>
                  <a:pt x="411" y="738"/>
                  <a:pt x="412" y="737"/>
                  <a:pt x="412" y="738"/>
                </a:cubicBezTo>
                <a:cubicBezTo>
                  <a:pt x="413" y="740"/>
                  <a:pt x="410" y="741"/>
                  <a:pt x="409" y="740"/>
                </a:cubicBezTo>
                <a:cubicBezTo>
                  <a:pt x="408" y="739"/>
                  <a:pt x="407" y="741"/>
                  <a:pt x="407" y="742"/>
                </a:cubicBezTo>
                <a:cubicBezTo>
                  <a:pt x="407" y="743"/>
                  <a:pt x="404" y="742"/>
                  <a:pt x="403" y="741"/>
                </a:cubicBezTo>
                <a:cubicBezTo>
                  <a:pt x="401" y="741"/>
                  <a:pt x="402" y="743"/>
                  <a:pt x="403" y="744"/>
                </a:cubicBezTo>
                <a:cubicBezTo>
                  <a:pt x="404" y="745"/>
                  <a:pt x="404" y="745"/>
                  <a:pt x="405" y="745"/>
                </a:cubicBezTo>
                <a:cubicBezTo>
                  <a:pt x="405" y="745"/>
                  <a:pt x="406" y="745"/>
                  <a:pt x="407" y="745"/>
                </a:cubicBezTo>
                <a:cubicBezTo>
                  <a:pt x="408" y="746"/>
                  <a:pt x="408" y="747"/>
                  <a:pt x="409" y="746"/>
                </a:cubicBezTo>
                <a:cubicBezTo>
                  <a:pt x="411" y="745"/>
                  <a:pt x="409" y="745"/>
                  <a:pt x="409" y="745"/>
                </a:cubicBezTo>
                <a:cubicBezTo>
                  <a:pt x="408" y="744"/>
                  <a:pt x="409" y="743"/>
                  <a:pt x="410" y="744"/>
                </a:cubicBezTo>
                <a:cubicBezTo>
                  <a:pt x="412" y="744"/>
                  <a:pt x="414" y="743"/>
                  <a:pt x="414" y="741"/>
                </a:cubicBezTo>
                <a:cubicBezTo>
                  <a:pt x="413" y="738"/>
                  <a:pt x="415" y="737"/>
                  <a:pt x="417" y="737"/>
                </a:cubicBezTo>
                <a:cubicBezTo>
                  <a:pt x="420" y="736"/>
                  <a:pt x="418" y="738"/>
                  <a:pt x="417" y="739"/>
                </a:cubicBezTo>
                <a:cubicBezTo>
                  <a:pt x="415" y="739"/>
                  <a:pt x="415" y="740"/>
                  <a:pt x="416" y="741"/>
                </a:cubicBezTo>
                <a:cubicBezTo>
                  <a:pt x="417" y="742"/>
                  <a:pt x="418" y="742"/>
                  <a:pt x="418" y="741"/>
                </a:cubicBezTo>
                <a:cubicBezTo>
                  <a:pt x="419" y="741"/>
                  <a:pt x="420" y="741"/>
                  <a:pt x="420" y="741"/>
                </a:cubicBezTo>
                <a:cubicBezTo>
                  <a:pt x="421" y="742"/>
                  <a:pt x="418" y="742"/>
                  <a:pt x="418" y="743"/>
                </a:cubicBezTo>
                <a:cubicBezTo>
                  <a:pt x="417" y="744"/>
                  <a:pt x="419" y="745"/>
                  <a:pt x="418" y="746"/>
                </a:cubicBezTo>
                <a:cubicBezTo>
                  <a:pt x="416" y="747"/>
                  <a:pt x="417" y="743"/>
                  <a:pt x="416" y="743"/>
                </a:cubicBezTo>
                <a:cubicBezTo>
                  <a:pt x="415" y="742"/>
                  <a:pt x="414" y="743"/>
                  <a:pt x="415" y="745"/>
                </a:cubicBezTo>
                <a:cubicBezTo>
                  <a:pt x="416" y="747"/>
                  <a:pt x="414" y="746"/>
                  <a:pt x="413" y="745"/>
                </a:cubicBezTo>
                <a:cubicBezTo>
                  <a:pt x="412" y="744"/>
                  <a:pt x="411" y="745"/>
                  <a:pt x="412" y="746"/>
                </a:cubicBezTo>
                <a:cubicBezTo>
                  <a:pt x="413" y="747"/>
                  <a:pt x="410" y="746"/>
                  <a:pt x="410" y="748"/>
                </a:cubicBezTo>
                <a:cubicBezTo>
                  <a:pt x="410" y="749"/>
                  <a:pt x="410" y="749"/>
                  <a:pt x="411" y="749"/>
                </a:cubicBezTo>
                <a:cubicBezTo>
                  <a:pt x="412" y="748"/>
                  <a:pt x="412" y="748"/>
                  <a:pt x="413" y="749"/>
                </a:cubicBezTo>
                <a:cubicBezTo>
                  <a:pt x="415" y="749"/>
                  <a:pt x="414" y="751"/>
                  <a:pt x="415" y="752"/>
                </a:cubicBezTo>
                <a:cubicBezTo>
                  <a:pt x="416" y="753"/>
                  <a:pt x="415" y="749"/>
                  <a:pt x="417" y="749"/>
                </a:cubicBezTo>
                <a:cubicBezTo>
                  <a:pt x="418" y="749"/>
                  <a:pt x="417" y="752"/>
                  <a:pt x="420" y="753"/>
                </a:cubicBezTo>
                <a:cubicBezTo>
                  <a:pt x="423" y="754"/>
                  <a:pt x="420" y="752"/>
                  <a:pt x="421" y="751"/>
                </a:cubicBezTo>
                <a:cubicBezTo>
                  <a:pt x="423" y="751"/>
                  <a:pt x="424" y="754"/>
                  <a:pt x="426" y="755"/>
                </a:cubicBezTo>
                <a:cubicBezTo>
                  <a:pt x="427" y="755"/>
                  <a:pt x="426" y="753"/>
                  <a:pt x="425" y="752"/>
                </a:cubicBezTo>
                <a:cubicBezTo>
                  <a:pt x="424" y="751"/>
                  <a:pt x="426" y="751"/>
                  <a:pt x="428" y="752"/>
                </a:cubicBezTo>
                <a:cubicBezTo>
                  <a:pt x="429" y="752"/>
                  <a:pt x="430" y="752"/>
                  <a:pt x="430" y="751"/>
                </a:cubicBezTo>
                <a:cubicBezTo>
                  <a:pt x="430" y="751"/>
                  <a:pt x="431" y="751"/>
                  <a:pt x="431" y="751"/>
                </a:cubicBezTo>
                <a:cubicBezTo>
                  <a:pt x="432" y="751"/>
                  <a:pt x="432" y="752"/>
                  <a:pt x="433" y="751"/>
                </a:cubicBezTo>
                <a:cubicBezTo>
                  <a:pt x="434" y="750"/>
                  <a:pt x="437" y="751"/>
                  <a:pt x="438" y="750"/>
                </a:cubicBezTo>
                <a:cubicBezTo>
                  <a:pt x="440" y="749"/>
                  <a:pt x="438" y="749"/>
                  <a:pt x="435" y="748"/>
                </a:cubicBezTo>
                <a:cubicBezTo>
                  <a:pt x="433" y="748"/>
                  <a:pt x="428" y="744"/>
                  <a:pt x="427" y="743"/>
                </a:cubicBezTo>
                <a:cubicBezTo>
                  <a:pt x="426" y="742"/>
                  <a:pt x="427" y="741"/>
                  <a:pt x="425" y="741"/>
                </a:cubicBezTo>
                <a:cubicBezTo>
                  <a:pt x="423" y="741"/>
                  <a:pt x="424" y="740"/>
                  <a:pt x="425" y="739"/>
                </a:cubicBezTo>
                <a:cubicBezTo>
                  <a:pt x="426" y="739"/>
                  <a:pt x="425" y="737"/>
                  <a:pt x="424" y="737"/>
                </a:cubicBezTo>
                <a:cubicBezTo>
                  <a:pt x="422" y="737"/>
                  <a:pt x="420" y="737"/>
                  <a:pt x="420" y="735"/>
                </a:cubicBezTo>
                <a:cubicBezTo>
                  <a:pt x="420" y="734"/>
                  <a:pt x="422" y="734"/>
                  <a:pt x="423" y="735"/>
                </a:cubicBezTo>
                <a:cubicBezTo>
                  <a:pt x="424" y="735"/>
                  <a:pt x="424" y="735"/>
                  <a:pt x="425" y="735"/>
                </a:cubicBezTo>
                <a:cubicBezTo>
                  <a:pt x="425" y="734"/>
                  <a:pt x="422" y="732"/>
                  <a:pt x="422" y="731"/>
                </a:cubicBezTo>
                <a:cubicBezTo>
                  <a:pt x="422" y="730"/>
                  <a:pt x="422" y="729"/>
                  <a:pt x="422" y="728"/>
                </a:cubicBezTo>
                <a:cubicBezTo>
                  <a:pt x="422" y="727"/>
                  <a:pt x="421" y="725"/>
                  <a:pt x="423" y="724"/>
                </a:cubicBezTo>
                <a:cubicBezTo>
                  <a:pt x="424" y="723"/>
                  <a:pt x="424" y="722"/>
                  <a:pt x="425" y="722"/>
                </a:cubicBezTo>
                <a:cubicBezTo>
                  <a:pt x="426" y="722"/>
                  <a:pt x="428" y="721"/>
                  <a:pt x="428" y="719"/>
                </a:cubicBezTo>
                <a:cubicBezTo>
                  <a:pt x="428" y="717"/>
                  <a:pt x="429" y="716"/>
                  <a:pt x="431" y="715"/>
                </a:cubicBezTo>
                <a:cubicBezTo>
                  <a:pt x="433" y="713"/>
                  <a:pt x="436" y="711"/>
                  <a:pt x="436" y="710"/>
                </a:cubicBezTo>
                <a:cubicBezTo>
                  <a:pt x="435" y="710"/>
                  <a:pt x="436" y="707"/>
                  <a:pt x="436" y="706"/>
                </a:cubicBezTo>
                <a:cubicBezTo>
                  <a:pt x="436" y="705"/>
                  <a:pt x="433" y="705"/>
                  <a:pt x="432" y="705"/>
                </a:cubicBezTo>
                <a:cubicBezTo>
                  <a:pt x="431" y="705"/>
                  <a:pt x="427" y="702"/>
                  <a:pt x="429" y="699"/>
                </a:cubicBezTo>
                <a:cubicBezTo>
                  <a:pt x="431" y="695"/>
                  <a:pt x="435" y="695"/>
                  <a:pt x="436" y="695"/>
                </a:cubicBezTo>
                <a:cubicBezTo>
                  <a:pt x="437" y="695"/>
                  <a:pt x="436" y="693"/>
                  <a:pt x="437" y="692"/>
                </a:cubicBezTo>
                <a:cubicBezTo>
                  <a:pt x="438" y="692"/>
                  <a:pt x="438" y="691"/>
                  <a:pt x="438" y="689"/>
                </a:cubicBezTo>
                <a:cubicBezTo>
                  <a:pt x="438" y="688"/>
                  <a:pt x="438" y="685"/>
                  <a:pt x="440" y="685"/>
                </a:cubicBezTo>
                <a:cubicBezTo>
                  <a:pt x="442" y="685"/>
                  <a:pt x="442" y="684"/>
                  <a:pt x="441" y="684"/>
                </a:cubicBezTo>
                <a:cubicBezTo>
                  <a:pt x="440" y="683"/>
                  <a:pt x="440" y="682"/>
                  <a:pt x="441" y="682"/>
                </a:cubicBezTo>
                <a:cubicBezTo>
                  <a:pt x="443" y="682"/>
                  <a:pt x="442" y="683"/>
                  <a:pt x="444" y="683"/>
                </a:cubicBezTo>
                <a:cubicBezTo>
                  <a:pt x="445" y="683"/>
                  <a:pt x="447" y="681"/>
                  <a:pt x="445" y="680"/>
                </a:cubicBezTo>
                <a:cubicBezTo>
                  <a:pt x="444" y="679"/>
                  <a:pt x="443" y="681"/>
                  <a:pt x="442" y="681"/>
                </a:cubicBezTo>
                <a:cubicBezTo>
                  <a:pt x="442" y="681"/>
                  <a:pt x="441" y="680"/>
                  <a:pt x="440" y="680"/>
                </a:cubicBezTo>
                <a:cubicBezTo>
                  <a:pt x="439" y="680"/>
                  <a:pt x="440" y="677"/>
                  <a:pt x="439" y="677"/>
                </a:cubicBezTo>
                <a:cubicBezTo>
                  <a:pt x="439" y="676"/>
                  <a:pt x="439" y="674"/>
                  <a:pt x="439" y="673"/>
                </a:cubicBezTo>
                <a:cubicBezTo>
                  <a:pt x="440" y="672"/>
                  <a:pt x="443" y="674"/>
                  <a:pt x="446" y="674"/>
                </a:cubicBezTo>
                <a:cubicBezTo>
                  <a:pt x="449" y="675"/>
                  <a:pt x="451" y="673"/>
                  <a:pt x="451" y="672"/>
                </a:cubicBezTo>
                <a:cubicBezTo>
                  <a:pt x="451" y="671"/>
                  <a:pt x="450" y="669"/>
                  <a:pt x="451" y="668"/>
                </a:cubicBezTo>
                <a:cubicBezTo>
                  <a:pt x="453" y="667"/>
                  <a:pt x="452" y="666"/>
                  <a:pt x="451" y="665"/>
                </a:cubicBezTo>
                <a:cubicBezTo>
                  <a:pt x="451" y="663"/>
                  <a:pt x="452" y="662"/>
                  <a:pt x="453" y="663"/>
                </a:cubicBezTo>
                <a:cubicBezTo>
                  <a:pt x="453" y="664"/>
                  <a:pt x="459" y="663"/>
                  <a:pt x="464" y="663"/>
                </a:cubicBezTo>
                <a:cubicBezTo>
                  <a:pt x="468" y="662"/>
                  <a:pt x="471" y="660"/>
                  <a:pt x="472" y="659"/>
                </a:cubicBezTo>
                <a:cubicBezTo>
                  <a:pt x="472" y="657"/>
                  <a:pt x="475" y="654"/>
                  <a:pt x="476" y="653"/>
                </a:cubicBezTo>
                <a:cubicBezTo>
                  <a:pt x="476" y="652"/>
                  <a:pt x="476" y="651"/>
                  <a:pt x="474" y="650"/>
                </a:cubicBezTo>
                <a:cubicBezTo>
                  <a:pt x="472" y="650"/>
                  <a:pt x="472" y="648"/>
                  <a:pt x="473" y="647"/>
                </a:cubicBezTo>
                <a:cubicBezTo>
                  <a:pt x="474" y="645"/>
                  <a:pt x="472" y="644"/>
                  <a:pt x="471" y="644"/>
                </a:cubicBezTo>
                <a:cubicBezTo>
                  <a:pt x="469" y="644"/>
                  <a:pt x="466" y="643"/>
                  <a:pt x="468" y="641"/>
                </a:cubicBezTo>
                <a:cubicBezTo>
                  <a:pt x="469" y="640"/>
                  <a:pt x="469" y="641"/>
                  <a:pt x="469" y="641"/>
                </a:cubicBezTo>
                <a:cubicBezTo>
                  <a:pt x="470" y="641"/>
                  <a:pt x="470" y="642"/>
                  <a:pt x="471" y="642"/>
                </a:cubicBezTo>
                <a:cubicBezTo>
                  <a:pt x="473" y="641"/>
                  <a:pt x="474" y="642"/>
                  <a:pt x="476" y="643"/>
                </a:cubicBezTo>
                <a:cubicBezTo>
                  <a:pt x="478" y="644"/>
                  <a:pt x="478" y="643"/>
                  <a:pt x="478" y="643"/>
                </a:cubicBezTo>
                <a:cubicBezTo>
                  <a:pt x="478" y="643"/>
                  <a:pt x="479" y="643"/>
                  <a:pt x="480" y="643"/>
                </a:cubicBezTo>
                <a:cubicBezTo>
                  <a:pt x="482" y="643"/>
                  <a:pt x="484" y="644"/>
                  <a:pt x="486" y="642"/>
                </a:cubicBezTo>
                <a:cubicBezTo>
                  <a:pt x="488" y="641"/>
                  <a:pt x="489" y="638"/>
                  <a:pt x="491" y="636"/>
                </a:cubicBezTo>
                <a:cubicBezTo>
                  <a:pt x="494" y="634"/>
                  <a:pt x="493" y="633"/>
                  <a:pt x="495" y="631"/>
                </a:cubicBezTo>
                <a:cubicBezTo>
                  <a:pt x="496" y="629"/>
                  <a:pt x="495" y="628"/>
                  <a:pt x="497" y="626"/>
                </a:cubicBezTo>
                <a:cubicBezTo>
                  <a:pt x="499" y="624"/>
                  <a:pt x="496" y="623"/>
                  <a:pt x="499" y="621"/>
                </a:cubicBezTo>
                <a:cubicBezTo>
                  <a:pt x="502" y="620"/>
                  <a:pt x="501" y="622"/>
                  <a:pt x="499" y="625"/>
                </a:cubicBezTo>
                <a:cubicBezTo>
                  <a:pt x="497" y="628"/>
                  <a:pt x="497" y="629"/>
                  <a:pt x="499" y="627"/>
                </a:cubicBezTo>
                <a:cubicBezTo>
                  <a:pt x="502" y="625"/>
                  <a:pt x="503" y="622"/>
                  <a:pt x="505" y="618"/>
                </a:cubicBezTo>
                <a:cubicBezTo>
                  <a:pt x="507" y="615"/>
                  <a:pt x="508" y="614"/>
                  <a:pt x="509" y="614"/>
                </a:cubicBezTo>
                <a:cubicBezTo>
                  <a:pt x="511" y="614"/>
                  <a:pt x="511" y="610"/>
                  <a:pt x="510" y="608"/>
                </a:cubicBezTo>
                <a:cubicBezTo>
                  <a:pt x="510" y="605"/>
                  <a:pt x="509" y="603"/>
                  <a:pt x="510" y="601"/>
                </a:cubicBezTo>
                <a:cubicBezTo>
                  <a:pt x="511" y="600"/>
                  <a:pt x="510" y="598"/>
                  <a:pt x="512" y="598"/>
                </a:cubicBezTo>
                <a:cubicBezTo>
                  <a:pt x="513" y="598"/>
                  <a:pt x="515" y="596"/>
                  <a:pt x="517" y="594"/>
                </a:cubicBezTo>
                <a:cubicBezTo>
                  <a:pt x="519" y="592"/>
                  <a:pt x="521" y="592"/>
                  <a:pt x="523" y="592"/>
                </a:cubicBezTo>
                <a:cubicBezTo>
                  <a:pt x="525" y="592"/>
                  <a:pt x="524" y="591"/>
                  <a:pt x="525" y="590"/>
                </a:cubicBezTo>
                <a:cubicBezTo>
                  <a:pt x="526" y="590"/>
                  <a:pt x="527" y="589"/>
                  <a:pt x="528" y="588"/>
                </a:cubicBezTo>
                <a:cubicBezTo>
                  <a:pt x="529" y="587"/>
                  <a:pt x="533" y="588"/>
                  <a:pt x="535" y="588"/>
                </a:cubicBezTo>
                <a:cubicBezTo>
                  <a:pt x="538" y="588"/>
                  <a:pt x="539" y="588"/>
                  <a:pt x="539" y="587"/>
                </a:cubicBezTo>
                <a:cubicBezTo>
                  <a:pt x="539" y="585"/>
                  <a:pt x="540" y="584"/>
                  <a:pt x="542" y="584"/>
                </a:cubicBezTo>
                <a:cubicBezTo>
                  <a:pt x="543" y="584"/>
                  <a:pt x="543" y="584"/>
                  <a:pt x="543" y="582"/>
                </a:cubicBezTo>
                <a:cubicBezTo>
                  <a:pt x="543" y="580"/>
                  <a:pt x="544" y="579"/>
                  <a:pt x="545" y="578"/>
                </a:cubicBezTo>
                <a:cubicBezTo>
                  <a:pt x="546" y="577"/>
                  <a:pt x="546" y="575"/>
                  <a:pt x="547" y="574"/>
                </a:cubicBezTo>
                <a:cubicBezTo>
                  <a:pt x="547" y="573"/>
                  <a:pt x="548" y="574"/>
                  <a:pt x="548" y="572"/>
                </a:cubicBezTo>
                <a:cubicBezTo>
                  <a:pt x="548" y="570"/>
                  <a:pt x="549" y="568"/>
                  <a:pt x="549" y="567"/>
                </a:cubicBezTo>
                <a:cubicBezTo>
                  <a:pt x="549" y="565"/>
                  <a:pt x="551" y="565"/>
                  <a:pt x="551" y="564"/>
                </a:cubicBezTo>
                <a:cubicBezTo>
                  <a:pt x="552" y="563"/>
                  <a:pt x="551" y="562"/>
                  <a:pt x="552" y="559"/>
                </a:cubicBezTo>
                <a:cubicBezTo>
                  <a:pt x="553" y="556"/>
                  <a:pt x="552" y="554"/>
                  <a:pt x="552" y="551"/>
                </a:cubicBezTo>
                <a:cubicBezTo>
                  <a:pt x="552" y="548"/>
                  <a:pt x="552" y="546"/>
                  <a:pt x="553" y="545"/>
                </a:cubicBezTo>
                <a:cubicBezTo>
                  <a:pt x="554" y="544"/>
                  <a:pt x="553" y="543"/>
                  <a:pt x="552" y="543"/>
                </a:cubicBezTo>
                <a:cubicBezTo>
                  <a:pt x="552" y="543"/>
                  <a:pt x="552" y="542"/>
                  <a:pt x="553" y="542"/>
                </a:cubicBezTo>
                <a:cubicBezTo>
                  <a:pt x="554" y="542"/>
                  <a:pt x="555" y="543"/>
                  <a:pt x="556" y="543"/>
                </a:cubicBezTo>
                <a:cubicBezTo>
                  <a:pt x="557" y="542"/>
                  <a:pt x="558" y="539"/>
                  <a:pt x="559" y="536"/>
                </a:cubicBezTo>
                <a:cubicBezTo>
                  <a:pt x="560" y="533"/>
                  <a:pt x="562" y="533"/>
                  <a:pt x="563" y="533"/>
                </a:cubicBezTo>
                <a:cubicBezTo>
                  <a:pt x="565" y="532"/>
                  <a:pt x="567" y="529"/>
                  <a:pt x="569" y="524"/>
                </a:cubicBezTo>
                <a:cubicBezTo>
                  <a:pt x="571" y="520"/>
                  <a:pt x="569" y="515"/>
                  <a:pt x="568" y="512"/>
                </a:cubicBezTo>
                <a:cubicBezTo>
                  <a:pt x="568" y="509"/>
                  <a:pt x="566" y="510"/>
                  <a:pt x="565" y="510"/>
                </a:cubicBezTo>
                <a:moveTo>
                  <a:pt x="386" y="285"/>
                </a:moveTo>
                <a:cubicBezTo>
                  <a:pt x="387" y="286"/>
                  <a:pt x="388" y="285"/>
                  <a:pt x="389" y="285"/>
                </a:cubicBezTo>
                <a:cubicBezTo>
                  <a:pt x="390" y="285"/>
                  <a:pt x="391" y="284"/>
                  <a:pt x="392" y="285"/>
                </a:cubicBezTo>
                <a:cubicBezTo>
                  <a:pt x="393" y="288"/>
                  <a:pt x="388" y="289"/>
                  <a:pt x="384" y="289"/>
                </a:cubicBezTo>
                <a:cubicBezTo>
                  <a:pt x="379" y="290"/>
                  <a:pt x="378" y="291"/>
                  <a:pt x="377" y="289"/>
                </a:cubicBezTo>
                <a:cubicBezTo>
                  <a:pt x="376" y="287"/>
                  <a:pt x="383" y="285"/>
                  <a:pt x="386" y="285"/>
                </a:cubicBezTo>
                <a:moveTo>
                  <a:pt x="379" y="292"/>
                </a:moveTo>
                <a:cubicBezTo>
                  <a:pt x="380" y="293"/>
                  <a:pt x="373" y="297"/>
                  <a:pt x="369" y="298"/>
                </a:cubicBezTo>
                <a:cubicBezTo>
                  <a:pt x="366" y="300"/>
                  <a:pt x="361" y="299"/>
                  <a:pt x="361" y="297"/>
                </a:cubicBezTo>
                <a:cubicBezTo>
                  <a:pt x="361" y="294"/>
                  <a:pt x="364" y="294"/>
                  <a:pt x="364" y="296"/>
                </a:cubicBezTo>
                <a:cubicBezTo>
                  <a:pt x="365" y="296"/>
                  <a:pt x="366" y="295"/>
                  <a:pt x="367" y="294"/>
                </a:cubicBezTo>
                <a:cubicBezTo>
                  <a:pt x="369" y="293"/>
                  <a:pt x="370" y="292"/>
                  <a:pt x="371" y="292"/>
                </a:cubicBezTo>
                <a:cubicBezTo>
                  <a:pt x="374" y="293"/>
                  <a:pt x="375" y="294"/>
                  <a:pt x="377" y="293"/>
                </a:cubicBezTo>
                <a:cubicBezTo>
                  <a:pt x="379" y="292"/>
                  <a:pt x="379" y="291"/>
                  <a:pt x="379" y="292"/>
                </a:cubicBezTo>
                <a:moveTo>
                  <a:pt x="359" y="274"/>
                </a:moveTo>
                <a:cubicBezTo>
                  <a:pt x="359" y="273"/>
                  <a:pt x="363" y="274"/>
                  <a:pt x="366" y="275"/>
                </a:cubicBezTo>
                <a:cubicBezTo>
                  <a:pt x="367" y="275"/>
                  <a:pt x="368" y="275"/>
                  <a:pt x="369" y="275"/>
                </a:cubicBezTo>
                <a:cubicBezTo>
                  <a:pt x="371" y="275"/>
                  <a:pt x="373" y="275"/>
                  <a:pt x="374" y="277"/>
                </a:cubicBezTo>
                <a:cubicBezTo>
                  <a:pt x="375" y="280"/>
                  <a:pt x="378" y="283"/>
                  <a:pt x="375" y="283"/>
                </a:cubicBezTo>
                <a:cubicBezTo>
                  <a:pt x="374" y="283"/>
                  <a:pt x="373" y="282"/>
                  <a:pt x="372" y="282"/>
                </a:cubicBezTo>
                <a:cubicBezTo>
                  <a:pt x="371" y="281"/>
                  <a:pt x="370" y="280"/>
                  <a:pt x="370" y="281"/>
                </a:cubicBezTo>
                <a:cubicBezTo>
                  <a:pt x="370" y="283"/>
                  <a:pt x="368" y="282"/>
                  <a:pt x="368" y="285"/>
                </a:cubicBezTo>
                <a:cubicBezTo>
                  <a:pt x="368" y="288"/>
                  <a:pt x="366" y="292"/>
                  <a:pt x="365" y="292"/>
                </a:cubicBezTo>
                <a:cubicBezTo>
                  <a:pt x="364" y="292"/>
                  <a:pt x="366" y="287"/>
                  <a:pt x="364" y="286"/>
                </a:cubicBezTo>
                <a:cubicBezTo>
                  <a:pt x="363" y="286"/>
                  <a:pt x="362" y="287"/>
                  <a:pt x="361" y="287"/>
                </a:cubicBezTo>
                <a:cubicBezTo>
                  <a:pt x="360" y="288"/>
                  <a:pt x="359" y="289"/>
                  <a:pt x="359" y="287"/>
                </a:cubicBezTo>
                <a:cubicBezTo>
                  <a:pt x="360" y="285"/>
                  <a:pt x="363" y="283"/>
                  <a:pt x="361" y="279"/>
                </a:cubicBezTo>
                <a:cubicBezTo>
                  <a:pt x="359" y="276"/>
                  <a:pt x="355" y="276"/>
                  <a:pt x="354" y="279"/>
                </a:cubicBezTo>
                <a:cubicBezTo>
                  <a:pt x="353" y="281"/>
                  <a:pt x="351" y="280"/>
                  <a:pt x="350" y="282"/>
                </a:cubicBezTo>
                <a:cubicBezTo>
                  <a:pt x="349" y="284"/>
                  <a:pt x="348" y="288"/>
                  <a:pt x="349" y="291"/>
                </a:cubicBezTo>
                <a:cubicBezTo>
                  <a:pt x="350" y="294"/>
                  <a:pt x="349" y="295"/>
                  <a:pt x="346" y="297"/>
                </a:cubicBezTo>
                <a:cubicBezTo>
                  <a:pt x="343" y="299"/>
                  <a:pt x="341" y="294"/>
                  <a:pt x="343" y="289"/>
                </a:cubicBezTo>
                <a:cubicBezTo>
                  <a:pt x="343" y="285"/>
                  <a:pt x="345" y="282"/>
                  <a:pt x="344" y="282"/>
                </a:cubicBezTo>
                <a:cubicBezTo>
                  <a:pt x="342" y="282"/>
                  <a:pt x="346" y="277"/>
                  <a:pt x="350" y="276"/>
                </a:cubicBezTo>
                <a:cubicBezTo>
                  <a:pt x="354" y="275"/>
                  <a:pt x="359" y="276"/>
                  <a:pt x="359" y="274"/>
                </a:cubicBezTo>
                <a:moveTo>
                  <a:pt x="333" y="265"/>
                </a:moveTo>
                <a:cubicBezTo>
                  <a:pt x="336" y="266"/>
                  <a:pt x="338" y="259"/>
                  <a:pt x="341" y="259"/>
                </a:cubicBezTo>
                <a:cubicBezTo>
                  <a:pt x="343" y="259"/>
                  <a:pt x="350" y="260"/>
                  <a:pt x="350" y="263"/>
                </a:cubicBezTo>
                <a:cubicBezTo>
                  <a:pt x="350" y="266"/>
                  <a:pt x="354" y="263"/>
                  <a:pt x="354" y="266"/>
                </a:cubicBezTo>
                <a:cubicBezTo>
                  <a:pt x="355" y="269"/>
                  <a:pt x="358" y="272"/>
                  <a:pt x="356" y="273"/>
                </a:cubicBezTo>
                <a:cubicBezTo>
                  <a:pt x="355" y="274"/>
                  <a:pt x="355" y="271"/>
                  <a:pt x="352" y="271"/>
                </a:cubicBezTo>
                <a:cubicBezTo>
                  <a:pt x="350" y="271"/>
                  <a:pt x="347" y="274"/>
                  <a:pt x="344" y="273"/>
                </a:cubicBezTo>
                <a:cubicBezTo>
                  <a:pt x="342" y="272"/>
                  <a:pt x="343" y="270"/>
                  <a:pt x="341" y="270"/>
                </a:cubicBezTo>
                <a:cubicBezTo>
                  <a:pt x="339" y="270"/>
                  <a:pt x="343" y="266"/>
                  <a:pt x="340" y="268"/>
                </a:cubicBezTo>
                <a:cubicBezTo>
                  <a:pt x="337" y="270"/>
                  <a:pt x="332" y="274"/>
                  <a:pt x="330" y="272"/>
                </a:cubicBezTo>
                <a:cubicBezTo>
                  <a:pt x="329" y="271"/>
                  <a:pt x="328" y="271"/>
                  <a:pt x="327" y="271"/>
                </a:cubicBezTo>
                <a:cubicBezTo>
                  <a:pt x="326" y="271"/>
                  <a:pt x="325" y="272"/>
                  <a:pt x="325" y="271"/>
                </a:cubicBezTo>
                <a:cubicBezTo>
                  <a:pt x="323" y="269"/>
                  <a:pt x="330" y="265"/>
                  <a:pt x="333" y="265"/>
                </a:cubicBezTo>
                <a:moveTo>
                  <a:pt x="216" y="152"/>
                </a:moveTo>
                <a:cubicBezTo>
                  <a:pt x="213" y="155"/>
                  <a:pt x="212" y="156"/>
                  <a:pt x="210" y="155"/>
                </a:cubicBezTo>
                <a:cubicBezTo>
                  <a:pt x="207" y="155"/>
                  <a:pt x="206" y="156"/>
                  <a:pt x="207" y="157"/>
                </a:cubicBezTo>
                <a:cubicBezTo>
                  <a:pt x="208" y="158"/>
                  <a:pt x="208" y="159"/>
                  <a:pt x="206" y="159"/>
                </a:cubicBezTo>
                <a:cubicBezTo>
                  <a:pt x="203" y="160"/>
                  <a:pt x="201" y="162"/>
                  <a:pt x="200" y="161"/>
                </a:cubicBezTo>
                <a:cubicBezTo>
                  <a:pt x="199" y="161"/>
                  <a:pt x="205" y="157"/>
                  <a:pt x="203" y="156"/>
                </a:cubicBezTo>
                <a:cubicBezTo>
                  <a:pt x="202" y="155"/>
                  <a:pt x="198" y="158"/>
                  <a:pt x="198" y="159"/>
                </a:cubicBezTo>
                <a:cubicBezTo>
                  <a:pt x="198" y="161"/>
                  <a:pt x="196" y="161"/>
                  <a:pt x="194" y="161"/>
                </a:cubicBezTo>
                <a:cubicBezTo>
                  <a:pt x="193" y="161"/>
                  <a:pt x="191" y="159"/>
                  <a:pt x="193" y="159"/>
                </a:cubicBezTo>
                <a:cubicBezTo>
                  <a:pt x="194" y="159"/>
                  <a:pt x="193" y="157"/>
                  <a:pt x="195" y="157"/>
                </a:cubicBezTo>
                <a:cubicBezTo>
                  <a:pt x="197" y="156"/>
                  <a:pt x="195" y="155"/>
                  <a:pt x="195" y="154"/>
                </a:cubicBezTo>
                <a:cubicBezTo>
                  <a:pt x="195" y="154"/>
                  <a:pt x="196" y="154"/>
                  <a:pt x="197" y="154"/>
                </a:cubicBezTo>
                <a:cubicBezTo>
                  <a:pt x="199" y="154"/>
                  <a:pt x="200" y="154"/>
                  <a:pt x="200" y="153"/>
                </a:cubicBezTo>
                <a:cubicBezTo>
                  <a:pt x="200" y="152"/>
                  <a:pt x="196" y="150"/>
                  <a:pt x="195" y="151"/>
                </a:cubicBezTo>
                <a:cubicBezTo>
                  <a:pt x="193" y="152"/>
                  <a:pt x="190" y="154"/>
                  <a:pt x="186" y="153"/>
                </a:cubicBezTo>
                <a:cubicBezTo>
                  <a:pt x="185" y="152"/>
                  <a:pt x="196" y="151"/>
                  <a:pt x="198" y="149"/>
                </a:cubicBezTo>
                <a:cubicBezTo>
                  <a:pt x="199" y="148"/>
                  <a:pt x="207" y="146"/>
                  <a:pt x="208" y="147"/>
                </a:cubicBezTo>
                <a:cubicBezTo>
                  <a:pt x="209" y="149"/>
                  <a:pt x="204" y="150"/>
                  <a:pt x="206" y="151"/>
                </a:cubicBezTo>
                <a:cubicBezTo>
                  <a:pt x="208" y="153"/>
                  <a:pt x="212" y="152"/>
                  <a:pt x="213" y="150"/>
                </a:cubicBezTo>
                <a:cubicBezTo>
                  <a:pt x="214" y="149"/>
                  <a:pt x="218" y="149"/>
                  <a:pt x="216" y="152"/>
                </a:cubicBezTo>
                <a:moveTo>
                  <a:pt x="239" y="182"/>
                </a:moveTo>
                <a:cubicBezTo>
                  <a:pt x="236" y="185"/>
                  <a:pt x="237" y="184"/>
                  <a:pt x="234" y="185"/>
                </a:cubicBezTo>
                <a:cubicBezTo>
                  <a:pt x="232" y="185"/>
                  <a:pt x="234" y="188"/>
                  <a:pt x="231" y="188"/>
                </a:cubicBezTo>
                <a:cubicBezTo>
                  <a:pt x="227" y="188"/>
                  <a:pt x="220" y="188"/>
                  <a:pt x="219" y="187"/>
                </a:cubicBezTo>
                <a:cubicBezTo>
                  <a:pt x="219" y="186"/>
                  <a:pt x="223" y="187"/>
                  <a:pt x="223" y="185"/>
                </a:cubicBezTo>
                <a:cubicBezTo>
                  <a:pt x="224" y="184"/>
                  <a:pt x="225" y="182"/>
                  <a:pt x="227" y="182"/>
                </a:cubicBezTo>
                <a:cubicBezTo>
                  <a:pt x="229" y="182"/>
                  <a:pt x="228" y="179"/>
                  <a:pt x="225" y="178"/>
                </a:cubicBezTo>
                <a:cubicBezTo>
                  <a:pt x="222" y="176"/>
                  <a:pt x="230" y="175"/>
                  <a:pt x="232" y="178"/>
                </a:cubicBezTo>
                <a:cubicBezTo>
                  <a:pt x="233" y="180"/>
                  <a:pt x="236" y="182"/>
                  <a:pt x="238" y="180"/>
                </a:cubicBezTo>
                <a:cubicBezTo>
                  <a:pt x="240" y="179"/>
                  <a:pt x="250" y="174"/>
                  <a:pt x="250" y="176"/>
                </a:cubicBezTo>
                <a:cubicBezTo>
                  <a:pt x="250" y="178"/>
                  <a:pt x="242" y="180"/>
                  <a:pt x="239" y="182"/>
                </a:cubicBezTo>
                <a:moveTo>
                  <a:pt x="295" y="234"/>
                </a:moveTo>
                <a:cubicBezTo>
                  <a:pt x="295" y="231"/>
                  <a:pt x="299" y="230"/>
                  <a:pt x="300" y="232"/>
                </a:cubicBezTo>
                <a:cubicBezTo>
                  <a:pt x="302" y="234"/>
                  <a:pt x="304" y="242"/>
                  <a:pt x="305" y="244"/>
                </a:cubicBezTo>
                <a:cubicBezTo>
                  <a:pt x="307" y="247"/>
                  <a:pt x="307" y="251"/>
                  <a:pt x="305" y="251"/>
                </a:cubicBezTo>
                <a:cubicBezTo>
                  <a:pt x="303" y="251"/>
                  <a:pt x="305" y="245"/>
                  <a:pt x="301" y="243"/>
                </a:cubicBezTo>
                <a:cubicBezTo>
                  <a:pt x="297" y="241"/>
                  <a:pt x="295" y="236"/>
                  <a:pt x="295" y="234"/>
                </a:cubicBez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5" name="矩形标注 4"/>
          <p:cNvSpPr>
            <a:spLocks noChangeArrowheads="1"/>
          </p:cNvSpPr>
          <p:nvPr/>
        </p:nvSpPr>
        <p:spPr bwMode="auto">
          <a:xfrm>
            <a:off x="8513763" y="1858963"/>
            <a:ext cx="1089025" cy="596900"/>
          </a:xfrm>
          <a:prstGeom prst="wedgeRectCallout">
            <a:avLst>
              <a:gd name="adj1" fmla="val -79389"/>
              <a:gd name="adj2" fmla="val -9023"/>
            </a:avLst>
          </a:prstGeom>
          <a:solidFill>
            <a:srgbClr val="8DBD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sp>
        <p:nvSpPr>
          <p:cNvPr id="38920" name="文本框 6"/>
          <p:cNvSpPr>
            <a:spLocks noChangeArrowheads="1"/>
          </p:cNvSpPr>
          <p:nvPr/>
        </p:nvSpPr>
        <p:spPr bwMode="auto">
          <a:xfrm>
            <a:off x="8556625" y="1897063"/>
            <a:ext cx="9731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a:latin typeface="Arial" panose="020B0604020202020204" pitchFamily="34" charset="0"/>
            </a:endParaRPr>
          </a:p>
        </p:txBody>
      </p:sp>
      <p:sp>
        <p:nvSpPr>
          <p:cNvPr id="27" name="矩形标注 6"/>
          <p:cNvSpPr>
            <a:spLocks noChangeArrowheads="1"/>
          </p:cNvSpPr>
          <p:nvPr/>
        </p:nvSpPr>
        <p:spPr bwMode="auto">
          <a:xfrm>
            <a:off x="8629650" y="3297238"/>
            <a:ext cx="1728788" cy="596900"/>
          </a:xfrm>
          <a:prstGeom prst="wedgeRectCallout">
            <a:avLst>
              <a:gd name="adj1" fmla="val -66463"/>
              <a:gd name="adj2" fmla="val -9023"/>
            </a:avLst>
          </a:prstGeom>
          <a:solidFill>
            <a:srgbClr val="8DBD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sp>
        <p:nvSpPr>
          <p:cNvPr id="38922" name="文本框 8"/>
          <p:cNvSpPr>
            <a:spLocks noChangeArrowheads="1"/>
          </p:cNvSpPr>
          <p:nvPr/>
        </p:nvSpPr>
        <p:spPr bwMode="auto">
          <a:xfrm>
            <a:off x="8686800" y="3333750"/>
            <a:ext cx="16144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a:latin typeface="Arial" panose="020B0604020202020204" pitchFamily="34" charset="0"/>
            </a:endParaRPr>
          </a:p>
        </p:txBody>
      </p:sp>
      <p:sp>
        <p:nvSpPr>
          <p:cNvPr id="29" name="矩形标注 8"/>
          <p:cNvSpPr>
            <a:spLocks noChangeArrowheads="1"/>
          </p:cNvSpPr>
          <p:nvPr/>
        </p:nvSpPr>
        <p:spPr bwMode="auto">
          <a:xfrm>
            <a:off x="6751638" y="2759075"/>
            <a:ext cx="1146175" cy="992188"/>
          </a:xfrm>
          <a:prstGeom prst="wedgeRectCallout">
            <a:avLst>
              <a:gd name="adj1" fmla="val -79389"/>
              <a:gd name="adj2" fmla="val -9023"/>
            </a:avLst>
          </a:prstGeom>
          <a:solidFill>
            <a:srgbClr val="8DBD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sp>
        <p:nvSpPr>
          <p:cNvPr id="38924" name="文本框 10"/>
          <p:cNvSpPr>
            <a:spLocks noChangeArrowheads="1"/>
          </p:cNvSpPr>
          <p:nvPr/>
        </p:nvSpPr>
        <p:spPr bwMode="auto">
          <a:xfrm>
            <a:off x="6808788" y="2781300"/>
            <a:ext cx="1030287"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a:t>
            </a:r>
            <a:endParaRPr lang="en-US" altLang="zh-CN" sz="2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r>
              <a:rPr lang="zh-CN" altLang="en-US" sz="2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a:latin typeface="Arial" panose="020B0604020202020204" pitchFamily="34" charset="0"/>
            </a:endParaRPr>
          </a:p>
        </p:txBody>
      </p:sp>
      <p:sp>
        <p:nvSpPr>
          <p:cNvPr id="31" name="矩形标注 10"/>
          <p:cNvSpPr>
            <a:spLocks noChangeArrowheads="1"/>
          </p:cNvSpPr>
          <p:nvPr/>
        </p:nvSpPr>
        <p:spPr bwMode="auto">
          <a:xfrm flipH="1">
            <a:off x="3152775" y="3057525"/>
            <a:ext cx="1270000" cy="768350"/>
          </a:xfrm>
          <a:prstGeom prst="wedgeRectCallout">
            <a:avLst>
              <a:gd name="adj1" fmla="val -79389"/>
              <a:gd name="adj2" fmla="val -9023"/>
            </a:avLst>
          </a:prstGeom>
          <a:solidFill>
            <a:srgbClr val="8DBD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sp>
        <p:nvSpPr>
          <p:cNvPr id="38926" name="文本框 12"/>
          <p:cNvSpPr>
            <a:spLocks noChangeArrowheads="1"/>
          </p:cNvSpPr>
          <p:nvPr/>
        </p:nvSpPr>
        <p:spPr bwMode="auto">
          <a:xfrm>
            <a:off x="3182938" y="3025775"/>
            <a:ext cx="12112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a:t>
            </a:r>
            <a:endParaRPr lang="en-US" altLang="zh-CN"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r>
              <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a:latin typeface="Arial" panose="020B0604020202020204" pitchFamily="34" charset="0"/>
            </a:endParaRPr>
          </a:p>
        </p:txBody>
      </p:sp>
      <p:sp>
        <p:nvSpPr>
          <p:cNvPr id="33" name="矩形标注 12"/>
          <p:cNvSpPr>
            <a:spLocks noChangeArrowheads="1"/>
          </p:cNvSpPr>
          <p:nvPr/>
        </p:nvSpPr>
        <p:spPr bwMode="auto">
          <a:xfrm flipH="1">
            <a:off x="1979613" y="1468438"/>
            <a:ext cx="1268412" cy="768350"/>
          </a:xfrm>
          <a:prstGeom prst="wedgeRectCallout">
            <a:avLst>
              <a:gd name="adj1" fmla="val -79389"/>
              <a:gd name="adj2" fmla="val -9023"/>
            </a:avLst>
          </a:prstGeom>
          <a:solidFill>
            <a:srgbClr val="8DBD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38928" name="文本框 14"/>
          <p:cNvSpPr>
            <a:spLocks noChangeArrowheads="1"/>
          </p:cNvSpPr>
          <p:nvPr/>
        </p:nvSpPr>
        <p:spPr bwMode="auto">
          <a:xfrm>
            <a:off x="2008188" y="1436688"/>
            <a:ext cx="12112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a:t>
            </a:r>
            <a:endParaRPr lang="en-US" altLang="zh-CN"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r>
              <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a:latin typeface="Arial" panose="020B0604020202020204" pitchFamily="34" charset="0"/>
            </a:endParaRPr>
          </a:p>
        </p:txBody>
      </p:sp>
      <p:sp>
        <p:nvSpPr>
          <p:cNvPr id="35" name="矩形 132"/>
          <p:cNvSpPr>
            <a:spLocks noChangeArrowheads="1"/>
          </p:cNvSpPr>
          <p:nvPr/>
        </p:nvSpPr>
        <p:spPr bwMode="auto">
          <a:xfrm>
            <a:off x="1131888" y="4560888"/>
            <a:ext cx="26463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ts val="1000"/>
              </a:spcBef>
            </a:pPr>
            <a:r>
              <a:rPr lang="zh-CN" altLang="en-US" sz="2400" b="1">
                <a:latin typeface="微软雅黑" panose="020B0503020204020204" pitchFamily="34" charset="-122"/>
                <a:ea typeface="微软雅黑" panose="020B0503020204020204" pitchFamily="34" charset="-122"/>
                <a:sym typeface="微软雅黑" panose="020B0503020204020204" pitchFamily="34" charset="-122"/>
              </a:rPr>
              <a:t>点击此处添加标题</a:t>
            </a:r>
            <a:endParaRPr lang="zh-CN" altLang="en-US">
              <a:latin typeface="Arial" panose="020B0604020202020204" pitchFamily="34" charset="0"/>
            </a:endParaRPr>
          </a:p>
        </p:txBody>
      </p:sp>
      <p:sp>
        <p:nvSpPr>
          <p:cNvPr id="36" name="直接连接符 15"/>
          <p:cNvSpPr>
            <a:spLocks noChangeShapeType="1"/>
          </p:cNvSpPr>
          <p:nvPr/>
        </p:nvSpPr>
        <p:spPr bwMode="auto">
          <a:xfrm>
            <a:off x="1192213" y="5159375"/>
            <a:ext cx="2525712" cy="0"/>
          </a:xfrm>
          <a:prstGeom prst="line">
            <a:avLst/>
          </a:prstGeom>
          <a:noFill/>
          <a:ln w="6350">
            <a:solidFill>
              <a:schemeClr val="tx1"/>
            </a:solidFill>
            <a:bevel/>
          </a:ln>
          <a:extLst>
            <a:ext uri="{909E8E84-426E-40DD-AFC4-6F175D3DCCD1}">
              <a14:hiddenFill xmlns:a14="http://schemas.microsoft.com/office/drawing/2010/main">
                <a:noFill/>
              </a14:hiddenFill>
            </a:ext>
          </a:extLst>
        </p:spPr>
        <p:txBody>
          <a:bodyPr/>
          <a:lstStyle/>
          <a:p>
            <a:endParaRPr lang="zh-CN" altLang="en-US"/>
          </a:p>
        </p:txBody>
      </p:sp>
      <p:sp>
        <p:nvSpPr>
          <p:cNvPr id="37" name="矩形 44"/>
          <p:cNvSpPr>
            <a:spLocks noChangeArrowheads="1"/>
          </p:cNvSpPr>
          <p:nvPr/>
        </p:nvSpPr>
        <p:spPr bwMode="auto">
          <a:xfrm>
            <a:off x="1192213" y="5284788"/>
            <a:ext cx="9837737"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20000"/>
              </a:lnSpc>
              <a:spcBef>
                <a:spcPts val="0"/>
              </a:spcBef>
              <a:spcAft>
                <a:spcPts val="0"/>
              </a:spcAft>
              <a:defRPr/>
            </a:pPr>
            <a:r>
              <a:rPr lang="zh-CN" altLang="en-US" sz="1600" kern="0" dirty="0">
                <a:solidFill>
                  <a:srgbClr val="7F7F7F">
                    <a:lumMod val="75000"/>
                  </a:srgb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p>
        </p:txBody>
      </p:sp>
      <p:sp>
        <p:nvSpPr>
          <p:cNvPr id="38" name="Freeform 5"/>
          <p:cNvSpPr/>
          <p:nvPr/>
        </p:nvSpPr>
        <p:spPr bwMode="auto">
          <a:xfrm>
            <a:off x="5899150" y="3773488"/>
            <a:ext cx="2365375" cy="858837"/>
          </a:xfrm>
          <a:custGeom>
            <a:avLst/>
            <a:gdLst>
              <a:gd name="T0" fmla="*/ 25 w 443"/>
              <a:gd name="T1" fmla="*/ 161 h 161"/>
              <a:gd name="T2" fmla="*/ 0 w 443"/>
              <a:gd name="T3" fmla="*/ 50 h 161"/>
              <a:gd name="T4" fmla="*/ 129 w 443"/>
              <a:gd name="T5" fmla="*/ 8 h 161"/>
              <a:gd name="T6" fmla="*/ 172 w 443"/>
              <a:gd name="T7" fmla="*/ 3 h 161"/>
              <a:gd name="T8" fmla="*/ 273 w 443"/>
              <a:gd name="T9" fmla="*/ 44 h 161"/>
              <a:gd name="T10" fmla="*/ 285 w 443"/>
              <a:gd name="T11" fmla="*/ 48 h 161"/>
              <a:gd name="T12" fmla="*/ 267 w 443"/>
              <a:gd name="T13" fmla="*/ 95 h 161"/>
              <a:gd name="T14" fmla="*/ 233 w 443"/>
              <a:gd name="T15" fmla="*/ 84 h 161"/>
              <a:gd name="T16" fmla="*/ 222 w 443"/>
              <a:gd name="T17" fmla="*/ 90 h 161"/>
              <a:gd name="T18" fmla="*/ 263 w 443"/>
              <a:gd name="T19" fmla="*/ 103 h 161"/>
              <a:gd name="T20" fmla="*/ 279 w 443"/>
              <a:gd name="T21" fmla="*/ 106 h 161"/>
              <a:gd name="T22" fmla="*/ 308 w 443"/>
              <a:gd name="T23" fmla="*/ 58 h 161"/>
              <a:gd name="T24" fmla="*/ 386 w 443"/>
              <a:gd name="T25" fmla="*/ 20 h 161"/>
              <a:gd name="T26" fmla="*/ 412 w 443"/>
              <a:gd name="T27" fmla="*/ 63 h 161"/>
              <a:gd name="T28" fmla="*/ 293 w 443"/>
              <a:gd name="T29" fmla="*/ 132 h 161"/>
              <a:gd name="T30" fmla="*/ 269 w 443"/>
              <a:gd name="T31" fmla="*/ 136 h 161"/>
              <a:gd name="T32" fmla="*/ 144 w 443"/>
              <a:gd name="T33" fmla="*/ 110 h 161"/>
              <a:gd name="T34" fmla="*/ 102 w 443"/>
              <a:gd name="T35" fmla="*/ 116 h 161"/>
              <a:gd name="T36" fmla="*/ 25 w 443"/>
              <a:gd name="T3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3" h="161">
                <a:moveTo>
                  <a:pt x="25" y="161"/>
                </a:moveTo>
                <a:cubicBezTo>
                  <a:pt x="0" y="50"/>
                  <a:pt x="0" y="50"/>
                  <a:pt x="0" y="50"/>
                </a:cubicBezTo>
                <a:cubicBezTo>
                  <a:pt x="129" y="8"/>
                  <a:pt x="129" y="8"/>
                  <a:pt x="129" y="8"/>
                </a:cubicBezTo>
                <a:cubicBezTo>
                  <a:pt x="144" y="1"/>
                  <a:pt x="158" y="0"/>
                  <a:pt x="172" y="3"/>
                </a:cubicBezTo>
                <a:cubicBezTo>
                  <a:pt x="273" y="44"/>
                  <a:pt x="273" y="44"/>
                  <a:pt x="273" y="44"/>
                </a:cubicBezTo>
                <a:cubicBezTo>
                  <a:pt x="285" y="48"/>
                  <a:pt x="285" y="48"/>
                  <a:pt x="285" y="48"/>
                </a:cubicBezTo>
                <a:cubicBezTo>
                  <a:pt x="312" y="58"/>
                  <a:pt x="305" y="107"/>
                  <a:pt x="267" y="95"/>
                </a:cubicBezTo>
                <a:cubicBezTo>
                  <a:pt x="233" y="84"/>
                  <a:pt x="233" y="84"/>
                  <a:pt x="233" y="84"/>
                </a:cubicBezTo>
                <a:cubicBezTo>
                  <a:pt x="213" y="77"/>
                  <a:pt x="212" y="86"/>
                  <a:pt x="222" y="90"/>
                </a:cubicBezTo>
                <a:cubicBezTo>
                  <a:pt x="263" y="103"/>
                  <a:pt x="263" y="103"/>
                  <a:pt x="263" y="103"/>
                </a:cubicBezTo>
                <a:cubicBezTo>
                  <a:pt x="269" y="105"/>
                  <a:pt x="272" y="106"/>
                  <a:pt x="279" y="106"/>
                </a:cubicBezTo>
                <a:cubicBezTo>
                  <a:pt x="299" y="105"/>
                  <a:pt x="318" y="86"/>
                  <a:pt x="308" y="58"/>
                </a:cubicBezTo>
                <a:cubicBezTo>
                  <a:pt x="386" y="20"/>
                  <a:pt x="386" y="20"/>
                  <a:pt x="386" y="20"/>
                </a:cubicBezTo>
                <a:cubicBezTo>
                  <a:pt x="417" y="3"/>
                  <a:pt x="443" y="45"/>
                  <a:pt x="412" y="63"/>
                </a:cubicBezTo>
                <a:cubicBezTo>
                  <a:pt x="293" y="132"/>
                  <a:pt x="293" y="132"/>
                  <a:pt x="293" y="132"/>
                </a:cubicBezTo>
                <a:cubicBezTo>
                  <a:pt x="284" y="137"/>
                  <a:pt x="276" y="139"/>
                  <a:pt x="269" y="136"/>
                </a:cubicBezTo>
                <a:cubicBezTo>
                  <a:pt x="144" y="110"/>
                  <a:pt x="144" y="110"/>
                  <a:pt x="144" y="110"/>
                </a:cubicBezTo>
                <a:cubicBezTo>
                  <a:pt x="123" y="106"/>
                  <a:pt x="122" y="105"/>
                  <a:pt x="102" y="116"/>
                </a:cubicBezTo>
                <a:cubicBezTo>
                  <a:pt x="25" y="161"/>
                  <a:pt x="25" y="161"/>
                  <a:pt x="25" y="161"/>
                </a:cubicBezTo>
                <a:close/>
              </a:path>
            </a:pathLst>
          </a:custGeom>
          <a:solidFill>
            <a:srgbClr val="FFCC99"/>
          </a:solidFill>
          <a:ln>
            <a:noFill/>
          </a:ln>
        </p:spPr>
        <p:txBody>
          <a:bodyPr lIns="68589" tIns="34295" rIns="68589" bIns="34295"/>
          <a:lstStyle/>
          <a:p>
            <a:pPr fontAlgn="auto">
              <a:spcBef>
                <a:spcPts val="0"/>
              </a:spcBef>
              <a:spcAft>
                <a:spcPts val="0"/>
              </a:spcAft>
              <a:buFontTx/>
              <a:buNone/>
              <a:defRPr/>
            </a:pPr>
            <a:endParaRPr lang="id-ID" kern="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Click="0" advTm="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fltVal val="0"/>
                                          </p:val>
                                        </p:tav>
                                        <p:tav tm="100000">
                                          <p:val>
                                            <p:strVal val="#ppt_w"/>
                                          </p:val>
                                        </p:tav>
                                      </p:tavLst>
                                    </p:anim>
                                    <p:anim calcmode="lin" valueType="num">
                                      <p:cBhvr>
                                        <p:cTn id="15" dur="500" fill="hold"/>
                                        <p:tgtEl>
                                          <p:spTgt spid="33"/>
                                        </p:tgtEl>
                                        <p:attrNameLst>
                                          <p:attrName>ppt_h</p:attrName>
                                        </p:attrNameLst>
                                      </p:cBhvr>
                                      <p:tavLst>
                                        <p:tav tm="0">
                                          <p:val>
                                            <p:fltVal val="0"/>
                                          </p:val>
                                        </p:tav>
                                        <p:tav tm="100000">
                                          <p:val>
                                            <p:strVal val="#ppt_h"/>
                                          </p:val>
                                        </p:tav>
                                      </p:tavLst>
                                    </p:anim>
                                    <p:animEffect transition="in" filter="fade">
                                      <p:cBhvr>
                                        <p:cTn id="16" dur="50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500" fill="hold"/>
                                        <p:tgtEl>
                                          <p:spTgt spid="29"/>
                                        </p:tgtEl>
                                        <p:attrNameLst>
                                          <p:attrName>ppt_w</p:attrName>
                                        </p:attrNameLst>
                                      </p:cBhvr>
                                      <p:tavLst>
                                        <p:tav tm="0">
                                          <p:val>
                                            <p:fltVal val="0"/>
                                          </p:val>
                                        </p:tav>
                                        <p:tav tm="100000">
                                          <p:val>
                                            <p:strVal val="#ppt_w"/>
                                          </p:val>
                                        </p:tav>
                                      </p:tavLst>
                                    </p:anim>
                                    <p:anim calcmode="lin" valueType="num">
                                      <p:cBhvr>
                                        <p:cTn id="29" dur="500" fill="hold"/>
                                        <p:tgtEl>
                                          <p:spTgt spid="29"/>
                                        </p:tgtEl>
                                        <p:attrNameLst>
                                          <p:attrName>ppt_h</p:attrName>
                                        </p:attrNameLst>
                                      </p:cBhvr>
                                      <p:tavLst>
                                        <p:tav tm="0">
                                          <p:val>
                                            <p:fltVal val="0"/>
                                          </p:val>
                                        </p:tav>
                                        <p:tav tm="100000">
                                          <p:val>
                                            <p:strVal val="#ppt_h"/>
                                          </p:val>
                                        </p:tav>
                                      </p:tavLst>
                                    </p:anim>
                                    <p:animEffect transition="in" filter="fade">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fltVal val="0"/>
                                          </p:val>
                                        </p:tav>
                                        <p:tav tm="100000">
                                          <p:val>
                                            <p:strVal val="#ppt_h"/>
                                          </p:val>
                                        </p:tav>
                                      </p:tavLst>
                                    </p:anim>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Effect transition="in" filter="fade">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par>
                                <p:cTn id="57" presetID="22" presetClass="entr" presetSubtype="4" fill="hold" nodeType="with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down)">
                                      <p:cBhvr>
                                        <p:cTn id="59" dur="500"/>
                                        <p:tgtEl>
                                          <p:spTgt spid="36"/>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wipe(down)">
                                      <p:cBhvr>
                                        <p:cTn id="6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9" grpId="0" animBg="1"/>
      <p:bldP spid="31" grpId="0" animBg="1"/>
      <p:bldP spid="33" grpId="0" animBg="1"/>
      <p:bldP spid="35"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bwMode="auto">
      <p:bgPr>
        <a:solidFill>
          <a:srgbClr val="C4E0E2"/>
        </a:solidFill>
        <a:effectLst/>
      </p:bgPr>
    </p:bg>
    <p:spTree>
      <p:nvGrpSpPr>
        <p:cNvPr id="1" name=""/>
        <p:cNvGrpSpPr/>
        <p:nvPr/>
      </p:nvGrpSpPr>
      <p:grpSpPr>
        <a:xfrm>
          <a:off x="0" y="0"/>
          <a:ext cx="0" cy="0"/>
          <a:chOff x="0" y="0"/>
          <a:chExt cx="0" cy="0"/>
        </a:xfrm>
      </p:grpSpPr>
      <p:grpSp>
        <p:nvGrpSpPr>
          <p:cNvPr id="40962" name="组合 11"/>
          <p:cNvGrpSpPr/>
          <p:nvPr/>
        </p:nvGrpSpPr>
        <p:grpSpPr bwMode="auto">
          <a:xfrm>
            <a:off x="895350" y="1776413"/>
            <a:ext cx="3136900" cy="3108325"/>
            <a:chOff x="0" y="0"/>
            <a:chExt cx="3136392" cy="3108960"/>
          </a:xfrm>
        </p:grpSpPr>
        <p:sp>
          <p:nvSpPr>
            <p:cNvPr id="40963" name="椭圆 3"/>
            <p:cNvSpPr>
              <a:spLocks noChangeArrowheads="1"/>
            </p:cNvSpPr>
            <p:nvPr/>
          </p:nvSpPr>
          <p:spPr bwMode="auto">
            <a:xfrm>
              <a:off x="182880" y="164592"/>
              <a:ext cx="2770632" cy="2770632"/>
            </a:xfrm>
            <a:prstGeom prst="ellipse">
              <a:avLst/>
            </a:prstGeom>
            <a:noFill/>
            <a:ln w="12700">
              <a:solidFill>
                <a:srgbClr val="404040"/>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cxnSp>
          <p:nvCxnSpPr>
            <p:cNvPr id="40964" name="直接连接符 5"/>
            <p:cNvCxnSpPr>
              <a:cxnSpLocks noChangeShapeType="1"/>
            </p:cNvCxnSpPr>
            <p:nvPr/>
          </p:nvCxnSpPr>
          <p:spPr bwMode="auto">
            <a:xfrm>
              <a:off x="1554480" y="0"/>
              <a:ext cx="0" cy="356616"/>
            </a:xfrm>
            <a:prstGeom prst="line">
              <a:avLst/>
            </a:prstGeom>
            <a:noFill/>
            <a:ln w="6350">
              <a:solidFill>
                <a:srgbClr val="404040"/>
              </a:solidFill>
              <a:round/>
            </a:ln>
            <a:extLst>
              <a:ext uri="{909E8E84-426E-40DD-AFC4-6F175D3DCCD1}">
                <a14:hiddenFill xmlns:a14="http://schemas.microsoft.com/office/drawing/2010/main">
                  <a:noFill/>
                </a14:hiddenFill>
              </a:ext>
            </a:extLst>
          </p:spPr>
        </p:cxnSp>
        <p:cxnSp>
          <p:nvCxnSpPr>
            <p:cNvPr id="40965" name="直接连接符 8"/>
            <p:cNvCxnSpPr>
              <a:cxnSpLocks noChangeShapeType="1"/>
            </p:cNvCxnSpPr>
            <p:nvPr/>
          </p:nvCxnSpPr>
          <p:spPr bwMode="auto">
            <a:xfrm>
              <a:off x="2798064" y="1554480"/>
              <a:ext cx="338328" cy="0"/>
            </a:xfrm>
            <a:prstGeom prst="line">
              <a:avLst/>
            </a:prstGeom>
            <a:noFill/>
            <a:ln w="6350">
              <a:solidFill>
                <a:srgbClr val="404040"/>
              </a:solidFill>
              <a:round/>
            </a:ln>
            <a:extLst>
              <a:ext uri="{909E8E84-426E-40DD-AFC4-6F175D3DCCD1}">
                <a14:hiddenFill xmlns:a14="http://schemas.microsoft.com/office/drawing/2010/main">
                  <a:noFill/>
                </a14:hiddenFill>
              </a:ext>
            </a:extLst>
          </p:spPr>
        </p:cxnSp>
        <p:cxnSp>
          <p:nvCxnSpPr>
            <p:cNvPr id="40966" name="直接连接符 9"/>
            <p:cNvCxnSpPr>
              <a:cxnSpLocks noChangeShapeType="1"/>
            </p:cNvCxnSpPr>
            <p:nvPr/>
          </p:nvCxnSpPr>
          <p:spPr bwMode="auto">
            <a:xfrm>
              <a:off x="1551432" y="2752344"/>
              <a:ext cx="0" cy="356616"/>
            </a:xfrm>
            <a:prstGeom prst="line">
              <a:avLst/>
            </a:prstGeom>
            <a:noFill/>
            <a:ln w="6350">
              <a:solidFill>
                <a:srgbClr val="404040"/>
              </a:solidFill>
              <a:round/>
            </a:ln>
            <a:extLst>
              <a:ext uri="{909E8E84-426E-40DD-AFC4-6F175D3DCCD1}">
                <a14:hiddenFill xmlns:a14="http://schemas.microsoft.com/office/drawing/2010/main">
                  <a:noFill/>
                </a14:hiddenFill>
              </a:ext>
            </a:extLst>
          </p:spPr>
        </p:cxnSp>
        <p:cxnSp>
          <p:nvCxnSpPr>
            <p:cNvPr id="40967" name="直接连接符 10"/>
            <p:cNvCxnSpPr>
              <a:cxnSpLocks noChangeShapeType="1"/>
            </p:cNvCxnSpPr>
            <p:nvPr/>
          </p:nvCxnSpPr>
          <p:spPr bwMode="auto">
            <a:xfrm>
              <a:off x="0" y="1549908"/>
              <a:ext cx="338328" cy="0"/>
            </a:xfrm>
            <a:prstGeom prst="line">
              <a:avLst/>
            </a:prstGeom>
            <a:noFill/>
            <a:ln w="6350">
              <a:solidFill>
                <a:srgbClr val="404040"/>
              </a:solidFill>
              <a:round/>
            </a:ln>
            <a:extLst>
              <a:ext uri="{909E8E84-426E-40DD-AFC4-6F175D3DCCD1}">
                <a14:hiddenFill xmlns:a14="http://schemas.microsoft.com/office/drawing/2010/main">
                  <a:noFill/>
                </a14:hiddenFill>
              </a:ext>
            </a:extLst>
          </p:spPr>
        </p:cxnSp>
      </p:grpSp>
      <p:grpSp>
        <p:nvGrpSpPr>
          <p:cNvPr id="40968" name="组合 1"/>
          <p:cNvGrpSpPr/>
          <p:nvPr/>
        </p:nvGrpSpPr>
        <p:grpSpPr bwMode="auto">
          <a:xfrm>
            <a:off x="6635750" y="4765675"/>
            <a:ext cx="5570538" cy="2109788"/>
            <a:chOff x="0" y="0"/>
            <a:chExt cx="5570335" cy="2108954"/>
          </a:xfrm>
        </p:grpSpPr>
        <p:grpSp>
          <p:nvGrpSpPr>
            <p:cNvPr id="40969" name="组合 90"/>
            <p:cNvGrpSpPr/>
            <p:nvPr/>
          </p:nvGrpSpPr>
          <p:grpSpPr bwMode="auto">
            <a:xfrm>
              <a:off x="0" y="22270"/>
              <a:ext cx="2331415" cy="2086684"/>
              <a:chOff x="0" y="0"/>
              <a:chExt cx="2331415" cy="2086684"/>
            </a:xfrm>
          </p:grpSpPr>
          <p:sp>
            <p:nvSpPr>
              <p:cNvPr id="40970" name="任意多边形 82"/>
              <p:cNvSpPr>
                <a:spLocks noChangeArrowheads="1"/>
              </p:cNvSpPr>
              <p:nvPr/>
            </p:nvSpPr>
            <p:spPr bwMode="auto">
              <a:xfrm>
                <a:off x="0" y="1"/>
                <a:ext cx="2331415" cy="2086081"/>
              </a:xfrm>
              <a:custGeom>
                <a:avLst/>
                <a:gdLst>
                  <a:gd name="T0" fmla="*/ 800818 w 2331415"/>
                  <a:gd name="T1" fmla="*/ 0 h 2086081"/>
                  <a:gd name="T2" fmla="*/ 2331415 w 2331415"/>
                  <a:gd name="T3" fmla="*/ 2086081 h 2086081"/>
                  <a:gd name="T4" fmla="*/ 0 w 2331415"/>
                  <a:gd name="T5" fmla="*/ 2086081 h 2086081"/>
                  <a:gd name="T6" fmla="*/ 800818 w 2331415"/>
                  <a:gd name="T7" fmla="*/ 0 h 2086081"/>
                </a:gdLst>
                <a:ahLst/>
                <a:cxnLst>
                  <a:cxn ang="0">
                    <a:pos x="T0" y="T1"/>
                  </a:cxn>
                  <a:cxn ang="0">
                    <a:pos x="T2" y="T3"/>
                  </a:cxn>
                  <a:cxn ang="0">
                    <a:pos x="T4" y="T5"/>
                  </a:cxn>
                  <a:cxn ang="0">
                    <a:pos x="T6" y="T7"/>
                  </a:cxn>
                </a:cxnLst>
                <a:rect l="0" t="0" r="r" b="b"/>
                <a:pathLst>
                  <a:path w="2331415" h="2086081">
                    <a:moveTo>
                      <a:pt x="800818" y="0"/>
                    </a:moveTo>
                    <a:lnTo>
                      <a:pt x="2331415" y="2086081"/>
                    </a:lnTo>
                    <a:lnTo>
                      <a:pt x="0" y="2086081"/>
                    </a:lnTo>
                    <a:lnTo>
                      <a:pt x="800818" y="0"/>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40971" name="任意多边形 83"/>
              <p:cNvSpPr>
                <a:spLocks noChangeArrowheads="1"/>
              </p:cNvSpPr>
              <p:nvPr/>
            </p:nvSpPr>
            <p:spPr bwMode="auto">
              <a:xfrm>
                <a:off x="800818" y="0"/>
                <a:ext cx="1482603" cy="2086684"/>
              </a:xfrm>
              <a:custGeom>
                <a:avLst/>
                <a:gdLst>
                  <a:gd name="T0" fmla="*/ 0 w 1482603"/>
                  <a:gd name="T1" fmla="*/ 0 h 2086684"/>
                  <a:gd name="T2" fmla="*/ 1482603 w 1482603"/>
                  <a:gd name="T3" fmla="*/ 1919271 h 2086684"/>
                  <a:gd name="T4" fmla="*/ 1443562 w 1482603"/>
                  <a:gd name="T5" fmla="*/ 2071812 h 2086684"/>
                  <a:gd name="T6" fmla="*/ 1439711 w 1482603"/>
                  <a:gd name="T7" fmla="*/ 2086684 h 2086684"/>
                  <a:gd name="T8" fmla="*/ 903587 w 1482603"/>
                  <a:gd name="T9" fmla="*/ 2086684 h 2086684"/>
                  <a:gd name="T10" fmla="*/ 830128 w 1482603"/>
                  <a:gd name="T11" fmla="*/ 1915611 h 2086684"/>
                  <a:gd name="T12" fmla="*/ 0 w 1482603"/>
                  <a:gd name="T13" fmla="*/ 0 h 2086684"/>
                </a:gdLst>
                <a:ahLst/>
                <a:cxnLst>
                  <a:cxn ang="0">
                    <a:pos x="T0" y="T1"/>
                  </a:cxn>
                  <a:cxn ang="0">
                    <a:pos x="T2" y="T3"/>
                  </a:cxn>
                  <a:cxn ang="0">
                    <a:pos x="T4" y="T5"/>
                  </a:cxn>
                  <a:cxn ang="0">
                    <a:pos x="T6" y="T7"/>
                  </a:cxn>
                  <a:cxn ang="0">
                    <a:pos x="T8" y="T9"/>
                  </a:cxn>
                  <a:cxn ang="0">
                    <a:pos x="T10" y="T11"/>
                  </a:cxn>
                  <a:cxn ang="0">
                    <a:pos x="T12" y="T13"/>
                  </a:cxn>
                </a:cxnLst>
                <a:rect l="0" t="0" r="r" b="b"/>
                <a:pathLst>
                  <a:path w="1482603" h="2086684">
                    <a:moveTo>
                      <a:pt x="0" y="0"/>
                    </a:moveTo>
                    <a:lnTo>
                      <a:pt x="1482603" y="1919271"/>
                    </a:lnTo>
                    <a:cubicBezTo>
                      <a:pt x="1482603" y="1919271"/>
                      <a:pt x="1467081" y="1980665"/>
                      <a:pt x="1443562" y="2071812"/>
                    </a:cubicBezTo>
                    <a:lnTo>
                      <a:pt x="1439711" y="2086684"/>
                    </a:lnTo>
                    <a:lnTo>
                      <a:pt x="903587" y="2086684"/>
                    </a:lnTo>
                    <a:lnTo>
                      <a:pt x="830128" y="1915611"/>
                    </a:lnTo>
                    <a:cubicBezTo>
                      <a:pt x="473309" y="1086202"/>
                      <a:pt x="0" y="0"/>
                      <a:pt x="0" y="0"/>
                    </a:cubicBezTo>
                    <a:close/>
                  </a:path>
                </a:pathLst>
              </a:custGeom>
              <a:solidFill>
                <a:srgbClr val="222725"/>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40972" name="Freeform 67"/>
              <p:cNvSpPr>
                <a:spLocks noChangeArrowheads="1"/>
              </p:cNvSpPr>
              <p:nvPr/>
            </p:nvSpPr>
            <p:spPr bwMode="auto">
              <a:xfrm>
                <a:off x="476300" y="302248"/>
                <a:ext cx="865382" cy="642673"/>
              </a:xfrm>
              <a:custGeom>
                <a:avLst/>
                <a:gdLst>
                  <a:gd name="T0" fmla="*/ 0 w 272"/>
                  <a:gd name="T1" fmla="*/ 168 h 202"/>
                  <a:gd name="T2" fmla="*/ 78 w 272"/>
                  <a:gd name="T3" fmla="*/ 119 h 202"/>
                  <a:gd name="T4" fmla="*/ 135 w 272"/>
                  <a:gd name="T5" fmla="*/ 202 h 202"/>
                  <a:gd name="T6" fmla="*/ 154 w 272"/>
                  <a:gd name="T7" fmla="*/ 111 h 202"/>
                  <a:gd name="T8" fmla="*/ 227 w 272"/>
                  <a:gd name="T9" fmla="*/ 195 h 202"/>
                  <a:gd name="T10" fmla="*/ 208 w 272"/>
                  <a:gd name="T11" fmla="*/ 66 h 202"/>
                  <a:gd name="T12" fmla="*/ 272 w 272"/>
                  <a:gd name="T13" fmla="*/ 119 h 202"/>
                  <a:gd name="T14" fmla="*/ 177 w 272"/>
                  <a:gd name="T15" fmla="*/ 0 h 202"/>
                  <a:gd name="T16" fmla="*/ 189 w 272"/>
                  <a:gd name="T17" fmla="*/ 85 h 202"/>
                  <a:gd name="T18" fmla="*/ 132 w 272"/>
                  <a:gd name="T19" fmla="*/ 54 h 202"/>
                  <a:gd name="T20" fmla="*/ 118 w 272"/>
                  <a:gd name="T21" fmla="*/ 116 h 202"/>
                  <a:gd name="T22" fmla="*/ 80 w 272"/>
                  <a:gd name="T23" fmla="*/ 45 h 202"/>
                  <a:gd name="T24" fmla="*/ 42 w 272"/>
                  <a:gd name="T25" fmla="*/ 104 h 202"/>
                  <a:gd name="T26" fmla="*/ 52 w 272"/>
                  <a:gd name="T27" fmla="*/ 28 h 202"/>
                  <a:gd name="T28" fmla="*/ 0 w 272"/>
                  <a:gd name="T29" fmla="*/ 16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2" h="202">
                    <a:moveTo>
                      <a:pt x="0" y="168"/>
                    </a:moveTo>
                    <a:lnTo>
                      <a:pt x="78" y="119"/>
                    </a:lnTo>
                    <a:lnTo>
                      <a:pt x="135" y="202"/>
                    </a:lnTo>
                    <a:lnTo>
                      <a:pt x="154" y="111"/>
                    </a:lnTo>
                    <a:lnTo>
                      <a:pt x="227" y="195"/>
                    </a:lnTo>
                    <a:lnTo>
                      <a:pt x="208" y="66"/>
                    </a:lnTo>
                    <a:lnTo>
                      <a:pt x="272" y="119"/>
                    </a:lnTo>
                    <a:lnTo>
                      <a:pt x="177" y="0"/>
                    </a:lnTo>
                    <a:lnTo>
                      <a:pt x="189" y="85"/>
                    </a:lnTo>
                    <a:lnTo>
                      <a:pt x="132" y="54"/>
                    </a:lnTo>
                    <a:lnTo>
                      <a:pt x="118" y="116"/>
                    </a:lnTo>
                    <a:lnTo>
                      <a:pt x="80" y="45"/>
                    </a:lnTo>
                    <a:lnTo>
                      <a:pt x="42" y="104"/>
                    </a:lnTo>
                    <a:lnTo>
                      <a:pt x="52" y="28"/>
                    </a:lnTo>
                    <a:lnTo>
                      <a:pt x="0" y="168"/>
                    </a:lnTo>
                    <a:close/>
                  </a:path>
                </a:pathLst>
              </a:custGeom>
              <a:solidFill>
                <a:srgbClr val="FFFFE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grpSp>
          <p:nvGrpSpPr>
            <p:cNvPr id="40973" name="组合 91"/>
            <p:cNvGrpSpPr/>
            <p:nvPr/>
          </p:nvGrpSpPr>
          <p:grpSpPr bwMode="auto">
            <a:xfrm>
              <a:off x="2122803" y="604495"/>
              <a:ext cx="1872971" cy="1503858"/>
              <a:chOff x="0" y="0"/>
              <a:chExt cx="1872971" cy="1503858"/>
            </a:xfrm>
          </p:grpSpPr>
          <p:sp>
            <p:nvSpPr>
              <p:cNvPr id="40974" name="任意多边形 84"/>
              <p:cNvSpPr>
                <a:spLocks noChangeArrowheads="1"/>
              </p:cNvSpPr>
              <p:nvPr/>
            </p:nvSpPr>
            <p:spPr bwMode="auto">
              <a:xfrm>
                <a:off x="0" y="1"/>
                <a:ext cx="1872971" cy="1503857"/>
              </a:xfrm>
              <a:custGeom>
                <a:avLst/>
                <a:gdLst>
                  <a:gd name="T0" fmla="*/ 930554 w 1872971"/>
                  <a:gd name="T1" fmla="*/ 0 h 1503857"/>
                  <a:gd name="T2" fmla="*/ 1872971 w 1872971"/>
                  <a:gd name="T3" fmla="*/ 1503857 h 1503857"/>
                  <a:gd name="T4" fmla="*/ 0 w 1872971"/>
                  <a:gd name="T5" fmla="*/ 1503857 h 1503857"/>
                  <a:gd name="T6" fmla="*/ 930554 w 1872971"/>
                  <a:gd name="T7" fmla="*/ 0 h 1503857"/>
                </a:gdLst>
                <a:ahLst/>
                <a:cxnLst>
                  <a:cxn ang="0">
                    <a:pos x="T0" y="T1"/>
                  </a:cxn>
                  <a:cxn ang="0">
                    <a:pos x="T2" y="T3"/>
                  </a:cxn>
                  <a:cxn ang="0">
                    <a:pos x="T4" y="T5"/>
                  </a:cxn>
                  <a:cxn ang="0">
                    <a:pos x="T6" y="T7"/>
                  </a:cxn>
                </a:cxnLst>
                <a:rect l="0" t="0" r="r" b="b"/>
                <a:pathLst>
                  <a:path w="1872971" h="1503857">
                    <a:moveTo>
                      <a:pt x="930554" y="0"/>
                    </a:moveTo>
                    <a:lnTo>
                      <a:pt x="1872971" y="1503857"/>
                    </a:lnTo>
                    <a:lnTo>
                      <a:pt x="0" y="1503857"/>
                    </a:lnTo>
                    <a:lnTo>
                      <a:pt x="930554" y="0"/>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40975" name="任意多边形 85"/>
              <p:cNvSpPr>
                <a:spLocks noChangeArrowheads="1"/>
              </p:cNvSpPr>
              <p:nvPr/>
            </p:nvSpPr>
            <p:spPr bwMode="auto">
              <a:xfrm>
                <a:off x="930554" y="0"/>
                <a:ext cx="820840" cy="1503857"/>
              </a:xfrm>
              <a:custGeom>
                <a:avLst/>
                <a:gdLst>
                  <a:gd name="T0" fmla="*/ 0 w 820840"/>
                  <a:gd name="T1" fmla="*/ 0 h 1503857"/>
                  <a:gd name="T2" fmla="*/ 820840 w 820840"/>
                  <a:gd name="T3" fmla="*/ 1291710 h 1503857"/>
                  <a:gd name="T4" fmla="*/ 697163 w 820840"/>
                  <a:gd name="T5" fmla="*/ 1503857 h 1503857"/>
                  <a:gd name="T6" fmla="*/ 283880 w 820840"/>
                  <a:gd name="T7" fmla="*/ 1503857 h 1503857"/>
                  <a:gd name="T8" fmla="*/ 0 w 820840"/>
                  <a:gd name="T9" fmla="*/ 0 h 1503857"/>
                </a:gdLst>
                <a:ahLst/>
                <a:cxnLst>
                  <a:cxn ang="0">
                    <a:pos x="T0" y="T1"/>
                  </a:cxn>
                  <a:cxn ang="0">
                    <a:pos x="T2" y="T3"/>
                  </a:cxn>
                  <a:cxn ang="0">
                    <a:pos x="T4" y="T5"/>
                  </a:cxn>
                  <a:cxn ang="0">
                    <a:pos x="T6" y="T7"/>
                  </a:cxn>
                  <a:cxn ang="0">
                    <a:pos x="T8" y="T9"/>
                  </a:cxn>
                </a:cxnLst>
                <a:rect l="0" t="0" r="r" b="b"/>
                <a:pathLst>
                  <a:path w="820840" h="1503857">
                    <a:moveTo>
                      <a:pt x="0" y="0"/>
                    </a:moveTo>
                    <a:lnTo>
                      <a:pt x="820840" y="1291710"/>
                    </a:lnTo>
                    <a:lnTo>
                      <a:pt x="697163" y="1503857"/>
                    </a:lnTo>
                    <a:lnTo>
                      <a:pt x="283880" y="1503857"/>
                    </a:lnTo>
                    <a:lnTo>
                      <a:pt x="0" y="0"/>
                    </a:lnTo>
                    <a:close/>
                  </a:path>
                </a:pathLst>
              </a:custGeom>
              <a:solidFill>
                <a:srgbClr val="222725"/>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40976" name="Freeform 68"/>
              <p:cNvSpPr>
                <a:spLocks noChangeArrowheads="1"/>
              </p:cNvSpPr>
              <p:nvPr/>
            </p:nvSpPr>
            <p:spPr bwMode="auto">
              <a:xfrm>
                <a:off x="583763" y="171804"/>
                <a:ext cx="722213" cy="680852"/>
              </a:xfrm>
              <a:custGeom>
                <a:avLst/>
                <a:gdLst>
                  <a:gd name="T0" fmla="*/ 0 w 227"/>
                  <a:gd name="T1" fmla="*/ 114 h 214"/>
                  <a:gd name="T2" fmla="*/ 47 w 227"/>
                  <a:gd name="T3" fmla="*/ 93 h 214"/>
                  <a:gd name="T4" fmla="*/ 47 w 227"/>
                  <a:gd name="T5" fmla="*/ 157 h 214"/>
                  <a:gd name="T6" fmla="*/ 109 w 227"/>
                  <a:gd name="T7" fmla="*/ 91 h 214"/>
                  <a:gd name="T8" fmla="*/ 114 w 227"/>
                  <a:gd name="T9" fmla="*/ 214 h 214"/>
                  <a:gd name="T10" fmla="*/ 140 w 227"/>
                  <a:gd name="T11" fmla="*/ 110 h 214"/>
                  <a:gd name="T12" fmla="*/ 197 w 227"/>
                  <a:gd name="T13" fmla="*/ 171 h 214"/>
                  <a:gd name="T14" fmla="*/ 175 w 227"/>
                  <a:gd name="T15" fmla="*/ 95 h 214"/>
                  <a:gd name="T16" fmla="*/ 227 w 227"/>
                  <a:gd name="T17" fmla="*/ 129 h 214"/>
                  <a:gd name="T18" fmla="*/ 159 w 227"/>
                  <a:gd name="T19" fmla="*/ 17 h 214"/>
                  <a:gd name="T20" fmla="*/ 190 w 227"/>
                  <a:gd name="T21" fmla="*/ 81 h 214"/>
                  <a:gd name="T22" fmla="*/ 147 w 227"/>
                  <a:gd name="T23" fmla="*/ 55 h 214"/>
                  <a:gd name="T24" fmla="*/ 147 w 227"/>
                  <a:gd name="T25" fmla="*/ 84 h 214"/>
                  <a:gd name="T26" fmla="*/ 121 w 227"/>
                  <a:gd name="T27" fmla="*/ 41 h 214"/>
                  <a:gd name="T28" fmla="*/ 83 w 227"/>
                  <a:gd name="T29" fmla="*/ 74 h 214"/>
                  <a:gd name="T30" fmla="*/ 73 w 227"/>
                  <a:gd name="T31" fmla="*/ 0 h 214"/>
                  <a:gd name="T32" fmla="*/ 0 w 227"/>
                  <a:gd name="T33" fmla="*/ 1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7" h="214">
                    <a:moveTo>
                      <a:pt x="0" y="114"/>
                    </a:moveTo>
                    <a:lnTo>
                      <a:pt x="47" y="93"/>
                    </a:lnTo>
                    <a:lnTo>
                      <a:pt x="47" y="157"/>
                    </a:lnTo>
                    <a:lnTo>
                      <a:pt x="109" y="91"/>
                    </a:lnTo>
                    <a:lnTo>
                      <a:pt x="114" y="214"/>
                    </a:lnTo>
                    <a:lnTo>
                      <a:pt x="140" y="110"/>
                    </a:lnTo>
                    <a:lnTo>
                      <a:pt x="197" y="171"/>
                    </a:lnTo>
                    <a:lnTo>
                      <a:pt x="175" y="95"/>
                    </a:lnTo>
                    <a:lnTo>
                      <a:pt x="227" y="129"/>
                    </a:lnTo>
                    <a:lnTo>
                      <a:pt x="159" y="17"/>
                    </a:lnTo>
                    <a:lnTo>
                      <a:pt x="190" y="81"/>
                    </a:lnTo>
                    <a:lnTo>
                      <a:pt x="147" y="55"/>
                    </a:lnTo>
                    <a:lnTo>
                      <a:pt x="147" y="84"/>
                    </a:lnTo>
                    <a:lnTo>
                      <a:pt x="121" y="41"/>
                    </a:lnTo>
                    <a:lnTo>
                      <a:pt x="83" y="74"/>
                    </a:lnTo>
                    <a:lnTo>
                      <a:pt x="73" y="0"/>
                    </a:lnTo>
                    <a:lnTo>
                      <a:pt x="0" y="114"/>
                    </a:lnTo>
                    <a:close/>
                  </a:path>
                </a:pathLst>
              </a:custGeom>
              <a:solidFill>
                <a:srgbClr val="FFFFE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grpSp>
          <p:nvGrpSpPr>
            <p:cNvPr id="40977" name="组合 92"/>
            <p:cNvGrpSpPr/>
            <p:nvPr/>
          </p:nvGrpSpPr>
          <p:grpSpPr bwMode="auto">
            <a:xfrm>
              <a:off x="3763682" y="0"/>
              <a:ext cx="1806653" cy="2108352"/>
              <a:chOff x="0" y="0"/>
              <a:chExt cx="1806653" cy="2108352"/>
            </a:xfrm>
          </p:grpSpPr>
          <p:sp>
            <p:nvSpPr>
              <p:cNvPr id="40978" name="任意多边形 87"/>
              <p:cNvSpPr>
                <a:spLocks noChangeArrowheads="1"/>
              </p:cNvSpPr>
              <p:nvPr/>
            </p:nvSpPr>
            <p:spPr bwMode="auto">
              <a:xfrm>
                <a:off x="0" y="0"/>
                <a:ext cx="1806653" cy="2108352"/>
              </a:xfrm>
              <a:custGeom>
                <a:avLst/>
                <a:gdLst>
                  <a:gd name="T0" fmla="*/ 1271781 w 1806653"/>
                  <a:gd name="T1" fmla="*/ 0 h 2108352"/>
                  <a:gd name="T2" fmla="*/ 1806653 w 1806653"/>
                  <a:gd name="T3" fmla="*/ 947793 h 2108352"/>
                  <a:gd name="T4" fmla="*/ 1806653 w 1806653"/>
                  <a:gd name="T5" fmla="*/ 2108352 h 2108352"/>
                  <a:gd name="T6" fmla="*/ 0 w 1806653"/>
                  <a:gd name="T7" fmla="*/ 2108352 h 2108352"/>
                  <a:gd name="T8" fmla="*/ 1271781 w 1806653"/>
                  <a:gd name="T9" fmla="*/ 0 h 2108352"/>
                </a:gdLst>
                <a:ahLst/>
                <a:cxnLst>
                  <a:cxn ang="0">
                    <a:pos x="T0" y="T1"/>
                  </a:cxn>
                  <a:cxn ang="0">
                    <a:pos x="T2" y="T3"/>
                  </a:cxn>
                  <a:cxn ang="0">
                    <a:pos x="T4" y="T5"/>
                  </a:cxn>
                  <a:cxn ang="0">
                    <a:pos x="T6" y="T7"/>
                  </a:cxn>
                  <a:cxn ang="0">
                    <a:pos x="T8" y="T9"/>
                  </a:cxn>
                </a:cxnLst>
                <a:rect l="0" t="0" r="r" b="b"/>
                <a:pathLst>
                  <a:path w="1806653" h="2108352">
                    <a:moveTo>
                      <a:pt x="1271781" y="0"/>
                    </a:moveTo>
                    <a:lnTo>
                      <a:pt x="1806653" y="947793"/>
                    </a:lnTo>
                    <a:lnTo>
                      <a:pt x="1806653" y="2108352"/>
                    </a:lnTo>
                    <a:lnTo>
                      <a:pt x="0" y="2108352"/>
                    </a:lnTo>
                    <a:lnTo>
                      <a:pt x="1271781" y="0"/>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40979" name="任意多边形 89"/>
              <p:cNvSpPr>
                <a:spLocks noChangeArrowheads="1"/>
              </p:cNvSpPr>
              <p:nvPr/>
            </p:nvSpPr>
            <p:spPr bwMode="auto">
              <a:xfrm>
                <a:off x="1271780" y="0"/>
                <a:ext cx="521010" cy="2010740"/>
              </a:xfrm>
              <a:custGeom>
                <a:avLst/>
                <a:gdLst>
                  <a:gd name="T0" fmla="*/ 0 w 521010"/>
                  <a:gd name="T1" fmla="*/ 0 h 2010740"/>
                  <a:gd name="T2" fmla="*/ 521010 w 521010"/>
                  <a:gd name="T3" fmla="*/ 922444 h 2010740"/>
                  <a:gd name="T4" fmla="*/ 521010 w 521010"/>
                  <a:gd name="T5" fmla="*/ 1807123 h 2010740"/>
                  <a:gd name="T6" fmla="*/ 400876 w 521010"/>
                  <a:gd name="T7" fmla="*/ 2010740 h 2010740"/>
                  <a:gd name="T8" fmla="*/ 0 w 521010"/>
                  <a:gd name="T9" fmla="*/ 0 h 2010740"/>
                </a:gdLst>
                <a:ahLst/>
                <a:cxnLst>
                  <a:cxn ang="0">
                    <a:pos x="T0" y="T1"/>
                  </a:cxn>
                  <a:cxn ang="0">
                    <a:pos x="T2" y="T3"/>
                  </a:cxn>
                  <a:cxn ang="0">
                    <a:pos x="T4" y="T5"/>
                  </a:cxn>
                  <a:cxn ang="0">
                    <a:pos x="T6" y="T7"/>
                  </a:cxn>
                  <a:cxn ang="0">
                    <a:pos x="T8" y="T9"/>
                  </a:cxn>
                </a:cxnLst>
                <a:rect l="0" t="0" r="r" b="b"/>
                <a:pathLst>
                  <a:path w="521010" h="2010740">
                    <a:moveTo>
                      <a:pt x="0" y="0"/>
                    </a:moveTo>
                    <a:lnTo>
                      <a:pt x="521010" y="922444"/>
                    </a:lnTo>
                    <a:lnTo>
                      <a:pt x="521010" y="1807123"/>
                    </a:lnTo>
                    <a:lnTo>
                      <a:pt x="400876" y="2010740"/>
                    </a:lnTo>
                    <a:lnTo>
                      <a:pt x="0" y="0"/>
                    </a:lnTo>
                    <a:close/>
                  </a:path>
                </a:pathLst>
              </a:custGeom>
              <a:solidFill>
                <a:srgbClr val="222725"/>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40980" name="Freeform 69"/>
              <p:cNvSpPr>
                <a:spLocks noChangeArrowheads="1"/>
              </p:cNvSpPr>
              <p:nvPr/>
            </p:nvSpPr>
            <p:spPr bwMode="auto">
              <a:xfrm>
                <a:off x="842272" y="203619"/>
                <a:ext cx="919469" cy="763572"/>
              </a:xfrm>
              <a:custGeom>
                <a:avLst/>
                <a:gdLst>
                  <a:gd name="T0" fmla="*/ 230 w 289"/>
                  <a:gd name="T1" fmla="*/ 109 h 240"/>
                  <a:gd name="T2" fmla="*/ 289 w 289"/>
                  <a:gd name="T3" fmla="*/ 209 h 240"/>
                  <a:gd name="T4" fmla="*/ 173 w 289"/>
                  <a:gd name="T5" fmla="*/ 133 h 240"/>
                  <a:gd name="T6" fmla="*/ 142 w 289"/>
                  <a:gd name="T7" fmla="*/ 240 h 240"/>
                  <a:gd name="T8" fmla="*/ 118 w 289"/>
                  <a:gd name="T9" fmla="*/ 133 h 240"/>
                  <a:gd name="T10" fmla="*/ 55 w 289"/>
                  <a:gd name="T11" fmla="*/ 214 h 240"/>
                  <a:gd name="T12" fmla="*/ 90 w 289"/>
                  <a:gd name="T13" fmla="*/ 54 h 240"/>
                  <a:gd name="T14" fmla="*/ 0 w 289"/>
                  <a:gd name="T15" fmla="*/ 152 h 240"/>
                  <a:gd name="T16" fmla="*/ 92 w 289"/>
                  <a:gd name="T17" fmla="*/ 0 h 240"/>
                  <a:gd name="T18" fmla="*/ 111 w 289"/>
                  <a:gd name="T19" fmla="*/ 62 h 240"/>
                  <a:gd name="T20" fmla="*/ 142 w 289"/>
                  <a:gd name="T21" fmla="*/ 52 h 240"/>
                  <a:gd name="T22" fmla="*/ 152 w 289"/>
                  <a:gd name="T23" fmla="*/ 149 h 240"/>
                  <a:gd name="T24" fmla="*/ 156 w 289"/>
                  <a:gd name="T25" fmla="*/ 52 h 240"/>
                  <a:gd name="T26" fmla="*/ 237 w 289"/>
                  <a:gd name="T27" fmla="*/ 138 h 240"/>
                  <a:gd name="T28" fmla="*/ 230 w 289"/>
                  <a:gd name="T29" fmla="*/ 10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9" h="240">
                    <a:moveTo>
                      <a:pt x="230" y="109"/>
                    </a:moveTo>
                    <a:lnTo>
                      <a:pt x="289" y="209"/>
                    </a:lnTo>
                    <a:lnTo>
                      <a:pt x="173" y="133"/>
                    </a:lnTo>
                    <a:lnTo>
                      <a:pt x="142" y="240"/>
                    </a:lnTo>
                    <a:lnTo>
                      <a:pt x="118" y="133"/>
                    </a:lnTo>
                    <a:lnTo>
                      <a:pt x="55" y="214"/>
                    </a:lnTo>
                    <a:lnTo>
                      <a:pt x="90" y="54"/>
                    </a:lnTo>
                    <a:lnTo>
                      <a:pt x="0" y="152"/>
                    </a:lnTo>
                    <a:lnTo>
                      <a:pt x="92" y="0"/>
                    </a:lnTo>
                    <a:lnTo>
                      <a:pt x="111" y="62"/>
                    </a:lnTo>
                    <a:lnTo>
                      <a:pt x="142" y="52"/>
                    </a:lnTo>
                    <a:lnTo>
                      <a:pt x="152" y="149"/>
                    </a:lnTo>
                    <a:lnTo>
                      <a:pt x="156" y="52"/>
                    </a:lnTo>
                    <a:lnTo>
                      <a:pt x="237" y="138"/>
                    </a:lnTo>
                    <a:lnTo>
                      <a:pt x="230" y="109"/>
                    </a:lnTo>
                    <a:close/>
                  </a:path>
                </a:pathLst>
              </a:custGeom>
              <a:solidFill>
                <a:srgbClr val="FFFFE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grpSp>
      <p:grpSp>
        <p:nvGrpSpPr>
          <p:cNvPr id="40981" name="组合 93"/>
          <p:cNvGrpSpPr/>
          <p:nvPr/>
        </p:nvGrpSpPr>
        <p:grpSpPr bwMode="auto">
          <a:xfrm>
            <a:off x="4421188" y="6223000"/>
            <a:ext cx="2236787" cy="614363"/>
            <a:chOff x="0" y="0"/>
            <a:chExt cx="4090988" cy="1123950"/>
          </a:xfrm>
        </p:grpSpPr>
        <p:sp>
          <p:nvSpPr>
            <p:cNvPr id="40982" name="Freeform 70"/>
            <p:cNvSpPr>
              <a:spLocks noChangeArrowheads="1"/>
            </p:cNvSpPr>
            <p:nvPr/>
          </p:nvSpPr>
          <p:spPr bwMode="auto">
            <a:xfrm>
              <a:off x="296862" y="776287"/>
              <a:ext cx="73025" cy="338138"/>
            </a:xfrm>
            <a:custGeom>
              <a:avLst/>
              <a:gdLst>
                <a:gd name="T0" fmla="*/ 40 w 40"/>
                <a:gd name="T1" fmla="*/ 178 h 187"/>
                <a:gd name="T2" fmla="*/ 20 w 40"/>
                <a:gd name="T3" fmla="*/ 187 h 187"/>
                <a:gd name="T4" fmla="*/ 20 w 40"/>
                <a:gd name="T5" fmla="*/ 187 h 187"/>
                <a:gd name="T6" fmla="*/ 0 w 40"/>
                <a:gd name="T7" fmla="*/ 178 h 187"/>
                <a:gd name="T8" fmla="*/ 0 w 40"/>
                <a:gd name="T9" fmla="*/ 8 h 187"/>
                <a:gd name="T10" fmla="*/ 20 w 40"/>
                <a:gd name="T11" fmla="*/ 0 h 187"/>
                <a:gd name="T12" fmla="*/ 20 w 40"/>
                <a:gd name="T13" fmla="*/ 0 h 187"/>
                <a:gd name="T14" fmla="*/ 40 w 40"/>
                <a:gd name="T15" fmla="*/ 8 h 187"/>
                <a:gd name="T16" fmla="*/ 40 w 40"/>
                <a:gd name="T17" fmla="*/ 17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87">
                  <a:moveTo>
                    <a:pt x="40" y="178"/>
                  </a:moveTo>
                  <a:cubicBezTo>
                    <a:pt x="40" y="183"/>
                    <a:pt x="31" y="187"/>
                    <a:pt x="20" y="187"/>
                  </a:cubicBezTo>
                  <a:cubicBezTo>
                    <a:pt x="20" y="187"/>
                    <a:pt x="20" y="187"/>
                    <a:pt x="20" y="187"/>
                  </a:cubicBezTo>
                  <a:cubicBezTo>
                    <a:pt x="9" y="187"/>
                    <a:pt x="0" y="183"/>
                    <a:pt x="0" y="178"/>
                  </a:cubicBezTo>
                  <a:cubicBezTo>
                    <a:pt x="0" y="8"/>
                    <a:pt x="0" y="8"/>
                    <a:pt x="0" y="8"/>
                  </a:cubicBezTo>
                  <a:cubicBezTo>
                    <a:pt x="0" y="4"/>
                    <a:pt x="9" y="0"/>
                    <a:pt x="20" y="0"/>
                  </a:cubicBezTo>
                  <a:cubicBezTo>
                    <a:pt x="20" y="0"/>
                    <a:pt x="20" y="0"/>
                    <a:pt x="20" y="0"/>
                  </a:cubicBezTo>
                  <a:cubicBezTo>
                    <a:pt x="31" y="0"/>
                    <a:pt x="40" y="4"/>
                    <a:pt x="40" y="8"/>
                  </a:cubicBezTo>
                  <a:lnTo>
                    <a:pt x="40" y="178"/>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40983" name="Freeform 71"/>
            <p:cNvSpPr>
              <a:spLocks noChangeArrowheads="1"/>
            </p:cNvSpPr>
            <p:nvPr/>
          </p:nvSpPr>
          <p:spPr bwMode="auto">
            <a:xfrm>
              <a:off x="0" y="169862"/>
              <a:ext cx="666750" cy="776288"/>
            </a:xfrm>
            <a:custGeom>
              <a:avLst/>
              <a:gdLst>
                <a:gd name="T0" fmla="*/ 260 w 370"/>
                <a:gd name="T1" fmla="*/ 304 h 429"/>
                <a:gd name="T2" fmla="*/ 353 w 370"/>
                <a:gd name="T3" fmla="*/ 288 h 429"/>
                <a:gd name="T4" fmla="*/ 246 w 370"/>
                <a:gd name="T5" fmla="*/ 207 h 429"/>
                <a:gd name="T6" fmla="*/ 326 w 370"/>
                <a:gd name="T7" fmla="*/ 184 h 429"/>
                <a:gd name="T8" fmla="*/ 233 w 370"/>
                <a:gd name="T9" fmla="*/ 120 h 429"/>
                <a:gd name="T10" fmla="*/ 271 w 370"/>
                <a:gd name="T11" fmla="*/ 104 h 429"/>
                <a:gd name="T12" fmla="*/ 186 w 370"/>
                <a:gd name="T13" fmla="*/ 0 h 429"/>
                <a:gd name="T14" fmla="*/ 89 w 370"/>
                <a:gd name="T15" fmla="*/ 103 h 429"/>
                <a:gd name="T16" fmla="*/ 136 w 370"/>
                <a:gd name="T17" fmla="*/ 121 h 429"/>
                <a:gd name="T18" fmla="*/ 44 w 370"/>
                <a:gd name="T19" fmla="*/ 184 h 429"/>
                <a:gd name="T20" fmla="*/ 124 w 370"/>
                <a:gd name="T21" fmla="*/ 207 h 429"/>
                <a:gd name="T22" fmla="*/ 17 w 370"/>
                <a:gd name="T23" fmla="*/ 288 h 429"/>
                <a:gd name="T24" fmla="*/ 110 w 370"/>
                <a:gd name="T25" fmla="*/ 304 h 429"/>
                <a:gd name="T26" fmla="*/ 0 w 370"/>
                <a:gd name="T27" fmla="*/ 397 h 429"/>
                <a:gd name="T28" fmla="*/ 186 w 370"/>
                <a:gd name="T29" fmla="*/ 429 h 429"/>
                <a:gd name="T30" fmla="*/ 370 w 370"/>
                <a:gd name="T31" fmla="*/ 397 h 429"/>
                <a:gd name="T32" fmla="*/ 260 w 370"/>
                <a:gd name="T33" fmla="*/ 304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0" h="429">
                  <a:moveTo>
                    <a:pt x="260" y="304"/>
                  </a:moveTo>
                  <a:cubicBezTo>
                    <a:pt x="289" y="305"/>
                    <a:pt x="331" y="302"/>
                    <a:pt x="353" y="288"/>
                  </a:cubicBezTo>
                  <a:cubicBezTo>
                    <a:pt x="312" y="272"/>
                    <a:pt x="267" y="235"/>
                    <a:pt x="246" y="207"/>
                  </a:cubicBezTo>
                  <a:cubicBezTo>
                    <a:pt x="281" y="203"/>
                    <a:pt x="299" y="203"/>
                    <a:pt x="326" y="184"/>
                  </a:cubicBezTo>
                  <a:cubicBezTo>
                    <a:pt x="288" y="176"/>
                    <a:pt x="248" y="141"/>
                    <a:pt x="233" y="120"/>
                  </a:cubicBezTo>
                  <a:cubicBezTo>
                    <a:pt x="253" y="114"/>
                    <a:pt x="254" y="113"/>
                    <a:pt x="271" y="104"/>
                  </a:cubicBezTo>
                  <a:cubicBezTo>
                    <a:pt x="226" y="78"/>
                    <a:pt x="195" y="34"/>
                    <a:pt x="186" y="0"/>
                  </a:cubicBezTo>
                  <a:cubicBezTo>
                    <a:pt x="168" y="54"/>
                    <a:pt x="140" y="84"/>
                    <a:pt x="89" y="103"/>
                  </a:cubicBezTo>
                  <a:cubicBezTo>
                    <a:pt x="105" y="113"/>
                    <a:pt x="119" y="118"/>
                    <a:pt x="136" y="121"/>
                  </a:cubicBezTo>
                  <a:cubicBezTo>
                    <a:pt x="122" y="142"/>
                    <a:pt x="82" y="176"/>
                    <a:pt x="44" y="184"/>
                  </a:cubicBezTo>
                  <a:cubicBezTo>
                    <a:pt x="71" y="203"/>
                    <a:pt x="89" y="203"/>
                    <a:pt x="124" y="207"/>
                  </a:cubicBezTo>
                  <a:cubicBezTo>
                    <a:pt x="103" y="235"/>
                    <a:pt x="58" y="272"/>
                    <a:pt x="17" y="288"/>
                  </a:cubicBezTo>
                  <a:cubicBezTo>
                    <a:pt x="39" y="302"/>
                    <a:pt x="81" y="305"/>
                    <a:pt x="110" y="304"/>
                  </a:cubicBezTo>
                  <a:cubicBezTo>
                    <a:pt x="95" y="333"/>
                    <a:pt x="31" y="383"/>
                    <a:pt x="0" y="397"/>
                  </a:cubicBezTo>
                  <a:cubicBezTo>
                    <a:pt x="66" y="426"/>
                    <a:pt x="133" y="429"/>
                    <a:pt x="186" y="429"/>
                  </a:cubicBezTo>
                  <a:cubicBezTo>
                    <a:pt x="239" y="429"/>
                    <a:pt x="304" y="426"/>
                    <a:pt x="370" y="397"/>
                  </a:cubicBezTo>
                  <a:cubicBezTo>
                    <a:pt x="339" y="383"/>
                    <a:pt x="275" y="333"/>
                    <a:pt x="260" y="304"/>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40984" name="Freeform 72"/>
            <p:cNvSpPr>
              <a:spLocks noChangeArrowheads="1"/>
            </p:cNvSpPr>
            <p:nvPr/>
          </p:nvSpPr>
          <p:spPr bwMode="auto">
            <a:xfrm>
              <a:off x="706437" y="720725"/>
              <a:ext cx="82550" cy="388938"/>
            </a:xfrm>
            <a:custGeom>
              <a:avLst/>
              <a:gdLst>
                <a:gd name="T0" fmla="*/ 46 w 46"/>
                <a:gd name="T1" fmla="*/ 205 h 215"/>
                <a:gd name="T2" fmla="*/ 23 w 46"/>
                <a:gd name="T3" fmla="*/ 215 h 215"/>
                <a:gd name="T4" fmla="*/ 23 w 46"/>
                <a:gd name="T5" fmla="*/ 215 h 215"/>
                <a:gd name="T6" fmla="*/ 0 w 46"/>
                <a:gd name="T7" fmla="*/ 205 h 215"/>
                <a:gd name="T8" fmla="*/ 0 w 46"/>
                <a:gd name="T9" fmla="*/ 9 h 215"/>
                <a:gd name="T10" fmla="*/ 23 w 46"/>
                <a:gd name="T11" fmla="*/ 0 h 215"/>
                <a:gd name="T12" fmla="*/ 23 w 46"/>
                <a:gd name="T13" fmla="*/ 0 h 215"/>
                <a:gd name="T14" fmla="*/ 46 w 46"/>
                <a:gd name="T15" fmla="*/ 9 h 215"/>
                <a:gd name="T16" fmla="*/ 46 w 46"/>
                <a:gd name="T17" fmla="*/ 20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15">
                  <a:moveTo>
                    <a:pt x="46" y="205"/>
                  </a:moveTo>
                  <a:cubicBezTo>
                    <a:pt x="46" y="211"/>
                    <a:pt x="36" y="215"/>
                    <a:pt x="23" y="215"/>
                  </a:cubicBezTo>
                  <a:cubicBezTo>
                    <a:pt x="23" y="215"/>
                    <a:pt x="23" y="215"/>
                    <a:pt x="23" y="215"/>
                  </a:cubicBezTo>
                  <a:cubicBezTo>
                    <a:pt x="10" y="215"/>
                    <a:pt x="0" y="211"/>
                    <a:pt x="0" y="205"/>
                  </a:cubicBezTo>
                  <a:cubicBezTo>
                    <a:pt x="0" y="9"/>
                    <a:pt x="0" y="9"/>
                    <a:pt x="0" y="9"/>
                  </a:cubicBezTo>
                  <a:cubicBezTo>
                    <a:pt x="0" y="4"/>
                    <a:pt x="10" y="0"/>
                    <a:pt x="23" y="0"/>
                  </a:cubicBezTo>
                  <a:cubicBezTo>
                    <a:pt x="23" y="0"/>
                    <a:pt x="23" y="0"/>
                    <a:pt x="23" y="0"/>
                  </a:cubicBezTo>
                  <a:cubicBezTo>
                    <a:pt x="36" y="0"/>
                    <a:pt x="46" y="4"/>
                    <a:pt x="46" y="9"/>
                  </a:cubicBezTo>
                  <a:lnTo>
                    <a:pt x="46" y="205"/>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40985" name="Freeform 73"/>
            <p:cNvSpPr>
              <a:spLocks noChangeArrowheads="1"/>
            </p:cNvSpPr>
            <p:nvPr/>
          </p:nvSpPr>
          <p:spPr bwMode="auto">
            <a:xfrm>
              <a:off x="361950" y="20637"/>
              <a:ext cx="771525" cy="895350"/>
            </a:xfrm>
            <a:custGeom>
              <a:avLst/>
              <a:gdLst>
                <a:gd name="T0" fmla="*/ 301 w 428"/>
                <a:gd name="T1" fmla="*/ 351 h 495"/>
                <a:gd name="T2" fmla="*/ 408 w 428"/>
                <a:gd name="T3" fmla="*/ 332 h 495"/>
                <a:gd name="T4" fmla="*/ 284 w 428"/>
                <a:gd name="T5" fmla="*/ 239 h 495"/>
                <a:gd name="T6" fmla="*/ 377 w 428"/>
                <a:gd name="T7" fmla="*/ 212 h 495"/>
                <a:gd name="T8" fmla="*/ 269 w 428"/>
                <a:gd name="T9" fmla="*/ 139 h 495"/>
                <a:gd name="T10" fmla="*/ 314 w 428"/>
                <a:gd name="T11" fmla="*/ 120 h 495"/>
                <a:gd name="T12" fmla="*/ 216 w 428"/>
                <a:gd name="T13" fmla="*/ 0 h 495"/>
                <a:gd name="T14" fmla="*/ 103 w 428"/>
                <a:gd name="T15" fmla="*/ 119 h 495"/>
                <a:gd name="T16" fmla="*/ 158 w 428"/>
                <a:gd name="T17" fmla="*/ 140 h 495"/>
                <a:gd name="T18" fmla="*/ 51 w 428"/>
                <a:gd name="T19" fmla="*/ 212 h 495"/>
                <a:gd name="T20" fmla="*/ 144 w 428"/>
                <a:gd name="T21" fmla="*/ 239 h 495"/>
                <a:gd name="T22" fmla="*/ 20 w 428"/>
                <a:gd name="T23" fmla="*/ 332 h 495"/>
                <a:gd name="T24" fmla="*/ 127 w 428"/>
                <a:gd name="T25" fmla="*/ 351 h 495"/>
                <a:gd name="T26" fmla="*/ 0 w 428"/>
                <a:gd name="T27" fmla="*/ 458 h 495"/>
                <a:gd name="T28" fmla="*/ 215 w 428"/>
                <a:gd name="T29" fmla="*/ 495 h 495"/>
                <a:gd name="T30" fmla="*/ 428 w 428"/>
                <a:gd name="T31" fmla="*/ 458 h 495"/>
                <a:gd name="T32" fmla="*/ 301 w 428"/>
                <a:gd name="T33" fmla="*/ 351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8" h="495">
                  <a:moveTo>
                    <a:pt x="301" y="351"/>
                  </a:moveTo>
                  <a:cubicBezTo>
                    <a:pt x="334" y="352"/>
                    <a:pt x="383" y="348"/>
                    <a:pt x="408" y="332"/>
                  </a:cubicBezTo>
                  <a:cubicBezTo>
                    <a:pt x="360" y="314"/>
                    <a:pt x="309" y="271"/>
                    <a:pt x="284" y="239"/>
                  </a:cubicBezTo>
                  <a:cubicBezTo>
                    <a:pt x="325" y="234"/>
                    <a:pt x="345" y="234"/>
                    <a:pt x="377" y="212"/>
                  </a:cubicBezTo>
                  <a:cubicBezTo>
                    <a:pt x="333" y="203"/>
                    <a:pt x="286" y="162"/>
                    <a:pt x="269" y="139"/>
                  </a:cubicBezTo>
                  <a:cubicBezTo>
                    <a:pt x="292" y="132"/>
                    <a:pt x="293" y="131"/>
                    <a:pt x="314" y="120"/>
                  </a:cubicBezTo>
                  <a:cubicBezTo>
                    <a:pt x="261" y="90"/>
                    <a:pt x="225" y="39"/>
                    <a:pt x="216" y="0"/>
                  </a:cubicBezTo>
                  <a:cubicBezTo>
                    <a:pt x="194" y="62"/>
                    <a:pt x="162" y="97"/>
                    <a:pt x="103" y="119"/>
                  </a:cubicBezTo>
                  <a:cubicBezTo>
                    <a:pt x="122" y="131"/>
                    <a:pt x="138" y="136"/>
                    <a:pt x="158" y="140"/>
                  </a:cubicBezTo>
                  <a:cubicBezTo>
                    <a:pt x="141" y="164"/>
                    <a:pt x="95" y="203"/>
                    <a:pt x="51" y="212"/>
                  </a:cubicBezTo>
                  <a:cubicBezTo>
                    <a:pt x="83" y="234"/>
                    <a:pt x="103" y="234"/>
                    <a:pt x="144" y="239"/>
                  </a:cubicBezTo>
                  <a:cubicBezTo>
                    <a:pt x="119" y="271"/>
                    <a:pt x="68" y="314"/>
                    <a:pt x="20" y="332"/>
                  </a:cubicBezTo>
                  <a:cubicBezTo>
                    <a:pt x="45" y="348"/>
                    <a:pt x="94" y="352"/>
                    <a:pt x="127" y="351"/>
                  </a:cubicBezTo>
                  <a:cubicBezTo>
                    <a:pt x="110" y="385"/>
                    <a:pt x="36" y="442"/>
                    <a:pt x="0" y="458"/>
                  </a:cubicBezTo>
                  <a:cubicBezTo>
                    <a:pt x="76" y="491"/>
                    <a:pt x="153" y="495"/>
                    <a:pt x="215" y="495"/>
                  </a:cubicBezTo>
                  <a:cubicBezTo>
                    <a:pt x="276" y="495"/>
                    <a:pt x="352" y="491"/>
                    <a:pt x="428" y="458"/>
                  </a:cubicBezTo>
                  <a:cubicBezTo>
                    <a:pt x="392" y="442"/>
                    <a:pt x="318" y="385"/>
                    <a:pt x="301" y="351"/>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40986" name="Freeform 74"/>
            <p:cNvSpPr>
              <a:spLocks noChangeArrowheads="1"/>
            </p:cNvSpPr>
            <p:nvPr/>
          </p:nvSpPr>
          <p:spPr bwMode="auto">
            <a:xfrm>
              <a:off x="1544637" y="815975"/>
              <a:ext cx="65088" cy="303213"/>
            </a:xfrm>
            <a:custGeom>
              <a:avLst/>
              <a:gdLst>
                <a:gd name="T0" fmla="*/ 36 w 36"/>
                <a:gd name="T1" fmla="*/ 159 h 167"/>
                <a:gd name="T2" fmla="*/ 18 w 36"/>
                <a:gd name="T3" fmla="*/ 167 h 167"/>
                <a:gd name="T4" fmla="*/ 18 w 36"/>
                <a:gd name="T5" fmla="*/ 167 h 167"/>
                <a:gd name="T6" fmla="*/ 0 w 36"/>
                <a:gd name="T7" fmla="*/ 159 h 167"/>
                <a:gd name="T8" fmla="*/ 0 w 36"/>
                <a:gd name="T9" fmla="*/ 7 h 167"/>
                <a:gd name="T10" fmla="*/ 18 w 36"/>
                <a:gd name="T11" fmla="*/ 0 h 167"/>
                <a:gd name="T12" fmla="*/ 18 w 36"/>
                <a:gd name="T13" fmla="*/ 0 h 167"/>
                <a:gd name="T14" fmla="*/ 36 w 36"/>
                <a:gd name="T15" fmla="*/ 7 h 167"/>
                <a:gd name="T16" fmla="*/ 36 w 36"/>
                <a:gd name="T17" fmla="*/ 15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67">
                  <a:moveTo>
                    <a:pt x="36" y="159"/>
                  </a:moveTo>
                  <a:cubicBezTo>
                    <a:pt x="36" y="163"/>
                    <a:pt x="28" y="167"/>
                    <a:pt x="18" y="167"/>
                  </a:cubicBezTo>
                  <a:cubicBezTo>
                    <a:pt x="18" y="167"/>
                    <a:pt x="18" y="167"/>
                    <a:pt x="18" y="167"/>
                  </a:cubicBezTo>
                  <a:cubicBezTo>
                    <a:pt x="8" y="167"/>
                    <a:pt x="0" y="163"/>
                    <a:pt x="0" y="159"/>
                  </a:cubicBezTo>
                  <a:cubicBezTo>
                    <a:pt x="0" y="7"/>
                    <a:pt x="0" y="7"/>
                    <a:pt x="0" y="7"/>
                  </a:cubicBezTo>
                  <a:cubicBezTo>
                    <a:pt x="0" y="3"/>
                    <a:pt x="8" y="0"/>
                    <a:pt x="18" y="0"/>
                  </a:cubicBezTo>
                  <a:cubicBezTo>
                    <a:pt x="18" y="0"/>
                    <a:pt x="18" y="0"/>
                    <a:pt x="18" y="0"/>
                  </a:cubicBezTo>
                  <a:cubicBezTo>
                    <a:pt x="28" y="0"/>
                    <a:pt x="36" y="3"/>
                    <a:pt x="36" y="7"/>
                  </a:cubicBezTo>
                  <a:lnTo>
                    <a:pt x="36" y="159"/>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40987" name="Freeform 75"/>
            <p:cNvSpPr>
              <a:spLocks noChangeArrowheads="1"/>
            </p:cNvSpPr>
            <p:nvPr/>
          </p:nvSpPr>
          <p:spPr bwMode="auto">
            <a:xfrm>
              <a:off x="1277937" y="274637"/>
              <a:ext cx="598488" cy="693738"/>
            </a:xfrm>
            <a:custGeom>
              <a:avLst/>
              <a:gdLst>
                <a:gd name="T0" fmla="*/ 233 w 332"/>
                <a:gd name="T1" fmla="*/ 271 h 383"/>
                <a:gd name="T2" fmla="*/ 316 w 332"/>
                <a:gd name="T3" fmla="*/ 257 h 383"/>
                <a:gd name="T4" fmla="*/ 220 w 332"/>
                <a:gd name="T5" fmla="*/ 185 h 383"/>
                <a:gd name="T6" fmla="*/ 292 w 332"/>
                <a:gd name="T7" fmla="*/ 164 h 383"/>
                <a:gd name="T8" fmla="*/ 209 w 332"/>
                <a:gd name="T9" fmla="*/ 107 h 383"/>
                <a:gd name="T10" fmla="*/ 243 w 332"/>
                <a:gd name="T11" fmla="*/ 92 h 383"/>
                <a:gd name="T12" fmla="*/ 167 w 332"/>
                <a:gd name="T13" fmla="*/ 0 h 383"/>
                <a:gd name="T14" fmla="*/ 80 w 332"/>
                <a:gd name="T15" fmla="*/ 91 h 383"/>
                <a:gd name="T16" fmla="*/ 122 w 332"/>
                <a:gd name="T17" fmla="*/ 108 h 383"/>
                <a:gd name="T18" fmla="*/ 40 w 332"/>
                <a:gd name="T19" fmla="*/ 164 h 383"/>
                <a:gd name="T20" fmla="*/ 112 w 332"/>
                <a:gd name="T21" fmla="*/ 185 h 383"/>
                <a:gd name="T22" fmla="*/ 16 w 332"/>
                <a:gd name="T23" fmla="*/ 257 h 383"/>
                <a:gd name="T24" fmla="*/ 99 w 332"/>
                <a:gd name="T25" fmla="*/ 271 h 383"/>
                <a:gd name="T26" fmla="*/ 0 w 332"/>
                <a:gd name="T27" fmla="*/ 354 h 383"/>
                <a:gd name="T28" fmla="*/ 166 w 332"/>
                <a:gd name="T29" fmla="*/ 383 h 383"/>
                <a:gd name="T30" fmla="*/ 332 w 332"/>
                <a:gd name="T31" fmla="*/ 354 h 383"/>
                <a:gd name="T32" fmla="*/ 233 w 332"/>
                <a:gd name="T33" fmla="*/ 271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2" h="383">
                  <a:moveTo>
                    <a:pt x="233" y="271"/>
                  </a:moveTo>
                  <a:cubicBezTo>
                    <a:pt x="258" y="272"/>
                    <a:pt x="297" y="269"/>
                    <a:pt x="316" y="257"/>
                  </a:cubicBezTo>
                  <a:cubicBezTo>
                    <a:pt x="279" y="242"/>
                    <a:pt x="239" y="210"/>
                    <a:pt x="220" y="185"/>
                  </a:cubicBezTo>
                  <a:cubicBezTo>
                    <a:pt x="252" y="181"/>
                    <a:pt x="267" y="181"/>
                    <a:pt x="292" y="164"/>
                  </a:cubicBezTo>
                  <a:cubicBezTo>
                    <a:pt x="258" y="157"/>
                    <a:pt x="222" y="125"/>
                    <a:pt x="209" y="107"/>
                  </a:cubicBezTo>
                  <a:cubicBezTo>
                    <a:pt x="226" y="102"/>
                    <a:pt x="227" y="101"/>
                    <a:pt x="243" y="92"/>
                  </a:cubicBezTo>
                  <a:cubicBezTo>
                    <a:pt x="202" y="70"/>
                    <a:pt x="175" y="30"/>
                    <a:pt x="167" y="0"/>
                  </a:cubicBezTo>
                  <a:cubicBezTo>
                    <a:pt x="151" y="48"/>
                    <a:pt x="126" y="75"/>
                    <a:pt x="80" y="91"/>
                  </a:cubicBezTo>
                  <a:cubicBezTo>
                    <a:pt x="94" y="101"/>
                    <a:pt x="107" y="105"/>
                    <a:pt x="122" y="108"/>
                  </a:cubicBezTo>
                  <a:cubicBezTo>
                    <a:pt x="109" y="126"/>
                    <a:pt x="74" y="157"/>
                    <a:pt x="40" y="164"/>
                  </a:cubicBezTo>
                  <a:cubicBezTo>
                    <a:pt x="64" y="181"/>
                    <a:pt x="80" y="181"/>
                    <a:pt x="112" y="185"/>
                  </a:cubicBezTo>
                  <a:cubicBezTo>
                    <a:pt x="92" y="210"/>
                    <a:pt x="53" y="242"/>
                    <a:pt x="16" y="257"/>
                  </a:cubicBezTo>
                  <a:cubicBezTo>
                    <a:pt x="35" y="269"/>
                    <a:pt x="73" y="272"/>
                    <a:pt x="99" y="271"/>
                  </a:cubicBezTo>
                  <a:cubicBezTo>
                    <a:pt x="85" y="297"/>
                    <a:pt x="28" y="342"/>
                    <a:pt x="0" y="354"/>
                  </a:cubicBezTo>
                  <a:cubicBezTo>
                    <a:pt x="59" y="380"/>
                    <a:pt x="119" y="383"/>
                    <a:pt x="166" y="383"/>
                  </a:cubicBezTo>
                  <a:cubicBezTo>
                    <a:pt x="214" y="383"/>
                    <a:pt x="273" y="380"/>
                    <a:pt x="332" y="354"/>
                  </a:cubicBezTo>
                  <a:cubicBezTo>
                    <a:pt x="304" y="342"/>
                    <a:pt x="246" y="297"/>
                    <a:pt x="233" y="271"/>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40988" name="Freeform 76"/>
            <p:cNvSpPr>
              <a:spLocks noChangeArrowheads="1"/>
            </p:cNvSpPr>
            <p:nvPr/>
          </p:nvSpPr>
          <p:spPr bwMode="auto">
            <a:xfrm>
              <a:off x="1862137" y="706437"/>
              <a:ext cx="85725" cy="392113"/>
            </a:xfrm>
            <a:custGeom>
              <a:avLst/>
              <a:gdLst>
                <a:gd name="T0" fmla="*/ 47 w 47"/>
                <a:gd name="T1" fmla="*/ 208 h 217"/>
                <a:gd name="T2" fmla="*/ 23 w 47"/>
                <a:gd name="T3" fmla="*/ 217 h 217"/>
                <a:gd name="T4" fmla="*/ 23 w 47"/>
                <a:gd name="T5" fmla="*/ 217 h 217"/>
                <a:gd name="T6" fmla="*/ 0 w 47"/>
                <a:gd name="T7" fmla="*/ 208 h 217"/>
                <a:gd name="T8" fmla="*/ 0 w 47"/>
                <a:gd name="T9" fmla="*/ 9 h 217"/>
                <a:gd name="T10" fmla="*/ 23 w 47"/>
                <a:gd name="T11" fmla="*/ 0 h 217"/>
                <a:gd name="T12" fmla="*/ 23 w 47"/>
                <a:gd name="T13" fmla="*/ 0 h 217"/>
                <a:gd name="T14" fmla="*/ 47 w 47"/>
                <a:gd name="T15" fmla="*/ 9 h 217"/>
                <a:gd name="T16" fmla="*/ 47 w 47"/>
                <a:gd name="T17" fmla="*/ 20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217">
                  <a:moveTo>
                    <a:pt x="47" y="208"/>
                  </a:moveTo>
                  <a:cubicBezTo>
                    <a:pt x="47" y="213"/>
                    <a:pt x="36" y="217"/>
                    <a:pt x="23" y="217"/>
                  </a:cubicBezTo>
                  <a:cubicBezTo>
                    <a:pt x="23" y="217"/>
                    <a:pt x="23" y="217"/>
                    <a:pt x="23" y="217"/>
                  </a:cubicBezTo>
                  <a:cubicBezTo>
                    <a:pt x="10" y="217"/>
                    <a:pt x="0" y="213"/>
                    <a:pt x="0" y="208"/>
                  </a:cubicBezTo>
                  <a:cubicBezTo>
                    <a:pt x="0" y="9"/>
                    <a:pt x="0" y="9"/>
                    <a:pt x="0" y="9"/>
                  </a:cubicBezTo>
                  <a:cubicBezTo>
                    <a:pt x="0" y="4"/>
                    <a:pt x="10" y="0"/>
                    <a:pt x="23" y="0"/>
                  </a:cubicBezTo>
                  <a:cubicBezTo>
                    <a:pt x="23" y="0"/>
                    <a:pt x="23" y="0"/>
                    <a:pt x="23" y="0"/>
                  </a:cubicBezTo>
                  <a:cubicBezTo>
                    <a:pt x="36" y="0"/>
                    <a:pt x="47" y="4"/>
                    <a:pt x="47" y="9"/>
                  </a:cubicBezTo>
                  <a:lnTo>
                    <a:pt x="47" y="208"/>
                  </a:ln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40989" name="Freeform 77"/>
            <p:cNvSpPr>
              <a:spLocks noChangeArrowheads="1"/>
            </p:cNvSpPr>
            <p:nvPr/>
          </p:nvSpPr>
          <p:spPr bwMode="auto">
            <a:xfrm>
              <a:off x="1514475" y="0"/>
              <a:ext cx="779463" cy="904875"/>
            </a:xfrm>
            <a:custGeom>
              <a:avLst/>
              <a:gdLst>
                <a:gd name="T0" fmla="*/ 304 w 432"/>
                <a:gd name="T1" fmla="*/ 354 h 500"/>
                <a:gd name="T2" fmla="*/ 412 w 432"/>
                <a:gd name="T3" fmla="*/ 335 h 500"/>
                <a:gd name="T4" fmla="*/ 287 w 432"/>
                <a:gd name="T5" fmla="*/ 241 h 500"/>
                <a:gd name="T6" fmla="*/ 381 w 432"/>
                <a:gd name="T7" fmla="*/ 213 h 500"/>
                <a:gd name="T8" fmla="*/ 272 w 432"/>
                <a:gd name="T9" fmla="*/ 139 h 500"/>
                <a:gd name="T10" fmla="*/ 317 w 432"/>
                <a:gd name="T11" fmla="*/ 120 h 500"/>
                <a:gd name="T12" fmla="*/ 218 w 432"/>
                <a:gd name="T13" fmla="*/ 0 h 500"/>
                <a:gd name="T14" fmla="*/ 104 w 432"/>
                <a:gd name="T15" fmla="*/ 119 h 500"/>
                <a:gd name="T16" fmla="*/ 159 w 432"/>
                <a:gd name="T17" fmla="*/ 141 h 500"/>
                <a:gd name="T18" fmla="*/ 51 w 432"/>
                <a:gd name="T19" fmla="*/ 213 h 500"/>
                <a:gd name="T20" fmla="*/ 145 w 432"/>
                <a:gd name="T21" fmla="*/ 241 h 500"/>
                <a:gd name="T22" fmla="*/ 20 w 432"/>
                <a:gd name="T23" fmla="*/ 335 h 500"/>
                <a:gd name="T24" fmla="*/ 128 w 432"/>
                <a:gd name="T25" fmla="*/ 354 h 500"/>
                <a:gd name="T26" fmla="*/ 0 w 432"/>
                <a:gd name="T27" fmla="*/ 461 h 500"/>
                <a:gd name="T28" fmla="*/ 217 w 432"/>
                <a:gd name="T29" fmla="*/ 500 h 500"/>
                <a:gd name="T30" fmla="*/ 432 w 432"/>
                <a:gd name="T31" fmla="*/ 461 h 500"/>
                <a:gd name="T32" fmla="*/ 304 w 432"/>
                <a:gd name="T33" fmla="*/ 354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2" h="500">
                  <a:moveTo>
                    <a:pt x="304" y="354"/>
                  </a:moveTo>
                  <a:cubicBezTo>
                    <a:pt x="337" y="355"/>
                    <a:pt x="387" y="351"/>
                    <a:pt x="412" y="335"/>
                  </a:cubicBezTo>
                  <a:cubicBezTo>
                    <a:pt x="364" y="316"/>
                    <a:pt x="312" y="273"/>
                    <a:pt x="287" y="241"/>
                  </a:cubicBezTo>
                  <a:cubicBezTo>
                    <a:pt x="328" y="236"/>
                    <a:pt x="348" y="236"/>
                    <a:pt x="381" y="213"/>
                  </a:cubicBezTo>
                  <a:cubicBezTo>
                    <a:pt x="336" y="205"/>
                    <a:pt x="289" y="163"/>
                    <a:pt x="272" y="139"/>
                  </a:cubicBezTo>
                  <a:cubicBezTo>
                    <a:pt x="295" y="133"/>
                    <a:pt x="296" y="131"/>
                    <a:pt x="317" y="120"/>
                  </a:cubicBezTo>
                  <a:cubicBezTo>
                    <a:pt x="264" y="91"/>
                    <a:pt x="228" y="39"/>
                    <a:pt x="218"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0" y="335"/>
                  </a:cubicBezTo>
                  <a:cubicBezTo>
                    <a:pt x="46"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40990" name="Freeform 78"/>
            <p:cNvSpPr>
              <a:spLocks noChangeArrowheads="1"/>
            </p:cNvSpPr>
            <p:nvPr/>
          </p:nvSpPr>
          <p:spPr bwMode="auto">
            <a:xfrm>
              <a:off x="2586037" y="768350"/>
              <a:ext cx="71438" cy="336550"/>
            </a:xfrm>
            <a:custGeom>
              <a:avLst/>
              <a:gdLst>
                <a:gd name="T0" fmla="*/ 40 w 40"/>
                <a:gd name="T1" fmla="*/ 178 h 186"/>
                <a:gd name="T2" fmla="*/ 20 w 40"/>
                <a:gd name="T3" fmla="*/ 186 h 186"/>
                <a:gd name="T4" fmla="*/ 20 w 40"/>
                <a:gd name="T5" fmla="*/ 186 h 186"/>
                <a:gd name="T6" fmla="*/ 0 w 40"/>
                <a:gd name="T7" fmla="*/ 178 h 186"/>
                <a:gd name="T8" fmla="*/ 0 w 40"/>
                <a:gd name="T9" fmla="*/ 8 h 186"/>
                <a:gd name="T10" fmla="*/ 20 w 40"/>
                <a:gd name="T11" fmla="*/ 0 h 186"/>
                <a:gd name="T12" fmla="*/ 20 w 40"/>
                <a:gd name="T13" fmla="*/ 0 h 186"/>
                <a:gd name="T14" fmla="*/ 40 w 40"/>
                <a:gd name="T15" fmla="*/ 8 h 186"/>
                <a:gd name="T16" fmla="*/ 40 w 40"/>
                <a:gd name="T17" fmla="*/ 17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86">
                  <a:moveTo>
                    <a:pt x="40" y="178"/>
                  </a:moveTo>
                  <a:cubicBezTo>
                    <a:pt x="40" y="183"/>
                    <a:pt x="31" y="186"/>
                    <a:pt x="20" y="186"/>
                  </a:cubicBezTo>
                  <a:cubicBezTo>
                    <a:pt x="20" y="186"/>
                    <a:pt x="20" y="186"/>
                    <a:pt x="20" y="186"/>
                  </a:cubicBezTo>
                  <a:cubicBezTo>
                    <a:pt x="9" y="186"/>
                    <a:pt x="0" y="183"/>
                    <a:pt x="0" y="178"/>
                  </a:cubicBezTo>
                  <a:cubicBezTo>
                    <a:pt x="0" y="8"/>
                    <a:pt x="0" y="8"/>
                    <a:pt x="0" y="8"/>
                  </a:cubicBezTo>
                  <a:cubicBezTo>
                    <a:pt x="0" y="3"/>
                    <a:pt x="9" y="0"/>
                    <a:pt x="20" y="0"/>
                  </a:cubicBezTo>
                  <a:cubicBezTo>
                    <a:pt x="20" y="0"/>
                    <a:pt x="20" y="0"/>
                    <a:pt x="20" y="0"/>
                  </a:cubicBezTo>
                  <a:cubicBezTo>
                    <a:pt x="31" y="0"/>
                    <a:pt x="40" y="3"/>
                    <a:pt x="40" y="8"/>
                  </a:cubicBezTo>
                  <a:lnTo>
                    <a:pt x="40" y="178"/>
                  </a:lnTo>
                  <a:close/>
                </a:path>
              </a:pathLst>
            </a:custGeom>
            <a:solidFill>
              <a:srgbClr val="4F854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40991" name="Freeform 79"/>
            <p:cNvSpPr>
              <a:spLocks noChangeArrowheads="1"/>
            </p:cNvSpPr>
            <p:nvPr/>
          </p:nvSpPr>
          <p:spPr bwMode="auto">
            <a:xfrm>
              <a:off x="2287587" y="163512"/>
              <a:ext cx="666750" cy="774700"/>
            </a:xfrm>
            <a:custGeom>
              <a:avLst/>
              <a:gdLst>
                <a:gd name="T0" fmla="*/ 260 w 370"/>
                <a:gd name="T1" fmla="*/ 303 h 428"/>
                <a:gd name="T2" fmla="*/ 352 w 370"/>
                <a:gd name="T3" fmla="*/ 287 h 428"/>
                <a:gd name="T4" fmla="*/ 245 w 370"/>
                <a:gd name="T5" fmla="*/ 206 h 428"/>
                <a:gd name="T6" fmla="*/ 326 w 370"/>
                <a:gd name="T7" fmla="*/ 183 h 428"/>
                <a:gd name="T8" fmla="*/ 233 w 370"/>
                <a:gd name="T9" fmla="*/ 119 h 428"/>
                <a:gd name="T10" fmla="*/ 271 w 370"/>
                <a:gd name="T11" fmla="*/ 103 h 428"/>
                <a:gd name="T12" fmla="*/ 186 w 370"/>
                <a:gd name="T13" fmla="*/ 0 h 428"/>
                <a:gd name="T14" fmla="*/ 89 w 370"/>
                <a:gd name="T15" fmla="*/ 102 h 428"/>
                <a:gd name="T16" fmla="*/ 136 w 370"/>
                <a:gd name="T17" fmla="*/ 120 h 428"/>
                <a:gd name="T18" fmla="*/ 44 w 370"/>
                <a:gd name="T19" fmla="*/ 183 h 428"/>
                <a:gd name="T20" fmla="*/ 124 w 370"/>
                <a:gd name="T21" fmla="*/ 206 h 428"/>
                <a:gd name="T22" fmla="*/ 17 w 370"/>
                <a:gd name="T23" fmla="*/ 287 h 428"/>
                <a:gd name="T24" fmla="*/ 109 w 370"/>
                <a:gd name="T25" fmla="*/ 303 h 428"/>
                <a:gd name="T26" fmla="*/ 0 w 370"/>
                <a:gd name="T27" fmla="*/ 395 h 428"/>
                <a:gd name="T28" fmla="*/ 185 w 370"/>
                <a:gd name="T29" fmla="*/ 428 h 428"/>
                <a:gd name="T30" fmla="*/ 370 w 370"/>
                <a:gd name="T31" fmla="*/ 395 h 428"/>
                <a:gd name="T32" fmla="*/ 260 w 370"/>
                <a:gd name="T33" fmla="*/ 30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0" h="428">
                  <a:moveTo>
                    <a:pt x="260" y="303"/>
                  </a:moveTo>
                  <a:cubicBezTo>
                    <a:pt x="288" y="304"/>
                    <a:pt x="331" y="301"/>
                    <a:pt x="352" y="287"/>
                  </a:cubicBezTo>
                  <a:cubicBezTo>
                    <a:pt x="311" y="271"/>
                    <a:pt x="267" y="234"/>
                    <a:pt x="245" y="206"/>
                  </a:cubicBezTo>
                  <a:cubicBezTo>
                    <a:pt x="281" y="202"/>
                    <a:pt x="298" y="202"/>
                    <a:pt x="326" y="183"/>
                  </a:cubicBezTo>
                  <a:cubicBezTo>
                    <a:pt x="288" y="175"/>
                    <a:pt x="247" y="140"/>
                    <a:pt x="233" y="119"/>
                  </a:cubicBezTo>
                  <a:cubicBezTo>
                    <a:pt x="252" y="113"/>
                    <a:pt x="253" y="112"/>
                    <a:pt x="271" y="103"/>
                  </a:cubicBezTo>
                  <a:cubicBezTo>
                    <a:pt x="226" y="77"/>
                    <a:pt x="195" y="33"/>
                    <a:pt x="186" y="0"/>
                  </a:cubicBezTo>
                  <a:cubicBezTo>
                    <a:pt x="168" y="53"/>
                    <a:pt x="140" y="83"/>
                    <a:pt x="89" y="102"/>
                  </a:cubicBezTo>
                  <a:cubicBezTo>
                    <a:pt x="105" y="112"/>
                    <a:pt x="119" y="117"/>
                    <a:pt x="136" y="120"/>
                  </a:cubicBezTo>
                  <a:cubicBezTo>
                    <a:pt x="122" y="141"/>
                    <a:pt x="82" y="175"/>
                    <a:pt x="44" y="183"/>
                  </a:cubicBezTo>
                  <a:cubicBezTo>
                    <a:pt x="71" y="202"/>
                    <a:pt x="89" y="202"/>
                    <a:pt x="124" y="206"/>
                  </a:cubicBezTo>
                  <a:cubicBezTo>
                    <a:pt x="102" y="234"/>
                    <a:pt x="58" y="271"/>
                    <a:pt x="17" y="287"/>
                  </a:cubicBezTo>
                  <a:cubicBezTo>
                    <a:pt x="39" y="301"/>
                    <a:pt x="81" y="304"/>
                    <a:pt x="109" y="303"/>
                  </a:cubicBezTo>
                  <a:cubicBezTo>
                    <a:pt x="95" y="332"/>
                    <a:pt x="31" y="382"/>
                    <a:pt x="0" y="395"/>
                  </a:cubicBezTo>
                  <a:cubicBezTo>
                    <a:pt x="66" y="425"/>
                    <a:pt x="132" y="428"/>
                    <a:pt x="185" y="428"/>
                  </a:cubicBezTo>
                  <a:cubicBezTo>
                    <a:pt x="238" y="428"/>
                    <a:pt x="304" y="425"/>
                    <a:pt x="370" y="395"/>
                  </a:cubicBezTo>
                  <a:cubicBezTo>
                    <a:pt x="339" y="382"/>
                    <a:pt x="275" y="332"/>
                    <a:pt x="260" y="303"/>
                  </a:cubicBezTo>
                  <a:close/>
                </a:path>
              </a:pathLst>
            </a:custGeom>
            <a:solidFill>
              <a:srgbClr val="4F854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40992" name="Freeform 80"/>
            <p:cNvSpPr>
              <a:spLocks noChangeArrowheads="1"/>
            </p:cNvSpPr>
            <p:nvPr/>
          </p:nvSpPr>
          <p:spPr bwMode="auto">
            <a:xfrm>
              <a:off x="2249487" y="757237"/>
              <a:ext cx="77788" cy="360363"/>
            </a:xfrm>
            <a:custGeom>
              <a:avLst/>
              <a:gdLst>
                <a:gd name="T0" fmla="*/ 43 w 43"/>
                <a:gd name="T1" fmla="*/ 190 h 199"/>
                <a:gd name="T2" fmla="*/ 22 w 43"/>
                <a:gd name="T3" fmla="*/ 199 h 199"/>
                <a:gd name="T4" fmla="*/ 22 w 43"/>
                <a:gd name="T5" fmla="*/ 199 h 199"/>
                <a:gd name="T6" fmla="*/ 0 w 43"/>
                <a:gd name="T7" fmla="*/ 190 h 199"/>
                <a:gd name="T8" fmla="*/ 0 w 43"/>
                <a:gd name="T9" fmla="*/ 9 h 199"/>
                <a:gd name="T10" fmla="*/ 22 w 43"/>
                <a:gd name="T11" fmla="*/ 0 h 199"/>
                <a:gd name="T12" fmla="*/ 22 w 43"/>
                <a:gd name="T13" fmla="*/ 0 h 199"/>
                <a:gd name="T14" fmla="*/ 43 w 43"/>
                <a:gd name="T15" fmla="*/ 9 h 199"/>
                <a:gd name="T16" fmla="*/ 43 w 43"/>
                <a:gd name="T17" fmla="*/ 19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199">
                  <a:moveTo>
                    <a:pt x="43" y="190"/>
                  </a:moveTo>
                  <a:cubicBezTo>
                    <a:pt x="43" y="195"/>
                    <a:pt x="34" y="199"/>
                    <a:pt x="22" y="199"/>
                  </a:cubicBezTo>
                  <a:cubicBezTo>
                    <a:pt x="22" y="199"/>
                    <a:pt x="22" y="199"/>
                    <a:pt x="22" y="199"/>
                  </a:cubicBezTo>
                  <a:cubicBezTo>
                    <a:pt x="10" y="199"/>
                    <a:pt x="0" y="195"/>
                    <a:pt x="0" y="190"/>
                  </a:cubicBezTo>
                  <a:cubicBezTo>
                    <a:pt x="0" y="9"/>
                    <a:pt x="0" y="9"/>
                    <a:pt x="0" y="9"/>
                  </a:cubicBezTo>
                  <a:cubicBezTo>
                    <a:pt x="0" y="4"/>
                    <a:pt x="10" y="0"/>
                    <a:pt x="22" y="0"/>
                  </a:cubicBezTo>
                  <a:cubicBezTo>
                    <a:pt x="22" y="0"/>
                    <a:pt x="22" y="0"/>
                    <a:pt x="22" y="0"/>
                  </a:cubicBezTo>
                  <a:cubicBezTo>
                    <a:pt x="34" y="0"/>
                    <a:pt x="43" y="4"/>
                    <a:pt x="43" y="9"/>
                  </a:cubicBezTo>
                  <a:lnTo>
                    <a:pt x="43" y="190"/>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40993" name="Freeform 81"/>
            <p:cNvSpPr>
              <a:spLocks noChangeArrowheads="1"/>
            </p:cNvSpPr>
            <p:nvPr/>
          </p:nvSpPr>
          <p:spPr bwMode="auto">
            <a:xfrm>
              <a:off x="1931987" y="111125"/>
              <a:ext cx="714375" cy="828675"/>
            </a:xfrm>
            <a:custGeom>
              <a:avLst/>
              <a:gdLst>
                <a:gd name="T0" fmla="*/ 278 w 396"/>
                <a:gd name="T1" fmla="*/ 324 h 458"/>
                <a:gd name="T2" fmla="*/ 377 w 396"/>
                <a:gd name="T3" fmla="*/ 307 h 458"/>
                <a:gd name="T4" fmla="*/ 263 w 396"/>
                <a:gd name="T5" fmla="*/ 221 h 458"/>
                <a:gd name="T6" fmla="*/ 349 w 396"/>
                <a:gd name="T7" fmla="*/ 196 h 458"/>
                <a:gd name="T8" fmla="*/ 249 w 396"/>
                <a:gd name="T9" fmla="*/ 128 h 458"/>
                <a:gd name="T10" fmla="*/ 290 w 396"/>
                <a:gd name="T11" fmla="*/ 111 h 458"/>
                <a:gd name="T12" fmla="*/ 199 w 396"/>
                <a:gd name="T13" fmla="*/ 0 h 458"/>
                <a:gd name="T14" fmla="*/ 95 w 396"/>
                <a:gd name="T15" fmla="*/ 109 h 458"/>
                <a:gd name="T16" fmla="*/ 146 w 396"/>
                <a:gd name="T17" fmla="*/ 129 h 458"/>
                <a:gd name="T18" fmla="*/ 47 w 396"/>
                <a:gd name="T19" fmla="*/ 196 h 458"/>
                <a:gd name="T20" fmla="*/ 133 w 396"/>
                <a:gd name="T21" fmla="*/ 221 h 458"/>
                <a:gd name="T22" fmla="*/ 19 w 396"/>
                <a:gd name="T23" fmla="*/ 307 h 458"/>
                <a:gd name="T24" fmla="*/ 118 w 396"/>
                <a:gd name="T25" fmla="*/ 324 h 458"/>
                <a:gd name="T26" fmla="*/ 0 w 396"/>
                <a:gd name="T27" fmla="*/ 423 h 458"/>
                <a:gd name="T28" fmla="*/ 199 w 396"/>
                <a:gd name="T29" fmla="*/ 458 h 458"/>
                <a:gd name="T30" fmla="*/ 396 w 396"/>
                <a:gd name="T31" fmla="*/ 423 h 458"/>
                <a:gd name="T32" fmla="*/ 278 w 396"/>
                <a:gd name="T33" fmla="*/ 324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6" h="458">
                  <a:moveTo>
                    <a:pt x="278" y="324"/>
                  </a:moveTo>
                  <a:cubicBezTo>
                    <a:pt x="308" y="325"/>
                    <a:pt x="354" y="322"/>
                    <a:pt x="377" y="307"/>
                  </a:cubicBezTo>
                  <a:cubicBezTo>
                    <a:pt x="333" y="290"/>
                    <a:pt x="286" y="251"/>
                    <a:pt x="263" y="221"/>
                  </a:cubicBezTo>
                  <a:cubicBezTo>
                    <a:pt x="300" y="216"/>
                    <a:pt x="319" y="216"/>
                    <a:pt x="349" y="196"/>
                  </a:cubicBezTo>
                  <a:cubicBezTo>
                    <a:pt x="308" y="188"/>
                    <a:pt x="265" y="150"/>
                    <a:pt x="249" y="128"/>
                  </a:cubicBezTo>
                  <a:cubicBezTo>
                    <a:pt x="270" y="122"/>
                    <a:pt x="271" y="121"/>
                    <a:pt x="290" y="111"/>
                  </a:cubicBezTo>
                  <a:cubicBezTo>
                    <a:pt x="241" y="83"/>
                    <a:pt x="208" y="36"/>
                    <a:pt x="199" y="0"/>
                  </a:cubicBezTo>
                  <a:cubicBezTo>
                    <a:pt x="180" y="57"/>
                    <a:pt x="150" y="90"/>
                    <a:pt x="95" y="109"/>
                  </a:cubicBezTo>
                  <a:cubicBezTo>
                    <a:pt x="112" y="121"/>
                    <a:pt x="127" y="126"/>
                    <a:pt x="146" y="129"/>
                  </a:cubicBezTo>
                  <a:cubicBezTo>
                    <a:pt x="130" y="151"/>
                    <a:pt x="88" y="188"/>
                    <a:pt x="47" y="196"/>
                  </a:cubicBezTo>
                  <a:cubicBezTo>
                    <a:pt x="77" y="216"/>
                    <a:pt x="96" y="216"/>
                    <a:pt x="133" y="221"/>
                  </a:cubicBezTo>
                  <a:cubicBezTo>
                    <a:pt x="110" y="251"/>
                    <a:pt x="63" y="290"/>
                    <a:pt x="19" y="307"/>
                  </a:cubicBezTo>
                  <a:cubicBezTo>
                    <a:pt x="42" y="322"/>
                    <a:pt x="87" y="325"/>
                    <a:pt x="118" y="324"/>
                  </a:cubicBezTo>
                  <a:cubicBezTo>
                    <a:pt x="102" y="355"/>
                    <a:pt x="33" y="409"/>
                    <a:pt x="0" y="423"/>
                  </a:cubicBezTo>
                  <a:cubicBezTo>
                    <a:pt x="71" y="454"/>
                    <a:pt x="142" y="458"/>
                    <a:pt x="199" y="458"/>
                  </a:cubicBezTo>
                  <a:cubicBezTo>
                    <a:pt x="255" y="458"/>
                    <a:pt x="325" y="454"/>
                    <a:pt x="396" y="423"/>
                  </a:cubicBezTo>
                  <a:cubicBezTo>
                    <a:pt x="363" y="409"/>
                    <a:pt x="294" y="355"/>
                    <a:pt x="278" y="324"/>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40994" name="Freeform 82"/>
            <p:cNvSpPr>
              <a:spLocks noChangeArrowheads="1"/>
            </p:cNvSpPr>
            <p:nvPr/>
          </p:nvSpPr>
          <p:spPr bwMode="auto">
            <a:xfrm>
              <a:off x="3321050" y="750887"/>
              <a:ext cx="76200" cy="354013"/>
            </a:xfrm>
            <a:custGeom>
              <a:avLst/>
              <a:gdLst>
                <a:gd name="T0" fmla="*/ 42 w 42"/>
                <a:gd name="T1" fmla="*/ 187 h 195"/>
                <a:gd name="T2" fmla="*/ 21 w 42"/>
                <a:gd name="T3" fmla="*/ 195 h 195"/>
                <a:gd name="T4" fmla="*/ 21 w 42"/>
                <a:gd name="T5" fmla="*/ 195 h 195"/>
                <a:gd name="T6" fmla="*/ 0 w 42"/>
                <a:gd name="T7" fmla="*/ 187 h 195"/>
                <a:gd name="T8" fmla="*/ 0 w 42"/>
                <a:gd name="T9" fmla="*/ 9 h 195"/>
                <a:gd name="T10" fmla="*/ 21 w 42"/>
                <a:gd name="T11" fmla="*/ 0 h 195"/>
                <a:gd name="T12" fmla="*/ 21 w 42"/>
                <a:gd name="T13" fmla="*/ 0 h 195"/>
                <a:gd name="T14" fmla="*/ 42 w 42"/>
                <a:gd name="T15" fmla="*/ 9 h 195"/>
                <a:gd name="T16" fmla="*/ 42 w 42"/>
                <a:gd name="T17" fmla="*/ 18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195">
                  <a:moveTo>
                    <a:pt x="42" y="187"/>
                  </a:moveTo>
                  <a:cubicBezTo>
                    <a:pt x="42" y="191"/>
                    <a:pt x="33" y="195"/>
                    <a:pt x="21" y="195"/>
                  </a:cubicBezTo>
                  <a:cubicBezTo>
                    <a:pt x="21" y="195"/>
                    <a:pt x="21" y="195"/>
                    <a:pt x="21" y="195"/>
                  </a:cubicBezTo>
                  <a:cubicBezTo>
                    <a:pt x="10" y="195"/>
                    <a:pt x="0" y="191"/>
                    <a:pt x="0" y="187"/>
                  </a:cubicBezTo>
                  <a:cubicBezTo>
                    <a:pt x="0" y="9"/>
                    <a:pt x="0" y="9"/>
                    <a:pt x="0" y="9"/>
                  </a:cubicBezTo>
                  <a:cubicBezTo>
                    <a:pt x="0" y="4"/>
                    <a:pt x="10" y="0"/>
                    <a:pt x="21" y="0"/>
                  </a:cubicBezTo>
                  <a:cubicBezTo>
                    <a:pt x="21" y="0"/>
                    <a:pt x="21" y="0"/>
                    <a:pt x="21" y="0"/>
                  </a:cubicBezTo>
                  <a:cubicBezTo>
                    <a:pt x="33" y="0"/>
                    <a:pt x="42" y="4"/>
                    <a:pt x="42" y="9"/>
                  </a:cubicBezTo>
                  <a:lnTo>
                    <a:pt x="42" y="187"/>
                  </a:lnTo>
                  <a:close/>
                </a:path>
              </a:pathLst>
            </a:custGeom>
            <a:solidFill>
              <a:srgbClr val="4F854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40995" name="Freeform 83"/>
            <p:cNvSpPr>
              <a:spLocks noChangeArrowheads="1"/>
            </p:cNvSpPr>
            <p:nvPr/>
          </p:nvSpPr>
          <p:spPr bwMode="auto">
            <a:xfrm>
              <a:off x="3019425" y="142875"/>
              <a:ext cx="677863" cy="787400"/>
            </a:xfrm>
            <a:custGeom>
              <a:avLst/>
              <a:gdLst>
                <a:gd name="T0" fmla="*/ 265 w 376"/>
                <a:gd name="T1" fmla="*/ 308 h 435"/>
                <a:gd name="T2" fmla="*/ 358 w 376"/>
                <a:gd name="T3" fmla="*/ 292 h 435"/>
                <a:gd name="T4" fmla="*/ 250 w 376"/>
                <a:gd name="T5" fmla="*/ 210 h 435"/>
                <a:gd name="T6" fmla="*/ 332 w 376"/>
                <a:gd name="T7" fmla="*/ 186 h 435"/>
                <a:gd name="T8" fmla="*/ 237 w 376"/>
                <a:gd name="T9" fmla="*/ 122 h 435"/>
                <a:gd name="T10" fmla="*/ 276 w 376"/>
                <a:gd name="T11" fmla="*/ 105 h 435"/>
                <a:gd name="T12" fmla="*/ 190 w 376"/>
                <a:gd name="T13" fmla="*/ 0 h 435"/>
                <a:gd name="T14" fmla="*/ 91 w 376"/>
                <a:gd name="T15" fmla="*/ 104 h 435"/>
                <a:gd name="T16" fmla="*/ 139 w 376"/>
                <a:gd name="T17" fmla="*/ 123 h 435"/>
                <a:gd name="T18" fmla="*/ 45 w 376"/>
                <a:gd name="T19" fmla="*/ 186 h 435"/>
                <a:gd name="T20" fmla="*/ 127 w 376"/>
                <a:gd name="T21" fmla="*/ 210 h 435"/>
                <a:gd name="T22" fmla="*/ 18 w 376"/>
                <a:gd name="T23" fmla="*/ 292 h 435"/>
                <a:gd name="T24" fmla="*/ 112 w 376"/>
                <a:gd name="T25" fmla="*/ 308 h 435"/>
                <a:gd name="T26" fmla="*/ 0 w 376"/>
                <a:gd name="T27" fmla="*/ 402 h 435"/>
                <a:gd name="T28" fmla="*/ 189 w 376"/>
                <a:gd name="T29" fmla="*/ 435 h 435"/>
                <a:gd name="T30" fmla="*/ 376 w 376"/>
                <a:gd name="T31" fmla="*/ 402 h 435"/>
                <a:gd name="T32" fmla="*/ 265 w 376"/>
                <a:gd name="T33" fmla="*/ 308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6" h="435">
                  <a:moveTo>
                    <a:pt x="265" y="308"/>
                  </a:moveTo>
                  <a:cubicBezTo>
                    <a:pt x="293" y="309"/>
                    <a:pt x="337" y="306"/>
                    <a:pt x="358" y="292"/>
                  </a:cubicBezTo>
                  <a:cubicBezTo>
                    <a:pt x="317" y="275"/>
                    <a:pt x="272" y="238"/>
                    <a:pt x="250" y="210"/>
                  </a:cubicBezTo>
                  <a:cubicBezTo>
                    <a:pt x="285" y="205"/>
                    <a:pt x="303" y="205"/>
                    <a:pt x="332" y="186"/>
                  </a:cubicBezTo>
                  <a:cubicBezTo>
                    <a:pt x="293" y="179"/>
                    <a:pt x="252" y="142"/>
                    <a:pt x="237" y="122"/>
                  </a:cubicBezTo>
                  <a:cubicBezTo>
                    <a:pt x="257" y="116"/>
                    <a:pt x="258" y="115"/>
                    <a:pt x="276" y="105"/>
                  </a:cubicBezTo>
                  <a:cubicBezTo>
                    <a:pt x="230" y="79"/>
                    <a:pt x="198" y="34"/>
                    <a:pt x="190" y="0"/>
                  </a:cubicBezTo>
                  <a:cubicBezTo>
                    <a:pt x="171" y="54"/>
                    <a:pt x="142" y="85"/>
                    <a:pt x="91" y="104"/>
                  </a:cubicBezTo>
                  <a:cubicBezTo>
                    <a:pt x="107" y="115"/>
                    <a:pt x="121" y="119"/>
                    <a:pt x="139" y="123"/>
                  </a:cubicBezTo>
                  <a:cubicBezTo>
                    <a:pt x="124" y="144"/>
                    <a:pt x="84" y="179"/>
                    <a:pt x="45" y="186"/>
                  </a:cubicBezTo>
                  <a:cubicBezTo>
                    <a:pt x="73" y="205"/>
                    <a:pt x="91" y="205"/>
                    <a:pt x="127" y="210"/>
                  </a:cubicBezTo>
                  <a:cubicBezTo>
                    <a:pt x="105" y="238"/>
                    <a:pt x="60" y="275"/>
                    <a:pt x="18" y="292"/>
                  </a:cubicBezTo>
                  <a:cubicBezTo>
                    <a:pt x="40" y="306"/>
                    <a:pt x="83" y="309"/>
                    <a:pt x="112" y="308"/>
                  </a:cubicBezTo>
                  <a:cubicBezTo>
                    <a:pt x="97" y="338"/>
                    <a:pt x="32" y="388"/>
                    <a:pt x="0" y="402"/>
                  </a:cubicBezTo>
                  <a:cubicBezTo>
                    <a:pt x="67" y="431"/>
                    <a:pt x="135" y="435"/>
                    <a:pt x="189" y="435"/>
                  </a:cubicBezTo>
                  <a:cubicBezTo>
                    <a:pt x="243" y="435"/>
                    <a:pt x="309" y="431"/>
                    <a:pt x="376" y="402"/>
                  </a:cubicBezTo>
                  <a:cubicBezTo>
                    <a:pt x="345" y="388"/>
                    <a:pt x="279" y="338"/>
                    <a:pt x="265" y="308"/>
                  </a:cubicBezTo>
                  <a:close/>
                </a:path>
              </a:pathLst>
            </a:custGeom>
            <a:solidFill>
              <a:srgbClr val="4F854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40996" name="Freeform 84"/>
            <p:cNvSpPr>
              <a:spLocks noChangeArrowheads="1"/>
            </p:cNvSpPr>
            <p:nvPr/>
          </p:nvSpPr>
          <p:spPr bwMode="auto">
            <a:xfrm>
              <a:off x="2922587" y="706437"/>
              <a:ext cx="84138" cy="392113"/>
            </a:xfrm>
            <a:custGeom>
              <a:avLst/>
              <a:gdLst>
                <a:gd name="T0" fmla="*/ 47 w 47"/>
                <a:gd name="T1" fmla="*/ 208 h 217"/>
                <a:gd name="T2" fmla="*/ 23 w 47"/>
                <a:gd name="T3" fmla="*/ 217 h 217"/>
                <a:gd name="T4" fmla="*/ 23 w 47"/>
                <a:gd name="T5" fmla="*/ 217 h 217"/>
                <a:gd name="T6" fmla="*/ 0 w 47"/>
                <a:gd name="T7" fmla="*/ 208 h 217"/>
                <a:gd name="T8" fmla="*/ 0 w 47"/>
                <a:gd name="T9" fmla="*/ 9 h 217"/>
                <a:gd name="T10" fmla="*/ 23 w 47"/>
                <a:gd name="T11" fmla="*/ 0 h 217"/>
                <a:gd name="T12" fmla="*/ 23 w 47"/>
                <a:gd name="T13" fmla="*/ 0 h 217"/>
                <a:gd name="T14" fmla="*/ 47 w 47"/>
                <a:gd name="T15" fmla="*/ 9 h 217"/>
                <a:gd name="T16" fmla="*/ 47 w 47"/>
                <a:gd name="T17" fmla="*/ 20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217">
                  <a:moveTo>
                    <a:pt x="47" y="208"/>
                  </a:moveTo>
                  <a:cubicBezTo>
                    <a:pt x="47" y="213"/>
                    <a:pt x="36" y="217"/>
                    <a:pt x="23" y="217"/>
                  </a:cubicBezTo>
                  <a:cubicBezTo>
                    <a:pt x="23" y="217"/>
                    <a:pt x="23" y="217"/>
                    <a:pt x="23" y="217"/>
                  </a:cubicBezTo>
                  <a:cubicBezTo>
                    <a:pt x="10" y="217"/>
                    <a:pt x="0" y="213"/>
                    <a:pt x="0" y="208"/>
                  </a:cubicBezTo>
                  <a:cubicBezTo>
                    <a:pt x="0" y="9"/>
                    <a:pt x="0" y="9"/>
                    <a:pt x="0" y="9"/>
                  </a:cubicBezTo>
                  <a:cubicBezTo>
                    <a:pt x="0" y="4"/>
                    <a:pt x="10" y="0"/>
                    <a:pt x="23" y="0"/>
                  </a:cubicBezTo>
                  <a:cubicBezTo>
                    <a:pt x="23" y="0"/>
                    <a:pt x="23" y="0"/>
                    <a:pt x="23" y="0"/>
                  </a:cubicBezTo>
                  <a:cubicBezTo>
                    <a:pt x="36" y="0"/>
                    <a:pt x="47" y="4"/>
                    <a:pt x="47" y="9"/>
                  </a:cubicBezTo>
                  <a:lnTo>
                    <a:pt x="47" y="208"/>
                  </a:ln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40997" name="Freeform 85"/>
            <p:cNvSpPr>
              <a:spLocks noChangeArrowheads="1"/>
            </p:cNvSpPr>
            <p:nvPr/>
          </p:nvSpPr>
          <p:spPr bwMode="auto">
            <a:xfrm>
              <a:off x="2574925" y="0"/>
              <a:ext cx="777875" cy="904875"/>
            </a:xfrm>
            <a:custGeom>
              <a:avLst/>
              <a:gdLst>
                <a:gd name="T0" fmla="*/ 304 w 432"/>
                <a:gd name="T1" fmla="*/ 354 h 500"/>
                <a:gd name="T2" fmla="*/ 412 w 432"/>
                <a:gd name="T3" fmla="*/ 335 h 500"/>
                <a:gd name="T4" fmla="*/ 287 w 432"/>
                <a:gd name="T5" fmla="*/ 241 h 500"/>
                <a:gd name="T6" fmla="*/ 381 w 432"/>
                <a:gd name="T7" fmla="*/ 213 h 500"/>
                <a:gd name="T8" fmla="*/ 272 w 432"/>
                <a:gd name="T9" fmla="*/ 139 h 500"/>
                <a:gd name="T10" fmla="*/ 317 w 432"/>
                <a:gd name="T11" fmla="*/ 120 h 500"/>
                <a:gd name="T12" fmla="*/ 218 w 432"/>
                <a:gd name="T13" fmla="*/ 0 h 500"/>
                <a:gd name="T14" fmla="*/ 104 w 432"/>
                <a:gd name="T15" fmla="*/ 119 h 500"/>
                <a:gd name="T16" fmla="*/ 159 w 432"/>
                <a:gd name="T17" fmla="*/ 141 h 500"/>
                <a:gd name="T18" fmla="*/ 51 w 432"/>
                <a:gd name="T19" fmla="*/ 213 h 500"/>
                <a:gd name="T20" fmla="*/ 145 w 432"/>
                <a:gd name="T21" fmla="*/ 241 h 500"/>
                <a:gd name="T22" fmla="*/ 21 w 432"/>
                <a:gd name="T23" fmla="*/ 335 h 500"/>
                <a:gd name="T24" fmla="*/ 128 w 432"/>
                <a:gd name="T25" fmla="*/ 354 h 500"/>
                <a:gd name="T26" fmla="*/ 0 w 432"/>
                <a:gd name="T27" fmla="*/ 461 h 500"/>
                <a:gd name="T28" fmla="*/ 217 w 432"/>
                <a:gd name="T29" fmla="*/ 500 h 500"/>
                <a:gd name="T30" fmla="*/ 432 w 432"/>
                <a:gd name="T31" fmla="*/ 461 h 500"/>
                <a:gd name="T32" fmla="*/ 304 w 432"/>
                <a:gd name="T33" fmla="*/ 354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2" h="500">
                  <a:moveTo>
                    <a:pt x="304" y="354"/>
                  </a:moveTo>
                  <a:cubicBezTo>
                    <a:pt x="337" y="355"/>
                    <a:pt x="387" y="351"/>
                    <a:pt x="412" y="335"/>
                  </a:cubicBezTo>
                  <a:cubicBezTo>
                    <a:pt x="364" y="316"/>
                    <a:pt x="312" y="273"/>
                    <a:pt x="287" y="241"/>
                  </a:cubicBezTo>
                  <a:cubicBezTo>
                    <a:pt x="328" y="236"/>
                    <a:pt x="348" y="236"/>
                    <a:pt x="381" y="213"/>
                  </a:cubicBezTo>
                  <a:cubicBezTo>
                    <a:pt x="337" y="205"/>
                    <a:pt x="289" y="163"/>
                    <a:pt x="272" y="139"/>
                  </a:cubicBezTo>
                  <a:cubicBezTo>
                    <a:pt x="295" y="133"/>
                    <a:pt x="296" y="131"/>
                    <a:pt x="317" y="120"/>
                  </a:cubicBezTo>
                  <a:cubicBezTo>
                    <a:pt x="264" y="91"/>
                    <a:pt x="228" y="39"/>
                    <a:pt x="218"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1" y="335"/>
                  </a:cubicBezTo>
                  <a:cubicBezTo>
                    <a:pt x="46"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40998" name="Freeform 86"/>
            <p:cNvSpPr>
              <a:spLocks noChangeArrowheads="1"/>
            </p:cNvSpPr>
            <p:nvPr/>
          </p:nvSpPr>
          <p:spPr bwMode="auto">
            <a:xfrm>
              <a:off x="2981325" y="839787"/>
              <a:ext cx="61913" cy="284163"/>
            </a:xfrm>
            <a:custGeom>
              <a:avLst/>
              <a:gdLst>
                <a:gd name="T0" fmla="*/ 34 w 34"/>
                <a:gd name="T1" fmla="*/ 150 h 157"/>
                <a:gd name="T2" fmla="*/ 17 w 34"/>
                <a:gd name="T3" fmla="*/ 157 h 157"/>
                <a:gd name="T4" fmla="*/ 17 w 34"/>
                <a:gd name="T5" fmla="*/ 157 h 157"/>
                <a:gd name="T6" fmla="*/ 0 w 34"/>
                <a:gd name="T7" fmla="*/ 150 h 157"/>
                <a:gd name="T8" fmla="*/ 0 w 34"/>
                <a:gd name="T9" fmla="*/ 7 h 157"/>
                <a:gd name="T10" fmla="*/ 17 w 34"/>
                <a:gd name="T11" fmla="*/ 0 h 157"/>
                <a:gd name="T12" fmla="*/ 17 w 34"/>
                <a:gd name="T13" fmla="*/ 0 h 157"/>
                <a:gd name="T14" fmla="*/ 34 w 34"/>
                <a:gd name="T15" fmla="*/ 7 h 157"/>
                <a:gd name="T16" fmla="*/ 34 w 34"/>
                <a:gd name="T17" fmla="*/ 15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57">
                  <a:moveTo>
                    <a:pt x="34" y="150"/>
                  </a:moveTo>
                  <a:cubicBezTo>
                    <a:pt x="34" y="154"/>
                    <a:pt x="27" y="157"/>
                    <a:pt x="17" y="157"/>
                  </a:cubicBezTo>
                  <a:cubicBezTo>
                    <a:pt x="17" y="157"/>
                    <a:pt x="17" y="157"/>
                    <a:pt x="17" y="157"/>
                  </a:cubicBezTo>
                  <a:cubicBezTo>
                    <a:pt x="8" y="157"/>
                    <a:pt x="0" y="154"/>
                    <a:pt x="0" y="150"/>
                  </a:cubicBezTo>
                  <a:cubicBezTo>
                    <a:pt x="0" y="7"/>
                    <a:pt x="0" y="7"/>
                    <a:pt x="0" y="7"/>
                  </a:cubicBezTo>
                  <a:cubicBezTo>
                    <a:pt x="0" y="3"/>
                    <a:pt x="8" y="0"/>
                    <a:pt x="17" y="0"/>
                  </a:cubicBezTo>
                  <a:cubicBezTo>
                    <a:pt x="17" y="0"/>
                    <a:pt x="17" y="0"/>
                    <a:pt x="17" y="0"/>
                  </a:cubicBezTo>
                  <a:cubicBezTo>
                    <a:pt x="27" y="0"/>
                    <a:pt x="34" y="3"/>
                    <a:pt x="34" y="7"/>
                  </a:cubicBezTo>
                  <a:lnTo>
                    <a:pt x="34" y="150"/>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40999" name="Freeform 87"/>
            <p:cNvSpPr>
              <a:spLocks noChangeArrowheads="1"/>
            </p:cNvSpPr>
            <p:nvPr/>
          </p:nvSpPr>
          <p:spPr bwMode="auto">
            <a:xfrm>
              <a:off x="2732087" y="327025"/>
              <a:ext cx="563563" cy="655638"/>
            </a:xfrm>
            <a:custGeom>
              <a:avLst/>
              <a:gdLst>
                <a:gd name="T0" fmla="*/ 220 w 313"/>
                <a:gd name="T1" fmla="*/ 257 h 362"/>
                <a:gd name="T2" fmla="*/ 298 w 313"/>
                <a:gd name="T3" fmla="*/ 243 h 362"/>
                <a:gd name="T4" fmla="*/ 207 w 313"/>
                <a:gd name="T5" fmla="*/ 175 h 362"/>
                <a:gd name="T6" fmla="*/ 275 w 313"/>
                <a:gd name="T7" fmla="*/ 155 h 362"/>
                <a:gd name="T8" fmla="*/ 197 w 313"/>
                <a:gd name="T9" fmla="*/ 101 h 362"/>
                <a:gd name="T10" fmla="*/ 229 w 313"/>
                <a:gd name="T11" fmla="*/ 88 h 362"/>
                <a:gd name="T12" fmla="*/ 157 w 313"/>
                <a:gd name="T13" fmla="*/ 0 h 362"/>
                <a:gd name="T14" fmla="*/ 75 w 313"/>
                <a:gd name="T15" fmla="*/ 87 h 362"/>
                <a:gd name="T16" fmla="*/ 115 w 313"/>
                <a:gd name="T17" fmla="*/ 102 h 362"/>
                <a:gd name="T18" fmla="*/ 37 w 313"/>
                <a:gd name="T19" fmla="*/ 155 h 362"/>
                <a:gd name="T20" fmla="*/ 105 w 313"/>
                <a:gd name="T21" fmla="*/ 175 h 362"/>
                <a:gd name="T22" fmla="*/ 15 w 313"/>
                <a:gd name="T23" fmla="*/ 243 h 362"/>
                <a:gd name="T24" fmla="*/ 93 w 313"/>
                <a:gd name="T25" fmla="*/ 257 h 362"/>
                <a:gd name="T26" fmla="*/ 0 w 313"/>
                <a:gd name="T27" fmla="*/ 335 h 362"/>
                <a:gd name="T28" fmla="*/ 157 w 313"/>
                <a:gd name="T29" fmla="*/ 362 h 362"/>
                <a:gd name="T30" fmla="*/ 313 w 313"/>
                <a:gd name="T31" fmla="*/ 335 h 362"/>
                <a:gd name="T32" fmla="*/ 220 w 313"/>
                <a:gd name="T33" fmla="*/ 257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3" h="362">
                  <a:moveTo>
                    <a:pt x="220" y="257"/>
                  </a:moveTo>
                  <a:cubicBezTo>
                    <a:pt x="244" y="257"/>
                    <a:pt x="280" y="255"/>
                    <a:pt x="298" y="243"/>
                  </a:cubicBezTo>
                  <a:cubicBezTo>
                    <a:pt x="263" y="229"/>
                    <a:pt x="226" y="199"/>
                    <a:pt x="207" y="175"/>
                  </a:cubicBezTo>
                  <a:cubicBezTo>
                    <a:pt x="237" y="171"/>
                    <a:pt x="252" y="171"/>
                    <a:pt x="275" y="155"/>
                  </a:cubicBezTo>
                  <a:cubicBezTo>
                    <a:pt x="243" y="149"/>
                    <a:pt x="209" y="119"/>
                    <a:pt x="197" y="101"/>
                  </a:cubicBezTo>
                  <a:cubicBezTo>
                    <a:pt x="213" y="97"/>
                    <a:pt x="214" y="96"/>
                    <a:pt x="229" y="88"/>
                  </a:cubicBezTo>
                  <a:cubicBezTo>
                    <a:pt x="191" y="66"/>
                    <a:pt x="165" y="29"/>
                    <a:pt x="157" y="0"/>
                  </a:cubicBezTo>
                  <a:cubicBezTo>
                    <a:pt x="142" y="45"/>
                    <a:pt x="118" y="71"/>
                    <a:pt x="75" y="87"/>
                  </a:cubicBezTo>
                  <a:cubicBezTo>
                    <a:pt x="89" y="96"/>
                    <a:pt x="100" y="99"/>
                    <a:pt x="115" y="102"/>
                  </a:cubicBezTo>
                  <a:cubicBezTo>
                    <a:pt x="103" y="120"/>
                    <a:pt x="69" y="149"/>
                    <a:pt x="37" y="155"/>
                  </a:cubicBezTo>
                  <a:cubicBezTo>
                    <a:pt x="60" y="171"/>
                    <a:pt x="75" y="171"/>
                    <a:pt x="105" y="175"/>
                  </a:cubicBezTo>
                  <a:cubicBezTo>
                    <a:pt x="87" y="199"/>
                    <a:pt x="49" y="229"/>
                    <a:pt x="15" y="243"/>
                  </a:cubicBezTo>
                  <a:cubicBezTo>
                    <a:pt x="33" y="255"/>
                    <a:pt x="69" y="257"/>
                    <a:pt x="93" y="257"/>
                  </a:cubicBezTo>
                  <a:cubicBezTo>
                    <a:pt x="80" y="281"/>
                    <a:pt x="26" y="324"/>
                    <a:pt x="0" y="335"/>
                  </a:cubicBezTo>
                  <a:cubicBezTo>
                    <a:pt x="55" y="359"/>
                    <a:pt x="112" y="362"/>
                    <a:pt x="157" y="362"/>
                  </a:cubicBezTo>
                  <a:cubicBezTo>
                    <a:pt x="202" y="362"/>
                    <a:pt x="257" y="359"/>
                    <a:pt x="313" y="335"/>
                  </a:cubicBezTo>
                  <a:cubicBezTo>
                    <a:pt x="286" y="324"/>
                    <a:pt x="232" y="281"/>
                    <a:pt x="220" y="257"/>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41000" name="Freeform 88"/>
            <p:cNvSpPr>
              <a:spLocks noChangeArrowheads="1"/>
            </p:cNvSpPr>
            <p:nvPr/>
          </p:nvSpPr>
          <p:spPr bwMode="auto">
            <a:xfrm>
              <a:off x="3679825" y="742950"/>
              <a:ext cx="80963" cy="371475"/>
            </a:xfrm>
            <a:custGeom>
              <a:avLst/>
              <a:gdLst>
                <a:gd name="T0" fmla="*/ 45 w 45"/>
                <a:gd name="T1" fmla="*/ 197 h 206"/>
                <a:gd name="T2" fmla="*/ 23 w 45"/>
                <a:gd name="T3" fmla="*/ 206 h 206"/>
                <a:gd name="T4" fmla="*/ 23 w 45"/>
                <a:gd name="T5" fmla="*/ 206 h 206"/>
                <a:gd name="T6" fmla="*/ 0 w 45"/>
                <a:gd name="T7" fmla="*/ 197 h 206"/>
                <a:gd name="T8" fmla="*/ 0 w 45"/>
                <a:gd name="T9" fmla="*/ 9 h 206"/>
                <a:gd name="T10" fmla="*/ 23 w 45"/>
                <a:gd name="T11" fmla="*/ 0 h 206"/>
                <a:gd name="T12" fmla="*/ 23 w 45"/>
                <a:gd name="T13" fmla="*/ 0 h 206"/>
                <a:gd name="T14" fmla="*/ 45 w 45"/>
                <a:gd name="T15" fmla="*/ 9 h 206"/>
                <a:gd name="T16" fmla="*/ 45 w 45"/>
                <a:gd name="T17" fmla="*/ 19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06">
                  <a:moveTo>
                    <a:pt x="45" y="197"/>
                  </a:moveTo>
                  <a:cubicBezTo>
                    <a:pt x="45" y="202"/>
                    <a:pt x="35" y="206"/>
                    <a:pt x="23" y="206"/>
                  </a:cubicBezTo>
                  <a:cubicBezTo>
                    <a:pt x="23" y="206"/>
                    <a:pt x="23" y="206"/>
                    <a:pt x="23" y="206"/>
                  </a:cubicBezTo>
                  <a:cubicBezTo>
                    <a:pt x="10" y="206"/>
                    <a:pt x="0" y="202"/>
                    <a:pt x="0" y="197"/>
                  </a:cubicBezTo>
                  <a:cubicBezTo>
                    <a:pt x="0" y="9"/>
                    <a:pt x="0" y="9"/>
                    <a:pt x="0" y="9"/>
                  </a:cubicBezTo>
                  <a:cubicBezTo>
                    <a:pt x="0" y="4"/>
                    <a:pt x="10" y="0"/>
                    <a:pt x="23" y="0"/>
                  </a:cubicBezTo>
                  <a:cubicBezTo>
                    <a:pt x="23" y="0"/>
                    <a:pt x="23" y="0"/>
                    <a:pt x="23" y="0"/>
                  </a:cubicBezTo>
                  <a:cubicBezTo>
                    <a:pt x="35" y="0"/>
                    <a:pt x="45" y="4"/>
                    <a:pt x="45" y="9"/>
                  </a:cubicBezTo>
                  <a:lnTo>
                    <a:pt x="45" y="197"/>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41001" name="Freeform 89"/>
            <p:cNvSpPr>
              <a:spLocks noChangeArrowheads="1"/>
            </p:cNvSpPr>
            <p:nvPr/>
          </p:nvSpPr>
          <p:spPr bwMode="auto">
            <a:xfrm>
              <a:off x="3349625" y="71437"/>
              <a:ext cx="741363" cy="858838"/>
            </a:xfrm>
            <a:custGeom>
              <a:avLst/>
              <a:gdLst>
                <a:gd name="T0" fmla="*/ 289 w 411"/>
                <a:gd name="T1" fmla="*/ 336 h 475"/>
                <a:gd name="T2" fmla="*/ 392 w 411"/>
                <a:gd name="T3" fmla="*/ 319 h 475"/>
                <a:gd name="T4" fmla="*/ 273 w 411"/>
                <a:gd name="T5" fmla="*/ 229 h 475"/>
                <a:gd name="T6" fmla="*/ 362 w 411"/>
                <a:gd name="T7" fmla="*/ 203 h 475"/>
                <a:gd name="T8" fmla="*/ 259 w 411"/>
                <a:gd name="T9" fmla="*/ 133 h 475"/>
                <a:gd name="T10" fmla="*/ 301 w 411"/>
                <a:gd name="T11" fmla="*/ 115 h 475"/>
                <a:gd name="T12" fmla="*/ 207 w 411"/>
                <a:gd name="T13" fmla="*/ 0 h 475"/>
                <a:gd name="T14" fmla="*/ 99 w 411"/>
                <a:gd name="T15" fmla="*/ 113 h 475"/>
                <a:gd name="T16" fmla="*/ 152 w 411"/>
                <a:gd name="T17" fmla="*/ 134 h 475"/>
                <a:gd name="T18" fmla="*/ 49 w 411"/>
                <a:gd name="T19" fmla="*/ 203 h 475"/>
                <a:gd name="T20" fmla="*/ 138 w 411"/>
                <a:gd name="T21" fmla="*/ 229 h 475"/>
                <a:gd name="T22" fmla="*/ 20 w 411"/>
                <a:gd name="T23" fmla="*/ 319 h 475"/>
                <a:gd name="T24" fmla="*/ 122 w 411"/>
                <a:gd name="T25" fmla="*/ 336 h 475"/>
                <a:gd name="T26" fmla="*/ 0 w 411"/>
                <a:gd name="T27" fmla="*/ 439 h 475"/>
                <a:gd name="T28" fmla="*/ 206 w 411"/>
                <a:gd name="T29" fmla="*/ 475 h 475"/>
                <a:gd name="T30" fmla="*/ 411 w 411"/>
                <a:gd name="T31" fmla="*/ 439 h 475"/>
                <a:gd name="T32" fmla="*/ 289 w 411"/>
                <a:gd name="T33" fmla="*/ 336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1" h="475">
                  <a:moveTo>
                    <a:pt x="289" y="336"/>
                  </a:moveTo>
                  <a:cubicBezTo>
                    <a:pt x="320" y="337"/>
                    <a:pt x="368" y="334"/>
                    <a:pt x="392" y="319"/>
                  </a:cubicBezTo>
                  <a:cubicBezTo>
                    <a:pt x="346" y="301"/>
                    <a:pt x="297" y="260"/>
                    <a:pt x="273" y="229"/>
                  </a:cubicBezTo>
                  <a:cubicBezTo>
                    <a:pt x="312" y="224"/>
                    <a:pt x="331" y="224"/>
                    <a:pt x="362" y="203"/>
                  </a:cubicBezTo>
                  <a:cubicBezTo>
                    <a:pt x="320" y="195"/>
                    <a:pt x="275" y="155"/>
                    <a:pt x="259" y="133"/>
                  </a:cubicBezTo>
                  <a:cubicBezTo>
                    <a:pt x="281" y="126"/>
                    <a:pt x="282" y="125"/>
                    <a:pt x="301" y="115"/>
                  </a:cubicBezTo>
                  <a:cubicBezTo>
                    <a:pt x="251" y="86"/>
                    <a:pt x="217" y="37"/>
                    <a:pt x="207" y="0"/>
                  </a:cubicBezTo>
                  <a:cubicBezTo>
                    <a:pt x="187" y="59"/>
                    <a:pt x="156" y="93"/>
                    <a:pt x="99" y="113"/>
                  </a:cubicBezTo>
                  <a:cubicBezTo>
                    <a:pt x="117" y="125"/>
                    <a:pt x="132" y="130"/>
                    <a:pt x="152" y="134"/>
                  </a:cubicBezTo>
                  <a:cubicBezTo>
                    <a:pt x="135" y="157"/>
                    <a:pt x="91" y="195"/>
                    <a:pt x="49" y="203"/>
                  </a:cubicBezTo>
                  <a:cubicBezTo>
                    <a:pt x="80" y="224"/>
                    <a:pt x="99" y="224"/>
                    <a:pt x="138" y="229"/>
                  </a:cubicBezTo>
                  <a:cubicBezTo>
                    <a:pt x="114" y="260"/>
                    <a:pt x="65" y="301"/>
                    <a:pt x="20" y="319"/>
                  </a:cubicBezTo>
                  <a:cubicBezTo>
                    <a:pt x="44" y="334"/>
                    <a:pt x="91" y="337"/>
                    <a:pt x="122" y="336"/>
                  </a:cubicBezTo>
                  <a:cubicBezTo>
                    <a:pt x="106" y="369"/>
                    <a:pt x="35" y="424"/>
                    <a:pt x="0" y="439"/>
                  </a:cubicBezTo>
                  <a:cubicBezTo>
                    <a:pt x="73" y="471"/>
                    <a:pt x="148" y="475"/>
                    <a:pt x="206" y="475"/>
                  </a:cubicBezTo>
                  <a:cubicBezTo>
                    <a:pt x="265" y="475"/>
                    <a:pt x="338" y="471"/>
                    <a:pt x="411" y="439"/>
                  </a:cubicBezTo>
                  <a:cubicBezTo>
                    <a:pt x="377" y="424"/>
                    <a:pt x="305" y="369"/>
                    <a:pt x="289" y="336"/>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grpSp>
        <p:nvGrpSpPr>
          <p:cNvPr id="29701" name="组合 120"/>
          <p:cNvGrpSpPr/>
          <p:nvPr/>
        </p:nvGrpSpPr>
        <p:grpSpPr bwMode="auto">
          <a:xfrm>
            <a:off x="4576763" y="2397125"/>
            <a:ext cx="6543675" cy="1547813"/>
            <a:chOff x="0" y="0"/>
            <a:chExt cx="6544864" cy="1548167"/>
          </a:xfrm>
        </p:grpSpPr>
        <p:grpSp>
          <p:nvGrpSpPr>
            <p:cNvPr id="41003" name="组合 55"/>
            <p:cNvGrpSpPr/>
            <p:nvPr/>
          </p:nvGrpSpPr>
          <p:grpSpPr bwMode="auto">
            <a:xfrm>
              <a:off x="0" y="0"/>
              <a:ext cx="6544864" cy="1548167"/>
              <a:chOff x="0" y="0"/>
              <a:chExt cx="6962996" cy="1647075"/>
            </a:xfrm>
          </p:grpSpPr>
          <p:sp>
            <p:nvSpPr>
              <p:cNvPr id="41004" name="矩形 3"/>
              <p:cNvSpPr>
                <a:spLocks noChangeArrowheads="1"/>
              </p:cNvSpPr>
              <p:nvPr/>
            </p:nvSpPr>
            <p:spPr bwMode="auto">
              <a:xfrm>
                <a:off x="0" y="0"/>
                <a:ext cx="6657271" cy="1247861"/>
              </a:xfrm>
              <a:custGeom>
                <a:avLst/>
                <a:gdLst>
                  <a:gd name="T0" fmla="*/ 0 w 6657271"/>
                  <a:gd name="T1" fmla="*/ 0 h 1247861"/>
                  <a:gd name="T2" fmla="*/ 6393111 w 6657271"/>
                  <a:gd name="T3" fmla="*/ 386080 h 1247861"/>
                  <a:gd name="T4" fmla="*/ 6657271 w 6657271"/>
                  <a:gd name="T5" fmla="*/ 1247861 h 1247861"/>
                  <a:gd name="T6" fmla="*/ 213360 w 6657271"/>
                  <a:gd name="T7" fmla="*/ 1247861 h 1247861"/>
                  <a:gd name="T8" fmla="*/ 0 w 6657271"/>
                  <a:gd name="T9" fmla="*/ 0 h 1247861"/>
                </a:gdLst>
                <a:ahLst/>
                <a:cxnLst>
                  <a:cxn ang="0">
                    <a:pos x="T0" y="T1"/>
                  </a:cxn>
                  <a:cxn ang="0">
                    <a:pos x="T2" y="T3"/>
                  </a:cxn>
                  <a:cxn ang="0">
                    <a:pos x="T4" y="T5"/>
                  </a:cxn>
                  <a:cxn ang="0">
                    <a:pos x="T6" y="T7"/>
                  </a:cxn>
                  <a:cxn ang="0">
                    <a:pos x="T8" y="T9"/>
                  </a:cxn>
                </a:cxnLst>
                <a:rect l="0" t="0" r="r" b="b"/>
                <a:pathLst>
                  <a:path w="6657271" h="1247861">
                    <a:moveTo>
                      <a:pt x="0" y="0"/>
                    </a:moveTo>
                    <a:lnTo>
                      <a:pt x="6393111" y="386080"/>
                    </a:lnTo>
                    <a:lnTo>
                      <a:pt x="6657271" y="1247861"/>
                    </a:lnTo>
                    <a:lnTo>
                      <a:pt x="213360" y="1247861"/>
                    </a:lnTo>
                    <a:lnTo>
                      <a:pt x="0" y="0"/>
                    </a:lnTo>
                    <a:close/>
                  </a:path>
                </a:pathLst>
              </a:custGeom>
              <a:solidFill>
                <a:srgbClr val="334D5D"/>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41005" name="矩形 3"/>
              <p:cNvSpPr>
                <a:spLocks noChangeArrowheads="1"/>
              </p:cNvSpPr>
              <p:nvPr/>
            </p:nvSpPr>
            <p:spPr bwMode="auto">
              <a:xfrm>
                <a:off x="539405" y="968174"/>
                <a:ext cx="6423591" cy="678901"/>
              </a:xfrm>
              <a:custGeom>
                <a:avLst/>
                <a:gdLst>
                  <a:gd name="T0" fmla="*/ 0 w 6423591"/>
                  <a:gd name="T1" fmla="*/ 121920 h 678901"/>
                  <a:gd name="T2" fmla="*/ 6301671 w 6423591"/>
                  <a:gd name="T3" fmla="*/ 0 h 678901"/>
                  <a:gd name="T4" fmla="*/ 6423591 w 6423591"/>
                  <a:gd name="T5" fmla="*/ 678901 h 678901"/>
                  <a:gd name="T6" fmla="*/ 30480 w 6423591"/>
                  <a:gd name="T7" fmla="*/ 617941 h 678901"/>
                  <a:gd name="T8" fmla="*/ 0 w 6423591"/>
                  <a:gd name="T9" fmla="*/ 121920 h 678901"/>
                </a:gdLst>
                <a:ahLst/>
                <a:cxnLst>
                  <a:cxn ang="0">
                    <a:pos x="T0" y="T1"/>
                  </a:cxn>
                  <a:cxn ang="0">
                    <a:pos x="T2" y="T3"/>
                  </a:cxn>
                  <a:cxn ang="0">
                    <a:pos x="T4" y="T5"/>
                  </a:cxn>
                  <a:cxn ang="0">
                    <a:pos x="T6" y="T7"/>
                  </a:cxn>
                  <a:cxn ang="0">
                    <a:pos x="T8" y="T9"/>
                  </a:cxn>
                </a:cxnLst>
                <a:rect l="0" t="0" r="r" b="b"/>
                <a:pathLst>
                  <a:path w="6423591" h="678901">
                    <a:moveTo>
                      <a:pt x="0" y="121920"/>
                    </a:moveTo>
                    <a:lnTo>
                      <a:pt x="6301671" y="0"/>
                    </a:lnTo>
                    <a:lnTo>
                      <a:pt x="6423591" y="678901"/>
                    </a:lnTo>
                    <a:lnTo>
                      <a:pt x="30480" y="617941"/>
                    </a:lnTo>
                    <a:lnTo>
                      <a:pt x="0" y="12192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grpSp>
          <p:nvGrpSpPr>
            <p:cNvPr id="41006" name="组合 116"/>
            <p:cNvGrpSpPr/>
            <p:nvPr/>
          </p:nvGrpSpPr>
          <p:grpSpPr bwMode="auto">
            <a:xfrm>
              <a:off x="866574" y="322053"/>
              <a:ext cx="4159800" cy="584775"/>
              <a:chOff x="0" y="0"/>
              <a:chExt cx="4159800" cy="584775"/>
            </a:xfrm>
          </p:grpSpPr>
          <p:sp>
            <p:nvSpPr>
              <p:cNvPr id="41007" name="文本框 114"/>
              <p:cNvSpPr txBox="1">
                <a:spLocks noChangeArrowheads="1"/>
              </p:cNvSpPr>
              <p:nvPr/>
            </p:nvSpPr>
            <p:spPr bwMode="auto">
              <a:xfrm>
                <a:off x="0" y="0"/>
                <a:ext cx="7834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a:solidFill>
                      <a:srgbClr val="FFFFFF"/>
                    </a:solidFill>
                    <a:latin typeface="幼圆" panose="02010509060101010101" pitchFamily="49" charset="-122"/>
                    <a:ea typeface="幼圆" panose="02010509060101010101" pitchFamily="49" charset="-122"/>
                  </a:rPr>
                  <a:t>03</a:t>
                </a:r>
                <a:endParaRPr lang="zh-CN" altLang="en-US" sz="3200" b="1">
                  <a:solidFill>
                    <a:srgbClr val="FFFFFF"/>
                  </a:solidFill>
                  <a:latin typeface="幼圆" panose="02010509060101010101" pitchFamily="49" charset="-122"/>
                  <a:ea typeface="幼圆" panose="02010509060101010101" pitchFamily="49" charset="-122"/>
                </a:endParaRPr>
              </a:p>
            </p:txBody>
          </p:sp>
          <p:sp>
            <p:nvSpPr>
              <p:cNvPr id="41008" name="文本框 115"/>
              <p:cNvSpPr txBox="1">
                <a:spLocks noChangeArrowheads="1"/>
              </p:cNvSpPr>
              <p:nvPr/>
            </p:nvSpPr>
            <p:spPr bwMode="auto">
              <a:xfrm>
                <a:off x="641851" y="33781"/>
                <a:ext cx="35179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solidFill>
                      <a:srgbClr val="FFFFFF"/>
                    </a:solidFill>
                    <a:latin typeface="幼圆" panose="02010509060101010101" pitchFamily="49" charset="-122"/>
                    <a:ea typeface="幼圆" panose="02010509060101010101" pitchFamily="49" charset="-122"/>
                  </a:rPr>
                  <a:t>亲子活动具体项目</a:t>
                </a:r>
              </a:p>
            </p:txBody>
          </p:sp>
        </p:grpSp>
      </p:grpSp>
      <p:pic>
        <p:nvPicPr>
          <p:cNvPr id="93" name="Picture 2" descr="E:\0000000我图PPT\00001PNG素材\儿童卡通\NJM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6050" y="2322513"/>
            <a:ext cx="2393950"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additive="base">
                                        <p:cTn id="7" dur="1000" fill="hold"/>
                                        <p:tgtEl>
                                          <p:spTgt spid="93"/>
                                        </p:tgtEl>
                                        <p:attrNameLst>
                                          <p:attrName>ppt_x</p:attrName>
                                        </p:attrNameLst>
                                      </p:cBhvr>
                                      <p:tavLst>
                                        <p:tav tm="0">
                                          <p:val>
                                            <p:strVal val="0-#ppt_w/2"/>
                                          </p:val>
                                        </p:tav>
                                        <p:tav tm="100000">
                                          <p:val>
                                            <p:strVal val="#ppt_x"/>
                                          </p:val>
                                        </p:tav>
                                      </p:tavLst>
                                    </p:anim>
                                    <p:anim calcmode="lin" valueType="num">
                                      <p:cBhvr additive="base">
                                        <p:cTn id="8" dur="1000" fill="hold"/>
                                        <p:tgtEl>
                                          <p:spTgt spid="93"/>
                                        </p:tgtEl>
                                        <p:attrNameLst>
                                          <p:attrName>ppt_y</p:attrName>
                                        </p:attrNameLst>
                                      </p:cBhvr>
                                      <p:tavLst>
                                        <p:tav tm="0">
                                          <p:val>
                                            <p:strVal val="#ppt_y"/>
                                          </p:val>
                                        </p:tav>
                                        <p:tav tm="100000">
                                          <p:val>
                                            <p:strVal val="#ppt_y"/>
                                          </p:val>
                                        </p:tav>
                                      </p:tavLst>
                                    </p:anim>
                                  </p:childTnLst>
                                </p:cTn>
                              </p:par>
                              <p:par>
                                <p:cTn id="9" presetID="8" presetClass="emph" presetSubtype="0" fill="hold" nodeType="withEffect">
                                  <p:stCondLst>
                                    <p:cond delay="0"/>
                                  </p:stCondLst>
                                  <p:childTnLst>
                                    <p:animRot by="21600000">
                                      <p:cBhvr>
                                        <p:cTn id="10" dur="1000" fill="hold"/>
                                        <p:tgtEl>
                                          <p:spTgt spid="9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9701"/>
                                        </p:tgtEl>
                                        <p:attrNameLst>
                                          <p:attrName>style.visibility</p:attrName>
                                        </p:attrNameLst>
                                      </p:cBhvr>
                                      <p:to>
                                        <p:strVal val="visible"/>
                                      </p:to>
                                    </p:set>
                                    <p:animEffect transition="in" filter="wipe(down)">
                                      <p:cBhvr>
                                        <p:cTn id="15" dur="5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43010" name="组合 45"/>
          <p:cNvGrpSpPr/>
          <p:nvPr/>
        </p:nvGrpSpPr>
        <p:grpSpPr bwMode="auto">
          <a:xfrm>
            <a:off x="0" y="292100"/>
            <a:ext cx="12190413" cy="549275"/>
            <a:chOff x="0" y="0"/>
            <a:chExt cx="12190828" cy="548640"/>
          </a:xfrm>
        </p:grpSpPr>
        <p:sp>
          <p:nvSpPr>
            <p:cNvPr id="43011" name="矩形 42"/>
            <p:cNvSpPr>
              <a:spLocks noChangeArrowheads="1"/>
            </p:cNvSpPr>
            <p:nvPr/>
          </p:nvSpPr>
          <p:spPr bwMode="auto">
            <a:xfrm>
              <a:off x="0" y="0"/>
              <a:ext cx="3118104" cy="548640"/>
            </a:xfrm>
            <a:custGeom>
              <a:avLst/>
              <a:gdLst>
                <a:gd name="T0" fmla="*/ 0 w 3118104"/>
                <a:gd name="T1" fmla="*/ 9144 h 548640"/>
                <a:gd name="T2" fmla="*/ 2679192 w 3118104"/>
                <a:gd name="T3" fmla="*/ 0 h 548640"/>
                <a:gd name="T4" fmla="*/ 3118104 w 3118104"/>
                <a:gd name="T5" fmla="*/ 548640 h 548640"/>
                <a:gd name="T6" fmla="*/ 0 w 3118104"/>
                <a:gd name="T7" fmla="*/ 548640 h 548640"/>
                <a:gd name="T8" fmla="*/ 0 w 3118104"/>
                <a:gd name="T9" fmla="*/ 9144 h 548640"/>
              </a:gdLst>
              <a:ahLst/>
              <a:cxnLst>
                <a:cxn ang="0">
                  <a:pos x="T0" y="T1"/>
                </a:cxn>
                <a:cxn ang="0">
                  <a:pos x="T2" y="T3"/>
                </a:cxn>
                <a:cxn ang="0">
                  <a:pos x="T4" y="T5"/>
                </a:cxn>
                <a:cxn ang="0">
                  <a:pos x="T6" y="T7"/>
                </a:cxn>
                <a:cxn ang="0">
                  <a:pos x="T8" y="T9"/>
                </a:cxn>
              </a:cxnLst>
              <a:rect l="0" t="0" r="r" b="b"/>
              <a:pathLst>
                <a:path w="3118104" h="548640">
                  <a:moveTo>
                    <a:pt x="0" y="9144"/>
                  </a:moveTo>
                  <a:lnTo>
                    <a:pt x="2679192" y="0"/>
                  </a:lnTo>
                  <a:lnTo>
                    <a:pt x="3118104" y="548640"/>
                  </a:lnTo>
                  <a:lnTo>
                    <a:pt x="0" y="548640"/>
                  </a:lnTo>
                  <a:lnTo>
                    <a:pt x="0" y="9144"/>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cxnSp>
          <p:nvCxnSpPr>
            <p:cNvPr id="43012" name="直接连接符 44"/>
            <p:cNvCxnSpPr>
              <a:cxnSpLocks noChangeShapeType="1"/>
            </p:cNvCxnSpPr>
            <p:nvPr/>
          </p:nvCxnSpPr>
          <p:spPr bwMode="auto">
            <a:xfrm>
              <a:off x="3108960" y="539496"/>
              <a:ext cx="9081868" cy="0"/>
            </a:xfrm>
            <a:prstGeom prst="line">
              <a:avLst/>
            </a:prstGeom>
            <a:noFill/>
            <a:ln w="3175">
              <a:solidFill>
                <a:srgbClr val="BFBFBF"/>
              </a:solidFill>
              <a:round/>
            </a:ln>
            <a:extLst>
              <a:ext uri="{909E8E84-426E-40DD-AFC4-6F175D3DCCD1}">
                <a14:hiddenFill xmlns:a14="http://schemas.microsoft.com/office/drawing/2010/main">
                  <a:noFill/>
                </a14:hiddenFill>
              </a:ext>
            </a:extLst>
          </p:spPr>
        </p:cxnSp>
      </p:grpSp>
      <p:sp>
        <p:nvSpPr>
          <p:cNvPr id="43013" name="文本框 47"/>
          <p:cNvSpPr txBox="1">
            <a:spLocks noChangeArrowheads="1"/>
          </p:cNvSpPr>
          <p:nvPr/>
        </p:nvSpPr>
        <p:spPr bwMode="auto">
          <a:xfrm>
            <a:off x="292100" y="366713"/>
            <a:ext cx="2359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FFFFFF"/>
                </a:solidFill>
                <a:latin typeface="微软雅黑" panose="020B0503020204020204" pitchFamily="34" charset="-122"/>
                <a:ea typeface="微软雅黑" panose="020B0503020204020204" pitchFamily="34" charset="-122"/>
              </a:rPr>
              <a:t>亲子活动具体项目</a:t>
            </a:r>
          </a:p>
        </p:txBody>
      </p:sp>
      <p:sp>
        <p:nvSpPr>
          <p:cNvPr id="31748" name="Freeform 5"/>
          <p:cNvSpPr>
            <a:spLocks noChangeArrowheads="1"/>
          </p:cNvSpPr>
          <p:nvPr/>
        </p:nvSpPr>
        <p:spPr bwMode="auto">
          <a:xfrm>
            <a:off x="3579813" y="1916113"/>
            <a:ext cx="2455862" cy="1901825"/>
          </a:xfrm>
          <a:custGeom>
            <a:avLst/>
            <a:gdLst>
              <a:gd name="T0" fmla="*/ 29 w 96"/>
              <a:gd name="T1" fmla="*/ 44 h 74"/>
              <a:gd name="T2" fmla="*/ 1 w 96"/>
              <a:gd name="T3" fmla="*/ 44 h 74"/>
              <a:gd name="T4" fmla="*/ 0 w 96"/>
              <a:gd name="T5" fmla="*/ 45 h 74"/>
              <a:gd name="T6" fmla="*/ 0 w 96"/>
              <a:gd name="T7" fmla="*/ 73 h 74"/>
              <a:gd name="T8" fmla="*/ 1 w 96"/>
              <a:gd name="T9" fmla="*/ 74 h 74"/>
              <a:gd name="T10" fmla="*/ 23 w 96"/>
              <a:gd name="T11" fmla="*/ 74 h 74"/>
              <a:gd name="T12" fmla="*/ 44 w 96"/>
              <a:gd name="T13" fmla="*/ 74 h 74"/>
              <a:gd name="T14" fmla="*/ 51 w 96"/>
              <a:gd name="T15" fmla="*/ 74 h 74"/>
              <a:gd name="T16" fmla="*/ 96 w 96"/>
              <a:gd name="T17" fmla="*/ 28 h 74"/>
              <a:gd name="T18" fmla="*/ 96 w 96"/>
              <a:gd name="T19" fmla="*/ 0 h 74"/>
              <a:gd name="T20" fmla="*/ 29 w 96"/>
              <a:gd name="T21" fmla="*/ 4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74">
                <a:moveTo>
                  <a:pt x="29" y="44"/>
                </a:moveTo>
                <a:cubicBezTo>
                  <a:pt x="1" y="44"/>
                  <a:pt x="1" y="44"/>
                  <a:pt x="1" y="44"/>
                </a:cubicBezTo>
                <a:cubicBezTo>
                  <a:pt x="0" y="44"/>
                  <a:pt x="0" y="44"/>
                  <a:pt x="0" y="45"/>
                </a:cubicBezTo>
                <a:cubicBezTo>
                  <a:pt x="0" y="73"/>
                  <a:pt x="0" y="73"/>
                  <a:pt x="0" y="73"/>
                </a:cubicBezTo>
                <a:cubicBezTo>
                  <a:pt x="0" y="73"/>
                  <a:pt x="0" y="74"/>
                  <a:pt x="1" y="74"/>
                </a:cubicBezTo>
                <a:cubicBezTo>
                  <a:pt x="23" y="74"/>
                  <a:pt x="23" y="74"/>
                  <a:pt x="23" y="74"/>
                </a:cubicBezTo>
                <a:cubicBezTo>
                  <a:pt x="44" y="74"/>
                  <a:pt x="44" y="74"/>
                  <a:pt x="44" y="74"/>
                </a:cubicBezTo>
                <a:cubicBezTo>
                  <a:pt x="51" y="74"/>
                  <a:pt x="51" y="74"/>
                  <a:pt x="51" y="74"/>
                </a:cubicBezTo>
                <a:cubicBezTo>
                  <a:pt x="51" y="49"/>
                  <a:pt x="71" y="28"/>
                  <a:pt x="96" y="28"/>
                </a:cubicBezTo>
                <a:cubicBezTo>
                  <a:pt x="96" y="0"/>
                  <a:pt x="96" y="0"/>
                  <a:pt x="96" y="0"/>
                </a:cubicBezTo>
                <a:cubicBezTo>
                  <a:pt x="66" y="0"/>
                  <a:pt x="41" y="18"/>
                  <a:pt x="29" y="44"/>
                </a:cubicBezTo>
                <a:close/>
              </a:path>
            </a:pathLst>
          </a:custGeom>
          <a:solidFill>
            <a:srgbClr val="7CC8EC"/>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31749" name="Freeform 7"/>
          <p:cNvSpPr>
            <a:spLocks noChangeArrowheads="1"/>
          </p:cNvSpPr>
          <p:nvPr/>
        </p:nvSpPr>
        <p:spPr bwMode="auto">
          <a:xfrm>
            <a:off x="6086475" y="1916113"/>
            <a:ext cx="2455863" cy="1901825"/>
          </a:xfrm>
          <a:custGeom>
            <a:avLst/>
            <a:gdLst>
              <a:gd name="T0" fmla="*/ 95 w 96"/>
              <a:gd name="T1" fmla="*/ 44 h 74"/>
              <a:gd name="T2" fmla="*/ 67 w 96"/>
              <a:gd name="T3" fmla="*/ 44 h 74"/>
              <a:gd name="T4" fmla="*/ 0 w 96"/>
              <a:gd name="T5" fmla="*/ 0 h 74"/>
              <a:gd name="T6" fmla="*/ 0 w 96"/>
              <a:gd name="T7" fmla="*/ 28 h 74"/>
              <a:gd name="T8" fmla="*/ 46 w 96"/>
              <a:gd name="T9" fmla="*/ 74 h 74"/>
              <a:gd name="T10" fmla="*/ 52 w 96"/>
              <a:gd name="T11" fmla="*/ 74 h 74"/>
              <a:gd name="T12" fmla="*/ 74 w 96"/>
              <a:gd name="T13" fmla="*/ 74 h 74"/>
              <a:gd name="T14" fmla="*/ 95 w 96"/>
              <a:gd name="T15" fmla="*/ 74 h 74"/>
              <a:gd name="T16" fmla="*/ 96 w 96"/>
              <a:gd name="T17" fmla="*/ 73 h 74"/>
              <a:gd name="T18" fmla="*/ 96 w 96"/>
              <a:gd name="T19" fmla="*/ 45 h 74"/>
              <a:gd name="T20" fmla="*/ 95 w 96"/>
              <a:gd name="T21" fmla="*/ 4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74">
                <a:moveTo>
                  <a:pt x="95" y="44"/>
                </a:moveTo>
                <a:cubicBezTo>
                  <a:pt x="67" y="44"/>
                  <a:pt x="67" y="44"/>
                  <a:pt x="67" y="44"/>
                </a:cubicBezTo>
                <a:cubicBezTo>
                  <a:pt x="56" y="18"/>
                  <a:pt x="30" y="0"/>
                  <a:pt x="0" y="0"/>
                </a:cubicBezTo>
                <a:cubicBezTo>
                  <a:pt x="0" y="28"/>
                  <a:pt x="0" y="28"/>
                  <a:pt x="0" y="28"/>
                </a:cubicBezTo>
                <a:cubicBezTo>
                  <a:pt x="25" y="28"/>
                  <a:pt x="46" y="49"/>
                  <a:pt x="46" y="74"/>
                </a:cubicBezTo>
                <a:cubicBezTo>
                  <a:pt x="52" y="74"/>
                  <a:pt x="52" y="74"/>
                  <a:pt x="52" y="74"/>
                </a:cubicBezTo>
                <a:cubicBezTo>
                  <a:pt x="74" y="74"/>
                  <a:pt x="74" y="74"/>
                  <a:pt x="74" y="74"/>
                </a:cubicBezTo>
                <a:cubicBezTo>
                  <a:pt x="95" y="74"/>
                  <a:pt x="95" y="74"/>
                  <a:pt x="95" y="74"/>
                </a:cubicBezTo>
                <a:cubicBezTo>
                  <a:pt x="96" y="74"/>
                  <a:pt x="96" y="73"/>
                  <a:pt x="96" y="73"/>
                </a:cubicBezTo>
                <a:cubicBezTo>
                  <a:pt x="96" y="45"/>
                  <a:pt x="96" y="45"/>
                  <a:pt x="96" y="45"/>
                </a:cubicBezTo>
                <a:cubicBezTo>
                  <a:pt x="96" y="44"/>
                  <a:pt x="96" y="44"/>
                  <a:pt x="95" y="44"/>
                </a:cubicBezTo>
                <a:close/>
              </a:path>
            </a:pathLst>
          </a:custGeom>
          <a:solidFill>
            <a:srgbClr val="F47264"/>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31750" name="Freeform 5"/>
          <p:cNvSpPr>
            <a:spLocks noChangeArrowheads="1"/>
          </p:cNvSpPr>
          <p:nvPr/>
        </p:nvSpPr>
        <p:spPr bwMode="auto">
          <a:xfrm flipH="1" flipV="1">
            <a:off x="6086475" y="3886200"/>
            <a:ext cx="2455863" cy="1901825"/>
          </a:xfrm>
          <a:custGeom>
            <a:avLst/>
            <a:gdLst>
              <a:gd name="T0" fmla="*/ 29 w 96"/>
              <a:gd name="T1" fmla="*/ 44 h 74"/>
              <a:gd name="T2" fmla="*/ 1 w 96"/>
              <a:gd name="T3" fmla="*/ 44 h 74"/>
              <a:gd name="T4" fmla="*/ 0 w 96"/>
              <a:gd name="T5" fmla="*/ 45 h 74"/>
              <a:gd name="T6" fmla="*/ 0 w 96"/>
              <a:gd name="T7" fmla="*/ 73 h 74"/>
              <a:gd name="T8" fmla="*/ 1 w 96"/>
              <a:gd name="T9" fmla="*/ 74 h 74"/>
              <a:gd name="T10" fmla="*/ 23 w 96"/>
              <a:gd name="T11" fmla="*/ 74 h 74"/>
              <a:gd name="T12" fmla="*/ 44 w 96"/>
              <a:gd name="T13" fmla="*/ 74 h 74"/>
              <a:gd name="T14" fmla="*/ 51 w 96"/>
              <a:gd name="T15" fmla="*/ 74 h 74"/>
              <a:gd name="T16" fmla="*/ 96 w 96"/>
              <a:gd name="T17" fmla="*/ 28 h 74"/>
              <a:gd name="T18" fmla="*/ 96 w 96"/>
              <a:gd name="T19" fmla="*/ 0 h 74"/>
              <a:gd name="T20" fmla="*/ 29 w 96"/>
              <a:gd name="T21" fmla="*/ 4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74">
                <a:moveTo>
                  <a:pt x="29" y="44"/>
                </a:moveTo>
                <a:cubicBezTo>
                  <a:pt x="1" y="44"/>
                  <a:pt x="1" y="44"/>
                  <a:pt x="1" y="44"/>
                </a:cubicBezTo>
                <a:cubicBezTo>
                  <a:pt x="0" y="44"/>
                  <a:pt x="0" y="44"/>
                  <a:pt x="0" y="45"/>
                </a:cubicBezTo>
                <a:cubicBezTo>
                  <a:pt x="0" y="73"/>
                  <a:pt x="0" y="73"/>
                  <a:pt x="0" y="73"/>
                </a:cubicBezTo>
                <a:cubicBezTo>
                  <a:pt x="0" y="73"/>
                  <a:pt x="0" y="74"/>
                  <a:pt x="1" y="74"/>
                </a:cubicBezTo>
                <a:cubicBezTo>
                  <a:pt x="23" y="74"/>
                  <a:pt x="23" y="74"/>
                  <a:pt x="23" y="74"/>
                </a:cubicBezTo>
                <a:cubicBezTo>
                  <a:pt x="44" y="74"/>
                  <a:pt x="44" y="74"/>
                  <a:pt x="44" y="74"/>
                </a:cubicBezTo>
                <a:cubicBezTo>
                  <a:pt x="51" y="74"/>
                  <a:pt x="51" y="74"/>
                  <a:pt x="51" y="74"/>
                </a:cubicBezTo>
                <a:cubicBezTo>
                  <a:pt x="51" y="49"/>
                  <a:pt x="71" y="28"/>
                  <a:pt x="96" y="28"/>
                </a:cubicBezTo>
                <a:cubicBezTo>
                  <a:pt x="96" y="0"/>
                  <a:pt x="96" y="0"/>
                  <a:pt x="96" y="0"/>
                </a:cubicBezTo>
                <a:cubicBezTo>
                  <a:pt x="66" y="0"/>
                  <a:pt x="41" y="18"/>
                  <a:pt x="29" y="44"/>
                </a:cubicBezTo>
                <a:close/>
              </a:path>
            </a:pathLst>
          </a:custGeom>
          <a:solidFill>
            <a:srgbClr val="84CBC5"/>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31751" name="Freeform 7"/>
          <p:cNvSpPr>
            <a:spLocks noChangeArrowheads="1"/>
          </p:cNvSpPr>
          <p:nvPr/>
        </p:nvSpPr>
        <p:spPr bwMode="auto">
          <a:xfrm flipH="1" flipV="1">
            <a:off x="3579813" y="3886200"/>
            <a:ext cx="2455862" cy="1901825"/>
          </a:xfrm>
          <a:custGeom>
            <a:avLst/>
            <a:gdLst>
              <a:gd name="T0" fmla="*/ 95 w 96"/>
              <a:gd name="T1" fmla="*/ 44 h 74"/>
              <a:gd name="T2" fmla="*/ 67 w 96"/>
              <a:gd name="T3" fmla="*/ 44 h 74"/>
              <a:gd name="T4" fmla="*/ 0 w 96"/>
              <a:gd name="T5" fmla="*/ 0 h 74"/>
              <a:gd name="T6" fmla="*/ 0 w 96"/>
              <a:gd name="T7" fmla="*/ 28 h 74"/>
              <a:gd name="T8" fmla="*/ 46 w 96"/>
              <a:gd name="T9" fmla="*/ 74 h 74"/>
              <a:gd name="T10" fmla="*/ 52 w 96"/>
              <a:gd name="T11" fmla="*/ 74 h 74"/>
              <a:gd name="T12" fmla="*/ 74 w 96"/>
              <a:gd name="T13" fmla="*/ 74 h 74"/>
              <a:gd name="T14" fmla="*/ 95 w 96"/>
              <a:gd name="T15" fmla="*/ 74 h 74"/>
              <a:gd name="T16" fmla="*/ 96 w 96"/>
              <a:gd name="T17" fmla="*/ 73 h 74"/>
              <a:gd name="T18" fmla="*/ 96 w 96"/>
              <a:gd name="T19" fmla="*/ 45 h 74"/>
              <a:gd name="T20" fmla="*/ 95 w 96"/>
              <a:gd name="T21" fmla="*/ 4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74">
                <a:moveTo>
                  <a:pt x="95" y="44"/>
                </a:moveTo>
                <a:cubicBezTo>
                  <a:pt x="67" y="44"/>
                  <a:pt x="67" y="44"/>
                  <a:pt x="67" y="44"/>
                </a:cubicBezTo>
                <a:cubicBezTo>
                  <a:pt x="56" y="18"/>
                  <a:pt x="30" y="0"/>
                  <a:pt x="0" y="0"/>
                </a:cubicBezTo>
                <a:cubicBezTo>
                  <a:pt x="0" y="28"/>
                  <a:pt x="0" y="28"/>
                  <a:pt x="0" y="28"/>
                </a:cubicBezTo>
                <a:cubicBezTo>
                  <a:pt x="25" y="28"/>
                  <a:pt x="46" y="49"/>
                  <a:pt x="46" y="74"/>
                </a:cubicBezTo>
                <a:cubicBezTo>
                  <a:pt x="52" y="74"/>
                  <a:pt x="52" y="74"/>
                  <a:pt x="52" y="74"/>
                </a:cubicBezTo>
                <a:cubicBezTo>
                  <a:pt x="74" y="74"/>
                  <a:pt x="74" y="74"/>
                  <a:pt x="74" y="74"/>
                </a:cubicBezTo>
                <a:cubicBezTo>
                  <a:pt x="95" y="74"/>
                  <a:pt x="95" y="74"/>
                  <a:pt x="95" y="74"/>
                </a:cubicBezTo>
                <a:cubicBezTo>
                  <a:pt x="96" y="74"/>
                  <a:pt x="96" y="73"/>
                  <a:pt x="96" y="73"/>
                </a:cubicBezTo>
                <a:cubicBezTo>
                  <a:pt x="96" y="45"/>
                  <a:pt x="96" y="45"/>
                  <a:pt x="96" y="45"/>
                </a:cubicBezTo>
                <a:cubicBezTo>
                  <a:pt x="96" y="44"/>
                  <a:pt x="96" y="44"/>
                  <a:pt x="95" y="44"/>
                </a:cubicBezTo>
                <a:close/>
              </a:path>
            </a:pathLst>
          </a:custGeom>
          <a:solidFill>
            <a:srgbClr val="F8D35E"/>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cxnSp>
        <p:nvCxnSpPr>
          <p:cNvPr id="43018" name="直接连接符 52"/>
          <p:cNvCxnSpPr>
            <a:cxnSpLocks noChangeShapeType="1"/>
          </p:cNvCxnSpPr>
          <p:nvPr/>
        </p:nvCxnSpPr>
        <p:spPr bwMode="auto">
          <a:xfrm>
            <a:off x="93663" y="3862388"/>
            <a:ext cx="3298825" cy="0"/>
          </a:xfrm>
          <a:prstGeom prst="line">
            <a:avLst/>
          </a:prstGeom>
          <a:noFill/>
          <a:ln w="6350">
            <a:solidFill>
              <a:srgbClr val="7F7F7F"/>
            </a:solidFill>
            <a:round/>
          </a:ln>
          <a:extLst>
            <a:ext uri="{909E8E84-426E-40DD-AFC4-6F175D3DCCD1}">
              <a14:hiddenFill xmlns:a14="http://schemas.microsoft.com/office/drawing/2010/main">
                <a:noFill/>
              </a14:hiddenFill>
            </a:ext>
          </a:extLst>
        </p:spPr>
      </p:cxnSp>
      <p:cxnSp>
        <p:nvCxnSpPr>
          <p:cNvPr id="43019" name="直接连接符 53"/>
          <p:cNvCxnSpPr>
            <a:cxnSpLocks noChangeShapeType="1"/>
          </p:cNvCxnSpPr>
          <p:nvPr/>
        </p:nvCxnSpPr>
        <p:spPr bwMode="auto">
          <a:xfrm>
            <a:off x="8650288" y="3859213"/>
            <a:ext cx="3297237" cy="0"/>
          </a:xfrm>
          <a:prstGeom prst="line">
            <a:avLst/>
          </a:prstGeom>
          <a:noFill/>
          <a:ln w="6350">
            <a:solidFill>
              <a:srgbClr val="7F7F7F"/>
            </a:solidFill>
            <a:round/>
          </a:ln>
          <a:extLst>
            <a:ext uri="{909E8E84-426E-40DD-AFC4-6F175D3DCCD1}">
              <a14:hiddenFill xmlns:a14="http://schemas.microsoft.com/office/drawing/2010/main">
                <a:noFill/>
              </a14:hiddenFill>
            </a:ext>
          </a:extLst>
        </p:spPr>
      </p:cxnSp>
      <p:sp>
        <p:nvSpPr>
          <p:cNvPr id="31754" name="文本框 54"/>
          <p:cNvSpPr txBox="1">
            <a:spLocks noChangeArrowheads="1"/>
          </p:cNvSpPr>
          <p:nvPr/>
        </p:nvSpPr>
        <p:spPr bwMode="auto">
          <a:xfrm>
            <a:off x="11168063" y="2624138"/>
            <a:ext cx="125095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8800" b="1">
                <a:solidFill>
                  <a:srgbClr val="F47264"/>
                </a:solidFill>
                <a:latin typeface="微软雅黑" panose="020B0503020204020204" pitchFamily="34" charset="-122"/>
                <a:ea typeface="微软雅黑" panose="020B0503020204020204" pitchFamily="34" charset="-122"/>
              </a:rPr>
              <a:t>B</a:t>
            </a:r>
            <a:endParaRPr lang="zh-CN" altLang="en-US" sz="8800" b="1">
              <a:solidFill>
                <a:srgbClr val="F47264"/>
              </a:solidFill>
              <a:latin typeface="微软雅黑" panose="020B0503020204020204" pitchFamily="34" charset="-122"/>
              <a:ea typeface="微软雅黑" panose="020B0503020204020204" pitchFamily="34" charset="-122"/>
            </a:endParaRPr>
          </a:p>
        </p:txBody>
      </p:sp>
      <p:sp>
        <p:nvSpPr>
          <p:cNvPr id="31755" name="文本框 55"/>
          <p:cNvSpPr txBox="1">
            <a:spLocks noChangeArrowheads="1"/>
          </p:cNvSpPr>
          <p:nvPr/>
        </p:nvSpPr>
        <p:spPr bwMode="auto">
          <a:xfrm>
            <a:off x="11168063" y="3725863"/>
            <a:ext cx="125095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8800" b="1">
                <a:solidFill>
                  <a:srgbClr val="84CBC5"/>
                </a:solidFill>
                <a:latin typeface="微软雅黑" panose="020B0503020204020204" pitchFamily="34" charset="-122"/>
                <a:ea typeface="微软雅黑" panose="020B0503020204020204" pitchFamily="34" charset="-122"/>
              </a:rPr>
              <a:t>D</a:t>
            </a:r>
            <a:endParaRPr lang="zh-CN" altLang="en-US" sz="8800" b="1">
              <a:solidFill>
                <a:srgbClr val="84CBC5"/>
              </a:solidFill>
              <a:latin typeface="微软雅黑" panose="020B0503020204020204" pitchFamily="34" charset="-122"/>
              <a:ea typeface="微软雅黑" panose="020B0503020204020204" pitchFamily="34" charset="-122"/>
            </a:endParaRPr>
          </a:p>
        </p:txBody>
      </p:sp>
      <p:grpSp>
        <p:nvGrpSpPr>
          <p:cNvPr id="31756" name="组合 56"/>
          <p:cNvGrpSpPr/>
          <p:nvPr/>
        </p:nvGrpSpPr>
        <p:grpSpPr bwMode="auto">
          <a:xfrm>
            <a:off x="42863" y="2249488"/>
            <a:ext cx="3343275" cy="1820862"/>
            <a:chOff x="0" y="0"/>
            <a:chExt cx="3342756" cy="1822354"/>
          </a:xfrm>
        </p:grpSpPr>
        <p:sp>
          <p:nvSpPr>
            <p:cNvPr id="43023" name="文本框 57"/>
            <p:cNvSpPr txBox="1">
              <a:spLocks noChangeArrowheads="1"/>
            </p:cNvSpPr>
            <p:nvPr/>
          </p:nvSpPr>
          <p:spPr bwMode="auto">
            <a:xfrm>
              <a:off x="0" y="375804"/>
              <a:ext cx="125006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8800" b="1">
                  <a:solidFill>
                    <a:srgbClr val="00AFF0"/>
                  </a:solidFill>
                  <a:latin typeface="微软雅黑" panose="020B0503020204020204" pitchFamily="34" charset="-122"/>
                  <a:ea typeface="微软雅黑" panose="020B0503020204020204" pitchFamily="34" charset="-122"/>
                </a:rPr>
                <a:t>A</a:t>
              </a:r>
              <a:endParaRPr lang="zh-CN" altLang="en-US" sz="8800" b="1">
                <a:solidFill>
                  <a:srgbClr val="00AFF0"/>
                </a:solidFill>
                <a:latin typeface="微软雅黑" panose="020B0503020204020204" pitchFamily="34" charset="-122"/>
                <a:ea typeface="微软雅黑" panose="020B0503020204020204" pitchFamily="34" charset="-122"/>
              </a:endParaRPr>
            </a:p>
          </p:txBody>
        </p:sp>
        <p:sp>
          <p:nvSpPr>
            <p:cNvPr id="43024" name="矩形 58"/>
            <p:cNvSpPr>
              <a:spLocks noChangeArrowheads="1"/>
            </p:cNvSpPr>
            <p:nvPr/>
          </p:nvSpPr>
          <p:spPr bwMode="auto">
            <a:xfrm>
              <a:off x="864234" y="0"/>
              <a:ext cx="247852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solidFill>
                    <a:srgbClr val="262626"/>
                  </a:solidFill>
                  <a:latin typeface="微软雅黑" panose="020B0503020204020204" pitchFamily="34" charset="-122"/>
                  <a:ea typeface="微软雅黑" panose="020B0503020204020204" pitchFamily="34" charset="-122"/>
                </a:rPr>
                <a:t>在此录入上述图表的综合描述说明，在此录入上述图表的综合描述说明在此录入上述图表的综合描述说明在此录入。</a:t>
              </a:r>
            </a:p>
          </p:txBody>
        </p:sp>
      </p:grpSp>
      <p:grpSp>
        <p:nvGrpSpPr>
          <p:cNvPr id="31757" name="组合 59"/>
          <p:cNvGrpSpPr/>
          <p:nvPr/>
        </p:nvGrpSpPr>
        <p:grpSpPr bwMode="auto">
          <a:xfrm>
            <a:off x="42863" y="3725863"/>
            <a:ext cx="3343275" cy="1822450"/>
            <a:chOff x="0" y="0"/>
            <a:chExt cx="3342756" cy="1822354"/>
          </a:xfrm>
        </p:grpSpPr>
        <p:sp>
          <p:nvSpPr>
            <p:cNvPr id="43026" name="文本框 60"/>
            <p:cNvSpPr txBox="1">
              <a:spLocks noChangeArrowheads="1"/>
            </p:cNvSpPr>
            <p:nvPr/>
          </p:nvSpPr>
          <p:spPr bwMode="auto">
            <a:xfrm>
              <a:off x="0" y="0"/>
              <a:ext cx="125006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8800" b="1">
                  <a:solidFill>
                    <a:srgbClr val="F8D35E"/>
                  </a:solidFill>
                  <a:latin typeface="微软雅黑" panose="020B0503020204020204" pitchFamily="34" charset="-122"/>
                  <a:ea typeface="微软雅黑" panose="020B0503020204020204" pitchFamily="34" charset="-122"/>
                </a:rPr>
                <a:t>C</a:t>
              </a:r>
              <a:endParaRPr lang="zh-CN" altLang="en-US" sz="8800" b="1">
                <a:solidFill>
                  <a:srgbClr val="F8D35E"/>
                </a:solidFill>
                <a:latin typeface="微软雅黑" panose="020B0503020204020204" pitchFamily="34" charset="-122"/>
                <a:ea typeface="微软雅黑" panose="020B0503020204020204" pitchFamily="34" charset="-122"/>
              </a:endParaRPr>
            </a:p>
          </p:txBody>
        </p:sp>
        <p:sp>
          <p:nvSpPr>
            <p:cNvPr id="43027" name="矩形 61"/>
            <p:cNvSpPr>
              <a:spLocks noChangeArrowheads="1"/>
            </p:cNvSpPr>
            <p:nvPr/>
          </p:nvSpPr>
          <p:spPr bwMode="auto">
            <a:xfrm>
              <a:off x="864234" y="345026"/>
              <a:ext cx="247852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solidFill>
                    <a:srgbClr val="262626"/>
                  </a:solidFill>
                  <a:latin typeface="微软雅黑" panose="020B0503020204020204" pitchFamily="34" charset="-122"/>
                  <a:ea typeface="微软雅黑" panose="020B0503020204020204" pitchFamily="34" charset="-122"/>
                </a:rPr>
                <a:t>在此录入上述图表的综合描述说明，在此录入上述图表的综合描述说明在此录入上述图表的综合描述说明在此录入。</a:t>
              </a:r>
            </a:p>
          </p:txBody>
        </p:sp>
      </p:grpSp>
      <p:sp>
        <p:nvSpPr>
          <p:cNvPr id="31758" name="矩形 62"/>
          <p:cNvSpPr>
            <a:spLocks noChangeArrowheads="1"/>
          </p:cNvSpPr>
          <p:nvPr/>
        </p:nvSpPr>
        <p:spPr bwMode="auto">
          <a:xfrm>
            <a:off x="8683625" y="2249488"/>
            <a:ext cx="24796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solidFill>
                  <a:srgbClr val="262626"/>
                </a:solidFill>
                <a:latin typeface="微软雅黑" panose="020B0503020204020204" pitchFamily="34" charset="-122"/>
                <a:ea typeface="微软雅黑" panose="020B0503020204020204" pitchFamily="34" charset="-122"/>
              </a:rPr>
              <a:t>在此录入上述图表的综合描述说明，在此录入上述图表的综合描述说明在此录入上述图表的综合描述说明在此录入。</a:t>
            </a:r>
          </a:p>
        </p:txBody>
      </p:sp>
      <p:sp>
        <p:nvSpPr>
          <p:cNvPr id="31759" name="矩形 63"/>
          <p:cNvSpPr>
            <a:spLocks noChangeArrowheads="1"/>
          </p:cNvSpPr>
          <p:nvPr/>
        </p:nvSpPr>
        <p:spPr bwMode="auto">
          <a:xfrm>
            <a:off x="8683625" y="4070350"/>
            <a:ext cx="24796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solidFill>
                  <a:srgbClr val="262626"/>
                </a:solidFill>
                <a:latin typeface="微软雅黑" panose="020B0503020204020204" pitchFamily="34" charset="-122"/>
                <a:ea typeface="微软雅黑" panose="020B0503020204020204" pitchFamily="34" charset="-122"/>
              </a:rPr>
              <a:t>在此录入上述图表的综合描述说明，在此录入上述图表的综合描述说明在此录入上述图表的综合描述说明在此录入。</a:t>
            </a:r>
          </a:p>
        </p:txBody>
      </p:sp>
      <p:sp>
        <p:nvSpPr>
          <p:cNvPr id="43030" name="文本框 64"/>
          <p:cNvSpPr txBox="1">
            <a:spLocks noChangeArrowheads="1"/>
          </p:cNvSpPr>
          <p:nvPr/>
        </p:nvSpPr>
        <p:spPr bwMode="auto">
          <a:xfrm>
            <a:off x="5478463" y="3197225"/>
            <a:ext cx="1397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000" b="1">
                <a:solidFill>
                  <a:srgbClr val="666666"/>
                </a:solidFill>
                <a:latin typeface="微软雅黑" panose="020B0503020204020204" pitchFamily="34" charset="-122"/>
                <a:ea typeface="微软雅黑" panose="020B0503020204020204" pitchFamily="34" charset="-122"/>
              </a:rPr>
              <a:t>具体项目</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fade">
                                      <p:cBhvr>
                                        <p:cTn id="7" dur="1000"/>
                                        <p:tgtEl>
                                          <p:spTgt spid="31748"/>
                                        </p:tgtEl>
                                      </p:cBhvr>
                                    </p:animEffect>
                                    <p:anim calcmode="lin" valueType="num">
                                      <p:cBhvr>
                                        <p:cTn id="8" dur="1000" fill="hold"/>
                                        <p:tgtEl>
                                          <p:spTgt spid="31748"/>
                                        </p:tgtEl>
                                        <p:attrNameLst>
                                          <p:attrName>ppt_x</p:attrName>
                                        </p:attrNameLst>
                                      </p:cBhvr>
                                      <p:tavLst>
                                        <p:tav tm="0">
                                          <p:val>
                                            <p:strVal val="#ppt_x"/>
                                          </p:val>
                                        </p:tav>
                                        <p:tav tm="100000">
                                          <p:val>
                                            <p:strVal val="#ppt_x"/>
                                          </p:val>
                                        </p:tav>
                                      </p:tavLst>
                                    </p:anim>
                                    <p:anim calcmode="lin" valueType="num">
                                      <p:cBhvr>
                                        <p:cTn id="9" dur="1000" fill="hold"/>
                                        <p:tgtEl>
                                          <p:spTgt spid="3174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1756"/>
                                        </p:tgtEl>
                                        <p:attrNameLst>
                                          <p:attrName>style.visibility</p:attrName>
                                        </p:attrNameLst>
                                      </p:cBhvr>
                                      <p:to>
                                        <p:strVal val="visible"/>
                                      </p:to>
                                    </p:set>
                                    <p:animEffect transition="in" filter="fade">
                                      <p:cBhvr>
                                        <p:cTn id="12" dur="1000"/>
                                        <p:tgtEl>
                                          <p:spTgt spid="31756"/>
                                        </p:tgtEl>
                                      </p:cBhvr>
                                    </p:animEffect>
                                    <p:anim calcmode="lin" valueType="num">
                                      <p:cBhvr>
                                        <p:cTn id="13" dur="1000" fill="hold"/>
                                        <p:tgtEl>
                                          <p:spTgt spid="31756"/>
                                        </p:tgtEl>
                                        <p:attrNameLst>
                                          <p:attrName>ppt_x</p:attrName>
                                        </p:attrNameLst>
                                      </p:cBhvr>
                                      <p:tavLst>
                                        <p:tav tm="0">
                                          <p:val>
                                            <p:strVal val="#ppt_x"/>
                                          </p:val>
                                        </p:tav>
                                        <p:tav tm="100000">
                                          <p:val>
                                            <p:strVal val="#ppt_x"/>
                                          </p:val>
                                        </p:tav>
                                      </p:tavLst>
                                    </p:anim>
                                    <p:anim calcmode="lin" valueType="num">
                                      <p:cBhvr>
                                        <p:cTn id="14" dur="1000" fill="hold"/>
                                        <p:tgtEl>
                                          <p:spTgt spid="3175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1749"/>
                                        </p:tgtEl>
                                        <p:attrNameLst>
                                          <p:attrName>style.visibility</p:attrName>
                                        </p:attrNameLst>
                                      </p:cBhvr>
                                      <p:to>
                                        <p:strVal val="visible"/>
                                      </p:to>
                                    </p:set>
                                    <p:animEffect transition="in" filter="barn(inVertical)">
                                      <p:cBhvr>
                                        <p:cTn id="19" dur="500"/>
                                        <p:tgtEl>
                                          <p:spTgt spid="3174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1758"/>
                                        </p:tgtEl>
                                        <p:attrNameLst>
                                          <p:attrName>style.visibility</p:attrName>
                                        </p:attrNameLst>
                                      </p:cBhvr>
                                      <p:to>
                                        <p:strVal val="visible"/>
                                      </p:to>
                                    </p:set>
                                    <p:animEffect transition="in" filter="barn(inVertical)">
                                      <p:cBhvr>
                                        <p:cTn id="22" dur="500"/>
                                        <p:tgtEl>
                                          <p:spTgt spid="3175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1754"/>
                                        </p:tgtEl>
                                        <p:attrNameLst>
                                          <p:attrName>style.visibility</p:attrName>
                                        </p:attrNameLst>
                                      </p:cBhvr>
                                      <p:to>
                                        <p:strVal val="visible"/>
                                      </p:to>
                                    </p:set>
                                    <p:animEffect transition="in" filter="barn(inVertical)">
                                      <p:cBhvr>
                                        <p:cTn id="25" dur="500"/>
                                        <p:tgtEl>
                                          <p:spTgt spid="3175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1757"/>
                                        </p:tgtEl>
                                        <p:attrNameLst>
                                          <p:attrName>style.visibility</p:attrName>
                                        </p:attrNameLst>
                                      </p:cBhvr>
                                      <p:to>
                                        <p:strVal val="visible"/>
                                      </p:to>
                                    </p:set>
                                    <p:animEffect transition="in" filter="barn(inVertical)">
                                      <p:cBhvr>
                                        <p:cTn id="30" dur="500"/>
                                        <p:tgtEl>
                                          <p:spTgt spid="31757"/>
                                        </p:tgtEl>
                                      </p:cBhvr>
                                    </p:animEffect>
                                  </p:childTnLst>
                                </p:cTn>
                              </p:par>
                              <p:par>
                                <p:cTn id="31" presetID="16" presetClass="entr" presetSubtype="21" fill="hold" nodeType="withEffect">
                                  <p:stCondLst>
                                    <p:cond delay="0"/>
                                  </p:stCondLst>
                                  <p:childTnLst>
                                    <p:set>
                                      <p:cBhvr>
                                        <p:cTn id="32" dur="1" fill="hold">
                                          <p:stCondLst>
                                            <p:cond delay="0"/>
                                          </p:stCondLst>
                                        </p:cTn>
                                        <p:tgtEl>
                                          <p:spTgt spid="31751"/>
                                        </p:tgtEl>
                                        <p:attrNameLst>
                                          <p:attrName>style.visibility</p:attrName>
                                        </p:attrNameLst>
                                      </p:cBhvr>
                                      <p:to>
                                        <p:strVal val="visible"/>
                                      </p:to>
                                    </p:set>
                                    <p:animEffect transition="in" filter="barn(inVertical)">
                                      <p:cBhvr>
                                        <p:cTn id="33" dur="500"/>
                                        <p:tgtEl>
                                          <p:spTgt spid="3175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1750"/>
                                        </p:tgtEl>
                                        <p:attrNameLst>
                                          <p:attrName>style.visibility</p:attrName>
                                        </p:attrNameLst>
                                      </p:cBhvr>
                                      <p:to>
                                        <p:strVal val="visible"/>
                                      </p:to>
                                    </p:set>
                                    <p:animEffect transition="in" filter="wipe(down)">
                                      <p:cBhvr>
                                        <p:cTn id="38" dur="500"/>
                                        <p:tgtEl>
                                          <p:spTgt spid="31750"/>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1759"/>
                                        </p:tgtEl>
                                        <p:attrNameLst>
                                          <p:attrName>style.visibility</p:attrName>
                                        </p:attrNameLst>
                                      </p:cBhvr>
                                      <p:to>
                                        <p:strVal val="visible"/>
                                      </p:to>
                                    </p:set>
                                    <p:animEffect transition="in" filter="wipe(down)">
                                      <p:cBhvr>
                                        <p:cTn id="41" dur="500"/>
                                        <p:tgtEl>
                                          <p:spTgt spid="31759"/>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1755"/>
                                        </p:tgtEl>
                                        <p:attrNameLst>
                                          <p:attrName>style.visibility</p:attrName>
                                        </p:attrNameLst>
                                      </p:cBhvr>
                                      <p:to>
                                        <p:strVal val="visible"/>
                                      </p:to>
                                    </p:set>
                                    <p:animEffect transition="in" filter="wipe(down)">
                                      <p:cBhvr>
                                        <p:cTn id="44" dur="500"/>
                                        <p:tgtEl>
                                          <p:spTgt spid="31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4" grpId="0"/>
      <p:bldP spid="31755" grpId="0"/>
      <p:bldP spid="31758" grpId="0"/>
      <p:bldP spid="317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45058" name="组合 45"/>
          <p:cNvGrpSpPr/>
          <p:nvPr/>
        </p:nvGrpSpPr>
        <p:grpSpPr bwMode="auto">
          <a:xfrm>
            <a:off x="0" y="292100"/>
            <a:ext cx="12190413" cy="549275"/>
            <a:chOff x="0" y="0"/>
            <a:chExt cx="12190828" cy="548640"/>
          </a:xfrm>
        </p:grpSpPr>
        <p:sp>
          <p:nvSpPr>
            <p:cNvPr id="45059" name="矩形 42"/>
            <p:cNvSpPr>
              <a:spLocks noChangeArrowheads="1"/>
            </p:cNvSpPr>
            <p:nvPr/>
          </p:nvSpPr>
          <p:spPr bwMode="auto">
            <a:xfrm>
              <a:off x="0" y="0"/>
              <a:ext cx="3118104" cy="548640"/>
            </a:xfrm>
            <a:custGeom>
              <a:avLst/>
              <a:gdLst>
                <a:gd name="T0" fmla="*/ 0 w 3118104"/>
                <a:gd name="T1" fmla="*/ 9144 h 548640"/>
                <a:gd name="T2" fmla="*/ 2679192 w 3118104"/>
                <a:gd name="T3" fmla="*/ 0 h 548640"/>
                <a:gd name="T4" fmla="*/ 3118104 w 3118104"/>
                <a:gd name="T5" fmla="*/ 548640 h 548640"/>
                <a:gd name="T6" fmla="*/ 0 w 3118104"/>
                <a:gd name="T7" fmla="*/ 548640 h 548640"/>
                <a:gd name="T8" fmla="*/ 0 w 3118104"/>
                <a:gd name="T9" fmla="*/ 9144 h 548640"/>
              </a:gdLst>
              <a:ahLst/>
              <a:cxnLst>
                <a:cxn ang="0">
                  <a:pos x="T0" y="T1"/>
                </a:cxn>
                <a:cxn ang="0">
                  <a:pos x="T2" y="T3"/>
                </a:cxn>
                <a:cxn ang="0">
                  <a:pos x="T4" y="T5"/>
                </a:cxn>
                <a:cxn ang="0">
                  <a:pos x="T6" y="T7"/>
                </a:cxn>
                <a:cxn ang="0">
                  <a:pos x="T8" y="T9"/>
                </a:cxn>
              </a:cxnLst>
              <a:rect l="0" t="0" r="r" b="b"/>
              <a:pathLst>
                <a:path w="3118104" h="548640">
                  <a:moveTo>
                    <a:pt x="0" y="9144"/>
                  </a:moveTo>
                  <a:lnTo>
                    <a:pt x="2679192" y="0"/>
                  </a:lnTo>
                  <a:lnTo>
                    <a:pt x="3118104" y="548640"/>
                  </a:lnTo>
                  <a:lnTo>
                    <a:pt x="0" y="548640"/>
                  </a:lnTo>
                  <a:lnTo>
                    <a:pt x="0" y="9144"/>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cxnSp>
          <p:nvCxnSpPr>
            <p:cNvPr id="45060" name="直接连接符 44"/>
            <p:cNvCxnSpPr>
              <a:cxnSpLocks noChangeShapeType="1"/>
            </p:cNvCxnSpPr>
            <p:nvPr/>
          </p:nvCxnSpPr>
          <p:spPr bwMode="auto">
            <a:xfrm>
              <a:off x="3108960" y="539496"/>
              <a:ext cx="9081868" cy="0"/>
            </a:xfrm>
            <a:prstGeom prst="line">
              <a:avLst/>
            </a:prstGeom>
            <a:noFill/>
            <a:ln w="3175">
              <a:solidFill>
                <a:srgbClr val="BFBFBF"/>
              </a:solidFill>
              <a:round/>
            </a:ln>
            <a:extLst>
              <a:ext uri="{909E8E84-426E-40DD-AFC4-6F175D3DCCD1}">
                <a14:hiddenFill xmlns:a14="http://schemas.microsoft.com/office/drawing/2010/main">
                  <a:noFill/>
                </a14:hiddenFill>
              </a:ext>
            </a:extLst>
          </p:spPr>
        </p:cxnSp>
      </p:grpSp>
      <p:sp>
        <p:nvSpPr>
          <p:cNvPr id="6" name="矩形 14"/>
          <p:cNvSpPr>
            <a:spLocks noChangeArrowheads="1"/>
          </p:cNvSpPr>
          <p:nvPr/>
        </p:nvSpPr>
        <p:spPr bwMode="auto">
          <a:xfrm>
            <a:off x="0" y="1985963"/>
            <a:ext cx="3736975" cy="2451100"/>
          </a:xfrm>
          <a:prstGeom prst="rect">
            <a:avLst/>
          </a:prstGeom>
          <a:solidFill>
            <a:srgbClr val="F48C06"/>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zh-CN" sz="16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 name="矩形 19"/>
          <p:cNvSpPr>
            <a:spLocks noChangeArrowheads="1"/>
          </p:cNvSpPr>
          <p:nvPr/>
        </p:nvSpPr>
        <p:spPr bwMode="auto">
          <a:xfrm>
            <a:off x="8445500" y="1982788"/>
            <a:ext cx="3770313" cy="2454275"/>
          </a:xfrm>
          <a:prstGeom prst="rect">
            <a:avLst/>
          </a:prstGeom>
          <a:solidFill>
            <a:srgbClr val="FDC602"/>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zh-CN" sz="16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8" name="矩形 12"/>
          <p:cNvSpPr>
            <a:spLocks noChangeArrowheads="1"/>
          </p:cNvSpPr>
          <p:nvPr/>
        </p:nvSpPr>
        <p:spPr bwMode="auto">
          <a:xfrm>
            <a:off x="1166813" y="4951413"/>
            <a:ext cx="2236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a:latin typeface="微软雅黑" panose="020B0503020204020204" pitchFamily="34" charset="-122"/>
                <a:ea typeface="微软雅黑" panose="020B0503020204020204" pitchFamily="34" charset="-122"/>
                <a:sym typeface="微软雅黑" panose="020B0503020204020204" pitchFamily="34" charset="-122"/>
              </a:rPr>
              <a:t>点击此处添加标题</a:t>
            </a:r>
            <a:endParaRPr lang="zh-CN" altLang="en-US" sz="1600">
              <a:latin typeface="微软雅黑" panose="020B0503020204020204" pitchFamily="34" charset="-122"/>
              <a:ea typeface="微软雅黑" panose="020B0503020204020204" pitchFamily="34" charset="-122"/>
            </a:endParaRPr>
          </a:p>
        </p:txBody>
      </p:sp>
      <p:sp>
        <p:nvSpPr>
          <p:cNvPr id="9" name="矩形 13"/>
          <p:cNvSpPr>
            <a:spLocks noChangeArrowheads="1"/>
          </p:cNvSpPr>
          <p:nvPr/>
        </p:nvSpPr>
        <p:spPr bwMode="auto">
          <a:xfrm>
            <a:off x="1182688" y="5446713"/>
            <a:ext cx="983773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20000"/>
              </a:lnSpc>
              <a:spcBef>
                <a:spcPts val="0"/>
              </a:spcBef>
              <a:spcAft>
                <a:spcPts val="0"/>
              </a:spcAft>
              <a:defRPr/>
            </a:pPr>
            <a:r>
              <a:rPr lang="zh-CN" altLang="en-US" sz="1400" kern="0" dirty="0">
                <a:solidFill>
                  <a:srgbClr val="7F7F7F">
                    <a:lumMod val="75000"/>
                  </a:srgb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p>
          <a:p>
            <a:pPr eaLnBrk="1" hangingPunct="1">
              <a:defRPr/>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直接连接符 27"/>
          <p:cNvSpPr>
            <a:spLocks noChangeShapeType="1"/>
          </p:cNvSpPr>
          <p:nvPr/>
        </p:nvSpPr>
        <p:spPr bwMode="auto">
          <a:xfrm>
            <a:off x="1227138" y="5429250"/>
            <a:ext cx="2525712" cy="0"/>
          </a:xfrm>
          <a:prstGeom prst="line">
            <a:avLst/>
          </a:prstGeom>
          <a:noFill/>
          <a:ln w="6350">
            <a:solidFill>
              <a:schemeClr val="tx1"/>
            </a:solidFill>
            <a:bevel/>
          </a:ln>
          <a:extLst>
            <a:ext uri="{909E8E84-426E-40DD-AFC4-6F175D3DCCD1}">
              <a14:hiddenFill xmlns:a14="http://schemas.microsoft.com/office/drawing/2010/main">
                <a:noFill/>
              </a14:hiddenFill>
            </a:ext>
          </a:extLst>
        </p:spPr>
        <p:txBody>
          <a:bodyPr/>
          <a:lstStyle/>
          <a:p>
            <a:endParaRPr lang="zh-CN" altLang="en-US"/>
          </a:p>
        </p:txBody>
      </p:sp>
      <p:sp>
        <p:nvSpPr>
          <p:cNvPr id="11" name="矩形 15"/>
          <p:cNvSpPr>
            <a:spLocks noChangeArrowheads="1"/>
          </p:cNvSpPr>
          <p:nvPr/>
        </p:nvSpPr>
        <p:spPr bwMode="auto">
          <a:xfrm>
            <a:off x="215900" y="2952750"/>
            <a:ext cx="273685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20000"/>
              </a:lnSpc>
              <a:spcBef>
                <a:spcPts val="0"/>
              </a:spcBef>
              <a:spcAft>
                <a:spcPts val="0"/>
              </a:spcAft>
              <a:defRPr/>
            </a:pPr>
            <a:r>
              <a:rPr lang="zh-CN" altLang="en-US" sz="1400"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a:t>
            </a:r>
          </a:p>
        </p:txBody>
      </p:sp>
      <p:sp>
        <p:nvSpPr>
          <p:cNvPr id="12" name="矩形 16"/>
          <p:cNvSpPr>
            <a:spLocks noChangeArrowheads="1"/>
          </p:cNvSpPr>
          <p:nvPr/>
        </p:nvSpPr>
        <p:spPr bwMode="auto">
          <a:xfrm>
            <a:off x="168275" y="2359025"/>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点击此处添加标题</a:t>
            </a:r>
            <a:endParaRPr lang="zh-CN" altLang="en-US" sz="1600" b="1">
              <a:latin typeface="微软雅黑" panose="020B0503020204020204" pitchFamily="34" charset="-122"/>
              <a:ea typeface="微软雅黑" panose="020B0503020204020204" pitchFamily="34" charset="-122"/>
            </a:endParaRPr>
          </a:p>
        </p:txBody>
      </p:sp>
      <p:sp>
        <p:nvSpPr>
          <p:cNvPr id="13" name="直接连接符 30"/>
          <p:cNvSpPr>
            <a:spLocks noChangeShapeType="1"/>
          </p:cNvSpPr>
          <p:nvPr/>
        </p:nvSpPr>
        <p:spPr bwMode="auto">
          <a:xfrm>
            <a:off x="242888" y="2851150"/>
            <a:ext cx="2524125" cy="0"/>
          </a:xfrm>
          <a:prstGeom prst="line">
            <a:avLst/>
          </a:prstGeom>
          <a:noFill/>
          <a:ln w="6350">
            <a:solidFill>
              <a:schemeClr val="bg1"/>
            </a:solidFill>
            <a:bevel/>
          </a:ln>
          <a:extLst>
            <a:ext uri="{909E8E84-426E-40DD-AFC4-6F175D3DCCD1}">
              <a14:hiddenFill xmlns:a14="http://schemas.microsoft.com/office/drawing/2010/main">
                <a:noFill/>
              </a14:hiddenFill>
            </a:ext>
          </a:extLst>
        </p:spPr>
        <p:txBody>
          <a:bodyPr/>
          <a:lstStyle/>
          <a:p>
            <a:endParaRPr lang="zh-CN" altLang="en-US"/>
          </a:p>
        </p:txBody>
      </p:sp>
      <p:sp>
        <p:nvSpPr>
          <p:cNvPr id="14" name="矩形 18"/>
          <p:cNvSpPr>
            <a:spLocks noChangeArrowheads="1"/>
          </p:cNvSpPr>
          <p:nvPr/>
        </p:nvSpPr>
        <p:spPr bwMode="auto">
          <a:xfrm>
            <a:off x="9439275" y="2968625"/>
            <a:ext cx="27479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solidFill>
                  <a:schemeClr val="bg1"/>
                </a:solidFill>
                <a:latin typeface="微软雅黑" panose="020B0503020204020204" pitchFamily="34" charset="-122"/>
                <a:ea typeface="微软雅黑" panose="020B0503020204020204" pitchFamily="34" charset="-122"/>
                <a:sym typeface="宋体" panose="02010600030101010101" pitchFamily="2" charset="-122"/>
              </a:rPr>
              <a:t>在此录入上述图表的综合描述说明，在此录入上述图表的综合描述说明在此录入上述图表的综合描述说明在此录入。</a:t>
            </a:r>
          </a:p>
        </p:txBody>
      </p:sp>
      <p:sp>
        <p:nvSpPr>
          <p:cNvPr id="15" name="矩形 19"/>
          <p:cNvSpPr>
            <a:spLocks noChangeArrowheads="1"/>
          </p:cNvSpPr>
          <p:nvPr/>
        </p:nvSpPr>
        <p:spPr bwMode="auto">
          <a:xfrm>
            <a:off x="9391650" y="2374900"/>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点击此处添加标题</a:t>
            </a:r>
            <a:endParaRPr lang="zh-CN" altLang="en-US" sz="1600" b="1">
              <a:latin typeface="微软雅黑" panose="020B0503020204020204" pitchFamily="34" charset="-122"/>
              <a:ea typeface="微软雅黑" panose="020B0503020204020204" pitchFamily="34" charset="-122"/>
            </a:endParaRPr>
          </a:p>
        </p:txBody>
      </p:sp>
      <p:sp>
        <p:nvSpPr>
          <p:cNvPr id="16" name="直接连接符 33"/>
          <p:cNvSpPr>
            <a:spLocks noChangeShapeType="1"/>
          </p:cNvSpPr>
          <p:nvPr/>
        </p:nvSpPr>
        <p:spPr bwMode="auto">
          <a:xfrm>
            <a:off x="9466263" y="2867025"/>
            <a:ext cx="2525712" cy="0"/>
          </a:xfrm>
          <a:prstGeom prst="line">
            <a:avLst/>
          </a:prstGeom>
          <a:noFill/>
          <a:ln w="6350">
            <a:solidFill>
              <a:schemeClr val="bg1"/>
            </a:solidFill>
            <a:bevel/>
          </a:ln>
          <a:extLst>
            <a:ext uri="{909E8E84-426E-40DD-AFC4-6F175D3DCCD1}">
              <a14:hiddenFill xmlns:a14="http://schemas.microsoft.com/office/drawing/2010/main">
                <a:noFill/>
              </a14:hiddenFill>
            </a:ext>
          </a:extLst>
        </p:spPr>
        <p:txBody>
          <a:bodyPr/>
          <a:lstStyle/>
          <a:p>
            <a:endParaRPr lang="zh-CN" altLang="en-US"/>
          </a:p>
        </p:txBody>
      </p:sp>
      <p:pic>
        <p:nvPicPr>
          <p:cNvPr id="17" name="图片 1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157209" y="1893888"/>
            <a:ext cx="380932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直角三角形 22"/>
          <p:cNvSpPr>
            <a:spLocks noChangeArrowheads="1"/>
          </p:cNvSpPr>
          <p:nvPr/>
        </p:nvSpPr>
        <p:spPr bwMode="auto">
          <a:xfrm rot="-8118184">
            <a:off x="2463800" y="2700338"/>
            <a:ext cx="1023938" cy="1025525"/>
          </a:xfrm>
          <a:prstGeom prst="rtTriangle">
            <a:avLst/>
          </a:prstGeom>
          <a:solidFill>
            <a:srgbClr val="F48C06"/>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zh-CN" sz="16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9" name="直角三角形 23"/>
          <p:cNvSpPr>
            <a:spLocks noChangeArrowheads="1"/>
          </p:cNvSpPr>
          <p:nvPr/>
        </p:nvSpPr>
        <p:spPr bwMode="auto">
          <a:xfrm rot="2680177">
            <a:off x="8699500" y="2700338"/>
            <a:ext cx="1025525" cy="1025525"/>
          </a:xfrm>
          <a:prstGeom prst="rtTriangle">
            <a:avLst/>
          </a:prstGeom>
          <a:solidFill>
            <a:srgbClr val="FDC602"/>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zh-CN" sz="16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5075" name="文本框 47"/>
          <p:cNvSpPr txBox="1">
            <a:spLocks noChangeArrowheads="1"/>
          </p:cNvSpPr>
          <p:nvPr/>
        </p:nvSpPr>
        <p:spPr bwMode="auto">
          <a:xfrm>
            <a:off x="292100" y="366713"/>
            <a:ext cx="2359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FFFFFF"/>
                </a:solidFill>
                <a:latin typeface="微软雅黑" panose="020B0503020204020204" pitchFamily="34" charset="-122"/>
                <a:ea typeface="微软雅黑" panose="020B0503020204020204" pitchFamily="34" charset="-122"/>
              </a:rPr>
              <a:t>亲子活动具体项目</a:t>
            </a:r>
          </a:p>
        </p:txBody>
      </p:sp>
    </p:spTree>
  </p:cSld>
  <p:clrMapOvr>
    <a:masterClrMapping/>
  </p:clrMapOvr>
  <p:transition spd="slow" advClick="0" advTm="0">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par>
                                <p:cTn id="29" presetID="22" presetClass="entr" presetSubtype="4"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par>
                                <p:cTn id="40" presetID="22" presetClass="entr" presetSubtype="4"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down)">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down)">
                                      <p:cBhvr>
                                        <p:cTn id="50" dur="500"/>
                                        <p:tgtEl>
                                          <p:spTgt spid="8"/>
                                        </p:tgtEl>
                                      </p:cBhvr>
                                    </p:animEffect>
                                  </p:childTnLst>
                                </p:cTn>
                              </p:par>
                              <p:par>
                                <p:cTn id="51" presetID="22" presetClass="entr" presetSubtype="4"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down)">
                                      <p:cBhvr>
                                        <p:cTn id="53" dur="500"/>
                                        <p:tgtEl>
                                          <p:spTgt spid="10"/>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down)">
                                      <p:cBhvr>
                                        <p:cTn id="5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1" grpId="0"/>
      <p:bldP spid="12" grpId="0"/>
      <p:bldP spid="14" grpId="0"/>
      <p:bldP spid="15" grpId="0"/>
      <p:bldP spid="18"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47106" name="组合 45"/>
          <p:cNvGrpSpPr/>
          <p:nvPr/>
        </p:nvGrpSpPr>
        <p:grpSpPr bwMode="auto">
          <a:xfrm>
            <a:off x="0" y="292100"/>
            <a:ext cx="12190413" cy="549275"/>
            <a:chOff x="0" y="0"/>
            <a:chExt cx="12190828" cy="548640"/>
          </a:xfrm>
        </p:grpSpPr>
        <p:sp>
          <p:nvSpPr>
            <p:cNvPr id="47107" name="矩形 42"/>
            <p:cNvSpPr>
              <a:spLocks noChangeArrowheads="1"/>
            </p:cNvSpPr>
            <p:nvPr/>
          </p:nvSpPr>
          <p:spPr bwMode="auto">
            <a:xfrm>
              <a:off x="0" y="0"/>
              <a:ext cx="3118104" cy="548640"/>
            </a:xfrm>
            <a:custGeom>
              <a:avLst/>
              <a:gdLst>
                <a:gd name="T0" fmla="*/ 0 w 3118104"/>
                <a:gd name="T1" fmla="*/ 9144 h 548640"/>
                <a:gd name="T2" fmla="*/ 2679192 w 3118104"/>
                <a:gd name="T3" fmla="*/ 0 h 548640"/>
                <a:gd name="T4" fmla="*/ 3118104 w 3118104"/>
                <a:gd name="T5" fmla="*/ 548640 h 548640"/>
                <a:gd name="T6" fmla="*/ 0 w 3118104"/>
                <a:gd name="T7" fmla="*/ 548640 h 548640"/>
                <a:gd name="T8" fmla="*/ 0 w 3118104"/>
                <a:gd name="T9" fmla="*/ 9144 h 548640"/>
              </a:gdLst>
              <a:ahLst/>
              <a:cxnLst>
                <a:cxn ang="0">
                  <a:pos x="T0" y="T1"/>
                </a:cxn>
                <a:cxn ang="0">
                  <a:pos x="T2" y="T3"/>
                </a:cxn>
                <a:cxn ang="0">
                  <a:pos x="T4" y="T5"/>
                </a:cxn>
                <a:cxn ang="0">
                  <a:pos x="T6" y="T7"/>
                </a:cxn>
                <a:cxn ang="0">
                  <a:pos x="T8" y="T9"/>
                </a:cxn>
              </a:cxnLst>
              <a:rect l="0" t="0" r="r" b="b"/>
              <a:pathLst>
                <a:path w="3118104" h="548640">
                  <a:moveTo>
                    <a:pt x="0" y="9144"/>
                  </a:moveTo>
                  <a:lnTo>
                    <a:pt x="2679192" y="0"/>
                  </a:lnTo>
                  <a:lnTo>
                    <a:pt x="3118104" y="548640"/>
                  </a:lnTo>
                  <a:lnTo>
                    <a:pt x="0" y="548640"/>
                  </a:lnTo>
                  <a:lnTo>
                    <a:pt x="0" y="9144"/>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cxnSp>
          <p:nvCxnSpPr>
            <p:cNvPr id="47108" name="直接连接符 44"/>
            <p:cNvCxnSpPr>
              <a:cxnSpLocks noChangeShapeType="1"/>
            </p:cNvCxnSpPr>
            <p:nvPr/>
          </p:nvCxnSpPr>
          <p:spPr bwMode="auto">
            <a:xfrm>
              <a:off x="3108960" y="539496"/>
              <a:ext cx="9081868" cy="0"/>
            </a:xfrm>
            <a:prstGeom prst="line">
              <a:avLst/>
            </a:prstGeom>
            <a:noFill/>
            <a:ln w="3175">
              <a:solidFill>
                <a:srgbClr val="BFBFBF"/>
              </a:solidFill>
              <a:round/>
            </a:ln>
            <a:extLst>
              <a:ext uri="{909E8E84-426E-40DD-AFC4-6F175D3DCCD1}">
                <a14:hiddenFill xmlns:a14="http://schemas.microsoft.com/office/drawing/2010/main">
                  <a:noFill/>
                </a14:hiddenFill>
              </a:ext>
            </a:extLst>
          </p:spPr>
        </p:cxnSp>
      </p:grpSp>
      <p:sp>
        <p:nvSpPr>
          <p:cNvPr id="30773" name="Freeform 675"/>
          <p:cNvSpPr>
            <a:spLocks noEditPoints="1" noChangeArrowheads="1"/>
          </p:cNvSpPr>
          <p:nvPr/>
        </p:nvSpPr>
        <p:spPr bwMode="auto">
          <a:xfrm rot="-324743">
            <a:off x="2809875" y="2949575"/>
            <a:ext cx="3187700" cy="3186113"/>
          </a:xfrm>
          <a:custGeom>
            <a:avLst/>
            <a:gdLst>
              <a:gd name="T0" fmla="*/ 2512 w 2622"/>
              <a:gd name="T1" fmla="*/ 1152 h 2622"/>
              <a:gd name="T2" fmla="*/ 2460 w 2622"/>
              <a:gd name="T3" fmla="*/ 930 h 2622"/>
              <a:gd name="T4" fmla="*/ 2482 w 2622"/>
              <a:gd name="T5" fmla="*/ 718 h 2622"/>
              <a:gd name="T6" fmla="*/ 2244 w 2622"/>
              <a:gd name="T7" fmla="*/ 540 h 2622"/>
              <a:gd name="T8" fmla="*/ 2082 w 2622"/>
              <a:gd name="T9" fmla="*/ 378 h 2622"/>
              <a:gd name="T10" fmla="*/ 1906 w 2622"/>
              <a:gd name="T11" fmla="*/ 140 h 2622"/>
              <a:gd name="T12" fmla="*/ 1694 w 2622"/>
              <a:gd name="T13" fmla="*/ 162 h 2622"/>
              <a:gd name="T14" fmla="*/ 1470 w 2622"/>
              <a:gd name="T15" fmla="*/ 112 h 2622"/>
              <a:gd name="T16" fmla="*/ 1240 w 2622"/>
              <a:gd name="T17" fmla="*/ 104 h 2622"/>
              <a:gd name="T18" fmla="*/ 1042 w 2622"/>
              <a:gd name="T19" fmla="*/ 26 h 2622"/>
              <a:gd name="T20" fmla="*/ 808 w 2622"/>
              <a:gd name="T21" fmla="*/ 210 h 2622"/>
              <a:gd name="T22" fmla="*/ 610 w 2622"/>
              <a:gd name="T23" fmla="*/ 326 h 2622"/>
              <a:gd name="T24" fmla="*/ 334 w 2622"/>
              <a:gd name="T25" fmla="*/ 434 h 2622"/>
              <a:gd name="T26" fmla="*/ 302 w 2622"/>
              <a:gd name="T27" fmla="*/ 646 h 2622"/>
              <a:gd name="T28" fmla="*/ 194 w 2622"/>
              <a:gd name="T29" fmla="*/ 848 h 2622"/>
              <a:gd name="T30" fmla="*/ 126 w 2622"/>
              <a:gd name="T31" fmla="*/ 1068 h 2622"/>
              <a:gd name="T32" fmla="*/ 0 w 2622"/>
              <a:gd name="T33" fmla="*/ 1240 h 2622"/>
              <a:gd name="T34" fmla="*/ 118 w 2622"/>
              <a:gd name="T35" fmla="*/ 1512 h 2622"/>
              <a:gd name="T36" fmla="*/ 178 w 2622"/>
              <a:gd name="T37" fmla="*/ 1734 h 2622"/>
              <a:gd name="T38" fmla="*/ 212 w 2622"/>
              <a:gd name="T39" fmla="*/ 2028 h 2622"/>
              <a:gd name="T40" fmla="*/ 408 w 2622"/>
              <a:gd name="T41" fmla="*/ 2116 h 2622"/>
              <a:gd name="T42" fmla="*/ 576 w 2622"/>
              <a:gd name="T43" fmla="*/ 2272 h 2622"/>
              <a:gd name="T44" fmla="*/ 770 w 2622"/>
              <a:gd name="T45" fmla="*/ 2394 h 2622"/>
              <a:gd name="T46" fmla="*/ 904 w 2622"/>
              <a:gd name="T47" fmla="*/ 2560 h 2622"/>
              <a:gd name="T48" fmla="*/ 1196 w 2622"/>
              <a:gd name="T49" fmla="*/ 2516 h 2622"/>
              <a:gd name="T50" fmla="*/ 1426 w 2622"/>
              <a:gd name="T51" fmla="*/ 2516 h 2622"/>
              <a:gd name="T52" fmla="*/ 1720 w 2622"/>
              <a:gd name="T53" fmla="*/ 2560 h 2622"/>
              <a:gd name="T54" fmla="*/ 1854 w 2622"/>
              <a:gd name="T55" fmla="*/ 2394 h 2622"/>
              <a:gd name="T56" fmla="*/ 2048 w 2622"/>
              <a:gd name="T57" fmla="*/ 2272 h 2622"/>
              <a:gd name="T58" fmla="*/ 2216 w 2622"/>
              <a:gd name="T59" fmla="*/ 2116 h 2622"/>
              <a:gd name="T60" fmla="*/ 2412 w 2622"/>
              <a:gd name="T61" fmla="*/ 2028 h 2622"/>
              <a:gd name="T62" fmla="*/ 2446 w 2622"/>
              <a:gd name="T63" fmla="*/ 1734 h 2622"/>
              <a:gd name="T64" fmla="*/ 2506 w 2622"/>
              <a:gd name="T65" fmla="*/ 1512 h 2622"/>
              <a:gd name="T66" fmla="*/ 1312 w 2622"/>
              <a:gd name="T67" fmla="*/ 2420 h 2622"/>
              <a:gd name="T68" fmla="*/ 1088 w 2622"/>
              <a:gd name="T69" fmla="*/ 2398 h 2622"/>
              <a:gd name="T70" fmla="*/ 830 w 2622"/>
              <a:gd name="T71" fmla="*/ 2312 h 2622"/>
              <a:gd name="T72" fmla="*/ 606 w 2622"/>
              <a:gd name="T73" fmla="*/ 2168 h 2622"/>
              <a:gd name="T74" fmla="*/ 422 w 2622"/>
              <a:gd name="T75" fmla="*/ 1976 h 2622"/>
              <a:gd name="T76" fmla="*/ 290 w 2622"/>
              <a:gd name="T77" fmla="*/ 1744 h 2622"/>
              <a:gd name="T78" fmla="*/ 216 w 2622"/>
              <a:gd name="T79" fmla="*/ 1480 h 2622"/>
              <a:gd name="T80" fmla="*/ 208 w 2622"/>
              <a:gd name="T81" fmla="*/ 1198 h 2622"/>
              <a:gd name="T82" fmla="*/ 270 w 2622"/>
              <a:gd name="T83" fmla="*/ 930 h 2622"/>
              <a:gd name="T84" fmla="*/ 392 w 2622"/>
              <a:gd name="T85" fmla="*/ 692 h 2622"/>
              <a:gd name="T86" fmla="*/ 566 w 2622"/>
              <a:gd name="T87" fmla="*/ 490 h 2622"/>
              <a:gd name="T88" fmla="*/ 782 w 2622"/>
              <a:gd name="T89" fmla="*/ 336 h 2622"/>
              <a:gd name="T90" fmla="*/ 1034 w 2622"/>
              <a:gd name="T91" fmla="*/ 236 h 2622"/>
              <a:gd name="T92" fmla="*/ 1312 w 2622"/>
              <a:gd name="T93" fmla="*/ 202 h 2622"/>
              <a:gd name="T94" fmla="*/ 1588 w 2622"/>
              <a:gd name="T95" fmla="*/ 236 h 2622"/>
              <a:gd name="T96" fmla="*/ 1840 w 2622"/>
              <a:gd name="T97" fmla="*/ 336 h 2622"/>
              <a:gd name="T98" fmla="*/ 2058 w 2622"/>
              <a:gd name="T99" fmla="*/ 490 h 2622"/>
              <a:gd name="T100" fmla="*/ 2232 w 2622"/>
              <a:gd name="T101" fmla="*/ 692 h 2622"/>
              <a:gd name="T102" fmla="*/ 2354 w 2622"/>
              <a:gd name="T103" fmla="*/ 930 h 2622"/>
              <a:gd name="T104" fmla="*/ 2416 w 2622"/>
              <a:gd name="T105" fmla="*/ 1198 h 2622"/>
              <a:gd name="T106" fmla="*/ 2408 w 2622"/>
              <a:gd name="T107" fmla="*/ 1480 h 2622"/>
              <a:gd name="T108" fmla="*/ 2334 w 2622"/>
              <a:gd name="T109" fmla="*/ 1744 h 2622"/>
              <a:gd name="T110" fmla="*/ 2200 w 2622"/>
              <a:gd name="T111" fmla="*/ 1976 h 2622"/>
              <a:gd name="T112" fmla="*/ 2018 w 2622"/>
              <a:gd name="T113" fmla="*/ 2168 h 2622"/>
              <a:gd name="T114" fmla="*/ 1792 w 2622"/>
              <a:gd name="T115" fmla="*/ 2312 h 2622"/>
              <a:gd name="T116" fmla="*/ 1536 w 2622"/>
              <a:gd name="T117" fmla="*/ 2398 h 2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solidFill>
            <a:srgbClr val="F47264"/>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nvGrpSpPr>
          <p:cNvPr id="30774" name="组合 43"/>
          <p:cNvGrpSpPr/>
          <p:nvPr/>
        </p:nvGrpSpPr>
        <p:grpSpPr bwMode="auto">
          <a:xfrm>
            <a:off x="3151188" y="3289300"/>
            <a:ext cx="2505075" cy="2503488"/>
            <a:chOff x="0" y="0"/>
            <a:chExt cx="2505301" cy="2503826"/>
          </a:xfrm>
        </p:grpSpPr>
        <p:sp>
          <p:nvSpPr>
            <p:cNvPr id="47111" name="Oval 676"/>
            <p:cNvSpPr>
              <a:spLocks noChangeArrowheads="1"/>
            </p:cNvSpPr>
            <p:nvPr/>
          </p:nvSpPr>
          <p:spPr bwMode="auto">
            <a:xfrm rot="-324743">
              <a:off x="0" y="0"/>
              <a:ext cx="2505301" cy="2503826"/>
            </a:xfrm>
            <a:prstGeom prst="ellipse">
              <a:avLst/>
            </a:prstGeom>
            <a:solidFill>
              <a:srgbClr val="F47264"/>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ko-KR" altLang="en-US">
                <a:solidFill>
                  <a:srgbClr val="000000"/>
                </a:solidFill>
                <a:latin typeface="Gulim" pitchFamily="34" charset="-127"/>
                <a:ea typeface="Gulim" pitchFamily="34" charset="-127"/>
              </a:endParaRPr>
            </a:p>
          </p:txBody>
        </p:sp>
        <p:grpSp>
          <p:nvGrpSpPr>
            <p:cNvPr id="47112" name="组合 48"/>
            <p:cNvGrpSpPr/>
            <p:nvPr/>
          </p:nvGrpSpPr>
          <p:grpSpPr bwMode="auto">
            <a:xfrm>
              <a:off x="329917" y="558116"/>
              <a:ext cx="1919569" cy="1378333"/>
              <a:chOff x="0" y="0"/>
              <a:chExt cx="1919569" cy="1378333"/>
            </a:xfrm>
          </p:grpSpPr>
          <p:sp>
            <p:nvSpPr>
              <p:cNvPr id="47113" name="文本框 49"/>
              <p:cNvSpPr txBox="1">
                <a:spLocks noChangeArrowheads="1"/>
              </p:cNvSpPr>
              <p:nvPr/>
            </p:nvSpPr>
            <p:spPr bwMode="auto">
              <a:xfrm>
                <a:off x="389760" y="0"/>
                <a:ext cx="110289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a:solidFill>
                      <a:srgbClr val="FFFFFF"/>
                    </a:solidFill>
                    <a:latin typeface="微软雅黑" panose="020B0503020204020204" pitchFamily="34" charset="-122"/>
                    <a:ea typeface="微软雅黑" panose="020B0503020204020204" pitchFamily="34" charset="-122"/>
                  </a:rPr>
                  <a:t>标题</a:t>
                </a:r>
              </a:p>
            </p:txBody>
          </p:sp>
          <p:sp>
            <p:nvSpPr>
              <p:cNvPr id="47114" name="文本框 50"/>
              <p:cNvSpPr txBox="1">
                <a:spLocks noChangeArrowheads="1"/>
              </p:cNvSpPr>
              <p:nvPr/>
            </p:nvSpPr>
            <p:spPr bwMode="auto">
              <a:xfrm>
                <a:off x="20579" y="536663"/>
                <a:ext cx="18989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FFFFFF"/>
                    </a:solidFill>
                    <a:latin typeface="微软雅黑" panose="020B0503020204020204" pitchFamily="34" charset="-122"/>
                    <a:ea typeface="微软雅黑" panose="020B0503020204020204" pitchFamily="34" charset="-122"/>
                  </a:rPr>
                  <a:t>单击此处添加标题</a:t>
                </a:r>
              </a:p>
            </p:txBody>
          </p:sp>
          <p:sp>
            <p:nvSpPr>
              <p:cNvPr id="47115" name="文本框 51"/>
              <p:cNvSpPr txBox="1">
                <a:spLocks noChangeArrowheads="1"/>
              </p:cNvSpPr>
              <p:nvPr/>
            </p:nvSpPr>
            <p:spPr bwMode="auto">
              <a:xfrm>
                <a:off x="9856" y="788221"/>
                <a:ext cx="18989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FFFFFF"/>
                    </a:solidFill>
                    <a:latin typeface="微软雅黑" panose="020B0503020204020204" pitchFamily="34" charset="-122"/>
                    <a:ea typeface="微软雅黑" panose="020B0503020204020204" pitchFamily="34" charset="-122"/>
                  </a:rPr>
                  <a:t>单击此处添加标题</a:t>
                </a:r>
              </a:p>
            </p:txBody>
          </p:sp>
          <p:sp>
            <p:nvSpPr>
              <p:cNvPr id="47116" name="文本框 52"/>
              <p:cNvSpPr txBox="1">
                <a:spLocks noChangeArrowheads="1"/>
              </p:cNvSpPr>
              <p:nvPr/>
            </p:nvSpPr>
            <p:spPr bwMode="auto">
              <a:xfrm>
                <a:off x="0" y="1039779"/>
                <a:ext cx="18989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FFFFFF"/>
                    </a:solidFill>
                    <a:latin typeface="微软雅黑" panose="020B0503020204020204" pitchFamily="34" charset="-122"/>
                    <a:ea typeface="微软雅黑" panose="020B0503020204020204" pitchFamily="34" charset="-122"/>
                  </a:rPr>
                  <a:t>单击此处添加标题</a:t>
                </a:r>
              </a:p>
            </p:txBody>
          </p:sp>
        </p:grpSp>
      </p:grpSp>
      <p:grpSp>
        <p:nvGrpSpPr>
          <p:cNvPr id="30737" name="组合 53"/>
          <p:cNvGrpSpPr/>
          <p:nvPr/>
        </p:nvGrpSpPr>
        <p:grpSpPr bwMode="auto">
          <a:xfrm>
            <a:off x="6367463" y="3252788"/>
            <a:ext cx="1673225" cy="1674812"/>
            <a:chOff x="0" y="0"/>
            <a:chExt cx="1674628" cy="1674627"/>
          </a:xfrm>
        </p:grpSpPr>
        <p:sp>
          <p:nvSpPr>
            <p:cNvPr id="47118" name="Oval 677"/>
            <p:cNvSpPr>
              <a:spLocks noChangeArrowheads="1"/>
            </p:cNvSpPr>
            <p:nvPr/>
          </p:nvSpPr>
          <p:spPr bwMode="auto">
            <a:xfrm rot="-324743">
              <a:off x="0" y="0"/>
              <a:ext cx="1674628" cy="1674627"/>
            </a:xfrm>
            <a:prstGeom prst="ellipse">
              <a:avLst/>
            </a:prstGeom>
            <a:solidFill>
              <a:srgbClr val="7CC8EC"/>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ko-KR" altLang="en-US">
                <a:solidFill>
                  <a:srgbClr val="000000"/>
                </a:solidFill>
                <a:latin typeface="Gulim" pitchFamily="34" charset="-127"/>
                <a:ea typeface="Gulim" pitchFamily="34" charset="-127"/>
              </a:endParaRPr>
            </a:p>
          </p:txBody>
        </p:sp>
        <p:grpSp>
          <p:nvGrpSpPr>
            <p:cNvPr id="47119" name="组合 55"/>
            <p:cNvGrpSpPr/>
            <p:nvPr/>
          </p:nvGrpSpPr>
          <p:grpSpPr bwMode="auto">
            <a:xfrm>
              <a:off x="157509" y="178390"/>
              <a:ext cx="1384323" cy="1238035"/>
              <a:chOff x="0" y="0"/>
              <a:chExt cx="1384323" cy="1238035"/>
            </a:xfrm>
          </p:grpSpPr>
          <p:sp>
            <p:nvSpPr>
              <p:cNvPr id="47120" name="文本框 56"/>
              <p:cNvSpPr txBox="1">
                <a:spLocks noChangeArrowheads="1"/>
              </p:cNvSpPr>
              <p:nvPr/>
            </p:nvSpPr>
            <p:spPr bwMode="auto">
              <a:xfrm>
                <a:off x="281433" y="0"/>
                <a:ext cx="11028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rgbClr val="FFFFFF"/>
                    </a:solidFill>
                    <a:latin typeface="微软雅黑" panose="020B0503020204020204" pitchFamily="34" charset="-122"/>
                    <a:ea typeface="微软雅黑" panose="020B0503020204020204" pitchFamily="34" charset="-122"/>
                  </a:rPr>
                  <a:t>标题</a:t>
                </a:r>
              </a:p>
            </p:txBody>
          </p:sp>
          <p:sp>
            <p:nvSpPr>
              <p:cNvPr id="47121" name="文本框 57"/>
              <p:cNvSpPr txBox="1">
                <a:spLocks noChangeArrowheads="1"/>
              </p:cNvSpPr>
              <p:nvPr/>
            </p:nvSpPr>
            <p:spPr bwMode="auto">
              <a:xfrm>
                <a:off x="20579" y="463186"/>
                <a:ext cx="136374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a:solidFill>
                      <a:srgbClr val="FFFFFF"/>
                    </a:solidFill>
                    <a:latin typeface="微软雅黑" panose="020B0503020204020204" pitchFamily="34" charset="-122"/>
                    <a:ea typeface="微软雅黑" panose="020B0503020204020204" pitchFamily="34" charset="-122"/>
                  </a:rPr>
                  <a:t>单击此处添加标题</a:t>
                </a:r>
              </a:p>
            </p:txBody>
          </p:sp>
          <p:sp>
            <p:nvSpPr>
              <p:cNvPr id="47122" name="文本框 58"/>
              <p:cNvSpPr txBox="1">
                <a:spLocks noChangeArrowheads="1"/>
              </p:cNvSpPr>
              <p:nvPr/>
            </p:nvSpPr>
            <p:spPr bwMode="auto">
              <a:xfrm>
                <a:off x="9856" y="714745"/>
                <a:ext cx="137446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a:solidFill>
                      <a:srgbClr val="FFFFFF"/>
                    </a:solidFill>
                    <a:latin typeface="微软雅黑" panose="020B0503020204020204" pitchFamily="34" charset="-122"/>
                    <a:ea typeface="微软雅黑" panose="020B0503020204020204" pitchFamily="34" charset="-122"/>
                  </a:rPr>
                  <a:t>单击此处添加标题</a:t>
                </a:r>
              </a:p>
            </p:txBody>
          </p:sp>
          <p:sp>
            <p:nvSpPr>
              <p:cNvPr id="47123" name="文本框 59"/>
              <p:cNvSpPr txBox="1">
                <a:spLocks noChangeArrowheads="1"/>
              </p:cNvSpPr>
              <p:nvPr/>
            </p:nvSpPr>
            <p:spPr bwMode="auto">
              <a:xfrm>
                <a:off x="0" y="966303"/>
                <a:ext cx="1331677" cy="27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a:solidFill>
                      <a:srgbClr val="FFFFFF"/>
                    </a:solidFill>
                    <a:latin typeface="微软雅黑" panose="020B0503020204020204" pitchFamily="34" charset="-122"/>
                    <a:ea typeface="微软雅黑" panose="020B0503020204020204" pitchFamily="34" charset="-122"/>
                  </a:rPr>
                  <a:t>单击此处添加标题</a:t>
                </a:r>
              </a:p>
            </p:txBody>
          </p:sp>
        </p:grpSp>
      </p:grpSp>
      <p:sp>
        <p:nvSpPr>
          <p:cNvPr id="30739" name="Freeform 673"/>
          <p:cNvSpPr>
            <a:spLocks noEditPoints="1" noChangeArrowheads="1"/>
          </p:cNvSpPr>
          <p:nvPr/>
        </p:nvSpPr>
        <p:spPr bwMode="auto">
          <a:xfrm rot="-324743">
            <a:off x="5983288" y="2868613"/>
            <a:ext cx="2443162" cy="2444750"/>
          </a:xfrm>
          <a:custGeom>
            <a:avLst/>
            <a:gdLst>
              <a:gd name="T0" fmla="*/ 1706 w 1816"/>
              <a:gd name="T1" fmla="*/ 792 h 1816"/>
              <a:gd name="T2" fmla="*/ 1774 w 1816"/>
              <a:gd name="T3" fmla="*/ 626 h 1816"/>
              <a:gd name="T4" fmla="*/ 1578 w 1816"/>
              <a:gd name="T5" fmla="*/ 460 h 1816"/>
              <a:gd name="T6" fmla="*/ 1498 w 1816"/>
              <a:gd name="T7" fmla="*/ 216 h 1816"/>
              <a:gd name="T8" fmla="*/ 1318 w 1816"/>
              <a:gd name="T9" fmla="*/ 214 h 1816"/>
              <a:gd name="T10" fmla="*/ 1150 w 1816"/>
              <a:gd name="T11" fmla="*/ 138 h 1816"/>
              <a:gd name="T12" fmla="*/ 978 w 1816"/>
              <a:gd name="T13" fmla="*/ 104 h 1816"/>
              <a:gd name="T14" fmla="*/ 792 w 1816"/>
              <a:gd name="T15" fmla="*/ 110 h 1816"/>
              <a:gd name="T16" fmla="*/ 626 w 1816"/>
              <a:gd name="T17" fmla="*/ 42 h 1816"/>
              <a:gd name="T18" fmla="*/ 460 w 1816"/>
              <a:gd name="T19" fmla="*/ 236 h 1816"/>
              <a:gd name="T20" fmla="*/ 216 w 1816"/>
              <a:gd name="T21" fmla="*/ 316 h 1816"/>
              <a:gd name="T22" fmla="*/ 214 w 1816"/>
              <a:gd name="T23" fmla="*/ 496 h 1816"/>
              <a:gd name="T24" fmla="*/ 138 w 1816"/>
              <a:gd name="T25" fmla="*/ 666 h 1816"/>
              <a:gd name="T26" fmla="*/ 104 w 1816"/>
              <a:gd name="T27" fmla="*/ 836 h 1816"/>
              <a:gd name="T28" fmla="*/ 108 w 1816"/>
              <a:gd name="T29" fmla="*/ 1022 h 1816"/>
              <a:gd name="T30" fmla="*/ 42 w 1816"/>
              <a:gd name="T31" fmla="*/ 1190 h 1816"/>
              <a:gd name="T32" fmla="*/ 236 w 1816"/>
              <a:gd name="T33" fmla="*/ 1356 h 1816"/>
              <a:gd name="T34" fmla="*/ 316 w 1816"/>
              <a:gd name="T35" fmla="*/ 1600 h 1816"/>
              <a:gd name="T36" fmla="*/ 496 w 1816"/>
              <a:gd name="T37" fmla="*/ 1602 h 1816"/>
              <a:gd name="T38" fmla="*/ 666 w 1816"/>
              <a:gd name="T39" fmla="*/ 1678 h 1816"/>
              <a:gd name="T40" fmla="*/ 836 w 1816"/>
              <a:gd name="T41" fmla="*/ 1712 h 1816"/>
              <a:gd name="T42" fmla="*/ 1022 w 1816"/>
              <a:gd name="T43" fmla="*/ 1706 h 1816"/>
              <a:gd name="T44" fmla="*/ 1188 w 1816"/>
              <a:gd name="T45" fmla="*/ 1774 h 1816"/>
              <a:gd name="T46" fmla="*/ 1356 w 1816"/>
              <a:gd name="T47" fmla="*/ 1578 h 1816"/>
              <a:gd name="T48" fmla="*/ 1600 w 1816"/>
              <a:gd name="T49" fmla="*/ 1500 h 1816"/>
              <a:gd name="T50" fmla="*/ 1602 w 1816"/>
              <a:gd name="T51" fmla="*/ 1320 h 1816"/>
              <a:gd name="T52" fmla="*/ 1678 w 1816"/>
              <a:gd name="T53" fmla="*/ 1150 h 1816"/>
              <a:gd name="T54" fmla="*/ 1710 w 1816"/>
              <a:gd name="T55" fmla="*/ 978 h 1816"/>
              <a:gd name="T56" fmla="*/ 872 w 1816"/>
              <a:gd name="T57" fmla="*/ 1612 h 1816"/>
              <a:gd name="T58" fmla="*/ 730 w 1816"/>
              <a:gd name="T59" fmla="*/ 1592 h 1816"/>
              <a:gd name="T60" fmla="*/ 602 w 1816"/>
              <a:gd name="T61" fmla="*/ 1544 h 1816"/>
              <a:gd name="T62" fmla="*/ 484 w 1816"/>
              <a:gd name="T63" fmla="*/ 1474 h 1816"/>
              <a:gd name="T64" fmla="*/ 384 w 1816"/>
              <a:gd name="T65" fmla="*/ 1382 h 1816"/>
              <a:gd name="T66" fmla="*/ 304 w 1816"/>
              <a:gd name="T67" fmla="*/ 1274 h 1816"/>
              <a:gd name="T68" fmla="*/ 244 w 1816"/>
              <a:gd name="T69" fmla="*/ 1150 h 1816"/>
              <a:gd name="T70" fmla="*/ 210 w 1816"/>
              <a:gd name="T71" fmla="*/ 1016 h 1816"/>
              <a:gd name="T72" fmla="*/ 202 w 1816"/>
              <a:gd name="T73" fmla="*/ 872 h 1816"/>
              <a:gd name="T74" fmla="*/ 224 w 1816"/>
              <a:gd name="T75" fmla="*/ 732 h 1816"/>
              <a:gd name="T76" fmla="*/ 272 w 1816"/>
              <a:gd name="T77" fmla="*/ 602 h 1816"/>
              <a:gd name="T78" fmla="*/ 342 w 1816"/>
              <a:gd name="T79" fmla="*/ 486 h 1816"/>
              <a:gd name="T80" fmla="*/ 432 w 1816"/>
              <a:gd name="T81" fmla="*/ 386 h 1816"/>
              <a:gd name="T82" fmla="*/ 542 w 1816"/>
              <a:gd name="T83" fmla="*/ 304 h 1816"/>
              <a:gd name="T84" fmla="*/ 664 w 1816"/>
              <a:gd name="T85" fmla="*/ 244 h 1816"/>
              <a:gd name="T86" fmla="*/ 800 w 1816"/>
              <a:gd name="T87" fmla="*/ 210 h 1816"/>
              <a:gd name="T88" fmla="*/ 944 w 1816"/>
              <a:gd name="T89" fmla="*/ 202 h 1816"/>
              <a:gd name="T90" fmla="*/ 1084 w 1816"/>
              <a:gd name="T91" fmla="*/ 224 h 1816"/>
              <a:gd name="T92" fmla="*/ 1214 w 1816"/>
              <a:gd name="T93" fmla="*/ 272 h 1816"/>
              <a:gd name="T94" fmla="*/ 1330 w 1816"/>
              <a:gd name="T95" fmla="*/ 342 h 1816"/>
              <a:gd name="T96" fmla="*/ 1430 w 1816"/>
              <a:gd name="T97" fmla="*/ 432 h 1816"/>
              <a:gd name="T98" fmla="*/ 1512 w 1816"/>
              <a:gd name="T99" fmla="*/ 542 h 1816"/>
              <a:gd name="T100" fmla="*/ 1570 w 1816"/>
              <a:gd name="T101" fmla="*/ 664 h 1816"/>
              <a:gd name="T102" fmla="*/ 1606 w 1816"/>
              <a:gd name="T103" fmla="*/ 800 h 1816"/>
              <a:gd name="T104" fmla="*/ 1612 w 1816"/>
              <a:gd name="T105" fmla="*/ 944 h 1816"/>
              <a:gd name="T106" fmla="*/ 1592 w 1816"/>
              <a:gd name="T107" fmla="*/ 1084 h 1816"/>
              <a:gd name="T108" fmla="*/ 1544 w 1816"/>
              <a:gd name="T109" fmla="*/ 1214 h 1816"/>
              <a:gd name="T110" fmla="*/ 1474 w 1816"/>
              <a:gd name="T111" fmla="*/ 1330 h 1816"/>
              <a:gd name="T112" fmla="*/ 1382 w 1816"/>
              <a:gd name="T113" fmla="*/ 1430 h 1816"/>
              <a:gd name="T114" fmla="*/ 1274 w 1816"/>
              <a:gd name="T115" fmla="*/ 1512 h 1816"/>
              <a:gd name="T116" fmla="*/ 1150 w 1816"/>
              <a:gd name="T117" fmla="*/ 1570 h 1816"/>
              <a:gd name="T118" fmla="*/ 1014 w 1816"/>
              <a:gd name="T119" fmla="*/ 1606 h 1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rgbClr val="7CC8EC"/>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nvGrpSpPr>
          <p:cNvPr id="30727" name="组合 4"/>
          <p:cNvGrpSpPr/>
          <p:nvPr/>
        </p:nvGrpSpPr>
        <p:grpSpPr bwMode="auto">
          <a:xfrm>
            <a:off x="8466138" y="3060700"/>
            <a:ext cx="2139950" cy="2141538"/>
            <a:chOff x="0" y="0"/>
            <a:chExt cx="2140867" cy="2142342"/>
          </a:xfrm>
        </p:grpSpPr>
        <p:sp>
          <p:nvSpPr>
            <p:cNvPr id="47126" name="Freeform 679"/>
            <p:cNvSpPr>
              <a:spLocks noEditPoints="1" noChangeArrowheads="1"/>
            </p:cNvSpPr>
            <p:nvPr/>
          </p:nvSpPr>
          <p:spPr bwMode="auto">
            <a:xfrm rot="-324743">
              <a:off x="0" y="0"/>
              <a:ext cx="2140867" cy="2142342"/>
            </a:xfrm>
            <a:custGeom>
              <a:avLst/>
              <a:gdLst>
                <a:gd name="T0" fmla="*/ 1706 w 1816"/>
                <a:gd name="T1" fmla="*/ 792 h 1816"/>
                <a:gd name="T2" fmla="*/ 1774 w 1816"/>
                <a:gd name="T3" fmla="*/ 626 h 1816"/>
                <a:gd name="T4" fmla="*/ 1578 w 1816"/>
                <a:gd name="T5" fmla="*/ 460 h 1816"/>
                <a:gd name="T6" fmla="*/ 1498 w 1816"/>
                <a:gd name="T7" fmla="*/ 216 h 1816"/>
                <a:gd name="T8" fmla="*/ 1318 w 1816"/>
                <a:gd name="T9" fmla="*/ 214 h 1816"/>
                <a:gd name="T10" fmla="*/ 1150 w 1816"/>
                <a:gd name="T11" fmla="*/ 138 h 1816"/>
                <a:gd name="T12" fmla="*/ 978 w 1816"/>
                <a:gd name="T13" fmla="*/ 104 h 1816"/>
                <a:gd name="T14" fmla="*/ 792 w 1816"/>
                <a:gd name="T15" fmla="*/ 110 h 1816"/>
                <a:gd name="T16" fmla="*/ 626 w 1816"/>
                <a:gd name="T17" fmla="*/ 42 h 1816"/>
                <a:gd name="T18" fmla="*/ 460 w 1816"/>
                <a:gd name="T19" fmla="*/ 236 h 1816"/>
                <a:gd name="T20" fmla="*/ 216 w 1816"/>
                <a:gd name="T21" fmla="*/ 316 h 1816"/>
                <a:gd name="T22" fmla="*/ 214 w 1816"/>
                <a:gd name="T23" fmla="*/ 496 h 1816"/>
                <a:gd name="T24" fmla="*/ 138 w 1816"/>
                <a:gd name="T25" fmla="*/ 666 h 1816"/>
                <a:gd name="T26" fmla="*/ 104 w 1816"/>
                <a:gd name="T27" fmla="*/ 836 h 1816"/>
                <a:gd name="T28" fmla="*/ 108 w 1816"/>
                <a:gd name="T29" fmla="*/ 1022 h 1816"/>
                <a:gd name="T30" fmla="*/ 42 w 1816"/>
                <a:gd name="T31" fmla="*/ 1190 h 1816"/>
                <a:gd name="T32" fmla="*/ 236 w 1816"/>
                <a:gd name="T33" fmla="*/ 1356 h 1816"/>
                <a:gd name="T34" fmla="*/ 316 w 1816"/>
                <a:gd name="T35" fmla="*/ 1600 h 1816"/>
                <a:gd name="T36" fmla="*/ 496 w 1816"/>
                <a:gd name="T37" fmla="*/ 1602 h 1816"/>
                <a:gd name="T38" fmla="*/ 666 w 1816"/>
                <a:gd name="T39" fmla="*/ 1678 h 1816"/>
                <a:gd name="T40" fmla="*/ 836 w 1816"/>
                <a:gd name="T41" fmla="*/ 1712 h 1816"/>
                <a:gd name="T42" fmla="*/ 1022 w 1816"/>
                <a:gd name="T43" fmla="*/ 1706 h 1816"/>
                <a:gd name="T44" fmla="*/ 1188 w 1816"/>
                <a:gd name="T45" fmla="*/ 1774 h 1816"/>
                <a:gd name="T46" fmla="*/ 1356 w 1816"/>
                <a:gd name="T47" fmla="*/ 1578 h 1816"/>
                <a:gd name="T48" fmla="*/ 1600 w 1816"/>
                <a:gd name="T49" fmla="*/ 1500 h 1816"/>
                <a:gd name="T50" fmla="*/ 1602 w 1816"/>
                <a:gd name="T51" fmla="*/ 1320 h 1816"/>
                <a:gd name="T52" fmla="*/ 1678 w 1816"/>
                <a:gd name="T53" fmla="*/ 1150 h 1816"/>
                <a:gd name="T54" fmla="*/ 1710 w 1816"/>
                <a:gd name="T55" fmla="*/ 978 h 1816"/>
                <a:gd name="T56" fmla="*/ 872 w 1816"/>
                <a:gd name="T57" fmla="*/ 1612 h 1816"/>
                <a:gd name="T58" fmla="*/ 730 w 1816"/>
                <a:gd name="T59" fmla="*/ 1592 h 1816"/>
                <a:gd name="T60" fmla="*/ 602 w 1816"/>
                <a:gd name="T61" fmla="*/ 1544 h 1816"/>
                <a:gd name="T62" fmla="*/ 484 w 1816"/>
                <a:gd name="T63" fmla="*/ 1474 h 1816"/>
                <a:gd name="T64" fmla="*/ 384 w 1816"/>
                <a:gd name="T65" fmla="*/ 1382 h 1816"/>
                <a:gd name="T66" fmla="*/ 304 w 1816"/>
                <a:gd name="T67" fmla="*/ 1274 h 1816"/>
                <a:gd name="T68" fmla="*/ 244 w 1816"/>
                <a:gd name="T69" fmla="*/ 1150 h 1816"/>
                <a:gd name="T70" fmla="*/ 210 w 1816"/>
                <a:gd name="T71" fmla="*/ 1016 h 1816"/>
                <a:gd name="T72" fmla="*/ 202 w 1816"/>
                <a:gd name="T73" fmla="*/ 872 h 1816"/>
                <a:gd name="T74" fmla="*/ 224 w 1816"/>
                <a:gd name="T75" fmla="*/ 732 h 1816"/>
                <a:gd name="T76" fmla="*/ 272 w 1816"/>
                <a:gd name="T77" fmla="*/ 602 h 1816"/>
                <a:gd name="T78" fmla="*/ 342 w 1816"/>
                <a:gd name="T79" fmla="*/ 486 h 1816"/>
                <a:gd name="T80" fmla="*/ 432 w 1816"/>
                <a:gd name="T81" fmla="*/ 386 h 1816"/>
                <a:gd name="T82" fmla="*/ 542 w 1816"/>
                <a:gd name="T83" fmla="*/ 304 h 1816"/>
                <a:gd name="T84" fmla="*/ 664 w 1816"/>
                <a:gd name="T85" fmla="*/ 244 h 1816"/>
                <a:gd name="T86" fmla="*/ 800 w 1816"/>
                <a:gd name="T87" fmla="*/ 210 h 1816"/>
                <a:gd name="T88" fmla="*/ 944 w 1816"/>
                <a:gd name="T89" fmla="*/ 202 h 1816"/>
                <a:gd name="T90" fmla="*/ 1084 w 1816"/>
                <a:gd name="T91" fmla="*/ 224 h 1816"/>
                <a:gd name="T92" fmla="*/ 1214 w 1816"/>
                <a:gd name="T93" fmla="*/ 272 h 1816"/>
                <a:gd name="T94" fmla="*/ 1330 w 1816"/>
                <a:gd name="T95" fmla="*/ 342 h 1816"/>
                <a:gd name="T96" fmla="*/ 1430 w 1816"/>
                <a:gd name="T97" fmla="*/ 432 h 1816"/>
                <a:gd name="T98" fmla="*/ 1512 w 1816"/>
                <a:gd name="T99" fmla="*/ 542 h 1816"/>
                <a:gd name="T100" fmla="*/ 1570 w 1816"/>
                <a:gd name="T101" fmla="*/ 664 h 1816"/>
                <a:gd name="T102" fmla="*/ 1606 w 1816"/>
                <a:gd name="T103" fmla="*/ 800 h 1816"/>
                <a:gd name="T104" fmla="*/ 1612 w 1816"/>
                <a:gd name="T105" fmla="*/ 944 h 1816"/>
                <a:gd name="T106" fmla="*/ 1592 w 1816"/>
                <a:gd name="T107" fmla="*/ 1084 h 1816"/>
                <a:gd name="T108" fmla="*/ 1544 w 1816"/>
                <a:gd name="T109" fmla="*/ 1214 h 1816"/>
                <a:gd name="T110" fmla="*/ 1474 w 1816"/>
                <a:gd name="T111" fmla="*/ 1330 h 1816"/>
                <a:gd name="T112" fmla="*/ 1382 w 1816"/>
                <a:gd name="T113" fmla="*/ 1430 h 1816"/>
                <a:gd name="T114" fmla="*/ 1274 w 1816"/>
                <a:gd name="T115" fmla="*/ 1512 h 1816"/>
                <a:gd name="T116" fmla="*/ 1150 w 1816"/>
                <a:gd name="T117" fmla="*/ 1570 h 1816"/>
                <a:gd name="T118" fmla="*/ 1014 w 1816"/>
                <a:gd name="T119" fmla="*/ 1606 h 1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rgbClr val="84CBC5"/>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nvGrpSpPr>
            <p:cNvPr id="47127" name="组合 60"/>
            <p:cNvGrpSpPr/>
            <p:nvPr/>
          </p:nvGrpSpPr>
          <p:grpSpPr bwMode="auto">
            <a:xfrm>
              <a:off x="336400" y="337877"/>
              <a:ext cx="1498259" cy="1466590"/>
              <a:chOff x="0" y="0"/>
              <a:chExt cx="1498259" cy="1466590"/>
            </a:xfrm>
          </p:grpSpPr>
          <p:sp>
            <p:nvSpPr>
              <p:cNvPr id="47128" name="Oval 680"/>
              <p:cNvSpPr>
                <a:spLocks noChangeArrowheads="1"/>
              </p:cNvSpPr>
              <p:nvPr/>
            </p:nvSpPr>
            <p:spPr bwMode="auto">
              <a:xfrm rot="-324743">
                <a:off x="0" y="0"/>
                <a:ext cx="1466590" cy="1466590"/>
              </a:xfrm>
              <a:prstGeom prst="ellipse">
                <a:avLst/>
              </a:prstGeom>
              <a:solidFill>
                <a:srgbClr val="84CBC5"/>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ko-KR" altLang="en-US">
                  <a:solidFill>
                    <a:srgbClr val="000000"/>
                  </a:solidFill>
                  <a:latin typeface="Gulim" pitchFamily="34" charset="-127"/>
                  <a:ea typeface="Gulim" pitchFamily="34" charset="-127"/>
                </a:endParaRPr>
              </a:p>
            </p:txBody>
          </p:sp>
          <p:grpSp>
            <p:nvGrpSpPr>
              <p:cNvPr id="47129" name="组合 62"/>
              <p:cNvGrpSpPr/>
              <p:nvPr/>
            </p:nvGrpSpPr>
            <p:grpSpPr bwMode="auto">
              <a:xfrm>
                <a:off x="132724" y="174007"/>
                <a:ext cx="1365535" cy="1019125"/>
                <a:chOff x="0" y="0"/>
                <a:chExt cx="1365535" cy="1019125"/>
              </a:xfrm>
            </p:grpSpPr>
            <p:sp>
              <p:nvSpPr>
                <p:cNvPr id="47130" name="文本框 63"/>
                <p:cNvSpPr txBox="1">
                  <a:spLocks noChangeArrowheads="1"/>
                </p:cNvSpPr>
                <p:nvPr/>
              </p:nvSpPr>
              <p:spPr bwMode="auto">
                <a:xfrm>
                  <a:off x="262645" y="0"/>
                  <a:ext cx="11028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FFFFFF"/>
                      </a:solidFill>
                      <a:latin typeface="微软雅黑" panose="020B0503020204020204" pitchFamily="34" charset="-122"/>
                      <a:ea typeface="微软雅黑" panose="020B0503020204020204" pitchFamily="34" charset="-122"/>
                    </a:rPr>
                    <a:t>标题</a:t>
                  </a:r>
                </a:p>
              </p:txBody>
            </p:sp>
            <p:sp>
              <p:nvSpPr>
                <p:cNvPr id="47131" name="文本框 64"/>
                <p:cNvSpPr txBox="1">
                  <a:spLocks noChangeArrowheads="1"/>
                </p:cNvSpPr>
                <p:nvPr/>
              </p:nvSpPr>
              <p:spPr bwMode="auto">
                <a:xfrm>
                  <a:off x="10568" y="426992"/>
                  <a:ext cx="128637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00">
                      <a:solidFill>
                        <a:srgbClr val="FFFFFF"/>
                      </a:solidFill>
                      <a:latin typeface="微软雅黑" panose="020B0503020204020204" pitchFamily="34" charset="-122"/>
                      <a:ea typeface="微软雅黑" panose="020B0503020204020204" pitchFamily="34" charset="-122"/>
                    </a:rPr>
                    <a:t>单击此处添加标题</a:t>
                  </a:r>
                </a:p>
              </p:txBody>
            </p:sp>
            <p:sp>
              <p:nvSpPr>
                <p:cNvPr id="47132" name="文本框 65"/>
                <p:cNvSpPr txBox="1">
                  <a:spLocks noChangeArrowheads="1"/>
                </p:cNvSpPr>
                <p:nvPr/>
              </p:nvSpPr>
              <p:spPr bwMode="auto">
                <a:xfrm>
                  <a:off x="9856" y="614951"/>
                  <a:ext cx="129623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00">
                      <a:solidFill>
                        <a:srgbClr val="FFFFFF"/>
                      </a:solidFill>
                      <a:latin typeface="微软雅黑" panose="020B0503020204020204" pitchFamily="34" charset="-122"/>
                      <a:ea typeface="微软雅黑" panose="020B0503020204020204" pitchFamily="34" charset="-122"/>
                    </a:rPr>
                    <a:t>单击此处添加标题</a:t>
                  </a:r>
                </a:p>
              </p:txBody>
            </p:sp>
            <p:sp>
              <p:nvSpPr>
                <p:cNvPr id="47133" name="文本框 66"/>
                <p:cNvSpPr txBox="1">
                  <a:spLocks noChangeArrowheads="1"/>
                </p:cNvSpPr>
                <p:nvPr/>
              </p:nvSpPr>
              <p:spPr bwMode="auto">
                <a:xfrm>
                  <a:off x="0" y="765209"/>
                  <a:ext cx="130608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00">
                      <a:solidFill>
                        <a:srgbClr val="FFFFFF"/>
                      </a:solidFill>
                      <a:latin typeface="微软雅黑" panose="020B0503020204020204" pitchFamily="34" charset="-122"/>
                      <a:ea typeface="微软雅黑" panose="020B0503020204020204" pitchFamily="34" charset="-122"/>
                    </a:rPr>
                    <a:t>单击此处添加标题</a:t>
                  </a:r>
                </a:p>
              </p:txBody>
            </p:sp>
          </p:grpSp>
        </p:grpSp>
      </p:grpSp>
      <p:pic>
        <p:nvPicPr>
          <p:cNvPr id="77" name="Picture 9" descr="E:\0000000我图PPT\00001PNG素材\儿童卡通\t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7800" y="1606550"/>
            <a:ext cx="2354263"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35" name="文本框 47"/>
          <p:cNvSpPr txBox="1">
            <a:spLocks noChangeArrowheads="1"/>
          </p:cNvSpPr>
          <p:nvPr/>
        </p:nvSpPr>
        <p:spPr bwMode="auto">
          <a:xfrm>
            <a:off x="292100" y="366713"/>
            <a:ext cx="2359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FFFFFF"/>
                </a:solidFill>
                <a:latin typeface="微软雅黑" panose="020B0503020204020204" pitchFamily="34" charset="-122"/>
                <a:ea typeface="微软雅黑" panose="020B0503020204020204" pitchFamily="34" charset="-122"/>
              </a:rPr>
              <a:t>亲子活动具体项目</a:t>
            </a:r>
          </a:p>
        </p:txBody>
      </p:sp>
      <p:pic>
        <p:nvPicPr>
          <p:cNvPr id="79" name="Picture 2" descr="E:\0000000我图PPT\00001PNG素材\儿童卡通\儿童0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287588"/>
            <a:ext cx="2255838"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0774"/>
                                        </p:tgtEl>
                                        <p:attrNameLst>
                                          <p:attrName>style.visibility</p:attrName>
                                        </p:attrNameLst>
                                      </p:cBhvr>
                                      <p:to>
                                        <p:strVal val="visible"/>
                                      </p:to>
                                    </p:set>
                                    <p:animEffect transition="in" filter="fade">
                                      <p:cBhvr>
                                        <p:cTn id="7" dur="2000"/>
                                        <p:tgtEl>
                                          <p:spTgt spid="30774"/>
                                        </p:tgtEl>
                                      </p:cBhvr>
                                    </p:animEffect>
                                    <p:anim calcmode="lin" valueType="num">
                                      <p:cBhvr>
                                        <p:cTn id="8" dur="2000" fill="hold"/>
                                        <p:tgtEl>
                                          <p:spTgt spid="30774"/>
                                        </p:tgtEl>
                                        <p:attrNameLst>
                                          <p:attrName>style.rotation</p:attrName>
                                        </p:attrNameLst>
                                      </p:cBhvr>
                                      <p:tavLst>
                                        <p:tav tm="0">
                                          <p:val>
                                            <p:fltVal val="720"/>
                                          </p:val>
                                        </p:tav>
                                        <p:tav tm="100000">
                                          <p:val>
                                            <p:fltVal val="0"/>
                                          </p:val>
                                        </p:tav>
                                      </p:tavLst>
                                    </p:anim>
                                    <p:anim calcmode="lin" valueType="num">
                                      <p:cBhvr>
                                        <p:cTn id="9" dur="2000" fill="hold"/>
                                        <p:tgtEl>
                                          <p:spTgt spid="30774"/>
                                        </p:tgtEl>
                                        <p:attrNameLst>
                                          <p:attrName>ppt_h</p:attrName>
                                        </p:attrNameLst>
                                      </p:cBhvr>
                                      <p:tavLst>
                                        <p:tav tm="0">
                                          <p:val>
                                            <p:fltVal val="0"/>
                                          </p:val>
                                        </p:tav>
                                        <p:tav tm="100000">
                                          <p:val>
                                            <p:strVal val="#ppt_h"/>
                                          </p:val>
                                        </p:tav>
                                      </p:tavLst>
                                    </p:anim>
                                    <p:anim calcmode="lin" valueType="num">
                                      <p:cBhvr>
                                        <p:cTn id="10" dur="2000" fill="hold"/>
                                        <p:tgtEl>
                                          <p:spTgt spid="30774"/>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30773"/>
                                        </p:tgtEl>
                                        <p:attrNameLst>
                                          <p:attrName>style.visibility</p:attrName>
                                        </p:attrNameLst>
                                      </p:cBhvr>
                                      <p:to>
                                        <p:strVal val="visible"/>
                                      </p:to>
                                    </p:set>
                                    <p:animEffect transition="in" filter="fade">
                                      <p:cBhvr>
                                        <p:cTn id="13" dur="2000"/>
                                        <p:tgtEl>
                                          <p:spTgt spid="30773"/>
                                        </p:tgtEl>
                                      </p:cBhvr>
                                    </p:animEffect>
                                    <p:anim calcmode="lin" valueType="num">
                                      <p:cBhvr>
                                        <p:cTn id="14" dur="2000" fill="hold"/>
                                        <p:tgtEl>
                                          <p:spTgt spid="30773"/>
                                        </p:tgtEl>
                                        <p:attrNameLst>
                                          <p:attrName>style.rotation</p:attrName>
                                        </p:attrNameLst>
                                      </p:cBhvr>
                                      <p:tavLst>
                                        <p:tav tm="0">
                                          <p:val>
                                            <p:fltVal val="720"/>
                                          </p:val>
                                        </p:tav>
                                        <p:tav tm="100000">
                                          <p:val>
                                            <p:fltVal val="0"/>
                                          </p:val>
                                        </p:tav>
                                      </p:tavLst>
                                    </p:anim>
                                    <p:anim calcmode="lin" valueType="num">
                                      <p:cBhvr>
                                        <p:cTn id="15" dur="2000" fill="hold"/>
                                        <p:tgtEl>
                                          <p:spTgt spid="30773"/>
                                        </p:tgtEl>
                                        <p:attrNameLst>
                                          <p:attrName>ppt_h</p:attrName>
                                        </p:attrNameLst>
                                      </p:cBhvr>
                                      <p:tavLst>
                                        <p:tav tm="0">
                                          <p:val>
                                            <p:fltVal val="0"/>
                                          </p:val>
                                        </p:tav>
                                        <p:tav tm="100000">
                                          <p:val>
                                            <p:strVal val="#ppt_h"/>
                                          </p:val>
                                        </p:tav>
                                      </p:tavLst>
                                    </p:anim>
                                    <p:anim calcmode="lin" valueType="num">
                                      <p:cBhvr>
                                        <p:cTn id="16" dur="2000" fill="hold"/>
                                        <p:tgtEl>
                                          <p:spTgt spid="30773"/>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35" presetClass="entr" presetSubtype="0" fill="hold" nodeType="clickEffect">
                                  <p:stCondLst>
                                    <p:cond delay="0"/>
                                  </p:stCondLst>
                                  <p:childTnLst>
                                    <p:set>
                                      <p:cBhvr>
                                        <p:cTn id="20" dur="1" fill="hold">
                                          <p:stCondLst>
                                            <p:cond delay="0"/>
                                          </p:stCondLst>
                                        </p:cTn>
                                        <p:tgtEl>
                                          <p:spTgt spid="30739"/>
                                        </p:tgtEl>
                                        <p:attrNameLst>
                                          <p:attrName>style.visibility</p:attrName>
                                        </p:attrNameLst>
                                      </p:cBhvr>
                                      <p:to>
                                        <p:strVal val="visible"/>
                                      </p:to>
                                    </p:set>
                                    <p:animEffect transition="in" filter="fade">
                                      <p:cBhvr>
                                        <p:cTn id="21" dur="2000"/>
                                        <p:tgtEl>
                                          <p:spTgt spid="30739"/>
                                        </p:tgtEl>
                                      </p:cBhvr>
                                    </p:animEffect>
                                    <p:anim calcmode="lin" valueType="num">
                                      <p:cBhvr>
                                        <p:cTn id="22" dur="2000" fill="hold"/>
                                        <p:tgtEl>
                                          <p:spTgt spid="30739"/>
                                        </p:tgtEl>
                                        <p:attrNameLst>
                                          <p:attrName>style.rotation</p:attrName>
                                        </p:attrNameLst>
                                      </p:cBhvr>
                                      <p:tavLst>
                                        <p:tav tm="0">
                                          <p:val>
                                            <p:fltVal val="720"/>
                                          </p:val>
                                        </p:tav>
                                        <p:tav tm="100000">
                                          <p:val>
                                            <p:fltVal val="0"/>
                                          </p:val>
                                        </p:tav>
                                      </p:tavLst>
                                    </p:anim>
                                    <p:anim calcmode="lin" valueType="num">
                                      <p:cBhvr>
                                        <p:cTn id="23" dur="2000" fill="hold"/>
                                        <p:tgtEl>
                                          <p:spTgt spid="30739"/>
                                        </p:tgtEl>
                                        <p:attrNameLst>
                                          <p:attrName>ppt_h</p:attrName>
                                        </p:attrNameLst>
                                      </p:cBhvr>
                                      <p:tavLst>
                                        <p:tav tm="0">
                                          <p:val>
                                            <p:fltVal val="0"/>
                                          </p:val>
                                        </p:tav>
                                        <p:tav tm="100000">
                                          <p:val>
                                            <p:strVal val="#ppt_h"/>
                                          </p:val>
                                        </p:tav>
                                      </p:tavLst>
                                    </p:anim>
                                    <p:anim calcmode="lin" valueType="num">
                                      <p:cBhvr>
                                        <p:cTn id="24" dur="2000" fill="hold"/>
                                        <p:tgtEl>
                                          <p:spTgt spid="30739"/>
                                        </p:tgtEl>
                                        <p:attrNameLst>
                                          <p:attrName>ppt_w</p:attrName>
                                        </p:attrNameLst>
                                      </p:cBhvr>
                                      <p:tavLst>
                                        <p:tav tm="0">
                                          <p:val>
                                            <p:fltVal val="0"/>
                                          </p:val>
                                        </p:tav>
                                        <p:tav tm="100000">
                                          <p:val>
                                            <p:strVal val="#ppt_w"/>
                                          </p:val>
                                        </p:tav>
                                      </p:tavLst>
                                    </p:anim>
                                  </p:childTnLst>
                                </p:cTn>
                              </p:par>
                              <p:par>
                                <p:cTn id="25" presetID="35" presetClass="entr" presetSubtype="0" fill="hold" nodeType="withEffect">
                                  <p:stCondLst>
                                    <p:cond delay="0"/>
                                  </p:stCondLst>
                                  <p:childTnLst>
                                    <p:set>
                                      <p:cBhvr>
                                        <p:cTn id="26" dur="1" fill="hold">
                                          <p:stCondLst>
                                            <p:cond delay="0"/>
                                          </p:stCondLst>
                                        </p:cTn>
                                        <p:tgtEl>
                                          <p:spTgt spid="30737"/>
                                        </p:tgtEl>
                                        <p:attrNameLst>
                                          <p:attrName>style.visibility</p:attrName>
                                        </p:attrNameLst>
                                      </p:cBhvr>
                                      <p:to>
                                        <p:strVal val="visible"/>
                                      </p:to>
                                    </p:set>
                                    <p:animEffect transition="in" filter="fade">
                                      <p:cBhvr>
                                        <p:cTn id="27" dur="2000"/>
                                        <p:tgtEl>
                                          <p:spTgt spid="30737"/>
                                        </p:tgtEl>
                                      </p:cBhvr>
                                    </p:animEffect>
                                    <p:anim calcmode="lin" valueType="num">
                                      <p:cBhvr>
                                        <p:cTn id="28" dur="2000" fill="hold"/>
                                        <p:tgtEl>
                                          <p:spTgt spid="30737"/>
                                        </p:tgtEl>
                                        <p:attrNameLst>
                                          <p:attrName>style.rotation</p:attrName>
                                        </p:attrNameLst>
                                      </p:cBhvr>
                                      <p:tavLst>
                                        <p:tav tm="0">
                                          <p:val>
                                            <p:fltVal val="720"/>
                                          </p:val>
                                        </p:tav>
                                        <p:tav tm="100000">
                                          <p:val>
                                            <p:fltVal val="0"/>
                                          </p:val>
                                        </p:tav>
                                      </p:tavLst>
                                    </p:anim>
                                    <p:anim calcmode="lin" valueType="num">
                                      <p:cBhvr>
                                        <p:cTn id="29" dur="2000" fill="hold"/>
                                        <p:tgtEl>
                                          <p:spTgt spid="30737"/>
                                        </p:tgtEl>
                                        <p:attrNameLst>
                                          <p:attrName>ppt_h</p:attrName>
                                        </p:attrNameLst>
                                      </p:cBhvr>
                                      <p:tavLst>
                                        <p:tav tm="0">
                                          <p:val>
                                            <p:fltVal val="0"/>
                                          </p:val>
                                        </p:tav>
                                        <p:tav tm="100000">
                                          <p:val>
                                            <p:strVal val="#ppt_h"/>
                                          </p:val>
                                        </p:tav>
                                      </p:tavLst>
                                    </p:anim>
                                    <p:anim calcmode="lin" valueType="num">
                                      <p:cBhvr>
                                        <p:cTn id="30" dur="2000" fill="hold"/>
                                        <p:tgtEl>
                                          <p:spTgt spid="30737"/>
                                        </p:tgtEl>
                                        <p:attrNameLst>
                                          <p:attrName>ppt_w</p:attrName>
                                        </p:attrNameLst>
                                      </p:cBhvr>
                                      <p:tavLst>
                                        <p:tav tm="0">
                                          <p:val>
                                            <p:fltVal val="0"/>
                                          </p:val>
                                        </p:tav>
                                        <p:tav tm="100000">
                                          <p:val>
                                            <p:strVal val="#ppt_w"/>
                                          </p:val>
                                        </p:tav>
                                      </p:tavLst>
                                    </p:anim>
                                  </p:childTnLst>
                                </p:cTn>
                              </p:par>
                            </p:childTnLst>
                          </p:cTn>
                        </p:par>
                      </p:childTnLst>
                    </p:cTn>
                  </p:par>
                  <p:par>
                    <p:cTn id="31" fill="hold">
                      <p:stCondLst>
                        <p:cond delay="indefinite"/>
                      </p:stCondLst>
                      <p:childTnLst>
                        <p:par>
                          <p:cTn id="32" fill="hold">
                            <p:stCondLst>
                              <p:cond delay="0"/>
                            </p:stCondLst>
                            <p:childTnLst>
                              <p:par>
                                <p:cTn id="33" presetID="35" presetClass="entr" presetSubtype="0" fill="hold" nodeType="clickEffect">
                                  <p:stCondLst>
                                    <p:cond delay="0"/>
                                  </p:stCondLst>
                                  <p:childTnLst>
                                    <p:set>
                                      <p:cBhvr>
                                        <p:cTn id="34" dur="1" fill="hold">
                                          <p:stCondLst>
                                            <p:cond delay="0"/>
                                          </p:stCondLst>
                                        </p:cTn>
                                        <p:tgtEl>
                                          <p:spTgt spid="30727"/>
                                        </p:tgtEl>
                                        <p:attrNameLst>
                                          <p:attrName>style.visibility</p:attrName>
                                        </p:attrNameLst>
                                      </p:cBhvr>
                                      <p:to>
                                        <p:strVal val="visible"/>
                                      </p:to>
                                    </p:set>
                                    <p:animEffect transition="in" filter="fade">
                                      <p:cBhvr>
                                        <p:cTn id="35" dur="2000"/>
                                        <p:tgtEl>
                                          <p:spTgt spid="30727"/>
                                        </p:tgtEl>
                                      </p:cBhvr>
                                    </p:animEffect>
                                    <p:anim calcmode="lin" valueType="num">
                                      <p:cBhvr>
                                        <p:cTn id="36" dur="2000" fill="hold"/>
                                        <p:tgtEl>
                                          <p:spTgt spid="30727"/>
                                        </p:tgtEl>
                                        <p:attrNameLst>
                                          <p:attrName>style.rotation</p:attrName>
                                        </p:attrNameLst>
                                      </p:cBhvr>
                                      <p:tavLst>
                                        <p:tav tm="0">
                                          <p:val>
                                            <p:fltVal val="720"/>
                                          </p:val>
                                        </p:tav>
                                        <p:tav tm="100000">
                                          <p:val>
                                            <p:fltVal val="0"/>
                                          </p:val>
                                        </p:tav>
                                      </p:tavLst>
                                    </p:anim>
                                    <p:anim calcmode="lin" valueType="num">
                                      <p:cBhvr>
                                        <p:cTn id="37" dur="2000" fill="hold"/>
                                        <p:tgtEl>
                                          <p:spTgt spid="30727"/>
                                        </p:tgtEl>
                                        <p:attrNameLst>
                                          <p:attrName>ppt_h</p:attrName>
                                        </p:attrNameLst>
                                      </p:cBhvr>
                                      <p:tavLst>
                                        <p:tav tm="0">
                                          <p:val>
                                            <p:fltVal val="0"/>
                                          </p:val>
                                        </p:tav>
                                        <p:tav tm="100000">
                                          <p:val>
                                            <p:strVal val="#ppt_h"/>
                                          </p:val>
                                        </p:tav>
                                      </p:tavLst>
                                    </p:anim>
                                    <p:anim calcmode="lin" valueType="num">
                                      <p:cBhvr>
                                        <p:cTn id="38" dur="2000" fill="hold"/>
                                        <p:tgtEl>
                                          <p:spTgt spid="30727"/>
                                        </p:tgtEl>
                                        <p:attrNameLst>
                                          <p:attrName>ppt_w</p:attrName>
                                        </p:attrNameLst>
                                      </p:cBhvr>
                                      <p:tavLst>
                                        <p:tav tm="0">
                                          <p:val>
                                            <p:fltVal val="0"/>
                                          </p:val>
                                        </p:tav>
                                        <p:tav tm="100000">
                                          <p:val>
                                            <p:strVal val="#ppt_w"/>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79"/>
                                        </p:tgtEl>
                                        <p:attrNameLst>
                                          <p:attrName>style.visibility</p:attrName>
                                        </p:attrNameLst>
                                      </p:cBhvr>
                                      <p:to>
                                        <p:strVal val="visible"/>
                                      </p:to>
                                    </p:set>
                                    <p:anim calcmode="lin" valueType="num">
                                      <p:cBhvr additive="base">
                                        <p:cTn id="43" dur="500" fill="hold"/>
                                        <p:tgtEl>
                                          <p:spTgt spid="79"/>
                                        </p:tgtEl>
                                        <p:attrNameLst>
                                          <p:attrName>ppt_x</p:attrName>
                                        </p:attrNameLst>
                                      </p:cBhvr>
                                      <p:tavLst>
                                        <p:tav tm="0">
                                          <p:val>
                                            <p:strVal val="0-#ppt_w/2"/>
                                          </p:val>
                                        </p:tav>
                                        <p:tav tm="100000">
                                          <p:val>
                                            <p:strVal val="#ppt_x"/>
                                          </p:val>
                                        </p:tav>
                                      </p:tavLst>
                                    </p:anim>
                                    <p:anim calcmode="lin" valueType="num">
                                      <p:cBhvr additive="base">
                                        <p:cTn id="44" dur="500" fill="hold"/>
                                        <p:tgtEl>
                                          <p:spTgt spid="7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nodeType="clickEffect">
                                  <p:stCondLst>
                                    <p:cond delay="0"/>
                                  </p:stCondLst>
                                  <p:childTnLst>
                                    <p:set>
                                      <p:cBhvr>
                                        <p:cTn id="48" dur="1" fill="hold">
                                          <p:stCondLst>
                                            <p:cond delay="0"/>
                                          </p:stCondLst>
                                        </p:cTn>
                                        <p:tgtEl>
                                          <p:spTgt spid="77"/>
                                        </p:tgtEl>
                                        <p:attrNameLst>
                                          <p:attrName>style.visibility</p:attrName>
                                        </p:attrNameLst>
                                      </p:cBhvr>
                                      <p:to>
                                        <p:strVal val="visible"/>
                                      </p:to>
                                    </p:set>
                                    <p:anim calcmode="lin" valueType="num">
                                      <p:cBhvr additive="base">
                                        <p:cTn id="49" dur="500" fill="hold"/>
                                        <p:tgtEl>
                                          <p:spTgt spid="77"/>
                                        </p:tgtEl>
                                        <p:attrNameLst>
                                          <p:attrName>ppt_x</p:attrName>
                                        </p:attrNameLst>
                                      </p:cBhvr>
                                      <p:tavLst>
                                        <p:tav tm="0">
                                          <p:val>
                                            <p:strVal val="#ppt_x"/>
                                          </p:val>
                                        </p:tav>
                                        <p:tav tm="100000">
                                          <p:val>
                                            <p:strVal val="#ppt_x"/>
                                          </p:val>
                                        </p:tav>
                                      </p:tavLst>
                                    </p:anim>
                                    <p:anim calcmode="lin" valueType="num">
                                      <p:cBhvr additive="base">
                                        <p:cTn id="50" dur="500" fill="hold"/>
                                        <p:tgtEl>
                                          <p:spTgt spid="7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49154" name="组合 45"/>
          <p:cNvGrpSpPr/>
          <p:nvPr/>
        </p:nvGrpSpPr>
        <p:grpSpPr bwMode="auto">
          <a:xfrm>
            <a:off x="0" y="292100"/>
            <a:ext cx="12190413" cy="549275"/>
            <a:chOff x="0" y="0"/>
            <a:chExt cx="12190828" cy="548640"/>
          </a:xfrm>
        </p:grpSpPr>
        <p:sp>
          <p:nvSpPr>
            <p:cNvPr id="49155" name="矩形 42"/>
            <p:cNvSpPr>
              <a:spLocks noChangeArrowheads="1"/>
            </p:cNvSpPr>
            <p:nvPr/>
          </p:nvSpPr>
          <p:spPr bwMode="auto">
            <a:xfrm>
              <a:off x="0" y="0"/>
              <a:ext cx="3118104" cy="548640"/>
            </a:xfrm>
            <a:custGeom>
              <a:avLst/>
              <a:gdLst>
                <a:gd name="T0" fmla="*/ 0 w 3118104"/>
                <a:gd name="T1" fmla="*/ 9144 h 548640"/>
                <a:gd name="T2" fmla="*/ 2679192 w 3118104"/>
                <a:gd name="T3" fmla="*/ 0 h 548640"/>
                <a:gd name="T4" fmla="*/ 3118104 w 3118104"/>
                <a:gd name="T5" fmla="*/ 548640 h 548640"/>
                <a:gd name="T6" fmla="*/ 0 w 3118104"/>
                <a:gd name="T7" fmla="*/ 548640 h 548640"/>
                <a:gd name="T8" fmla="*/ 0 w 3118104"/>
                <a:gd name="T9" fmla="*/ 9144 h 548640"/>
              </a:gdLst>
              <a:ahLst/>
              <a:cxnLst>
                <a:cxn ang="0">
                  <a:pos x="T0" y="T1"/>
                </a:cxn>
                <a:cxn ang="0">
                  <a:pos x="T2" y="T3"/>
                </a:cxn>
                <a:cxn ang="0">
                  <a:pos x="T4" y="T5"/>
                </a:cxn>
                <a:cxn ang="0">
                  <a:pos x="T6" y="T7"/>
                </a:cxn>
                <a:cxn ang="0">
                  <a:pos x="T8" y="T9"/>
                </a:cxn>
              </a:cxnLst>
              <a:rect l="0" t="0" r="r" b="b"/>
              <a:pathLst>
                <a:path w="3118104" h="548640">
                  <a:moveTo>
                    <a:pt x="0" y="9144"/>
                  </a:moveTo>
                  <a:lnTo>
                    <a:pt x="2679192" y="0"/>
                  </a:lnTo>
                  <a:lnTo>
                    <a:pt x="3118104" y="548640"/>
                  </a:lnTo>
                  <a:lnTo>
                    <a:pt x="0" y="548640"/>
                  </a:lnTo>
                  <a:lnTo>
                    <a:pt x="0" y="9144"/>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cxnSp>
          <p:nvCxnSpPr>
            <p:cNvPr id="49156" name="直接连接符 44"/>
            <p:cNvCxnSpPr>
              <a:cxnSpLocks noChangeShapeType="1"/>
            </p:cNvCxnSpPr>
            <p:nvPr/>
          </p:nvCxnSpPr>
          <p:spPr bwMode="auto">
            <a:xfrm>
              <a:off x="3108960" y="539496"/>
              <a:ext cx="9081868" cy="0"/>
            </a:xfrm>
            <a:prstGeom prst="line">
              <a:avLst/>
            </a:prstGeom>
            <a:noFill/>
            <a:ln w="3175">
              <a:solidFill>
                <a:srgbClr val="BFBFBF"/>
              </a:solidFill>
              <a:round/>
            </a:ln>
            <a:extLst>
              <a:ext uri="{909E8E84-426E-40DD-AFC4-6F175D3DCCD1}">
                <a14:hiddenFill xmlns:a14="http://schemas.microsoft.com/office/drawing/2010/main">
                  <a:noFill/>
                </a14:hiddenFill>
              </a:ext>
            </a:extLst>
          </p:spPr>
        </p:cxnSp>
      </p:grpSp>
      <p:sp>
        <p:nvSpPr>
          <p:cNvPr id="49157" name="文本框 47"/>
          <p:cNvSpPr txBox="1">
            <a:spLocks noChangeArrowheads="1"/>
          </p:cNvSpPr>
          <p:nvPr/>
        </p:nvSpPr>
        <p:spPr bwMode="auto">
          <a:xfrm>
            <a:off x="292100" y="366713"/>
            <a:ext cx="2359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FFFFFF"/>
                </a:solidFill>
                <a:latin typeface="微软雅黑" panose="020B0503020204020204" pitchFamily="34" charset="-122"/>
                <a:ea typeface="微软雅黑" panose="020B0503020204020204" pitchFamily="34" charset="-122"/>
              </a:rPr>
              <a:t>亲子活动具体项目</a:t>
            </a:r>
          </a:p>
        </p:txBody>
      </p:sp>
      <p:grpSp>
        <p:nvGrpSpPr>
          <p:cNvPr id="40964" name="组合 39"/>
          <p:cNvGrpSpPr/>
          <p:nvPr/>
        </p:nvGrpSpPr>
        <p:grpSpPr bwMode="auto">
          <a:xfrm>
            <a:off x="1814513" y="1473200"/>
            <a:ext cx="1763712" cy="639763"/>
            <a:chOff x="0" y="0"/>
            <a:chExt cx="1763279" cy="639631"/>
          </a:xfrm>
        </p:grpSpPr>
        <p:sp>
          <p:nvSpPr>
            <p:cNvPr id="49159" name="TextBox 648"/>
            <p:cNvSpPr txBox="1">
              <a:spLocks noChangeArrowheads="1"/>
            </p:cNvSpPr>
            <p:nvPr/>
          </p:nvSpPr>
          <p:spPr bwMode="auto">
            <a:xfrm>
              <a:off x="219836" y="0"/>
              <a:ext cx="1159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solidFill>
                    <a:srgbClr val="F8D35E"/>
                  </a:solidFill>
                  <a:latin typeface="微软雅黑" panose="020B0503020204020204" pitchFamily="34" charset="-122"/>
                  <a:ea typeface="微软雅黑" panose="020B0503020204020204" pitchFamily="34" charset="-122"/>
                </a:rPr>
                <a:t>添加标题</a:t>
              </a:r>
            </a:p>
          </p:txBody>
        </p:sp>
        <p:sp>
          <p:nvSpPr>
            <p:cNvPr id="49160" name="矩形 1"/>
            <p:cNvSpPr>
              <a:spLocks noChangeArrowheads="1"/>
            </p:cNvSpPr>
            <p:nvPr/>
          </p:nvSpPr>
          <p:spPr bwMode="auto">
            <a:xfrm>
              <a:off x="0" y="331854"/>
              <a:ext cx="17632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solidFill>
                    <a:srgbClr val="595959"/>
                  </a:solidFill>
                  <a:latin typeface="微软雅黑" panose="020B0503020204020204" pitchFamily="34" charset="-122"/>
                  <a:ea typeface="微软雅黑" panose="020B0503020204020204" pitchFamily="34" charset="-122"/>
                </a:rPr>
                <a:t>单击此处添加内容</a:t>
              </a:r>
            </a:p>
          </p:txBody>
        </p:sp>
      </p:grpSp>
      <p:grpSp>
        <p:nvGrpSpPr>
          <p:cNvPr id="40965" name="组合 43"/>
          <p:cNvGrpSpPr/>
          <p:nvPr/>
        </p:nvGrpSpPr>
        <p:grpSpPr bwMode="auto">
          <a:xfrm>
            <a:off x="673100" y="4130675"/>
            <a:ext cx="1762125" cy="623888"/>
            <a:chOff x="0" y="0"/>
            <a:chExt cx="1763279" cy="625029"/>
          </a:xfrm>
        </p:grpSpPr>
        <p:sp>
          <p:nvSpPr>
            <p:cNvPr id="49162" name="TextBox 652"/>
            <p:cNvSpPr txBox="1">
              <a:spLocks noChangeArrowheads="1"/>
            </p:cNvSpPr>
            <p:nvPr/>
          </p:nvSpPr>
          <p:spPr bwMode="auto">
            <a:xfrm>
              <a:off x="293932" y="0"/>
              <a:ext cx="1159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solidFill>
                    <a:srgbClr val="7CC8EC"/>
                  </a:solidFill>
                  <a:latin typeface="微软雅黑" panose="020B0503020204020204" pitchFamily="34" charset="-122"/>
                  <a:ea typeface="微软雅黑" panose="020B0503020204020204" pitchFamily="34" charset="-122"/>
                </a:rPr>
                <a:t>添加标题</a:t>
              </a:r>
            </a:p>
          </p:txBody>
        </p:sp>
        <p:sp>
          <p:nvSpPr>
            <p:cNvPr id="49163" name="矩形 1"/>
            <p:cNvSpPr>
              <a:spLocks noChangeArrowheads="1"/>
            </p:cNvSpPr>
            <p:nvPr/>
          </p:nvSpPr>
          <p:spPr bwMode="auto">
            <a:xfrm>
              <a:off x="0" y="317252"/>
              <a:ext cx="17632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solidFill>
                    <a:srgbClr val="595959"/>
                  </a:solidFill>
                  <a:latin typeface="微软雅黑" panose="020B0503020204020204" pitchFamily="34" charset="-122"/>
                  <a:ea typeface="微软雅黑" panose="020B0503020204020204" pitchFamily="34" charset="-122"/>
                </a:rPr>
                <a:t>单击此处添加内容</a:t>
              </a:r>
            </a:p>
          </p:txBody>
        </p:sp>
      </p:grpSp>
      <p:grpSp>
        <p:nvGrpSpPr>
          <p:cNvPr id="40966" name="组合 49"/>
          <p:cNvGrpSpPr/>
          <p:nvPr/>
        </p:nvGrpSpPr>
        <p:grpSpPr bwMode="auto">
          <a:xfrm>
            <a:off x="2138363" y="5611813"/>
            <a:ext cx="1763712" cy="655637"/>
            <a:chOff x="0" y="0"/>
            <a:chExt cx="1763279" cy="655123"/>
          </a:xfrm>
        </p:grpSpPr>
        <p:sp>
          <p:nvSpPr>
            <p:cNvPr id="49165" name="TextBox 654"/>
            <p:cNvSpPr txBox="1">
              <a:spLocks noChangeArrowheads="1"/>
            </p:cNvSpPr>
            <p:nvPr/>
          </p:nvSpPr>
          <p:spPr bwMode="auto">
            <a:xfrm>
              <a:off x="209897" y="0"/>
              <a:ext cx="1159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solidFill>
                    <a:srgbClr val="84CBC5"/>
                  </a:solidFill>
                  <a:latin typeface="微软雅黑" panose="020B0503020204020204" pitchFamily="34" charset="-122"/>
                  <a:ea typeface="微软雅黑" panose="020B0503020204020204" pitchFamily="34" charset="-122"/>
                </a:rPr>
                <a:t>添加标题</a:t>
              </a:r>
            </a:p>
          </p:txBody>
        </p:sp>
        <p:sp>
          <p:nvSpPr>
            <p:cNvPr id="49166" name="矩形 1"/>
            <p:cNvSpPr>
              <a:spLocks noChangeArrowheads="1"/>
            </p:cNvSpPr>
            <p:nvPr/>
          </p:nvSpPr>
          <p:spPr bwMode="auto">
            <a:xfrm>
              <a:off x="0" y="347346"/>
              <a:ext cx="17632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solidFill>
                    <a:srgbClr val="595959"/>
                  </a:solidFill>
                  <a:latin typeface="微软雅黑" panose="020B0503020204020204" pitchFamily="34" charset="-122"/>
                  <a:ea typeface="微软雅黑" panose="020B0503020204020204" pitchFamily="34" charset="-122"/>
                </a:rPr>
                <a:t>单击此处添加内容</a:t>
              </a:r>
            </a:p>
          </p:txBody>
        </p:sp>
      </p:grpSp>
      <p:grpSp>
        <p:nvGrpSpPr>
          <p:cNvPr id="40967" name="组合 52"/>
          <p:cNvGrpSpPr/>
          <p:nvPr/>
        </p:nvGrpSpPr>
        <p:grpSpPr bwMode="auto">
          <a:xfrm>
            <a:off x="4727575" y="4157663"/>
            <a:ext cx="1763713" cy="630237"/>
            <a:chOff x="0" y="0"/>
            <a:chExt cx="1763279" cy="630723"/>
          </a:xfrm>
        </p:grpSpPr>
        <p:sp>
          <p:nvSpPr>
            <p:cNvPr id="49168" name="TextBox 650"/>
            <p:cNvSpPr txBox="1">
              <a:spLocks noChangeArrowheads="1"/>
            </p:cNvSpPr>
            <p:nvPr/>
          </p:nvSpPr>
          <p:spPr bwMode="auto">
            <a:xfrm>
              <a:off x="268394" y="0"/>
              <a:ext cx="1159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solidFill>
                    <a:srgbClr val="F47264"/>
                  </a:solidFill>
                  <a:latin typeface="微软雅黑" panose="020B0503020204020204" pitchFamily="34" charset="-122"/>
                  <a:ea typeface="微软雅黑" panose="020B0503020204020204" pitchFamily="34" charset="-122"/>
                </a:rPr>
                <a:t>添加标题</a:t>
              </a:r>
            </a:p>
          </p:txBody>
        </p:sp>
        <p:sp>
          <p:nvSpPr>
            <p:cNvPr id="49169" name="矩形 1"/>
            <p:cNvSpPr>
              <a:spLocks noChangeArrowheads="1"/>
            </p:cNvSpPr>
            <p:nvPr/>
          </p:nvSpPr>
          <p:spPr bwMode="auto">
            <a:xfrm>
              <a:off x="0" y="322946"/>
              <a:ext cx="17632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solidFill>
                    <a:srgbClr val="595959"/>
                  </a:solidFill>
                  <a:latin typeface="微软雅黑" panose="020B0503020204020204" pitchFamily="34" charset="-122"/>
                  <a:ea typeface="微软雅黑" panose="020B0503020204020204" pitchFamily="34" charset="-122"/>
                </a:rPr>
                <a:t>单击此处添加内容</a:t>
              </a:r>
            </a:p>
          </p:txBody>
        </p:sp>
      </p:grpSp>
      <p:sp>
        <p:nvSpPr>
          <p:cNvPr id="40969" name="矩形 1"/>
          <p:cNvSpPr>
            <a:spLocks noChangeArrowheads="1"/>
          </p:cNvSpPr>
          <p:nvPr/>
        </p:nvSpPr>
        <p:spPr bwMode="auto">
          <a:xfrm>
            <a:off x="6643688" y="2605088"/>
            <a:ext cx="4773612"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auto">
              <a:lnSpc>
                <a:spcPct val="120000"/>
              </a:lnSpc>
              <a:spcBef>
                <a:spcPts val="0"/>
              </a:spcBef>
              <a:spcAft>
                <a:spcPts val="0"/>
              </a:spcAft>
              <a:defRPr/>
            </a:pPr>
            <a:r>
              <a:rPr lang="zh-CN" altLang="en-US" sz="1400" kern="0" dirty="0">
                <a:solidFill>
                  <a:srgbClr val="7F7F7F">
                    <a:lumMod val="75000"/>
                  </a:srgb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p>
          <a:p>
            <a:pPr>
              <a:defRPr/>
            </a:pPr>
            <a:endParaRPr lang="en-US" altLang="zh-CN" sz="1400" dirty="0">
              <a:solidFill>
                <a:srgbClr val="000000"/>
              </a:solidFill>
              <a:latin typeface="微软雅黑" panose="020B0503020204020204" pitchFamily="34" charset="-122"/>
              <a:ea typeface="微软雅黑" panose="020B0503020204020204" pitchFamily="34" charset="-122"/>
              <a:sym typeface="+mn-ea"/>
            </a:endParaRPr>
          </a:p>
          <a:p>
            <a:pPr>
              <a:defRPr/>
            </a:pPr>
            <a:endParaRPr lang="en-US" altLang="zh-CN" sz="1400" dirty="0">
              <a:solidFill>
                <a:srgbClr val="000000"/>
              </a:solidFill>
              <a:latin typeface="微软雅黑" panose="020B0503020204020204" pitchFamily="34" charset="-122"/>
              <a:ea typeface="微软雅黑" panose="020B0503020204020204" pitchFamily="34" charset="-122"/>
              <a:sym typeface="+mn-ea"/>
            </a:endParaRPr>
          </a:p>
          <a:p>
            <a:pPr>
              <a:defRPr/>
            </a:pPr>
            <a:endParaRPr lang="en-US" altLang="zh-CN" sz="1400" dirty="0">
              <a:solidFill>
                <a:srgbClr val="000000"/>
              </a:solidFill>
              <a:latin typeface="微软雅黑" panose="020B0503020204020204" pitchFamily="34" charset="-122"/>
              <a:ea typeface="微软雅黑" panose="020B0503020204020204" pitchFamily="34" charset="-122"/>
              <a:sym typeface="+mn-ea"/>
            </a:endParaRPr>
          </a:p>
          <a:p>
            <a:pPr>
              <a:defRPr/>
            </a:pPr>
            <a:endParaRPr lang="en-US" altLang="zh-CN" sz="1400" dirty="0">
              <a:solidFill>
                <a:srgbClr val="000000"/>
              </a:solidFill>
              <a:latin typeface="微软雅黑" panose="020B0503020204020204" pitchFamily="34" charset="-122"/>
              <a:ea typeface="微软雅黑" panose="020B0503020204020204" pitchFamily="34" charset="-122"/>
              <a:sym typeface="+mn-ea"/>
            </a:endParaRPr>
          </a:p>
          <a:p>
            <a:pPr fontAlgn="auto">
              <a:lnSpc>
                <a:spcPct val="120000"/>
              </a:lnSpc>
              <a:spcBef>
                <a:spcPts val="0"/>
              </a:spcBef>
              <a:spcAft>
                <a:spcPts val="0"/>
              </a:spcAft>
              <a:defRPr/>
            </a:pPr>
            <a:r>
              <a:rPr lang="zh-CN" altLang="en-US" sz="1400" kern="0" dirty="0">
                <a:solidFill>
                  <a:srgbClr val="7F7F7F">
                    <a:lumMod val="75000"/>
                  </a:srgb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p>
          <a:p>
            <a:pPr>
              <a:defRPr/>
            </a:pPr>
            <a:endParaRPr lang="zh-CN" altLang="en-US" sz="1200" dirty="0">
              <a:solidFill>
                <a:srgbClr val="000000"/>
              </a:solidFill>
              <a:latin typeface="微软雅黑" panose="020B0503020204020204" pitchFamily="34" charset="-122"/>
              <a:ea typeface="微软雅黑" panose="020B0503020204020204" pitchFamily="34" charset="-122"/>
              <a:sym typeface="+mn-ea"/>
            </a:endParaRPr>
          </a:p>
        </p:txBody>
      </p:sp>
      <p:grpSp>
        <p:nvGrpSpPr>
          <p:cNvPr id="40970" name="组合 75"/>
          <p:cNvGrpSpPr/>
          <p:nvPr/>
        </p:nvGrpSpPr>
        <p:grpSpPr bwMode="auto">
          <a:xfrm>
            <a:off x="2786063" y="4624388"/>
            <a:ext cx="1590675" cy="795337"/>
            <a:chOff x="0" y="0"/>
            <a:chExt cx="1590409" cy="796127"/>
          </a:xfrm>
        </p:grpSpPr>
        <p:sp>
          <p:nvSpPr>
            <p:cNvPr id="49172" name="Freeform 26"/>
            <p:cNvSpPr>
              <a:spLocks noChangeArrowheads="1"/>
            </p:cNvSpPr>
            <p:nvPr/>
          </p:nvSpPr>
          <p:spPr bwMode="auto">
            <a:xfrm>
              <a:off x="0" y="0"/>
              <a:ext cx="1590409" cy="796127"/>
            </a:xfrm>
            <a:custGeom>
              <a:avLst/>
              <a:gdLst>
                <a:gd name="T0" fmla="*/ 861 w 861"/>
                <a:gd name="T1" fmla="*/ 0 h 431"/>
                <a:gd name="T2" fmla="*/ 431 w 861"/>
                <a:gd name="T3" fmla="*/ 431 h 431"/>
                <a:gd name="T4" fmla="*/ 0 w 861"/>
                <a:gd name="T5" fmla="*/ 0 h 431"/>
                <a:gd name="T6" fmla="*/ 861 w 861"/>
                <a:gd name="T7" fmla="*/ 0 h 431"/>
              </a:gdLst>
              <a:ahLst/>
              <a:cxnLst>
                <a:cxn ang="0">
                  <a:pos x="T0" y="T1"/>
                </a:cxn>
                <a:cxn ang="0">
                  <a:pos x="T2" y="T3"/>
                </a:cxn>
                <a:cxn ang="0">
                  <a:pos x="T4" y="T5"/>
                </a:cxn>
                <a:cxn ang="0">
                  <a:pos x="T6" y="T7"/>
                </a:cxn>
              </a:cxnLst>
              <a:rect l="0" t="0" r="r" b="b"/>
              <a:pathLst>
                <a:path w="861" h="431">
                  <a:moveTo>
                    <a:pt x="861" y="0"/>
                  </a:moveTo>
                  <a:lnTo>
                    <a:pt x="431" y="431"/>
                  </a:lnTo>
                  <a:lnTo>
                    <a:pt x="0" y="0"/>
                  </a:lnTo>
                  <a:lnTo>
                    <a:pt x="861" y="0"/>
                  </a:lnTo>
                  <a:close/>
                </a:path>
              </a:pathLst>
            </a:custGeom>
            <a:solidFill>
              <a:srgbClr val="84CBC5"/>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49173" name="TextBox 682"/>
            <p:cNvSpPr txBox="1">
              <a:spLocks noChangeArrowheads="1"/>
            </p:cNvSpPr>
            <p:nvPr/>
          </p:nvSpPr>
          <p:spPr bwMode="auto">
            <a:xfrm>
              <a:off x="460030" y="99748"/>
              <a:ext cx="6463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a:solidFill>
                    <a:srgbClr val="FFFFFF"/>
                  </a:solidFill>
                  <a:latin typeface="微软雅黑" panose="020B0503020204020204" pitchFamily="34" charset="-122"/>
                  <a:ea typeface="微软雅黑" panose="020B0503020204020204" pitchFamily="34" charset="-122"/>
                </a:rPr>
                <a:t>15</a:t>
              </a:r>
              <a:r>
                <a:rPr lang="en-US" altLang="zh-CN" sz="1400">
                  <a:solidFill>
                    <a:srgbClr val="FFFFFF"/>
                  </a:solidFill>
                  <a:latin typeface="微软雅黑" panose="020B0503020204020204" pitchFamily="34" charset="-122"/>
                  <a:ea typeface="微软雅黑" panose="020B0503020204020204" pitchFamily="34" charset="-122"/>
                </a:rPr>
                <a:t>%</a:t>
              </a:r>
              <a:endParaRPr lang="zh-CN" altLang="en-US" sz="1400">
                <a:solidFill>
                  <a:srgbClr val="FFFFFF"/>
                </a:solidFill>
                <a:latin typeface="微软雅黑" panose="020B0503020204020204" pitchFamily="34" charset="-122"/>
                <a:ea typeface="微软雅黑" panose="020B0503020204020204" pitchFamily="34" charset="-122"/>
              </a:endParaRPr>
            </a:p>
          </p:txBody>
        </p:sp>
      </p:grpSp>
      <p:grpSp>
        <p:nvGrpSpPr>
          <p:cNvPr id="40971" name="组合 78"/>
          <p:cNvGrpSpPr/>
          <p:nvPr/>
        </p:nvGrpSpPr>
        <p:grpSpPr bwMode="auto">
          <a:xfrm>
            <a:off x="4384675" y="3019425"/>
            <a:ext cx="795338" cy="1590675"/>
            <a:chOff x="0" y="0"/>
            <a:chExt cx="796128" cy="1590406"/>
          </a:xfrm>
        </p:grpSpPr>
        <p:sp>
          <p:nvSpPr>
            <p:cNvPr id="49175" name="Freeform 28"/>
            <p:cNvSpPr>
              <a:spLocks noChangeArrowheads="1"/>
            </p:cNvSpPr>
            <p:nvPr/>
          </p:nvSpPr>
          <p:spPr bwMode="auto">
            <a:xfrm>
              <a:off x="0" y="0"/>
              <a:ext cx="796128" cy="1590406"/>
            </a:xfrm>
            <a:custGeom>
              <a:avLst/>
              <a:gdLst>
                <a:gd name="T0" fmla="*/ 0 w 431"/>
                <a:gd name="T1" fmla="*/ 0 h 861"/>
                <a:gd name="T2" fmla="*/ 431 w 431"/>
                <a:gd name="T3" fmla="*/ 430 h 861"/>
                <a:gd name="T4" fmla="*/ 0 w 431"/>
                <a:gd name="T5" fmla="*/ 861 h 861"/>
                <a:gd name="T6" fmla="*/ 0 w 431"/>
                <a:gd name="T7" fmla="*/ 0 h 861"/>
              </a:gdLst>
              <a:ahLst/>
              <a:cxnLst>
                <a:cxn ang="0">
                  <a:pos x="T0" y="T1"/>
                </a:cxn>
                <a:cxn ang="0">
                  <a:pos x="T2" y="T3"/>
                </a:cxn>
                <a:cxn ang="0">
                  <a:pos x="T4" y="T5"/>
                </a:cxn>
                <a:cxn ang="0">
                  <a:pos x="T6" y="T7"/>
                </a:cxn>
              </a:cxnLst>
              <a:rect l="0" t="0" r="r" b="b"/>
              <a:pathLst>
                <a:path w="431" h="861">
                  <a:moveTo>
                    <a:pt x="0" y="0"/>
                  </a:moveTo>
                  <a:lnTo>
                    <a:pt x="431" y="430"/>
                  </a:lnTo>
                  <a:lnTo>
                    <a:pt x="0" y="861"/>
                  </a:lnTo>
                  <a:lnTo>
                    <a:pt x="0" y="0"/>
                  </a:lnTo>
                  <a:close/>
                </a:path>
              </a:pathLst>
            </a:custGeom>
            <a:solidFill>
              <a:srgbClr val="F47264"/>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49176" name="TextBox 682"/>
            <p:cNvSpPr txBox="1">
              <a:spLocks noChangeArrowheads="1"/>
            </p:cNvSpPr>
            <p:nvPr/>
          </p:nvSpPr>
          <p:spPr bwMode="auto">
            <a:xfrm>
              <a:off x="41942" y="583141"/>
              <a:ext cx="6463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a:solidFill>
                    <a:srgbClr val="FFFFFF"/>
                  </a:solidFill>
                  <a:latin typeface="微软雅黑" panose="020B0503020204020204" pitchFamily="34" charset="-122"/>
                  <a:ea typeface="微软雅黑" panose="020B0503020204020204" pitchFamily="34" charset="-122"/>
                </a:rPr>
                <a:t>38</a:t>
              </a:r>
              <a:r>
                <a:rPr lang="en-US" altLang="zh-CN" sz="1400">
                  <a:solidFill>
                    <a:srgbClr val="FFFFFF"/>
                  </a:solidFill>
                  <a:latin typeface="微软雅黑" panose="020B0503020204020204" pitchFamily="34" charset="-122"/>
                  <a:ea typeface="微软雅黑" panose="020B0503020204020204" pitchFamily="34" charset="-122"/>
                </a:rPr>
                <a:t>%</a:t>
              </a:r>
              <a:endParaRPr lang="zh-CN" altLang="en-US" sz="1400">
                <a:solidFill>
                  <a:srgbClr val="FFFFFF"/>
                </a:solidFill>
                <a:latin typeface="微软雅黑" panose="020B0503020204020204" pitchFamily="34" charset="-122"/>
                <a:ea typeface="微软雅黑" panose="020B0503020204020204" pitchFamily="34" charset="-122"/>
              </a:endParaRPr>
            </a:p>
          </p:txBody>
        </p:sp>
      </p:grpSp>
      <p:grpSp>
        <p:nvGrpSpPr>
          <p:cNvPr id="40972" name="组合 81"/>
          <p:cNvGrpSpPr/>
          <p:nvPr/>
        </p:nvGrpSpPr>
        <p:grpSpPr bwMode="auto">
          <a:xfrm>
            <a:off x="1963738" y="3019425"/>
            <a:ext cx="798512" cy="1590675"/>
            <a:chOff x="0" y="0"/>
            <a:chExt cx="797975" cy="1590406"/>
          </a:xfrm>
        </p:grpSpPr>
        <p:sp>
          <p:nvSpPr>
            <p:cNvPr id="49178" name="Freeform 27"/>
            <p:cNvSpPr>
              <a:spLocks noChangeArrowheads="1"/>
            </p:cNvSpPr>
            <p:nvPr/>
          </p:nvSpPr>
          <p:spPr bwMode="auto">
            <a:xfrm>
              <a:off x="0" y="0"/>
              <a:ext cx="797975" cy="1590406"/>
            </a:xfrm>
            <a:custGeom>
              <a:avLst/>
              <a:gdLst>
                <a:gd name="T0" fmla="*/ 432 w 432"/>
                <a:gd name="T1" fmla="*/ 861 h 861"/>
                <a:gd name="T2" fmla="*/ 0 w 432"/>
                <a:gd name="T3" fmla="*/ 430 h 861"/>
                <a:gd name="T4" fmla="*/ 432 w 432"/>
                <a:gd name="T5" fmla="*/ 0 h 861"/>
                <a:gd name="T6" fmla="*/ 432 w 432"/>
                <a:gd name="T7" fmla="*/ 861 h 861"/>
              </a:gdLst>
              <a:ahLst/>
              <a:cxnLst>
                <a:cxn ang="0">
                  <a:pos x="T0" y="T1"/>
                </a:cxn>
                <a:cxn ang="0">
                  <a:pos x="T2" y="T3"/>
                </a:cxn>
                <a:cxn ang="0">
                  <a:pos x="T4" y="T5"/>
                </a:cxn>
                <a:cxn ang="0">
                  <a:pos x="T6" y="T7"/>
                </a:cxn>
              </a:cxnLst>
              <a:rect l="0" t="0" r="r" b="b"/>
              <a:pathLst>
                <a:path w="432" h="861">
                  <a:moveTo>
                    <a:pt x="432" y="861"/>
                  </a:moveTo>
                  <a:lnTo>
                    <a:pt x="0" y="430"/>
                  </a:lnTo>
                  <a:lnTo>
                    <a:pt x="432" y="0"/>
                  </a:lnTo>
                  <a:lnTo>
                    <a:pt x="432" y="861"/>
                  </a:lnTo>
                  <a:close/>
                </a:path>
              </a:pathLst>
            </a:custGeom>
            <a:solidFill>
              <a:srgbClr val="7CC8EC"/>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49179" name="TextBox 682"/>
            <p:cNvSpPr txBox="1">
              <a:spLocks noChangeArrowheads="1"/>
            </p:cNvSpPr>
            <p:nvPr/>
          </p:nvSpPr>
          <p:spPr bwMode="auto">
            <a:xfrm>
              <a:off x="113785" y="609477"/>
              <a:ext cx="6687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a:solidFill>
                    <a:srgbClr val="FFFFFF"/>
                  </a:solidFill>
                  <a:latin typeface="微软雅黑" panose="020B0503020204020204" pitchFamily="34" charset="-122"/>
                  <a:ea typeface="微软雅黑" panose="020B0503020204020204" pitchFamily="34" charset="-122"/>
                </a:rPr>
                <a:t>62</a:t>
              </a:r>
              <a:r>
                <a:rPr lang="en-US" altLang="zh-CN" sz="1400">
                  <a:solidFill>
                    <a:srgbClr val="FFFFFF"/>
                  </a:solidFill>
                  <a:latin typeface="微软雅黑" panose="020B0503020204020204" pitchFamily="34" charset="-122"/>
                  <a:ea typeface="微软雅黑" panose="020B0503020204020204" pitchFamily="34" charset="-122"/>
                </a:rPr>
                <a:t>%</a:t>
              </a:r>
              <a:endParaRPr lang="zh-CN" altLang="en-US" sz="1400">
                <a:solidFill>
                  <a:srgbClr val="FFFFFF"/>
                </a:solidFill>
                <a:latin typeface="微软雅黑" panose="020B0503020204020204" pitchFamily="34" charset="-122"/>
                <a:ea typeface="微软雅黑" panose="020B0503020204020204" pitchFamily="34" charset="-122"/>
              </a:endParaRPr>
            </a:p>
          </p:txBody>
        </p:sp>
      </p:grpSp>
      <p:grpSp>
        <p:nvGrpSpPr>
          <p:cNvPr id="40973" name="组合 84"/>
          <p:cNvGrpSpPr/>
          <p:nvPr/>
        </p:nvGrpSpPr>
        <p:grpSpPr bwMode="auto">
          <a:xfrm>
            <a:off x="2773363" y="2208213"/>
            <a:ext cx="1592262" cy="793750"/>
            <a:chOff x="0" y="0"/>
            <a:chExt cx="1592255" cy="794280"/>
          </a:xfrm>
        </p:grpSpPr>
        <p:sp>
          <p:nvSpPr>
            <p:cNvPr id="49181" name="Freeform 25"/>
            <p:cNvSpPr>
              <a:spLocks noChangeArrowheads="1"/>
            </p:cNvSpPr>
            <p:nvPr/>
          </p:nvSpPr>
          <p:spPr bwMode="auto">
            <a:xfrm>
              <a:off x="0" y="0"/>
              <a:ext cx="1592255" cy="794280"/>
            </a:xfrm>
            <a:custGeom>
              <a:avLst/>
              <a:gdLst>
                <a:gd name="T0" fmla="*/ 0 w 862"/>
                <a:gd name="T1" fmla="*/ 430 h 430"/>
                <a:gd name="T2" fmla="*/ 432 w 862"/>
                <a:gd name="T3" fmla="*/ 0 h 430"/>
                <a:gd name="T4" fmla="*/ 862 w 862"/>
                <a:gd name="T5" fmla="*/ 430 h 430"/>
                <a:gd name="T6" fmla="*/ 0 w 862"/>
                <a:gd name="T7" fmla="*/ 430 h 430"/>
              </a:gdLst>
              <a:ahLst/>
              <a:cxnLst>
                <a:cxn ang="0">
                  <a:pos x="T0" y="T1"/>
                </a:cxn>
                <a:cxn ang="0">
                  <a:pos x="T2" y="T3"/>
                </a:cxn>
                <a:cxn ang="0">
                  <a:pos x="T4" y="T5"/>
                </a:cxn>
                <a:cxn ang="0">
                  <a:pos x="T6" y="T7"/>
                </a:cxn>
              </a:cxnLst>
              <a:rect l="0" t="0" r="r" b="b"/>
              <a:pathLst>
                <a:path w="862" h="430">
                  <a:moveTo>
                    <a:pt x="0" y="430"/>
                  </a:moveTo>
                  <a:lnTo>
                    <a:pt x="432" y="0"/>
                  </a:lnTo>
                  <a:lnTo>
                    <a:pt x="862" y="430"/>
                  </a:lnTo>
                  <a:lnTo>
                    <a:pt x="0" y="430"/>
                  </a:lnTo>
                  <a:close/>
                </a:path>
              </a:pathLst>
            </a:custGeom>
            <a:solidFill>
              <a:srgbClr val="F8D35E"/>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49182" name="TextBox 682"/>
            <p:cNvSpPr txBox="1">
              <a:spLocks noChangeArrowheads="1"/>
            </p:cNvSpPr>
            <p:nvPr/>
          </p:nvSpPr>
          <p:spPr bwMode="auto">
            <a:xfrm>
              <a:off x="472961" y="307569"/>
              <a:ext cx="6463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a:solidFill>
                    <a:srgbClr val="FFFFFF"/>
                  </a:solidFill>
                  <a:latin typeface="微软雅黑" panose="020B0503020204020204" pitchFamily="34" charset="-122"/>
                  <a:ea typeface="微软雅黑" panose="020B0503020204020204" pitchFamily="34" charset="-122"/>
                </a:rPr>
                <a:t>78</a:t>
              </a:r>
              <a:r>
                <a:rPr lang="en-US" altLang="zh-CN" sz="1400">
                  <a:solidFill>
                    <a:srgbClr val="FFFFFF"/>
                  </a:solidFill>
                  <a:latin typeface="微软雅黑" panose="020B0503020204020204" pitchFamily="34" charset="-122"/>
                  <a:ea typeface="微软雅黑" panose="020B0503020204020204" pitchFamily="34" charset="-122"/>
                </a:rPr>
                <a:t>%</a:t>
              </a:r>
              <a:endParaRPr lang="zh-CN" altLang="en-US" sz="1400">
                <a:solidFill>
                  <a:srgbClr val="FFFFFF"/>
                </a:solidFill>
                <a:latin typeface="微软雅黑" panose="020B0503020204020204" pitchFamily="34" charset="-122"/>
                <a:ea typeface="微软雅黑" panose="020B0503020204020204" pitchFamily="34" charset="-122"/>
              </a:endParaRPr>
            </a:p>
          </p:txBody>
        </p:sp>
      </p:grpSp>
      <p:sp>
        <p:nvSpPr>
          <p:cNvPr id="40974" name="文本框 1"/>
          <p:cNvSpPr txBox="1">
            <a:spLocks noChangeArrowheads="1"/>
          </p:cNvSpPr>
          <p:nvPr/>
        </p:nvSpPr>
        <p:spPr bwMode="auto">
          <a:xfrm>
            <a:off x="3376613" y="1362075"/>
            <a:ext cx="952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800" b="1">
                <a:solidFill>
                  <a:srgbClr val="F8D35E"/>
                </a:solidFill>
              </a:rPr>
              <a:t>01</a:t>
            </a:r>
            <a:endParaRPr lang="zh-CN" altLang="en-US" sz="4800" b="1">
              <a:solidFill>
                <a:srgbClr val="F8D35E"/>
              </a:solidFill>
            </a:endParaRPr>
          </a:p>
        </p:txBody>
      </p:sp>
      <p:sp>
        <p:nvSpPr>
          <p:cNvPr id="40975" name="文本框 92"/>
          <p:cNvSpPr txBox="1">
            <a:spLocks noChangeArrowheads="1"/>
          </p:cNvSpPr>
          <p:nvPr/>
        </p:nvSpPr>
        <p:spPr bwMode="auto">
          <a:xfrm>
            <a:off x="5302250" y="3449638"/>
            <a:ext cx="9525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800" b="1">
                <a:solidFill>
                  <a:srgbClr val="F47264"/>
                </a:solidFill>
              </a:rPr>
              <a:t>02</a:t>
            </a:r>
            <a:endParaRPr lang="zh-CN" altLang="en-US" sz="4800" b="1">
              <a:solidFill>
                <a:srgbClr val="F47264"/>
              </a:solidFill>
            </a:endParaRPr>
          </a:p>
        </p:txBody>
      </p:sp>
      <p:sp>
        <p:nvSpPr>
          <p:cNvPr id="40976" name="文本框 93"/>
          <p:cNvSpPr txBox="1">
            <a:spLocks noChangeArrowheads="1"/>
          </p:cNvSpPr>
          <p:nvPr/>
        </p:nvSpPr>
        <p:spPr bwMode="auto">
          <a:xfrm>
            <a:off x="3727450" y="5254625"/>
            <a:ext cx="9525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800" b="1">
                <a:solidFill>
                  <a:srgbClr val="84CBC5"/>
                </a:solidFill>
              </a:rPr>
              <a:t>03</a:t>
            </a:r>
            <a:endParaRPr lang="zh-CN" altLang="en-US" sz="4800" b="1">
              <a:solidFill>
                <a:srgbClr val="84CBC5"/>
              </a:solidFill>
            </a:endParaRPr>
          </a:p>
        </p:txBody>
      </p:sp>
      <p:sp>
        <p:nvSpPr>
          <p:cNvPr id="40977" name="文本框 94"/>
          <p:cNvSpPr txBox="1">
            <a:spLocks noChangeArrowheads="1"/>
          </p:cNvSpPr>
          <p:nvPr/>
        </p:nvSpPr>
        <p:spPr bwMode="auto">
          <a:xfrm>
            <a:off x="1063625" y="3433763"/>
            <a:ext cx="9525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800" b="1">
                <a:solidFill>
                  <a:srgbClr val="00B0F0"/>
                </a:solidFill>
              </a:rPr>
              <a:t>04</a:t>
            </a:r>
            <a:endParaRPr lang="zh-CN" altLang="en-US" sz="4800" b="1">
              <a:solidFill>
                <a:srgbClr val="00B0F0"/>
              </a:solidFill>
            </a:endParaRPr>
          </a:p>
        </p:txBody>
      </p:sp>
      <p:pic>
        <p:nvPicPr>
          <p:cNvPr id="39" name="Picture 2" descr="E:\0000000我图PPT\00001PNG素材\儿童卡通\nbfhj.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3165475"/>
            <a:ext cx="1350962"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0973"/>
                                        </p:tgtEl>
                                        <p:attrNameLst>
                                          <p:attrName>style.visibility</p:attrName>
                                        </p:attrNameLst>
                                      </p:cBhvr>
                                      <p:to>
                                        <p:strVal val="visible"/>
                                      </p:to>
                                    </p:set>
                                    <p:animEffect transition="in" filter="fade">
                                      <p:cBhvr>
                                        <p:cTn id="14" dur="500"/>
                                        <p:tgtEl>
                                          <p:spTgt spid="4097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0974"/>
                                        </p:tgtEl>
                                        <p:attrNameLst>
                                          <p:attrName>style.visibility</p:attrName>
                                        </p:attrNameLst>
                                      </p:cBhvr>
                                      <p:to>
                                        <p:strVal val="visible"/>
                                      </p:to>
                                    </p:set>
                                    <p:animEffect transition="in" filter="fade">
                                      <p:cBhvr>
                                        <p:cTn id="19" dur="500"/>
                                        <p:tgtEl>
                                          <p:spTgt spid="40974"/>
                                        </p:tgtEl>
                                      </p:cBhvr>
                                    </p:animEffect>
                                  </p:childTnLst>
                                </p:cTn>
                              </p:par>
                              <p:par>
                                <p:cTn id="20" presetID="10" presetClass="entr" presetSubtype="0" fill="hold" nodeType="withEffect">
                                  <p:stCondLst>
                                    <p:cond delay="0"/>
                                  </p:stCondLst>
                                  <p:childTnLst>
                                    <p:set>
                                      <p:cBhvr>
                                        <p:cTn id="21" dur="1" fill="hold">
                                          <p:stCondLst>
                                            <p:cond delay="0"/>
                                          </p:stCondLst>
                                        </p:cTn>
                                        <p:tgtEl>
                                          <p:spTgt spid="40964"/>
                                        </p:tgtEl>
                                        <p:attrNameLst>
                                          <p:attrName>style.visibility</p:attrName>
                                        </p:attrNameLst>
                                      </p:cBhvr>
                                      <p:to>
                                        <p:strVal val="visible"/>
                                      </p:to>
                                    </p:set>
                                    <p:animEffect transition="in" filter="fade">
                                      <p:cBhvr>
                                        <p:cTn id="22" dur="500"/>
                                        <p:tgtEl>
                                          <p:spTgt spid="4096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0971"/>
                                        </p:tgtEl>
                                        <p:attrNameLst>
                                          <p:attrName>style.visibility</p:attrName>
                                        </p:attrNameLst>
                                      </p:cBhvr>
                                      <p:to>
                                        <p:strVal val="visible"/>
                                      </p:to>
                                    </p:set>
                                    <p:anim calcmode="lin" valueType="num">
                                      <p:cBhvr additive="base">
                                        <p:cTn id="27" dur="500" fill="hold"/>
                                        <p:tgtEl>
                                          <p:spTgt spid="40971"/>
                                        </p:tgtEl>
                                        <p:attrNameLst>
                                          <p:attrName>ppt_x</p:attrName>
                                        </p:attrNameLst>
                                      </p:cBhvr>
                                      <p:tavLst>
                                        <p:tav tm="0">
                                          <p:val>
                                            <p:strVal val="#ppt_x"/>
                                          </p:val>
                                        </p:tav>
                                        <p:tav tm="100000">
                                          <p:val>
                                            <p:strVal val="#ppt_x"/>
                                          </p:val>
                                        </p:tav>
                                      </p:tavLst>
                                    </p:anim>
                                    <p:anim calcmode="lin" valueType="num">
                                      <p:cBhvr additive="base">
                                        <p:cTn id="28" dur="500" fill="hold"/>
                                        <p:tgtEl>
                                          <p:spTgt spid="409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0975"/>
                                        </p:tgtEl>
                                        <p:attrNameLst>
                                          <p:attrName>style.visibility</p:attrName>
                                        </p:attrNameLst>
                                      </p:cBhvr>
                                      <p:to>
                                        <p:strVal val="visible"/>
                                      </p:to>
                                    </p:set>
                                    <p:anim calcmode="lin" valueType="num">
                                      <p:cBhvr additive="base">
                                        <p:cTn id="31" dur="500" fill="hold"/>
                                        <p:tgtEl>
                                          <p:spTgt spid="40975"/>
                                        </p:tgtEl>
                                        <p:attrNameLst>
                                          <p:attrName>ppt_x</p:attrName>
                                        </p:attrNameLst>
                                      </p:cBhvr>
                                      <p:tavLst>
                                        <p:tav tm="0">
                                          <p:val>
                                            <p:strVal val="#ppt_x"/>
                                          </p:val>
                                        </p:tav>
                                        <p:tav tm="100000">
                                          <p:val>
                                            <p:strVal val="#ppt_x"/>
                                          </p:val>
                                        </p:tav>
                                      </p:tavLst>
                                    </p:anim>
                                    <p:anim calcmode="lin" valueType="num">
                                      <p:cBhvr additive="base">
                                        <p:cTn id="32" dur="500" fill="hold"/>
                                        <p:tgtEl>
                                          <p:spTgt spid="4097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0967"/>
                                        </p:tgtEl>
                                        <p:attrNameLst>
                                          <p:attrName>style.visibility</p:attrName>
                                        </p:attrNameLst>
                                      </p:cBhvr>
                                      <p:to>
                                        <p:strVal val="visible"/>
                                      </p:to>
                                    </p:set>
                                    <p:anim calcmode="lin" valueType="num">
                                      <p:cBhvr additive="base">
                                        <p:cTn id="35" dur="500" fill="hold"/>
                                        <p:tgtEl>
                                          <p:spTgt spid="40967"/>
                                        </p:tgtEl>
                                        <p:attrNameLst>
                                          <p:attrName>ppt_x</p:attrName>
                                        </p:attrNameLst>
                                      </p:cBhvr>
                                      <p:tavLst>
                                        <p:tav tm="0">
                                          <p:val>
                                            <p:strVal val="#ppt_x"/>
                                          </p:val>
                                        </p:tav>
                                        <p:tav tm="100000">
                                          <p:val>
                                            <p:strVal val="#ppt_x"/>
                                          </p:val>
                                        </p:tav>
                                      </p:tavLst>
                                    </p:anim>
                                    <p:anim calcmode="lin" valueType="num">
                                      <p:cBhvr additive="base">
                                        <p:cTn id="36" dur="500" fill="hold"/>
                                        <p:tgtEl>
                                          <p:spTgt spid="4096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0970"/>
                                        </p:tgtEl>
                                        <p:attrNameLst>
                                          <p:attrName>style.visibility</p:attrName>
                                        </p:attrNameLst>
                                      </p:cBhvr>
                                      <p:to>
                                        <p:strVal val="visible"/>
                                      </p:to>
                                    </p:set>
                                    <p:animEffect transition="in" filter="fade">
                                      <p:cBhvr>
                                        <p:cTn id="41" dur="500"/>
                                        <p:tgtEl>
                                          <p:spTgt spid="4097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0976"/>
                                        </p:tgtEl>
                                        <p:attrNameLst>
                                          <p:attrName>style.visibility</p:attrName>
                                        </p:attrNameLst>
                                      </p:cBhvr>
                                      <p:to>
                                        <p:strVal val="visible"/>
                                      </p:to>
                                    </p:set>
                                    <p:animEffect transition="in" filter="fade">
                                      <p:cBhvr>
                                        <p:cTn id="44" dur="500"/>
                                        <p:tgtEl>
                                          <p:spTgt spid="40976"/>
                                        </p:tgtEl>
                                      </p:cBhvr>
                                    </p:animEffect>
                                  </p:childTnLst>
                                </p:cTn>
                              </p:par>
                              <p:par>
                                <p:cTn id="45" presetID="10" presetClass="entr" presetSubtype="0" fill="hold" nodeType="withEffect">
                                  <p:stCondLst>
                                    <p:cond delay="0"/>
                                  </p:stCondLst>
                                  <p:childTnLst>
                                    <p:set>
                                      <p:cBhvr>
                                        <p:cTn id="46" dur="1" fill="hold">
                                          <p:stCondLst>
                                            <p:cond delay="0"/>
                                          </p:stCondLst>
                                        </p:cTn>
                                        <p:tgtEl>
                                          <p:spTgt spid="40966"/>
                                        </p:tgtEl>
                                        <p:attrNameLst>
                                          <p:attrName>style.visibility</p:attrName>
                                        </p:attrNameLst>
                                      </p:cBhvr>
                                      <p:to>
                                        <p:strVal val="visible"/>
                                      </p:to>
                                    </p:set>
                                    <p:animEffect transition="in" filter="fade">
                                      <p:cBhvr>
                                        <p:cTn id="47" dur="500"/>
                                        <p:tgtEl>
                                          <p:spTgt spid="40966"/>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40972"/>
                                        </p:tgtEl>
                                        <p:attrNameLst>
                                          <p:attrName>style.visibility</p:attrName>
                                        </p:attrNameLst>
                                      </p:cBhvr>
                                      <p:to>
                                        <p:strVal val="visible"/>
                                      </p:to>
                                    </p:set>
                                    <p:anim calcmode="lin" valueType="num">
                                      <p:cBhvr additive="base">
                                        <p:cTn id="52" dur="500" fill="hold"/>
                                        <p:tgtEl>
                                          <p:spTgt spid="40972"/>
                                        </p:tgtEl>
                                        <p:attrNameLst>
                                          <p:attrName>ppt_x</p:attrName>
                                        </p:attrNameLst>
                                      </p:cBhvr>
                                      <p:tavLst>
                                        <p:tav tm="0">
                                          <p:val>
                                            <p:strVal val="#ppt_x"/>
                                          </p:val>
                                        </p:tav>
                                        <p:tav tm="100000">
                                          <p:val>
                                            <p:strVal val="#ppt_x"/>
                                          </p:val>
                                        </p:tav>
                                      </p:tavLst>
                                    </p:anim>
                                    <p:anim calcmode="lin" valueType="num">
                                      <p:cBhvr additive="base">
                                        <p:cTn id="53" dur="500" fill="hold"/>
                                        <p:tgtEl>
                                          <p:spTgt spid="409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40977"/>
                                        </p:tgtEl>
                                        <p:attrNameLst>
                                          <p:attrName>style.visibility</p:attrName>
                                        </p:attrNameLst>
                                      </p:cBhvr>
                                      <p:to>
                                        <p:strVal val="visible"/>
                                      </p:to>
                                    </p:set>
                                    <p:anim calcmode="lin" valueType="num">
                                      <p:cBhvr additive="base">
                                        <p:cTn id="56" dur="500" fill="hold"/>
                                        <p:tgtEl>
                                          <p:spTgt spid="40977"/>
                                        </p:tgtEl>
                                        <p:attrNameLst>
                                          <p:attrName>ppt_x</p:attrName>
                                        </p:attrNameLst>
                                      </p:cBhvr>
                                      <p:tavLst>
                                        <p:tav tm="0">
                                          <p:val>
                                            <p:strVal val="#ppt_x"/>
                                          </p:val>
                                        </p:tav>
                                        <p:tav tm="100000">
                                          <p:val>
                                            <p:strVal val="#ppt_x"/>
                                          </p:val>
                                        </p:tav>
                                      </p:tavLst>
                                    </p:anim>
                                    <p:anim calcmode="lin" valueType="num">
                                      <p:cBhvr additive="base">
                                        <p:cTn id="57" dur="500" fill="hold"/>
                                        <p:tgtEl>
                                          <p:spTgt spid="40977"/>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40965"/>
                                        </p:tgtEl>
                                        <p:attrNameLst>
                                          <p:attrName>style.visibility</p:attrName>
                                        </p:attrNameLst>
                                      </p:cBhvr>
                                      <p:to>
                                        <p:strVal val="visible"/>
                                      </p:to>
                                    </p:set>
                                    <p:anim calcmode="lin" valueType="num">
                                      <p:cBhvr additive="base">
                                        <p:cTn id="60" dur="500" fill="hold"/>
                                        <p:tgtEl>
                                          <p:spTgt spid="40965"/>
                                        </p:tgtEl>
                                        <p:attrNameLst>
                                          <p:attrName>ppt_x</p:attrName>
                                        </p:attrNameLst>
                                      </p:cBhvr>
                                      <p:tavLst>
                                        <p:tav tm="0">
                                          <p:val>
                                            <p:strVal val="#ppt_x"/>
                                          </p:val>
                                        </p:tav>
                                        <p:tav tm="100000">
                                          <p:val>
                                            <p:strVal val="#ppt_x"/>
                                          </p:val>
                                        </p:tav>
                                      </p:tavLst>
                                    </p:anim>
                                    <p:anim calcmode="lin" valueType="num">
                                      <p:cBhvr additive="base">
                                        <p:cTn id="61" dur="500" fill="hold"/>
                                        <p:tgtEl>
                                          <p:spTgt spid="40965"/>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1" presetClass="entr" presetSubtype="0" fill="hold" grpId="0" nodeType="clickEffect">
                                  <p:stCondLst>
                                    <p:cond delay="0"/>
                                  </p:stCondLst>
                                  <p:iterate type="lt">
                                    <p:tmPct val="10000"/>
                                  </p:iterate>
                                  <p:childTnLst>
                                    <p:set>
                                      <p:cBhvr>
                                        <p:cTn id="65" dur="1" fill="hold">
                                          <p:stCondLst>
                                            <p:cond delay="0"/>
                                          </p:stCondLst>
                                        </p:cTn>
                                        <p:tgtEl>
                                          <p:spTgt spid="40969">
                                            <p:txEl>
                                              <p:pRg st="0" end="0"/>
                                            </p:txEl>
                                          </p:spTgt>
                                        </p:tgtEl>
                                        <p:attrNameLst>
                                          <p:attrName>style.visibility</p:attrName>
                                        </p:attrNameLst>
                                      </p:cBhvr>
                                      <p:to>
                                        <p:strVal val="visible"/>
                                      </p:to>
                                    </p:set>
                                    <p:anim calcmode="lin" valueType="num">
                                      <p:cBhvr>
                                        <p:cTn id="66" dur="500" fill="hold"/>
                                        <p:tgtEl>
                                          <p:spTgt spid="4096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40969">
                                            <p:txEl>
                                              <p:pRg st="0" end="0"/>
                                            </p:txEl>
                                          </p:spTgt>
                                        </p:tgtEl>
                                        <p:attrNameLst>
                                          <p:attrName>ppt_y</p:attrName>
                                        </p:attrNameLst>
                                      </p:cBhvr>
                                      <p:tavLst>
                                        <p:tav tm="0">
                                          <p:val>
                                            <p:strVal val="#ppt_y"/>
                                          </p:val>
                                        </p:tav>
                                        <p:tav tm="100000">
                                          <p:val>
                                            <p:strVal val="#ppt_y"/>
                                          </p:val>
                                        </p:tav>
                                      </p:tavLst>
                                    </p:anim>
                                    <p:anim calcmode="lin" valueType="num">
                                      <p:cBhvr>
                                        <p:cTn id="68" dur="500" fill="hold"/>
                                        <p:tgtEl>
                                          <p:spTgt spid="4096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4096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40969">
                                            <p:txEl>
                                              <p:pRg st="0" end="0"/>
                                            </p:txEl>
                                          </p:spTgt>
                                        </p:tgtEl>
                                      </p:cBhvr>
                                    </p:animEffect>
                                  </p:childTnLst>
                                </p:cTn>
                              </p:par>
                              <p:par>
                                <p:cTn id="71" presetID="41" presetClass="entr" presetSubtype="0" fill="hold" grpId="0" nodeType="withEffect">
                                  <p:stCondLst>
                                    <p:cond delay="0"/>
                                  </p:stCondLst>
                                  <p:iterate type="lt">
                                    <p:tmPct val="10000"/>
                                  </p:iterate>
                                  <p:childTnLst>
                                    <p:set>
                                      <p:cBhvr>
                                        <p:cTn id="72" dur="1" fill="hold">
                                          <p:stCondLst>
                                            <p:cond delay="0"/>
                                          </p:stCondLst>
                                        </p:cTn>
                                        <p:tgtEl>
                                          <p:spTgt spid="40969">
                                            <p:txEl>
                                              <p:pRg st="5" end="5"/>
                                            </p:txEl>
                                          </p:spTgt>
                                        </p:tgtEl>
                                        <p:attrNameLst>
                                          <p:attrName>style.visibility</p:attrName>
                                        </p:attrNameLst>
                                      </p:cBhvr>
                                      <p:to>
                                        <p:strVal val="visible"/>
                                      </p:to>
                                    </p:set>
                                    <p:anim calcmode="lin" valueType="num">
                                      <p:cBhvr>
                                        <p:cTn id="73" dur="500" fill="hold"/>
                                        <p:tgtEl>
                                          <p:spTgt spid="40969">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40969">
                                            <p:txEl>
                                              <p:pRg st="5" end="5"/>
                                            </p:txEl>
                                          </p:spTgt>
                                        </p:tgtEl>
                                        <p:attrNameLst>
                                          <p:attrName>ppt_y</p:attrName>
                                        </p:attrNameLst>
                                      </p:cBhvr>
                                      <p:tavLst>
                                        <p:tav tm="0">
                                          <p:val>
                                            <p:strVal val="#ppt_y"/>
                                          </p:val>
                                        </p:tav>
                                        <p:tav tm="100000">
                                          <p:val>
                                            <p:strVal val="#ppt_y"/>
                                          </p:val>
                                        </p:tav>
                                      </p:tavLst>
                                    </p:anim>
                                    <p:anim calcmode="lin" valueType="num">
                                      <p:cBhvr>
                                        <p:cTn id="75" dur="500" fill="hold"/>
                                        <p:tgtEl>
                                          <p:spTgt spid="40969">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40969">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4096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9" grpId="0" build="allAtOnce"/>
      <p:bldP spid="40974" grpId="0"/>
      <p:bldP spid="40975" grpId="0"/>
      <p:bldP spid="40976" grpId="0"/>
      <p:bldP spid="4097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bwMode="auto">
      <p:bgPr>
        <a:solidFill>
          <a:srgbClr val="C4E0E2"/>
        </a:solidFill>
        <a:effectLst/>
      </p:bgPr>
    </p:bg>
    <p:spTree>
      <p:nvGrpSpPr>
        <p:cNvPr id="1" name=""/>
        <p:cNvGrpSpPr/>
        <p:nvPr/>
      </p:nvGrpSpPr>
      <p:grpSpPr>
        <a:xfrm>
          <a:off x="0" y="0"/>
          <a:ext cx="0" cy="0"/>
          <a:chOff x="0" y="0"/>
          <a:chExt cx="0" cy="0"/>
        </a:xfrm>
      </p:grpSpPr>
      <p:grpSp>
        <p:nvGrpSpPr>
          <p:cNvPr id="51202" name="组合 11"/>
          <p:cNvGrpSpPr/>
          <p:nvPr/>
        </p:nvGrpSpPr>
        <p:grpSpPr bwMode="auto">
          <a:xfrm>
            <a:off x="895350" y="1776413"/>
            <a:ext cx="3136900" cy="3108325"/>
            <a:chOff x="0" y="0"/>
            <a:chExt cx="3136392" cy="3108960"/>
          </a:xfrm>
        </p:grpSpPr>
        <p:sp>
          <p:nvSpPr>
            <p:cNvPr id="51203" name="椭圆 3"/>
            <p:cNvSpPr>
              <a:spLocks noChangeArrowheads="1"/>
            </p:cNvSpPr>
            <p:nvPr/>
          </p:nvSpPr>
          <p:spPr bwMode="auto">
            <a:xfrm>
              <a:off x="182880" y="164592"/>
              <a:ext cx="2770632" cy="2770632"/>
            </a:xfrm>
            <a:prstGeom prst="ellipse">
              <a:avLst/>
            </a:prstGeom>
            <a:noFill/>
            <a:ln w="12700">
              <a:solidFill>
                <a:srgbClr val="404040"/>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cxnSp>
          <p:nvCxnSpPr>
            <p:cNvPr id="51204" name="直接连接符 5"/>
            <p:cNvCxnSpPr>
              <a:cxnSpLocks noChangeShapeType="1"/>
            </p:cNvCxnSpPr>
            <p:nvPr/>
          </p:nvCxnSpPr>
          <p:spPr bwMode="auto">
            <a:xfrm>
              <a:off x="1554480" y="0"/>
              <a:ext cx="0" cy="356616"/>
            </a:xfrm>
            <a:prstGeom prst="line">
              <a:avLst/>
            </a:prstGeom>
            <a:noFill/>
            <a:ln w="6350">
              <a:solidFill>
                <a:srgbClr val="404040"/>
              </a:solidFill>
              <a:round/>
            </a:ln>
            <a:extLst>
              <a:ext uri="{909E8E84-426E-40DD-AFC4-6F175D3DCCD1}">
                <a14:hiddenFill xmlns:a14="http://schemas.microsoft.com/office/drawing/2010/main">
                  <a:noFill/>
                </a14:hiddenFill>
              </a:ext>
            </a:extLst>
          </p:spPr>
        </p:cxnSp>
        <p:cxnSp>
          <p:nvCxnSpPr>
            <p:cNvPr id="51205" name="直接连接符 8"/>
            <p:cNvCxnSpPr>
              <a:cxnSpLocks noChangeShapeType="1"/>
            </p:cNvCxnSpPr>
            <p:nvPr/>
          </p:nvCxnSpPr>
          <p:spPr bwMode="auto">
            <a:xfrm>
              <a:off x="2798064" y="1554480"/>
              <a:ext cx="338328" cy="0"/>
            </a:xfrm>
            <a:prstGeom prst="line">
              <a:avLst/>
            </a:prstGeom>
            <a:noFill/>
            <a:ln w="6350">
              <a:solidFill>
                <a:srgbClr val="404040"/>
              </a:solidFill>
              <a:round/>
            </a:ln>
            <a:extLst>
              <a:ext uri="{909E8E84-426E-40DD-AFC4-6F175D3DCCD1}">
                <a14:hiddenFill xmlns:a14="http://schemas.microsoft.com/office/drawing/2010/main">
                  <a:noFill/>
                </a14:hiddenFill>
              </a:ext>
            </a:extLst>
          </p:spPr>
        </p:cxnSp>
        <p:cxnSp>
          <p:nvCxnSpPr>
            <p:cNvPr id="51206" name="直接连接符 9"/>
            <p:cNvCxnSpPr>
              <a:cxnSpLocks noChangeShapeType="1"/>
            </p:cNvCxnSpPr>
            <p:nvPr/>
          </p:nvCxnSpPr>
          <p:spPr bwMode="auto">
            <a:xfrm>
              <a:off x="1551432" y="2752344"/>
              <a:ext cx="0" cy="356616"/>
            </a:xfrm>
            <a:prstGeom prst="line">
              <a:avLst/>
            </a:prstGeom>
            <a:noFill/>
            <a:ln w="6350">
              <a:solidFill>
                <a:srgbClr val="404040"/>
              </a:solidFill>
              <a:round/>
            </a:ln>
            <a:extLst>
              <a:ext uri="{909E8E84-426E-40DD-AFC4-6F175D3DCCD1}">
                <a14:hiddenFill xmlns:a14="http://schemas.microsoft.com/office/drawing/2010/main">
                  <a:noFill/>
                </a14:hiddenFill>
              </a:ext>
            </a:extLst>
          </p:spPr>
        </p:cxnSp>
        <p:cxnSp>
          <p:nvCxnSpPr>
            <p:cNvPr id="51207" name="直接连接符 10"/>
            <p:cNvCxnSpPr>
              <a:cxnSpLocks noChangeShapeType="1"/>
            </p:cNvCxnSpPr>
            <p:nvPr/>
          </p:nvCxnSpPr>
          <p:spPr bwMode="auto">
            <a:xfrm>
              <a:off x="0" y="1549908"/>
              <a:ext cx="338328" cy="0"/>
            </a:xfrm>
            <a:prstGeom prst="line">
              <a:avLst/>
            </a:prstGeom>
            <a:noFill/>
            <a:ln w="6350">
              <a:solidFill>
                <a:srgbClr val="404040"/>
              </a:solidFill>
              <a:round/>
            </a:ln>
            <a:extLst>
              <a:ext uri="{909E8E84-426E-40DD-AFC4-6F175D3DCCD1}">
                <a14:hiddenFill xmlns:a14="http://schemas.microsoft.com/office/drawing/2010/main">
                  <a:noFill/>
                </a14:hiddenFill>
              </a:ext>
            </a:extLst>
          </p:spPr>
        </p:cxnSp>
      </p:grpSp>
      <p:grpSp>
        <p:nvGrpSpPr>
          <p:cNvPr id="51208" name="组合 1"/>
          <p:cNvGrpSpPr/>
          <p:nvPr/>
        </p:nvGrpSpPr>
        <p:grpSpPr bwMode="auto">
          <a:xfrm>
            <a:off x="6635750" y="4765675"/>
            <a:ext cx="5570538" cy="2109788"/>
            <a:chOff x="0" y="0"/>
            <a:chExt cx="5570335" cy="2108954"/>
          </a:xfrm>
        </p:grpSpPr>
        <p:grpSp>
          <p:nvGrpSpPr>
            <p:cNvPr id="51209" name="组合 90"/>
            <p:cNvGrpSpPr/>
            <p:nvPr/>
          </p:nvGrpSpPr>
          <p:grpSpPr bwMode="auto">
            <a:xfrm>
              <a:off x="0" y="22270"/>
              <a:ext cx="2331415" cy="2086684"/>
              <a:chOff x="0" y="0"/>
              <a:chExt cx="2331415" cy="2086684"/>
            </a:xfrm>
          </p:grpSpPr>
          <p:sp>
            <p:nvSpPr>
              <p:cNvPr id="51210" name="任意多边形 82"/>
              <p:cNvSpPr>
                <a:spLocks noChangeArrowheads="1"/>
              </p:cNvSpPr>
              <p:nvPr/>
            </p:nvSpPr>
            <p:spPr bwMode="auto">
              <a:xfrm>
                <a:off x="0" y="1"/>
                <a:ext cx="2331415" cy="2086081"/>
              </a:xfrm>
              <a:custGeom>
                <a:avLst/>
                <a:gdLst>
                  <a:gd name="T0" fmla="*/ 800818 w 2331415"/>
                  <a:gd name="T1" fmla="*/ 0 h 2086081"/>
                  <a:gd name="T2" fmla="*/ 2331415 w 2331415"/>
                  <a:gd name="T3" fmla="*/ 2086081 h 2086081"/>
                  <a:gd name="T4" fmla="*/ 0 w 2331415"/>
                  <a:gd name="T5" fmla="*/ 2086081 h 2086081"/>
                  <a:gd name="T6" fmla="*/ 800818 w 2331415"/>
                  <a:gd name="T7" fmla="*/ 0 h 2086081"/>
                </a:gdLst>
                <a:ahLst/>
                <a:cxnLst>
                  <a:cxn ang="0">
                    <a:pos x="T0" y="T1"/>
                  </a:cxn>
                  <a:cxn ang="0">
                    <a:pos x="T2" y="T3"/>
                  </a:cxn>
                  <a:cxn ang="0">
                    <a:pos x="T4" y="T5"/>
                  </a:cxn>
                  <a:cxn ang="0">
                    <a:pos x="T6" y="T7"/>
                  </a:cxn>
                </a:cxnLst>
                <a:rect l="0" t="0" r="r" b="b"/>
                <a:pathLst>
                  <a:path w="2331415" h="2086081">
                    <a:moveTo>
                      <a:pt x="800818" y="0"/>
                    </a:moveTo>
                    <a:lnTo>
                      <a:pt x="2331415" y="2086081"/>
                    </a:lnTo>
                    <a:lnTo>
                      <a:pt x="0" y="2086081"/>
                    </a:lnTo>
                    <a:lnTo>
                      <a:pt x="800818" y="0"/>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1211" name="任意多边形 83"/>
              <p:cNvSpPr>
                <a:spLocks noChangeArrowheads="1"/>
              </p:cNvSpPr>
              <p:nvPr/>
            </p:nvSpPr>
            <p:spPr bwMode="auto">
              <a:xfrm>
                <a:off x="800818" y="0"/>
                <a:ext cx="1482603" cy="2086684"/>
              </a:xfrm>
              <a:custGeom>
                <a:avLst/>
                <a:gdLst>
                  <a:gd name="T0" fmla="*/ 0 w 1482603"/>
                  <a:gd name="T1" fmla="*/ 0 h 2086684"/>
                  <a:gd name="T2" fmla="*/ 1482603 w 1482603"/>
                  <a:gd name="T3" fmla="*/ 1919271 h 2086684"/>
                  <a:gd name="T4" fmla="*/ 1443562 w 1482603"/>
                  <a:gd name="T5" fmla="*/ 2071812 h 2086684"/>
                  <a:gd name="T6" fmla="*/ 1439711 w 1482603"/>
                  <a:gd name="T7" fmla="*/ 2086684 h 2086684"/>
                  <a:gd name="T8" fmla="*/ 903587 w 1482603"/>
                  <a:gd name="T9" fmla="*/ 2086684 h 2086684"/>
                  <a:gd name="T10" fmla="*/ 830128 w 1482603"/>
                  <a:gd name="T11" fmla="*/ 1915611 h 2086684"/>
                  <a:gd name="T12" fmla="*/ 0 w 1482603"/>
                  <a:gd name="T13" fmla="*/ 0 h 2086684"/>
                </a:gdLst>
                <a:ahLst/>
                <a:cxnLst>
                  <a:cxn ang="0">
                    <a:pos x="T0" y="T1"/>
                  </a:cxn>
                  <a:cxn ang="0">
                    <a:pos x="T2" y="T3"/>
                  </a:cxn>
                  <a:cxn ang="0">
                    <a:pos x="T4" y="T5"/>
                  </a:cxn>
                  <a:cxn ang="0">
                    <a:pos x="T6" y="T7"/>
                  </a:cxn>
                  <a:cxn ang="0">
                    <a:pos x="T8" y="T9"/>
                  </a:cxn>
                  <a:cxn ang="0">
                    <a:pos x="T10" y="T11"/>
                  </a:cxn>
                  <a:cxn ang="0">
                    <a:pos x="T12" y="T13"/>
                  </a:cxn>
                </a:cxnLst>
                <a:rect l="0" t="0" r="r" b="b"/>
                <a:pathLst>
                  <a:path w="1482603" h="2086684">
                    <a:moveTo>
                      <a:pt x="0" y="0"/>
                    </a:moveTo>
                    <a:lnTo>
                      <a:pt x="1482603" y="1919271"/>
                    </a:lnTo>
                    <a:cubicBezTo>
                      <a:pt x="1482603" y="1919271"/>
                      <a:pt x="1467081" y="1980665"/>
                      <a:pt x="1443562" y="2071812"/>
                    </a:cubicBezTo>
                    <a:lnTo>
                      <a:pt x="1439711" y="2086684"/>
                    </a:lnTo>
                    <a:lnTo>
                      <a:pt x="903587" y="2086684"/>
                    </a:lnTo>
                    <a:lnTo>
                      <a:pt x="830128" y="1915611"/>
                    </a:lnTo>
                    <a:cubicBezTo>
                      <a:pt x="473309" y="1086202"/>
                      <a:pt x="0" y="0"/>
                      <a:pt x="0" y="0"/>
                    </a:cubicBezTo>
                    <a:close/>
                  </a:path>
                </a:pathLst>
              </a:custGeom>
              <a:solidFill>
                <a:srgbClr val="222725"/>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1212" name="Freeform 67"/>
              <p:cNvSpPr>
                <a:spLocks noChangeArrowheads="1"/>
              </p:cNvSpPr>
              <p:nvPr/>
            </p:nvSpPr>
            <p:spPr bwMode="auto">
              <a:xfrm>
                <a:off x="476300" y="302248"/>
                <a:ext cx="865382" cy="642673"/>
              </a:xfrm>
              <a:custGeom>
                <a:avLst/>
                <a:gdLst>
                  <a:gd name="T0" fmla="*/ 0 w 272"/>
                  <a:gd name="T1" fmla="*/ 168 h 202"/>
                  <a:gd name="T2" fmla="*/ 78 w 272"/>
                  <a:gd name="T3" fmla="*/ 119 h 202"/>
                  <a:gd name="T4" fmla="*/ 135 w 272"/>
                  <a:gd name="T5" fmla="*/ 202 h 202"/>
                  <a:gd name="T6" fmla="*/ 154 w 272"/>
                  <a:gd name="T7" fmla="*/ 111 h 202"/>
                  <a:gd name="T8" fmla="*/ 227 w 272"/>
                  <a:gd name="T9" fmla="*/ 195 h 202"/>
                  <a:gd name="T10" fmla="*/ 208 w 272"/>
                  <a:gd name="T11" fmla="*/ 66 h 202"/>
                  <a:gd name="T12" fmla="*/ 272 w 272"/>
                  <a:gd name="T13" fmla="*/ 119 h 202"/>
                  <a:gd name="T14" fmla="*/ 177 w 272"/>
                  <a:gd name="T15" fmla="*/ 0 h 202"/>
                  <a:gd name="T16" fmla="*/ 189 w 272"/>
                  <a:gd name="T17" fmla="*/ 85 h 202"/>
                  <a:gd name="T18" fmla="*/ 132 w 272"/>
                  <a:gd name="T19" fmla="*/ 54 h 202"/>
                  <a:gd name="T20" fmla="*/ 118 w 272"/>
                  <a:gd name="T21" fmla="*/ 116 h 202"/>
                  <a:gd name="T22" fmla="*/ 80 w 272"/>
                  <a:gd name="T23" fmla="*/ 45 h 202"/>
                  <a:gd name="T24" fmla="*/ 42 w 272"/>
                  <a:gd name="T25" fmla="*/ 104 h 202"/>
                  <a:gd name="T26" fmla="*/ 52 w 272"/>
                  <a:gd name="T27" fmla="*/ 28 h 202"/>
                  <a:gd name="T28" fmla="*/ 0 w 272"/>
                  <a:gd name="T29" fmla="*/ 16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2" h="202">
                    <a:moveTo>
                      <a:pt x="0" y="168"/>
                    </a:moveTo>
                    <a:lnTo>
                      <a:pt x="78" y="119"/>
                    </a:lnTo>
                    <a:lnTo>
                      <a:pt x="135" y="202"/>
                    </a:lnTo>
                    <a:lnTo>
                      <a:pt x="154" y="111"/>
                    </a:lnTo>
                    <a:lnTo>
                      <a:pt x="227" y="195"/>
                    </a:lnTo>
                    <a:lnTo>
                      <a:pt x="208" y="66"/>
                    </a:lnTo>
                    <a:lnTo>
                      <a:pt x="272" y="119"/>
                    </a:lnTo>
                    <a:lnTo>
                      <a:pt x="177" y="0"/>
                    </a:lnTo>
                    <a:lnTo>
                      <a:pt x="189" y="85"/>
                    </a:lnTo>
                    <a:lnTo>
                      <a:pt x="132" y="54"/>
                    </a:lnTo>
                    <a:lnTo>
                      <a:pt x="118" y="116"/>
                    </a:lnTo>
                    <a:lnTo>
                      <a:pt x="80" y="45"/>
                    </a:lnTo>
                    <a:lnTo>
                      <a:pt x="42" y="104"/>
                    </a:lnTo>
                    <a:lnTo>
                      <a:pt x="52" y="28"/>
                    </a:lnTo>
                    <a:lnTo>
                      <a:pt x="0" y="168"/>
                    </a:lnTo>
                    <a:close/>
                  </a:path>
                </a:pathLst>
              </a:custGeom>
              <a:solidFill>
                <a:srgbClr val="FFFFE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grpSp>
          <p:nvGrpSpPr>
            <p:cNvPr id="51213" name="组合 91"/>
            <p:cNvGrpSpPr/>
            <p:nvPr/>
          </p:nvGrpSpPr>
          <p:grpSpPr bwMode="auto">
            <a:xfrm>
              <a:off x="2122803" y="604495"/>
              <a:ext cx="1872971" cy="1503858"/>
              <a:chOff x="0" y="0"/>
              <a:chExt cx="1872971" cy="1503858"/>
            </a:xfrm>
          </p:grpSpPr>
          <p:sp>
            <p:nvSpPr>
              <p:cNvPr id="51214" name="任意多边形 84"/>
              <p:cNvSpPr>
                <a:spLocks noChangeArrowheads="1"/>
              </p:cNvSpPr>
              <p:nvPr/>
            </p:nvSpPr>
            <p:spPr bwMode="auto">
              <a:xfrm>
                <a:off x="0" y="1"/>
                <a:ext cx="1872971" cy="1503857"/>
              </a:xfrm>
              <a:custGeom>
                <a:avLst/>
                <a:gdLst>
                  <a:gd name="T0" fmla="*/ 930554 w 1872971"/>
                  <a:gd name="T1" fmla="*/ 0 h 1503857"/>
                  <a:gd name="T2" fmla="*/ 1872971 w 1872971"/>
                  <a:gd name="T3" fmla="*/ 1503857 h 1503857"/>
                  <a:gd name="T4" fmla="*/ 0 w 1872971"/>
                  <a:gd name="T5" fmla="*/ 1503857 h 1503857"/>
                  <a:gd name="T6" fmla="*/ 930554 w 1872971"/>
                  <a:gd name="T7" fmla="*/ 0 h 1503857"/>
                </a:gdLst>
                <a:ahLst/>
                <a:cxnLst>
                  <a:cxn ang="0">
                    <a:pos x="T0" y="T1"/>
                  </a:cxn>
                  <a:cxn ang="0">
                    <a:pos x="T2" y="T3"/>
                  </a:cxn>
                  <a:cxn ang="0">
                    <a:pos x="T4" y="T5"/>
                  </a:cxn>
                  <a:cxn ang="0">
                    <a:pos x="T6" y="T7"/>
                  </a:cxn>
                </a:cxnLst>
                <a:rect l="0" t="0" r="r" b="b"/>
                <a:pathLst>
                  <a:path w="1872971" h="1503857">
                    <a:moveTo>
                      <a:pt x="930554" y="0"/>
                    </a:moveTo>
                    <a:lnTo>
                      <a:pt x="1872971" y="1503857"/>
                    </a:lnTo>
                    <a:lnTo>
                      <a:pt x="0" y="1503857"/>
                    </a:lnTo>
                    <a:lnTo>
                      <a:pt x="930554" y="0"/>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1215" name="任意多边形 85"/>
              <p:cNvSpPr>
                <a:spLocks noChangeArrowheads="1"/>
              </p:cNvSpPr>
              <p:nvPr/>
            </p:nvSpPr>
            <p:spPr bwMode="auto">
              <a:xfrm>
                <a:off x="930554" y="0"/>
                <a:ext cx="820840" cy="1503857"/>
              </a:xfrm>
              <a:custGeom>
                <a:avLst/>
                <a:gdLst>
                  <a:gd name="T0" fmla="*/ 0 w 820840"/>
                  <a:gd name="T1" fmla="*/ 0 h 1503857"/>
                  <a:gd name="T2" fmla="*/ 820840 w 820840"/>
                  <a:gd name="T3" fmla="*/ 1291710 h 1503857"/>
                  <a:gd name="T4" fmla="*/ 697163 w 820840"/>
                  <a:gd name="T5" fmla="*/ 1503857 h 1503857"/>
                  <a:gd name="T6" fmla="*/ 283880 w 820840"/>
                  <a:gd name="T7" fmla="*/ 1503857 h 1503857"/>
                  <a:gd name="T8" fmla="*/ 0 w 820840"/>
                  <a:gd name="T9" fmla="*/ 0 h 1503857"/>
                </a:gdLst>
                <a:ahLst/>
                <a:cxnLst>
                  <a:cxn ang="0">
                    <a:pos x="T0" y="T1"/>
                  </a:cxn>
                  <a:cxn ang="0">
                    <a:pos x="T2" y="T3"/>
                  </a:cxn>
                  <a:cxn ang="0">
                    <a:pos x="T4" y="T5"/>
                  </a:cxn>
                  <a:cxn ang="0">
                    <a:pos x="T6" y="T7"/>
                  </a:cxn>
                  <a:cxn ang="0">
                    <a:pos x="T8" y="T9"/>
                  </a:cxn>
                </a:cxnLst>
                <a:rect l="0" t="0" r="r" b="b"/>
                <a:pathLst>
                  <a:path w="820840" h="1503857">
                    <a:moveTo>
                      <a:pt x="0" y="0"/>
                    </a:moveTo>
                    <a:lnTo>
                      <a:pt x="820840" y="1291710"/>
                    </a:lnTo>
                    <a:lnTo>
                      <a:pt x="697163" y="1503857"/>
                    </a:lnTo>
                    <a:lnTo>
                      <a:pt x="283880" y="1503857"/>
                    </a:lnTo>
                    <a:lnTo>
                      <a:pt x="0" y="0"/>
                    </a:lnTo>
                    <a:close/>
                  </a:path>
                </a:pathLst>
              </a:custGeom>
              <a:solidFill>
                <a:srgbClr val="222725"/>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1216" name="Freeform 68"/>
              <p:cNvSpPr>
                <a:spLocks noChangeArrowheads="1"/>
              </p:cNvSpPr>
              <p:nvPr/>
            </p:nvSpPr>
            <p:spPr bwMode="auto">
              <a:xfrm>
                <a:off x="583763" y="171804"/>
                <a:ext cx="722213" cy="680852"/>
              </a:xfrm>
              <a:custGeom>
                <a:avLst/>
                <a:gdLst>
                  <a:gd name="T0" fmla="*/ 0 w 227"/>
                  <a:gd name="T1" fmla="*/ 114 h 214"/>
                  <a:gd name="T2" fmla="*/ 47 w 227"/>
                  <a:gd name="T3" fmla="*/ 93 h 214"/>
                  <a:gd name="T4" fmla="*/ 47 w 227"/>
                  <a:gd name="T5" fmla="*/ 157 h 214"/>
                  <a:gd name="T6" fmla="*/ 109 w 227"/>
                  <a:gd name="T7" fmla="*/ 91 h 214"/>
                  <a:gd name="T8" fmla="*/ 114 w 227"/>
                  <a:gd name="T9" fmla="*/ 214 h 214"/>
                  <a:gd name="T10" fmla="*/ 140 w 227"/>
                  <a:gd name="T11" fmla="*/ 110 h 214"/>
                  <a:gd name="T12" fmla="*/ 197 w 227"/>
                  <a:gd name="T13" fmla="*/ 171 h 214"/>
                  <a:gd name="T14" fmla="*/ 175 w 227"/>
                  <a:gd name="T15" fmla="*/ 95 h 214"/>
                  <a:gd name="T16" fmla="*/ 227 w 227"/>
                  <a:gd name="T17" fmla="*/ 129 h 214"/>
                  <a:gd name="T18" fmla="*/ 159 w 227"/>
                  <a:gd name="T19" fmla="*/ 17 h 214"/>
                  <a:gd name="T20" fmla="*/ 190 w 227"/>
                  <a:gd name="T21" fmla="*/ 81 h 214"/>
                  <a:gd name="T22" fmla="*/ 147 w 227"/>
                  <a:gd name="T23" fmla="*/ 55 h 214"/>
                  <a:gd name="T24" fmla="*/ 147 w 227"/>
                  <a:gd name="T25" fmla="*/ 84 h 214"/>
                  <a:gd name="T26" fmla="*/ 121 w 227"/>
                  <a:gd name="T27" fmla="*/ 41 h 214"/>
                  <a:gd name="T28" fmla="*/ 83 w 227"/>
                  <a:gd name="T29" fmla="*/ 74 h 214"/>
                  <a:gd name="T30" fmla="*/ 73 w 227"/>
                  <a:gd name="T31" fmla="*/ 0 h 214"/>
                  <a:gd name="T32" fmla="*/ 0 w 227"/>
                  <a:gd name="T33" fmla="*/ 1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7" h="214">
                    <a:moveTo>
                      <a:pt x="0" y="114"/>
                    </a:moveTo>
                    <a:lnTo>
                      <a:pt x="47" y="93"/>
                    </a:lnTo>
                    <a:lnTo>
                      <a:pt x="47" y="157"/>
                    </a:lnTo>
                    <a:lnTo>
                      <a:pt x="109" y="91"/>
                    </a:lnTo>
                    <a:lnTo>
                      <a:pt x="114" y="214"/>
                    </a:lnTo>
                    <a:lnTo>
                      <a:pt x="140" y="110"/>
                    </a:lnTo>
                    <a:lnTo>
                      <a:pt x="197" y="171"/>
                    </a:lnTo>
                    <a:lnTo>
                      <a:pt x="175" y="95"/>
                    </a:lnTo>
                    <a:lnTo>
                      <a:pt x="227" y="129"/>
                    </a:lnTo>
                    <a:lnTo>
                      <a:pt x="159" y="17"/>
                    </a:lnTo>
                    <a:lnTo>
                      <a:pt x="190" y="81"/>
                    </a:lnTo>
                    <a:lnTo>
                      <a:pt x="147" y="55"/>
                    </a:lnTo>
                    <a:lnTo>
                      <a:pt x="147" y="84"/>
                    </a:lnTo>
                    <a:lnTo>
                      <a:pt x="121" y="41"/>
                    </a:lnTo>
                    <a:lnTo>
                      <a:pt x="83" y="74"/>
                    </a:lnTo>
                    <a:lnTo>
                      <a:pt x="73" y="0"/>
                    </a:lnTo>
                    <a:lnTo>
                      <a:pt x="0" y="114"/>
                    </a:lnTo>
                    <a:close/>
                  </a:path>
                </a:pathLst>
              </a:custGeom>
              <a:solidFill>
                <a:srgbClr val="FFFFE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grpSp>
          <p:nvGrpSpPr>
            <p:cNvPr id="51217" name="组合 92"/>
            <p:cNvGrpSpPr/>
            <p:nvPr/>
          </p:nvGrpSpPr>
          <p:grpSpPr bwMode="auto">
            <a:xfrm>
              <a:off x="3763682" y="0"/>
              <a:ext cx="1806653" cy="2108352"/>
              <a:chOff x="0" y="0"/>
              <a:chExt cx="1806653" cy="2108352"/>
            </a:xfrm>
          </p:grpSpPr>
          <p:sp>
            <p:nvSpPr>
              <p:cNvPr id="51218" name="任意多边形 87"/>
              <p:cNvSpPr>
                <a:spLocks noChangeArrowheads="1"/>
              </p:cNvSpPr>
              <p:nvPr/>
            </p:nvSpPr>
            <p:spPr bwMode="auto">
              <a:xfrm>
                <a:off x="0" y="0"/>
                <a:ext cx="1806653" cy="2108352"/>
              </a:xfrm>
              <a:custGeom>
                <a:avLst/>
                <a:gdLst>
                  <a:gd name="T0" fmla="*/ 1271781 w 1806653"/>
                  <a:gd name="T1" fmla="*/ 0 h 2108352"/>
                  <a:gd name="T2" fmla="*/ 1806653 w 1806653"/>
                  <a:gd name="T3" fmla="*/ 947793 h 2108352"/>
                  <a:gd name="T4" fmla="*/ 1806653 w 1806653"/>
                  <a:gd name="T5" fmla="*/ 2108352 h 2108352"/>
                  <a:gd name="T6" fmla="*/ 0 w 1806653"/>
                  <a:gd name="T7" fmla="*/ 2108352 h 2108352"/>
                  <a:gd name="T8" fmla="*/ 1271781 w 1806653"/>
                  <a:gd name="T9" fmla="*/ 0 h 2108352"/>
                </a:gdLst>
                <a:ahLst/>
                <a:cxnLst>
                  <a:cxn ang="0">
                    <a:pos x="T0" y="T1"/>
                  </a:cxn>
                  <a:cxn ang="0">
                    <a:pos x="T2" y="T3"/>
                  </a:cxn>
                  <a:cxn ang="0">
                    <a:pos x="T4" y="T5"/>
                  </a:cxn>
                  <a:cxn ang="0">
                    <a:pos x="T6" y="T7"/>
                  </a:cxn>
                  <a:cxn ang="0">
                    <a:pos x="T8" y="T9"/>
                  </a:cxn>
                </a:cxnLst>
                <a:rect l="0" t="0" r="r" b="b"/>
                <a:pathLst>
                  <a:path w="1806653" h="2108352">
                    <a:moveTo>
                      <a:pt x="1271781" y="0"/>
                    </a:moveTo>
                    <a:lnTo>
                      <a:pt x="1806653" y="947793"/>
                    </a:lnTo>
                    <a:lnTo>
                      <a:pt x="1806653" y="2108352"/>
                    </a:lnTo>
                    <a:lnTo>
                      <a:pt x="0" y="2108352"/>
                    </a:lnTo>
                    <a:lnTo>
                      <a:pt x="1271781" y="0"/>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1219" name="任意多边形 89"/>
              <p:cNvSpPr>
                <a:spLocks noChangeArrowheads="1"/>
              </p:cNvSpPr>
              <p:nvPr/>
            </p:nvSpPr>
            <p:spPr bwMode="auto">
              <a:xfrm>
                <a:off x="1271780" y="0"/>
                <a:ext cx="521010" cy="2010740"/>
              </a:xfrm>
              <a:custGeom>
                <a:avLst/>
                <a:gdLst>
                  <a:gd name="T0" fmla="*/ 0 w 521010"/>
                  <a:gd name="T1" fmla="*/ 0 h 2010740"/>
                  <a:gd name="T2" fmla="*/ 521010 w 521010"/>
                  <a:gd name="T3" fmla="*/ 922444 h 2010740"/>
                  <a:gd name="T4" fmla="*/ 521010 w 521010"/>
                  <a:gd name="T5" fmla="*/ 1807123 h 2010740"/>
                  <a:gd name="T6" fmla="*/ 400876 w 521010"/>
                  <a:gd name="T7" fmla="*/ 2010740 h 2010740"/>
                  <a:gd name="T8" fmla="*/ 0 w 521010"/>
                  <a:gd name="T9" fmla="*/ 0 h 2010740"/>
                </a:gdLst>
                <a:ahLst/>
                <a:cxnLst>
                  <a:cxn ang="0">
                    <a:pos x="T0" y="T1"/>
                  </a:cxn>
                  <a:cxn ang="0">
                    <a:pos x="T2" y="T3"/>
                  </a:cxn>
                  <a:cxn ang="0">
                    <a:pos x="T4" y="T5"/>
                  </a:cxn>
                  <a:cxn ang="0">
                    <a:pos x="T6" y="T7"/>
                  </a:cxn>
                  <a:cxn ang="0">
                    <a:pos x="T8" y="T9"/>
                  </a:cxn>
                </a:cxnLst>
                <a:rect l="0" t="0" r="r" b="b"/>
                <a:pathLst>
                  <a:path w="521010" h="2010740">
                    <a:moveTo>
                      <a:pt x="0" y="0"/>
                    </a:moveTo>
                    <a:lnTo>
                      <a:pt x="521010" y="922444"/>
                    </a:lnTo>
                    <a:lnTo>
                      <a:pt x="521010" y="1807123"/>
                    </a:lnTo>
                    <a:lnTo>
                      <a:pt x="400876" y="2010740"/>
                    </a:lnTo>
                    <a:lnTo>
                      <a:pt x="0" y="0"/>
                    </a:lnTo>
                    <a:close/>
                  </a:path>
                </a:pathLst>
              </a:custGeom>
              <a:solidFill>
                <a:srgbClr val="222725"/>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1220" name="Freeform 69"/>
              <p:cNvSpPr>
                <a:spLocks noChangeArrowheads="1"/>
              </p:cNvSpPr>
              <p:nvPr/>
            </p:nvSpPr>
            <p:spPr bwMode="auto">
              <a:xfrm>
                <a:off x="842272" y="203619"/>
                <a:ext cx="919469" cy="763572"/>
              </a:xfrm>
              <a:custGeom>
                <a:avLst/>
                <a:gdLst>
                  <a:gd name="T0" fmla="*/ 230 w 289"/>
                  <a:gd name="T1" fmla="*/ 109 h 240"/>
                  <a:gd name="T2" fmla="*/ 289 w 289"/>
                  <a:gd name="T3" fmla="*/ 209 h 240"/>
                  <a:gd name="T4" fmla="*/ 173 w 289"/>
                  <a:gd name="T5" fmla="*/ 133 h 240"/>
                  <a:gd name="T6" fmla="*/ 142 w 289"/>
                  <a:gd name="T7" fmla="*/ 240 h 240"/>
                  <a:gd name="T8" fmla="*/ 118 w 289"/>
                  <a:gd name="T9" fmla="*/ 133 h 240"/>
                  <a:gd name="T10" fmla="*/ 55 w 289"/>
                  <a:gd name="T11" fmla="*/ 214 h 240"/>
                  <a:gd name="T12" fmla="*/ 90 w 289"/>
                  <a:gd name="T13" fmla="*/ 54 h 240"/>
                  <a:gd name="T14" fmla="*/ 0 w 289"/>
                  <a:gd name="T15" fmla="*/ 152 h 240"/>
                  <a:gd name="T16" fmla="*/ 92 w 289"/>
                  <a:gd name="T17" fmla="*/ 0 h 240"/>
                  <a:gd name="T18" fmla="*/ 111 w 289"/>
                  <a:gd name="T19" fmla="*/ 62 h 240"/>
                  <a:gd name="T20" fmla="*/ 142 w 289"/>
                  <a:gd name="T21" fmla="*/ 52 h 240"/>
                  <a:gd name="T22" fmla="*/ 152 w 289"/>
                  <a:gd name="T23" fmla="*/ 149 h 240"/>
                  <a:gd name="T24" fmla="*/ 156 w 289"/>
                  <a:gd name="T25" fmla="*/ 52 h 240"/>
                  <a:gd name="T26" fmla="*/ 237 w 289"/>
                  <a:gd name="T27" fmla="*/ 138 h 240"/>
                  <a:gd name="T28" fmla="*/ 230 w 289"/>
                  <a:gd name="T29" fmla="*/ 10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9" h="240">
                    <a:moveTo>
                      <a:pt x="230" y="109"/>
                    </a:moveTo>
                    <a:lnTo>
                      <a:pt x="289" y="209"/>
                    </a:lnTo>
                    <a:lnTo>
                      <a:pt x="173" y="133"/>
                    </a:lnTo>
                    <a:lnTo>
                      <a:pt x="142" y="240"/>
                    </a:lnTo>
                    <a:lnTo>
                      <a:pt x="118" y="133"/>
                    </a:lnTo>
                    <a:lnTo>
                      <a:pt x="55" y="214"/>
                    </a:lnTo>
                    <a:lnTo>
                      <a:pt x="90" y="54"/>
                    </a:lnTo>
                    <a:lnTo>
                      <a:pt x="0" y="152"/>
                    </a:lnTo>
                    <a:lnTo>
                      <a:pt x="92" y="0"/>
                    </a:lnTo>
                    <a:lnTo>
                      <a:pt x="111" y="62"/>
                    </a:lnTo>
                    <a:lnTo>
                      <a:pt x="142" y="52"/>
                    </a:lnTo>
                    <a:lnTo>
                      <a:pt x="152" y="149"/>
                    </a:lnTo>
                    <a:lnTo>
                      <a:pt x="156" y="52"/>
                    </a:lnTo>
                    <a:lnTo>
                      <a:pt x="237" y="138"/>
                    </a:lnTo>
                    <a:lnTo>
                      <a:pt x="230" y="109"/>
                    </a:lnTo>
                    <a:close/>
                  </a:path>
                </a:pathLst>
              </a:custGeom>
              <a:solidFill>
                <a:srgbClr val="FFFFE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grpSp>
      <p:grpSp>
        <p:nvGrpSpPr>
          <p:cNvPr id="51221" name="组合 93"/>
          <p:cNvGrpSpPr/>
          <p:nvPr/>
        </p:nvGrpSpPr>
        <p:grpSpPr bwMode="auto">
          <a:xfrm>
            <a:off x="4421188" y="6223000"/>
            <a:ext cx="2236787" cy="614363"/>
            <a:chOff x="0" y="0"/>
            <a:chExt cx="4090988" cy="1123950"/>
          </a:xfrm>
        </p:grpSpPr>
        <p:sp>
          <p:nvSpPr>
            <p:cNvPr id="51222" name="Freeform 70"/>
            <p:cNvSpPr>
              <a:spLocks noChangeArrowheads="1"/>
            </p:cNvSpPr>
            <p:nvPr/>
          </p:nvSpPr>
          <p:spPr bwMode="auto">
            <a:xfrm>
              <a:off x="296862" y="776287"/>
              <a:ext cx="73025" cy="338138"/>
            </a:xfrm>
            <a:custGeom>
              <a:avLst/>
              <a:gdLst>
                <a:gd name="T0" fmla="*/ 40 w 40"/>
                <a:gd name="T1" fmla="*/ 178 h 187"/>
                <a:gd name="T2" fmla="*/ 20 w 40"/>
                <a:gd name="T3" fmla="*/ 187 h 187"/>
                <a:gd name="T4" fmla="*/ 20 w 40"/>
                <a:gd name="T5" fmla="*/ 187 h 187"/>
                <a:gd name="T6" fmla="*/ 0 w 40"/>
                <a:gd name="T7" fmla="*/ 178 h 187"/>
                <a:gd name="T8" fmla="*/ 0 w 40"/>
                <a:gd name="T9" fmla="*/ 8 h 187"/>
                <a:gd name="T10" fmla="*/ 20 w 40"/>
                <a:gd name="T11" fmla="*/ 0 h 187"/>
                <a:gd name="T12" fmla="*/ 20 w 40"/>
                <a:gd name="T13" fmla="*/ 0 h 187"/>
                <a:gd name="T14" fmla="*/ 40 w 40"/>
                <a:gd name="T15" fmla="*/ 8 h 187"/>
                <a:gd name="T16" fmla="*/ 40 w 40"/>
                <a:gd name="T17" fmla="*/ 17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87">
                  <a:moveTo>
                    <a:pt x="40" y="178"/>
                  </a:moveTo>
                  <a:cubicBezTo>
                    <a:pt x="40" y="183"/>
                    <a:pt x="31" y="187"/>
                    <a:pt x="20" y="187"/>
                  </a:cubicBezTo>
                  <a:cubicBezTo>
                    <a:pt x="20" y="187"/>
                    <a:pt x="20" y="187"/>
                    <a:pt x="20" y="187"/>
                  </a:cubicBezTo>
                  <a:cubicBezTo>
                    <a:pt x="9" y="187"/>
                    <a:pt x="0" y="183"/>
                    <a:pt x="0" y="178"/>
                  </a:cubicBezTo>
                  <a:cubicBezTo>
                    <a:pt x="0" y="8"/>
                    <a:pt x="0" y="8"/>
                    <a:pt x="0" y="8"/>
                  </a:cubicBezTo>
                  <a:cubicBezTo>
                    <a:pt x="0" y="4"/>
                    <a:pt x="9" y="0"/>
                    <a:pt x="20" y="0"/>
                  </a:cubicBezTo>
                  <a:cubicBezTo>
                    <a:pt x="20" y="0"/>
                    <a:pt x="20" y="0"/>
                    <a:pt x="20" y="0"/>
                  </a:cubicBezTo>
                  <a:cubicBezTo>
                    <a:pt x="31" y="0"/>
                    <a:pt x="40" y="4"/>
                    <a:pt x="40" y="8"/>
                  </a:cubicBezTo>
                  <a:lnTo>
                    <a:pt x="40" y="178"/>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1223" name="Freeform 71"/>
            <p:cNvSpPr>
              <a:spLocks noChangeArrowheads="1"/>
            </p:cNvSpPr>
            <p:nvPr/>
          </p:nvSpPr>
          <p:spPr bwMode="auto">
            <a:xfrm>
              <a:off x="0" y="169862"/>
              <a:ext cx="666750" cy="776288"/>
            </a:xfrm>
            <a:custGeom>
              <a:avLst/>
              <a:gdLst>
                <a:gd name="T0" fmla="*/ 260 w 370"/>
                <a:gd name="T1" fmla="*/ 304 h 429"/>
                <a:gd name="T2" fmla="*/ 353 w 370"/>
                <a:gd name="T3" fmla="*/ 288 h 429"/>
                <a:gd name="T4" fmla="*/ 246 w 370"/>
                <a:gd name="T5" fmla="*/ 207 h 429"/>
                <a:gd name="T6" fmla="*/ 326 w 370"/>
                <a:gd name="T7" fmla="*/ 184 h 429"/>
                <a:gd name="T8" fmla="*/ 233 w 370"/>
                <a:gd name="T9" fmla="*/ 120 h 429"/>
                <a:gd name="T10" fmla="*/ 271 w 370"/>
                <a:gd name="T11" fmla="*/ 104 h 429"/>
                <a:gd name="T12" fmla="*/ 186 w 370"/>
                <a:gd name="T13" fmla="*/ 0 h 429"/>
                <a:gd name="T14" fmla="*/ 89 w 370"/>
                <a:gd name="T15" fmla="*/ 103 h 429"/>
                <a:gd name="T16" fmla="*/ 136 w 370"/>
                <a:gd name="T17" fmla="*/ 121 h 429"/>
                <a:gd name="T18" fmla="*/ 44 w 370"/>
                <a:gd name="T19" fmla="*/ 184 h 429"/>
                <a:gd name="T20" fmla="*/ 124 w 370"/>
                <a:gd name="T21" fmla="*/ 207 h 429"/>
                <a:gd name="T22" fmla="*/ 17 w 370"/>
                <a:gd name="T23" fmla="*/ 288 h 429"/>
                <a:gd name="T24" fmla="*/ 110 w 370"/>
                <a:gd name="T25" fmla="*/ 304 h 429"/>
                <a:gd name="T26" fmla="*/ 0 w 370"/>
                <a:gd name="T27" fmla="*/ 397 h 429"/>
                <a:gd name="T28" fmla="*/ 186 w 370"/>
                <a:gd name="T29" fmla="*/ 429 h 429"/>
                <a:gd name="T30" fmla="*/ 370 w 370"/>
                <a:gd name="T31" fmla="*/ 397 h 429"/>
                <a:gd name="T32" fmla="*/ 260 w 370"/>
                <a:gd name="T33" fmla="*/ 304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0" h="429">
                  <a:moveTo>
                    <a:pt x="260" y="304"/>
                  </a:moveTo>
                  <a:cubicBezTo>
                    <a:pt x="289" y="305"/>
                    <a:pt x="331" y="302"/>
                    <a:pt x="353" y="288"/>
                  </a:cubicBezTo>
                  <a:cubicBezTo>
                    <a:pt x="312" y="272"/>
                    <a:pt x="267" y="235"/>
                    <a:pt x="246" y="207"/>
                  </a:cubicBezTo>
                  <a:cubicBezTo>
                    <a:pt x="281" y="203"/>
                    <a:pt x="299" y="203"/>
                    <a:pt x="326" y="184"/>
                  </a:cubicBezTo>
                  <a:cubicBezTo>
                    <a:pt x="288" y="176"/>
                    <a:pt x="248" y="141"/>
                    <a:pt x="233" y="120"/>
                  </a:cubicBezTo>
                  <a:cubicBezTo>
                    <a:pt x="253" y="114"/>
                    <a:pt x="254" y="113"/>
                    <a:pt x="271" y="104"/>
                  </a:cubicBezTo>
                  <a:cubicBezTo>
                    <a:pt x="226" y="78"/>
                    <a:pt x="195" y="34"/>
                    <a:pt x="186" y="0"/>
                  </a:cubicBezTo>
                  <a:cubicBezTo>
                    <a:pt x="168" y="54"/>
                    <a:pt x="140" y="84"/>
                    <a:pt x="89" y="103"/>
                  </a:cubicBezTo>
                  <a:cubicBezTo>
                    <a:pt x="105" y="113"/>
                    <a:pt x="119" y="118"/>
                    <a:pt x="136" y="121"/>
                  </a:cubicBezTo>
                  <a:cubicBezTo>
                    <a:pt x="122" y="142"/>
                    <a:pt x="82" y="176"/>
                    <a:pt x="44" y="184"/>
                  </a:cubicBezTo>
                  <a:cubicBezTo>
                    <a:pt x="71" y="203"/>
                    <a:pt x="89" y="203"/>
                    <a:pt x="124" y="207"/>
                  </a:cubicBezTo>
                  <a:cubicBezTo>
                    <a:pt x="103" y="235"/>
                    <a:pt x="58" y="272"/>
                    <a:pt x="17" y="288"/>
                  </a:cubicBezTo>
                  <a:cubicBezTo>
                    <a:pt x="39" y="302"/>
                    <a:pt x="81" y="305"/>
                    <a:pt x="110" y="304"/>
                  </a:cubicBezTo>
                  <a:cubicBezTo>
                    <a:pt x="95" y="333"/>
                    <a:pt x="31" y="383"/>
                    <a:pt x="0" y="397"/>
                  </a:cubicBezTo>
                  <a:cubicBezTo>
                    <a:pt x="66" y="426"/>
                    <a:pt x="133" y="429"/>
                    <a:pt x="186" y="429"/>
                  </a:cubicBezTo>
                  <a:cubicBezTo>
                    <a:pt x="239" y="429"/>
                    <a:pt x="304" y="426"/>
                    <a:pt x="370" y="397"/>
                  </a:cubicBezTo>
                  <a:cubicBezTo>
                    <a:pt x="339" y="383"/>
                    <a:pt x="275" y="333"/>
                    <a:pt x="260" y="304"/>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1224" name="Freeform 72"/>
            <p:cNvSpPr>
              <a:spLocks noChangeArrowheads="1"/>
            </p:cNvSpPr>
            <p:nvPr/>
          </p:nvSpPr>
          <p:spPr bwMode="auto">
            <a:xfrm>
              <a:off x="706437" y="720725"/>
              <a:ext cx="82550" cy="388938"/>
            </a:xfrm>
            <a:custGeom>
              <a:avLst/>
              <a:gdLst>
                <a:gd name="T0" fmla="*/ 46 w 46"/>
                <a:gd name="T1" fmla="*/ 205 h 215"/>
                <a:gd name="T2" fmla="*/ 23 w 46"/>
                <a:gd name="T3" fmla="*/ 215 h 215"/>
                <a:gd name="T4" fmla="*/ 23 w 46"/>
                <a:gd name="T5" fmla="*/ 215 h 215"/>
                <a:gd name="T6" fmla="*/ 0 w 46"/>
                <a:gd name="T7" fmla="*/ 205 h 215"/>
                <a:gd name="T8" fmla="*/ 0 w 46"/>
                <a:gd name="T9" fmla="*/ 9 h 215"/>
                <a:gd name="T10" fmla="*/ 23 w 46"/>
                <a:gd name="T11" fmla="*/ 0 h 215"/>
                <a:gd name="T12" fmla="*/ 23 w 46"/>
                <a:gd name="T13" fmla="*/ 0 h 215"/>
                <a:gd name="T14" fmla="*/ 46 w 46"/>
                <a:gd name="T15" fmla="*/ 9 h 215"/>
                <a:gd name="T16" fmla="*/ 46 w 46"/>
                <a:gd name="T17" fmla="*/ 20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15">
                  <a:moveTo>
                    <a:pt x="46" y="205"/>
                  </a:moveTo>
                  <a:cubicBezTo>
                    <a:pt x="46" y="211"/>
                    <a:pt x="36" y="215"/>
                    <a:pt x="23" y="215"/>
                  </a:cubicBezTo>
                  <a:cubicBezTo>
                    <a:pt x="23" y="215"/>
                    <a:pt x="23" y="215"/>
                    <a:pt x="23" y="215"/>
                  </a:cubicBezTo>
                  <a:cubicBezTo>
                    <a:pt x="10" y="215"/>
                    <a:pt x="0" y="211"/>
                    <a:pt x="0" y="205"/>
                  </a:cubicBezTo>
                  <a:cubicBezTo>
                    <a:pt x="0" y="9"/>
                    <a:pt x="0" y="9"/>
                    <a:pt x="0" y="9"/>
                  </a:cubicBezTo>
                  <a:cubicBezTo>
                    <a:pt x="0" y="4"/>
                    <a:pt x="10" y="0"/>
                    <a:pt x="23" y="0"/>
                  </a:cubicBezTo>
                  <a:cubicBezTo>
                    <a:pt x="23" y="0"/>
                    <a:pt x="23" y="0"/>
                    <a:pt x="23" y="0"/>
                  </a:cubicBezTo>
                  <a:cubicBezTo>
                    <a:pt x="36" y="0"/>
                    <a:pt x="46" y="4"/>
                    <a:pt x="46" y="9"/>
                  </a:cubicBezTo>
                  <a:lnTo>
                    <a:pt x="46" y="205"/>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1225" name="Freeform 73"/>
            <p:cNvSpPr>
              <a:spLocks noChangeArrowheads="1"/>
            </p:cNvSpPr>
            <p:nvPr/>
          </p:nvSpPr>
          <p:spPr bwMode="auto">
            <a:xfrm>
              <a:off x="361950" y="20637"/>
              <a:ext cx="771525" cy="895350"/>
            </a:xfrm>
            <a:custGeom>
              <a:avLst/>
              <a:gdLst>
                <a:gd name="T0" fmla="*/ 301 w 428"/>
                <a:gd name="T1" fmla="*/ 351 h 495"/>
                <a:gd name="T2" fmla="*/ 408 w 428"/>
                <a:gd name="T3" fmla="*/ 332 h 495"/>
                <a:gd name="T4" fmla="*/ 284 w 428"/>
                <a:gd name="T5" fmla="*/ 239 h 495"/>
                <a:gd name="T6" fmla="*/ 377 w 428"/>
                <a:gd name="T7" fmla="*/ 212 h 495"/>
                <a:gd name="T8" fmla="*/ 269 w 428"/>
                <a:gd name="T9" fmla="*/ 139 h 495"/>
                <a:gd name="T10" fmla="*/ 314 w 428"/>
                <a:gd name="T11" fmla="*/ 120 h 495"/>
                <a:gd name="T12" fmla="*/ 216 w 428"/>
                <a:gd name="T13" fmla="*/ 0 h 495"/>
                <a:gd name="T14" fmla="*/ 103 w 428"/>
                <a:gd name="T15" fmla="*/ 119 h 495"/>
                <a:gd name="T16" fmla="*/ 158 w 428"/>
                <a:gd name="T17" fmla="*/ 140 h 495"/>
                <a:gd name="T18" fmla="*/ 51 w 428"/>
                <a:gd name="T19" fmla="*/ 212 h 495"/>
                <a:gd name="T20" fmla="*/ 144 w 428"/>
                <a:gd name="T21" fmla="*/ 239 h 495"/>
                <a:gd name="T22" fmla="*/ 20 w 428"/>
                <a:gd name="T23" fmla="*/ 332 h 495"/>
                <a:gd name="T24" fmla="*/ 127 w 428"/>
                <a:gd name="T25" fmla="*/ 351 h 495"/>
                <a:gd name="T26" fmla="*/ 0 w 428"/>
                <a:gd name="T27" fmla="*/ 458 h 495"/>
                <a:gd name="T28" fmla="*/ 215 w 428"/>
                <a:gd name="T29" fmla="*/ 495 h 495"/>
                <a:gd name="T30" fmla="*/ 428 w 428"/>
                <a:gd name="T31" fmla="*/ 458 h 495"/>
                <a:gd name="T32" fmla="*/ 301 w 428"/>
                <a:gd name="T33" fmla="*/ 351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8" h="495">
                  <a:moveTo>
                    <a:pt x="301" y="351"/>
                  </a:moveTo>
                  <a:cubicBezTo>
                    <a:pt x="334" y="352"/>
                    <a:pt x="383" y="348"/>
                    <a:pt x="408" y="332"/>
                  </a:cubicBezTo>
                  <a:cubicBezTo>
                    <a:pt x="360" y="314"/>
                    <a:pt x="309" y="271"/>
                    <a:pt x="284" y="239"/>
                  </a:cubicBezTo>
                  <a:cubicBezTo>
                    <a:pt x="325" y="234"/>
                    <a:pt x="345" y="234"/>
                    <a:pt x="377" y="212"/>
                  </a:cubicBezTo>
                  <a:cubicBezTo>
                    <a:pt x="333" y="203"/>
                    <a:pt x="286" y="162"/>
                    <a:pt x="269" y="139"/>
                  </a:cubicBezTo>
                  <a:cubicBezTo>
                    <a:pt x="292" y="132"/>
                    <a:pt x="293" y="131"/>
                    <a:pt x="314" y="120"/>
                  </a:cubicBezTo>
                  <a:cubicBezTo>
                    <a:pt x="261" y="90"/>
                    <a:pt x="225" y="39"/>
                    <a:pt x="216" y="0"/>
                  </a:cubicBezTo>
                  <a:cubicBezTo>
                    <a:pt x="194" y="62"/>
                    <a:pt x="162" y="97"/>
                    <a:pt x="103" y="119"/>
                  </a:cubicBezTo>
                  <a:cubicBezTo>
                    <a:pt x="122" y="131"/>
                    <a:pt x="138" y="136"/>
                    <a:pt x="158" y="140"/>
                  </a:cubicBezTo>
                  <a:cubicBezTo>
                    <a:pt x="141" y="164"/>
                    <a:pt x="95" y="203"/>
                    <a:pt x="51" y="212"/>
                  </a:cubicBezTo>
                  <a:cubicBezTo>
                    <a:pt x="83" y="234"/>
                    <a:pt x="103" y="234"/>
                    <a:pt x="144" y="239"/>
                  </a:cubicBezTo>
                  <a:cubicBezTo>
                    <a:pt x="119" y="271"/>
                    <a:pt x="68" y="314"/>
                    <a:pt x="20" y="332"/>
                  </a:cubicBezTo>
                  <a:cubicBezTo>
                    <a:pt x="45" y="348"/>
                    <a:pt x="94" y="352"/>
                    <a:pt x="127" y="351"/>
                  </a:cubicBezTo>
                  <a:cubicBezTo>
                    <a:pt x="110" y="385"/>
                    <a:pt x="36" y="442"/>
                    <a:pt x="0" y="458"/>
                  </a:cubicBezTo>
                  <a:cubicBezTo>
                    <a:pt x="76" y="491"/>
                    <a:pt x="153" y="495"/>
                    <a:pt x="215" y="495"/>
                  </a:cubicBezTo>
                  <a:cubicBezTo>
                    <a:pt x="276" y="495"/>
                    <a:pt x="352" y="491"/>
                    <a:pt x="428" y="458"/>
                  </a:cubicBezTo>
                  <a:cubicBezTo>
                    <a:pt x="392" y="442"/>
                    <a:pt x="318" y="385"/>
                    <a:pt x="301" y="351"/>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1226" name="Freeform 74"/>
            <p:cNvSpPr>
              <a:spLocks noChangeArrowheads="1"/>
            </p:cNvSpPr>
            <p:nvPr/>
          </p:nvSpPr>
          <p:spPr bwMode="auto">
            <a:xfrm>
              <a:off x="1544637" y="815975"/>
              <a:ext cx="65088" cy="303213"/>
            </a:xfrm>
            <a:custGeom>
              <a:avLst/>
              <a:gdLst>
                <a:gd name="T0" fmla="*/ 36 w 36"/>
                <a:gd name="T1" fmla="*/ 159 h 167"/>
                <a:gd name="T2" fmla="*/ 18 w 36"/>
                <a:gd name="T3" fmla="*/ 167 h 167"/>
                <a:gd name="T4" fmla="*/ 18 w 36"/>
                <a:gd name="T5" fmla="*/ 167 h 167"/>
                <a:gd name="T6" fmla="*/ 0 w 36"/>
                <a:gd name="T7" fmla="*/ 159 h 167"/>
                <a:gd name="T8" fmla="*/ 0 w 36"/>
                <a:gd name="T9" fmla="*/ 7 h 167"/>
                <a:gd name="T10" fmla="*/ 18 w 36"/>
                <a:gd name="T11" fmla="*/ 0 h 167"/>
                <a:gd name="T12" fmla="*/ 18 w 36"/>
                <a:gd name="T13" fmla="*/ 0 h 167"/>
                <a:gd name="T14" fmla="*/ 36 w 36"/>
                <a:gd name="T15" fmla="*/ 7 h 167"/>
                <a:gd name="T16" fmla="*/ 36 w 36"/>
                <a:gd name="T17" fmla="*/ 15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67">
                  <a:moveTo>
                    <a:pt x="36" y="159"/>
                  </a:moveTo>
                  <a:cubicBezTo>
                    <a:pt x="36" y="163"/>
                    <a:pt x="28" y="167"/>
                    <a:pt x="18" y="167"/>
                  </a:cubicBezTo>
                  <a:cubicBezTo>
                    <a:pt x="18" y="167"/>
                    <a:pt x="18" y="167"/>
                    <a:pt x="18" y="167"/>
                  </a:cubicBezTo>
                  <a:cubicBezTo>
                    <a:pt x="8" y="167"/>
                    <a:pt x="0" y="163"/>
                    <a:pt x="0" y="159"/>
                  </a:cubicBezTo>
                  <a:cubicBezTo>
                    <a:pt x="0" y="7"/>
                    <a:pt x="0" y="7"/>
                    <a:pt x="0" y="7"/>
                  </a:cubicBezTo>
                  <a:cubicBezTo>
                    <a:pt x="0" y="3"/>
                    <a:pt x="8" y="0"/>
                    <a:pt x="18" y="0"/>
                  </a:cubicBezTo>
                  <a:cubicBezTo>
                    <a:pt x="18" y="0"/>
                    <a:pt x="18" y="0"/>
                    <a:pt x="18" y="0"/>
                  </a:cubicBezTo>
                  <a:cubicBezTo>
                    <a:pt x="28" y="0"/>
                    <a:pt x="36" y="3"/>
                    <a:pt x="36" y="7"/>
                  </a:cubicBezTo>
                  <a:lnTo>
                    <a:pt x="36" y="159"/>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1227" name="Freeform 75"/>
            <p:cNvSpPr>
              <a:spLocks noChangeArrowheads="1"/>
            </p:cNvSpPr>
            <p:nvPr/>
          </p:nvSpPr>
          <p:spPr bwMode="auto">
            <a:xfrm>
              <a:off x="1277937" y="274637"/>
              <a:ext cx="598488" cy="693738"/>
            </a:xfrm>
            <a:custGeom>
              <a:avLst/>
              <a:gdLst>
                <a:gd name="T0" fmla="*/ 233 w 332"/>
                <a:gd name="T1" fmla="*/ 271 h 383"/>
                <a:gd name="T2" fmla="*/ 316 w 332"/>
                <a:gd name="T3" fmla="*/ 257 h 383"/>
                <a:gd name="T4" fmla="*/ 220 w 332"/>
                <a:gd name="T5" fmla="*/ 185 h 383"/>
                <a:gd name="T6" fmla="*/ 292 w 332"/>
                <a:gd name="T7" fmla="*/ 164 h 383"/>
                <a:gd name="T8" fmla="*/ 209 w 332"/>
                <a:gd name="T9" fmla="*/ 107 h 383"/>
                <a:gd name="T10" fmla="*/ 243 w 332"/>
                <a:gd name="T11" fmla="*/ 92 h 383"/>
                <a:gd name="T12" fmla="*/ 167 w 332"/>
                <a:gd name="T13" fmla="*/ 0 h 383"/>
                <a:gd name="T14" fmla="*/ 80 w 332"/>
                <a:gd name="T15" fmla="*/ 91 h 383"/>
                <a:gd name="T16" fmla="*/ 122 w 332"/>
                <a:gd name="T17" fmla="*/ 108 h 383"/>
                <a:gd name="T18" fmla="*/ 40 w 332"/>
                <a:gd name="T19" fmla="*/ 164 h 383"/>
                <a:gd name="T20" fmla="*/ 112 w 332"/>
                <a:gd name="T21" fmla="*/ 185 h 383"/>
                <a:gd name="T22" fmla="*/ 16 w 332"/>
                <a:gd name="T23" fmla="*/ 257 h 383"/>
                <a:gd name="T24" fmla="*/ 99 w 332"/>
                <a:gd name="T25" fmla="*/ 271 h 383"/>
                <a:gd name="T26" fmla="*/ 0 w 332"/>
                <a:gd name="T27" fmla="*/ 354 h 383"/>
                <a:gd name="T28" fmla="*/ 166 w 332"/>
                <a:gd name="T29" fmla="*/ 383 h 383"/>
                <a:gd name="T30" fmla="*/ 332 w 332"/>
                <a:gd name="T31" fmla="*/ 354 h 383"/>
                <a:gd name="T32" fmla="*/ 233 w 332"/>
                <a:gd name="T33" fmla="*/ 271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2" h="383">
                  <a:moveTo>
                    <a:pt x="233" y="271"/>
                  </a:moveTo>
                  <a:cubicBezTo>
                    <a:pt x="258" y="272"/>
                    <a:pt x="297" y="269"/>
                    <a:pt x="316" y="257"/>
                  </a:cubicBezTo>
                  <a:cubicBezTo>
                    <a:pt x="279" y="242"/>
                    <a:pt x="239" y="210"/>
                    <a:pt x="220" y="185"/>
                  </a:cubicBezTo>
                  <a:cubicBezTo>
                    <a:pt x="252" y="181"/>
                    <a:pt x="267" y="181"/>
                    <a:pt x="292" y="164"/>
                  </a:cubicBezTo>
                  <a:cubicBezTo>
                    <a:pt x="258" y="157"/>
                    <a:pt x="222" y="125"/>
                    <a:pt x="209" y="107"/>
                  </a:cubicBezTo>
                  <a:cubicBezTo>
                    <a:pt x="226" y="102"/>
                    <a:pt x="227" y="101"/>
                    <a:pt x="243" y="92"/>
                  </a:cubicBezTo>
                  <a:cubicBezTo>
                    <a:pt x="202" y="70"/>
                    <a:pt x="175" y="30"/>
                    <a:pt x="167" y="0"/>
                  </a:cubicBezTo>
                  <a:cubicBezTo>
                    <a:pt x="151" y="48"/>
                    <a:pt x="126" y="75"/>
                    <a:pt x="80" y="91"/>
                  </a:cubicBezTo>
                  <a:cubicBezTo>
                    <a:pt x="94" y="101"/>
                    <a:pt x="107" y="105"/>
                    <a:pt x="122" y="108"/>
                  </a:cubicBezTo>
                  <a:cubicBezTo>
                    <a:pt x="109" y="126"/>
                    <a:pt x="74" y="157"/>
                    <a:pt x="40" y="164"/>
                  </a:cubicBezTo>
                  <a:cubicBezTo>
                    <a:pt x="64" y="181"/>
                    <a:pt x="80" y="181"/>
                    <a:pt x="112" y="185"/>
                  </a:cubicBezTo>
                  <a:cubicBezTo>
                    <a:pt x="92" y="210"/>
                    <a:pt x="53" y="242"/>
                    <a:pt x="16" y="257"/>
                  </a:cubicBezTo>
                  <a:cubicBezTo>
                    <a:pt x="35" y="269"/>
                    <a:pt x="73" y="272"/>
                    <a:pt x="99" y="271"/>
                  </a:cubicBezTo>
                  <a:cubicBezTo>
                    <a:pt x="85" y="297"/>
                    <a:pt x="28" y="342"/>
                    <a:pt x="0" y="354"/>
                  </a:cubicBezTo>
                  <a:cubicBezTo>
                    <a:pt x="59" y="380"/>
                    <a:pt x="119" y="383"/>
                    <a:pt x="166" y="383"/>
                  </a:cubicBezTo>
                  <a:cubicBezTo>
                    <a:pt x="214" y="383"/>
                    <a:pt x="273" y="380"/>
                    <a:pt x="332" y="354"/>
                  </a:cubicBezTo>
                  <a:cubicBezTo>
                    <a:pt x="304" y="342"/>
                    <a:pt x="246" y="297"/>
                    <a:pt x="233" y="271"/>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1228" name="Freeform 76"/>
            <p:cNvSpPr>
              <a:spLocks noChangeArrowheads="1"/>
            </p:cNvSpPr>
            <p:nvPr/>
          </p:nvSpPr>
          <p:spPr bwMode="auto">
            <a:xfrm>
              <a:off x="1862137" y="706437"/>
              <a:ext cx="85725" cy="392113"/>
            </a:xfrm>
            <a:custGeom>
              <a:avLst/>
              <a:gdLst>
                <a:gd name="T0" fmla="*/ 47 w 47"/>
                <a:gd name="T1" fmla="*/ 208 h 217"/>
                <a:gd name="T2" fmla="*/ 23 w 47"/>
                <a:gd name="T3" fmla="*/ 217 h 217"/>
                <a:gd name="T4" fmla="*/ 23 w 47"/>
                <a:gd name="T5" fmla="*/ 217 h 217"/>
                <a:gd name="T6" fmla="*/ 0 w 47"/>
                <a:gd name="T7" fmla="*/ 208 h 217"/>
                <a:gd name="T8" fmla="*/ 0 w 47"/>
                <a:gd name="T9" fmla="*/ 9 h 217"/>
                <a:gd name="T10" fmla="*/ 23 w 47"/>
                <a:gd name="T11" fmla="*/ 0 h 217"/>
                <a:gd name="T12" fmla="*/ 23 w 47"/>
                <a:gd name="T13" fmla="*/ 0 h 217"/>
                <a:gd name="T14" fmla="*/ 47 w 47"/>
                <a:gd name="T15" fmla="*/ 9 h 217"/>
                <a:gd name="T16" fmla="*/ 47 w 47"/>
                <a:gd name="T17" fmla="*/ 20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217">
                  <a:moveTo>
                    <a:pt x="47" y="208"/>
                  </a:moveTo>
                  <a:cubicBezTo>
                    <a:pt x="47" y="213"/>
                    <a:pt x="36" y="217"/>
                    <a:pt x="23" y="217"/>
                  </a:cubicBezTo>
                  <a:cubicBezTo>
                    <a:pt x="23" y="217"/>
                    <a:pt x="23" y="217"/>
                    <a:pt x="23" y="217"/>
                  </a:cubicBezTo>
                  <a:cubicBezTo>
                    <a:pt x="10" y="217"/>
                    <a:pt x="0" y="213"/>
                    <a:pt x="0" y="208"/>
                  </a:cubicBezTo>
                  <a:cubicBezTo>
                    <a:pt x="0" y="9"/>
                    <a:pt x="0" y="9"/>
                    <a:pt x="0" y="9"/>
                  </a:cubicBezTo>
                  <a:cubicBezTo>
                    <a:pt x="0" y="4"/>
                    <a:pt x="10" y="0"/>
                    <a:pt x="23" y="0"/>
                  </a:cubicBezTo>
                  <a:cubicBezTo>
                    <a:pt x="23" y="0"/>
                    <a:pt x="23" y="0"/>
                    <a:pt x="23" y="0"/>
                  </a:cubicBezTo>
                  <a:cubicBezTo>
                    <a:pt x="36" y="0"/>
                    <a:pt x="47" y="4"/>
                    <a:pt x="47" y="9"/>
                  </a:cubicBezTo>
                  <a:lnTo>
                    <a:pt x="47" y="208"/>
                  </a:ln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1229" name="Freeform 77"/>
            <p:cNvSpPr>
              <a:spLocks noChangeArrowheads="1"/>
            </p:cNvSpPr>
            <p:nvPr/>
          </p:nvSpPr>
          <p:spPr bwMode="auto">
            <a:xfrm>
              <a:off x="1514475" y="0"/>
              <a:ext cx="779463" cy="904875"/>
            </a:xfrm>
            <a:custGeom>
              <a:avLst/>
              <a:gdLst>
                <a:gd name="T0" fmla="*/ 304 w 432"/>
                <a:gd name="T1" fmla="*/ 354 h 500"/>
                <a:gd name="T2" fmla="*/ 412 w 432"/>
                <a:gd name="T3" fmla="*/ 335 h 500"/>
                <a:gd name="T4" fmla="*/ 287 w 432"/>
                <a:gd name="T5" fmla="*/ 241 h 500"/>
                <a:gd name="T6" fmla="*/ 381 w 432"/>
                <a:gd name="T7" fmla="*/ 213 h 500"/>
                <a:gd name="T8" fmla="*/ 272 w 432"/>
                <a:gd name="T9" fmla="*/ 139 h 500"/>
                <a:gd name="T10" fmla="*/ 317 w 432"/>
                <a:gd name="T11" fmla="*/ 120 h 500"/>
                <a:gd name="T12" fmla="*/ 218 w 432"/>
                <a:gd name="T13" fmla="*/ 0 h 500"/>
                <a:gd name="T14" fmla="*/ 104 w 432"/>
                <a:gd name="T15" fmla="*/ 119 h 500"/>
                <a:gd name="T16" fmla="*/ 159 w 432"/>
                <a:gd name="T17" fmla="*/ 141 h 500"/>
                <a:gd name="T18" fmla="*/ 51 w 432"/>
                <a:gd name="T19" fmla="*/ 213 h 500"/>
                <a:gd name="T20" fmla="*/ 145 w 432"/>
                <a:gd name="T21" fmla="*/ 241 h 500"/>
                <a:gd name="T22" fmla="*/ 20 w 432"/>
                <a:gd name="T23" fmla="*/ 335 h 500"/>
                <a:gd name="T24" fmla="*/ 128 w 432"/>
                <a:gd name="T25" fmla="*/ 354 h 500"/>
                <a:gd name="T26" fmla="*/ 0 w 432"/>
                <a:gd name="T27" fmla="*/ 461 h 500"/>
                <a:gd name="T28" fmla="*/ 217 w 432"/>
                <a:gd name="T29" fmla="*/ 500 h 500"/>
                <a:gd name="T30" fmla="*/ 432 w 432"/>
                <a:gd name="T31" fmla="*/ 461 h 500"/>
                <a:gd name="T32" fmla="*/ 304 w 432"/>
                <a:gd name="T33" fmla="*/ 354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2" h="500">
                  <a:moveTo>
                    <a:pt x="304" y="354"/>
                  </a:moveTo>
                  <a:cubicBezTo>
                    <a:pt x="337" y="355"/>
                    <a:pt x="387" y="351"/>
                    <a:pt x="412" y="335"/>
                  </a:cubicBezTo>
                  <a:cubicBezTo>
                    <a:pt x="364" y="316"/>
                    <a:pt x="312" y="273"/>
                    <a:pt x="287" y="241"/>
                  </a:cubicBezTo>
                  <a:cubicBezTo>
                    <a:pt x="328" y="236"/>
                    <a:pt x="348" y="236"/>
                    <a:pt x="381" y="213"/>
                  </a:cubicBezTo>
                  <a:cubicBezTo>
                    <a:pt x="336" y="205"/>
                    <a:pt x="289" y="163"/>
                    <a:pt x="272" y="139"/>
                  </a:cubicBezTo>
                  <a:cubicBezTo>
                    <a:pt x="295" y="133"/>
                    <a:pt x="296" y="131"/>
                    <a:pt x="317" y="120"/>
                  </a:cubicBezTo>
                  <a:cubicBezTo>
                    <a:pt x="264" y="91"/>
                    <a:pt x="228" y="39"/>
                    <a:pt x="218"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0" y="335"/>
                  </a:cubicBezTo>
                  <a:cubicBezTo>
                    <a:pt x="46"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1230" name="Freeform 78"/>
            <p:cNvSpPr>
              <a:spLocks noChangeArrowheads="1"/>
            </p:cNvSpPr>
            <p:nvPr/>
          </p:nvSpPr>
          <p:spPr bwMode="auto">
            <a:xfrm>
              <a:off x="2586037" y="768350"/>
              <a:ext cx="71438" cy="336550"/>
            </a:xfrm>
            <a:custGeom>
              <a:avLst/>
              <a:gdLst>
                <a:gd name="T0" fmla="*/ 40 w 40"/>
                <a:gd name="T1" fmla="*/ 178 h 186"/>
                <a:gd name="T2" fmla="*/ 20 w 40"/>
                <a:gd name="T3" fmla="*/ 186 h 186"/>
                <a:gd name="T4" fmla="*/ 20 w 40"/>
                <a:gd name="T5" fmla="*/ 186 h 186"/>
                <a:gd name="T6" fmla="*/ 0 w 40"/>
                <a:gd name="T7" fmla="*/ 178 h 186"/>
                <a:gd name="T8" fmla="*/ 0 w 40"/>
                <a:gd name="T9" fmla="*/ 8 h 186"/>
                <a:gd name="T10" fmla="*/ 20 w 40"/>
                <a:gd name="T11" fmla="*/ 0 h 186"/>
                <a:gd name="T12" fmla="*/ 20 w 40"/>
                <a:gd name="T13" fmla="*/ 0 h 186"/>
                <a:gd name="T14" fmla="*/ 40 w 40"/>
                <a:gd name="T15" fmla="*/ 8 h 186"/>
                <a:gd name="T16" fmla="*/ 40 w 40"/>
                <a:gd name="T17" fmla="*/ 17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86">
                  <a:moveTo>
                    <a:pt x="40" y="178"/>
                  </a:moveTo>
                  <a:cubicBezTo>
                    <a:pt x="40" y="183"/>
                    <a:pt x="31" y="186"/>
                    <a:pt x="20" y="186"/>
                  </a:cubicBezTo>
                  <a:cubicBezTo>
                    <a:pt x="20" y="186"/>
                    <a:pt x="20" y="186"/>
                    <a:pt x="20" y="186"/>
                  </a:cubicBezTo>
                  <a:cubicBezTo>
                    <a:pt x="9" y="186"/>
                    <a:pt x="0" y="183"/>
                    <a:pt x="0" y="178"/>
                  </a:cubicBezTo>
                  <a:cubicBezTo>
                    <a:pt x="0" y="8"/>
                    <a:pt x="0" y="8"/>
                    <a:pt x="0" y="8"/>
                  </a:cubicBezTo>
                  <a:cubicBezTo>
                    <a:pt x="0" y="3"/>
                    <a:pt x="9" y="0"/>
                    <a:pt x="20" y="0"/>
                  </a:cubicBezTo>
                  <a:cubicBezTo>
                    <a:pt x="20" y="0"/>
                    <a:pt x="20" y="0"/>
                    <a:pt x="20" y="0"/>
                  </a:cubicBezTo>
                  <a:cubicBezTo>
                    <a:pt x="31" y="0"/>
                    <a:pt x="40" y="3"/>
                    <a:pt x="40" y="8"/>
                  </a:cubicBezTo>
                  <a:lnTo>
                    <a:pt x="40" y="178"/>
                  </a:lnTo>
                  <a:close/>
                </a:path>
              </a:pathLst>
            </a:custGeom>
            <a:solidFill>
              <a:srgbClr val="4F854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1231" name="Freeform 79"/>
            <p:cNvSpPr>
              <a:spLocks noChangeArrowheads="1"/>
            </p:cNvSpPr>
            <p:nvPr/>
          </p:nvSpPr>
          <p:spPr bwMode="auto">
            <a:xfrm>
              <a:off x="2287587" y="163512"/>
              <a:ext cx="666750" cy="774700"/>
            </a:xfrm>
            <a:custGeom>
              <a:avLst/>
              <a:gdLst>
                <a:gd name="T0" fmla="*/ 260 w 370"/>
                <a:gd name="T1" fmla="*/ 303 h 428"/>
                <a:gd name="T2" fmla="*/ 352 w 370"/>
                <a:gd name="T3" fmla="*/ 287 h 428"/>
                <a:gd name="T4" fmla="*/ 245 w 370"/>
                <a:gd name="T5" fmla="*/ 206 h 428"/>
                <a:gd name="T6" fmla="*/ 326 w 370"/>
                <a:gd name="T7" fmla="*/ 183 h 428"/>
                <a:gd name="T8" fmla="*/ 233 w 370"/>
                <a:gd name="T9" fmla="*/ 119 h 428"/>
                <a:gd name="T10" fmla="*/ 271 w 370"/>
                <a:gd name="T11" fmla="*/ 103 h 428"/>
                <a:gd name="T12" fmla="*/ 186 w 370"/>
                <a:gd name="T13" fmla="*/ 0 h 428"/>
                <a:gd name="T14" fmla="*/ 89 w 370"/>
                <a:gd name="T15" fmla="*/ 102 h 428"/>
                <a:gd name="T16" fmla="*/ 136 w 370"/>
                <a:gd name="T17" fmla="*/ 120 h 428"/>
                <a:gd name="T18" fmla="*/ 44 w 370"/>
                <a:gd name="T19" fmla="*/ 183 h 428"/>
                <a:gd name="T20" fmla="*/ 124 w 370"/>
                <a:gd name="T21" fmla="*/ 206 h 428"/>
                <a:gd name="T22" fmla="*/ 17 w 370"/>
                <a:gd name="T23" fmla="*/ 287 h 428"/>
                <a:gd name="T24" fmla="*/ 109 w 370"/>
                <a:gd name="T25" fmla="*/ 303 h 428"/>
                <a:gd name="T26" fmla="*/ 0 w 370"/>
                <a:gd name="T27" fmla="*/ 395 h 428"/>
                <a:gd name="T28" fmla="*/ 185 w 370"/>
                <a:gd name="T29" fmla="*/ 428 h 428"/>
                <a:gd name="T30" fmla="*/ 370 w 370"/>
                <a:gd name="T31" fmla="*/ 395 h 428"/>
                <a:gd name="T32" fmla="*/ 260 w 370"/>
                <a:gd name="T33" fmla="*/ 30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0" h="428">
                  <a:moveTo>
                    <a:pt x="260" y="303"/>
                  </a:moveTo>
                  <a:cubicBezTo>
                    <a:pt x="288" y="304"/>
                    <a:pt x="331" y="301"/>
                    <a:pt x="352" y="287"/>
                  </a:cubicBezTo>
                  <a:cubicBezTo>
                    <a:pt x="311" y="271"/>
                    <a:pt x="267" y="234"/>
                    <a:pt x="245" y="206"/>
                  </a:cubicBezTo>
                  <a:cubicBezTo>
                    <a:pt x="281" y="202"/>
                    <a:pt x="298" y="202"/>
                    <a:pt x="326" y="183"/>
                  </a:cubicBezTo>
                  <a:cubicBezTo>
                    <a:pt x="288" y="175"/>
                    <a:pt x="247" y="140"/>
                    <a:pt x="233" y="119"/>
                  </a:cubicBezTo>
                  <a:cubicBezTo>
                    <a:pt x="252" y="113"/>
                    <a:pt x="253" y="112"/>
                    <a:pt x="271" y="103"/>
                  </a:cubicBezTo>
                  <a:cubicBezTo>
                    <a:pt x="226" y="77"/>
                    <a:pt x="195" y="33"/>
                    <a:pt x="186" y="0"/>
                  </a:cubicBezTo>
                  <a:cubicBezTo>
                    <a:pt x="168" y="53"/>
                    <a:pt x="140" y="83"/>
                    <a:pt x="89" y="102"/>
                  </a:cubicBezTo>
                  <a:cubicBezTo>
                    <a:pt x="105" y="112"/>
                    <a:pt x="119" y="117"/>
                    <a:pt x="136" y="120"/>
                  </a:cubicBezTo>
                  <a:cubicBezTo>
                    <a:pt x="122" y="141"/>
                    <a:pt x="82" y="175"/>
                    <a:pt x="44" y="183"/>
                  </a:cubicBezTo>
                  <a:cubicBezTo>
                    <a:pt x="71" y="202"/>
                    <a:pt x="89" y="202"/>
                    <a:pt x="124" y="206"/>
                  </a:cubicBezTo>
                  <a:cubicBezTo>
                    <a:pt x="102" y="234"/>
                    <a:pt x="58" y="271"/>
                    <a:pt x="17" y="287"/>
                  </a:cubicBezTo>
                  <a:cubicBezTo>
                    <a:pt x="39" y="301"/>
                    <a:pt x="81" y="304"/>
                    <a:pt x="109" y="303"/>
                  </a:cubicBezTo>
                  <a:cubicBezTo>
                    <a:pt x="95" y="332"/>
                    <a:pt x="31" y="382"/>
                    <a:pt x="0" y="395"/>
                  </a:cubicBezTo>
                  <a:cubicBezTo>
                    <a:pt x="66" y="425"/>
                    <a:pt x="132" y="428"/>
                    <a:pt x="185" y="428"/>
                  </a:cubicBezTo>
                  <a:cubicBezTo>
                    <a:pt x="238" y="428"/>
                    <a:pt x="304" y="425"/>
                    <a:pt x="370" y="395"/>
                  </a:cubicBezTo>
                  <a:cubicBezTo>
                    <a:pt x="339" y="382"/>
                    <a:pt x="275" y="332"/>
                    <a:pt x="260" y="303"/>
                  </a:cubicBezTo>
                  <a:close/>
                </a:path>
              </a:pathLst>
            </a:custGeom>
            <a:solidFill>
              <a:srgbClr val="4F854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1232" name="Freeform 80"/>
            <p:cNvSpPr>
              <a:spLocks noChangeArrowheads="1"/>
            </p:cNvSpPr>
            <p:nvPr/>
          </p:nvSpPr>
          <p:spPr bwMode="auto">
            <a:xfrm>
              <a:off x="2249487" y="757237"/>
              <a:ext cx="77788" cy="360363"/>
            </a:xfrm>
            <a:custGeom>
              <a:avLst/>
              <a:gdLst>
                <a:gd name="T0" fmla="*/ 43 w 43"/>
                <a:gd name="T1" fmla="*/ 190 h 199"/>
                <a:gd name="T2" fmla="*/ 22 w 43"/>
                <a:gd name="T3" fmla="*/ 199 h 199"/>
                <a:gd name="T4" fmla="*/ 22 w 43"/>
                <a:gd name="T5" fmla="*/ 199 h 199"/>
                <a:gd name="T6" fmla="*/ 0 w 43"/>
                <a:gd name="T7" fmla="*/ 190 h 199"/>
                <a:gd name="T8" fmla="*/ 0 w 43"/>
                <a:gd name="T9" fmla="*/ 9 h 199"/>
                <a:gd name="T10" fmla="*/ 22 w 43"/>
                <a:gd name="T11" fmla="*/ 0 h 199"/>
                <a:gd name="T12" fmla="*/ 22 w 43"/>
                <a:gd name="T13" fmla="*/ 0 h 199"/>
                <a:gd name="T14" fmla="*/ 43 w 43"/>
                <a:gd name="T15" fmla="*/ 9 h 199"/>
                <a:gd name="T16" fmla="*/ 43 w 43"/>
                <a:gd name="T17" fmla="*/ 19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199">
                  <a:moveTo>
                    <a:pt x="43" y="190"/>
                  </a:moveTo>
                  <a:cubicBezTo>
                    <a:pt x="43" y="195"/>
                    <a:pt x="34" y="199"/>
                    <a:pt x="22" y="199"/>
                  </a:cubicBezTo>
                  <a:cubicBezTo>
                    <a:pt x="22" y="199"/>
                    <a:pt x="22" y="199"/>
                    <a:pt x="22" y="199"/>
                  </a:cubicBezTo>
                  <a:cubicBezTo>
                    <a:pt x="10" y="199"/>
                    <a:pt x="0" y="195"/>
                    <a:pt x="0" y="190"/>
                  </a:cubicBezTo>
                  <a:cubicBezTo>
                    <a:pt x="0" y="9"/>
                    <a:pt x="0" y="9"/>
                    <a:pt x="0" y="9"/>
                  </a:cubicBezTo>
                  <a:cubicBezTo>
                    <a:pt x="0" y="4"/>
                    <a:pt x="10" y="0"/>
                    <a:pt x="22" y="0"/>
                  </a:cubicBezTo>
                  <a:cubicBezTo>
                    <a:pt x="22" y="0"/>
                    <a:pt x="22" y="0"/>
                    <a:pt x="22" y="0"/>
                  </a:cubicBezTo>
                  <a:cubicBezTo>
                    <a:pt x="34" y="0"/>
                    <a:pt x="43" y="4"/>
                    <a:pt x="43" y="9"/>
                  </a:cubicBezTo>
                  <a:lnTo>
                    <a:pt x="43" y="190"/>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1233" name="Freeform 81"/>
            <p:cNvSpPr>
              <a:spLocks noChangeArrowheads="1"/>
            </p:cNvSpPr>
            <p:nvPr/>
          </p:nvSpPr>
          <p:spPr bwMode="auto">
            <a:xfrm>
              <a:off x="1931987" y="111125"/>
              <a:ext cx="714375" cy="828675"/>
            </a:xfrm>
            <a:custGeom>
              <a:avLst/>
              <a:gdLst>
                <a:gd name="T0" fmla="*/ 278 w 396"/>
                <a:gd name="T1" fmla="*/ 324 h 458"/>
                <a:gd name="T2" fmla="*/ 377 w 396"/>
                <a:gd name="T3" fmla="*/ 307 h 458"/>
                <a:gd name="T4" fmla="*/ 263 w 396"/>
                <a:gd name="T5" fmla="*/ 221 h 458"/>
                <a:gd name="T6" fmla="*/ 349 w 396"/>
                <a:gd name="T7" fmla="*/ 196 h 458"/>
                <a:gd name="T8" fmla="*/ 249 w 396"/>
                <a:gd name="T9" fmla="*/ 128 h 458"/>
                <a:gd name="T10" fmla="*/ 290 w 396"/>
                <a:gd name="T11" fmla="*/ 111 h 458"/>
                <a:gd name="T12" fmla="*/ 199 w 396"/>
                <a:gd name="T13" fmla="*/ 0 h 458"/>
                <a:gd name="T14" fmla="*/ 95 w 396"/>
                <a:gd name="T15" fmla="*/ 109 h 458"/>
                <a:gd name="T16" fmla="*/ 146 w 396"/>
                <a:gd name="T17" fmla="*/ 129 h 458"/>
                <a:gd name="T18" fmla="*/ 47 w 396"/>
                <a:gd name="T19" fmla="*/ 196 h 458"/>
                <a:gd name="T20" fmla="*/ 133 w 396"/>
                <a:gd name="T21" fmla="*/ 221 h 458"/>
                <a:gd name="T22" fmla="*/ 19 w 396"/>
                <a:gd name="T23" fmla="*/ 307 h 458"/>
                <a:gd name="T24" fmla="*/ 118 w 396"/>
                <a:gd name="T25" fmla="*/ 324 h 458"/>
                <a:gd name="T26" fmla="*/ 0 w 396"/>
                <a:gd name="T27" fmla="*/ 423 h 458"/>
                <a:gd name="T28" fmla="*/ 199 w 396"/>
                <a:gd name="T29" fmla="*/ 458 h 458"/>
                <a:gd name="T30" fmla="*/ 396 w 396"/>
                <a:gd name="T31" fmla="*/ 423 h 458"/>
                <a:gd name="T32" fmla="*/ 278 w 396"/>
                <a:gd name="T33" fmla="*/ 324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6" h="458">
                  <a:moveTo>
                    <a:pt x="278" y="324"/>
                  </a:moveTo>
                  <a:cubicBezTo>
                    <a:pt x="308" y="325"/>
                    <a:pt x="354" y="322"/>
                    <a:pt x="377" y="307"/>
                  </a:cubicBezTo>
                  <a:cubicBezTo>
                    <a:pt x="333" y="290"/>
                    <a:pt x="286" y="251"/>
                    <a:pt x="263" y="221"/>
                  </a:cubicBezTo>
                  <a:cubicBezTo>
                    <a:pt x="300" y="216"/>
                    <a:pt x="319" y="216"/>
                    <a:pt x="349" y="196"/>
                  </a:cubicBezTo>
                  <a:cubicBezTo>
                    <a:pt x="308" y="188"/>
                    <a:pt x="265" y="150"/>
                    <a:pt x="249" y="128"/>
                  </a:cubicBezTo>
                  <a:cubicBezTo>
                    <a:pt x="270" y="122"/>
                    <a:pt x="271" y="121"/>
                    <a:pt x="290" y="111"/>
                  </a:cubicBezTo>
                  <a:cubicBezTo>
                    <a:pt x="241" y="83"/>
                    <a:pt x="208" y="36"/>
                    <a:pt x="199" y="0"/>
                  </a:cubicBezTo>
                  <a:cubicBezTo>
                    <a:pt x="180" y="57"/>
                    <a:pt x="150" y="90"/>
                    <a:pt x="95" y="109"/>
                  </a:cubicBezTo>
                  <a:cubicBezTo>
                    <a:pt x="112" y="121"/>
                    <a:pt x="127" y="126"/>
                    <a:pt x="146" y="129"/>
                  </a:cubicBezTo>
                  <a:cubicBezTo>
                    <a:pt x="130" y="151"/>
                    <a:pt x="88" y="188"/>
                    <a:pt x="47" y="196"/>
                  </a:cubicBezTo>
                  <a:cubicBezTo>
                    <a:pt x="77" y="216"/>
                    <a:pt x="96" y="216"/>
                    <a:pt x="133" y="221"/>
                  </a:cubicBezTo>
                  <a:cubicBezTo>
                    <a:pt x="110" y="251"/>
                    <a:pt x="63" y="290"/>
                    <a:pt x="19" y="307"/>
                  </a:cubicBezTo>
                  <a:cubicBezTo>
                    <a:pt x="42" y="322"/>
                    <a:pt x="87" y="325"/>
                    <a:pt x="118" y="324"/>
                  </a:cubicBezTo>
                  <a:cubicBezTo>
                    <a:pt x="102" y="355"/>
                    <a:pt x="33" y="409"/>
                    <a:pt x="0" y="423"/>
                  </a:cubicBezTo>
                  <a:cubicBezTo>
                    <a:pt x="71" y="454"/>
                    <a:pt x="142" y="458"/>
                    <a:pt x="199" y="458"/>
                  </a:cubicBezTo>
                  <a:cubicBezTo>
                    <a:pt x="255" y="458"/>
                    <a:pt x="325" y="454"/>
                    <a:pt x="396" y="423"/>
                  </a:cubicBezTo>
                  <a:cubicBezTo>
                    <a:pt x="363" y="409"/>
                    <a:pt x="294" y="355"/>
                    <a:pt x="278" y="324"/>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1234" name="Freeform 82"/>
            <p:cNvSpPr>
              <a:spLocks noChangeArrowheads="1"/>
            </p:cNvSpPr>
            <p:nvPr/>
          </p:nvSpPr>
          <p:spPr bwMode="auto">
            <a:xfrm>
              <a:off x="3321050" y="750887"/>
              <a:ext cx="76200" cy="354013"/>
            </a:xfrm>
            <a:custGeom>
              <a:avLst/>
              <a:gdLst>
                <a:gd name="T0" fmla="*/ 42 w 42"/>
                <a:gd name="T1" fmla="*/ 187 h 195"/>
                <a:gd name="T2" fmla="*/ 21 w 42"/>
                <a:gd name="T3" fmla="*/ 195 h 195"/>
                <a:gd name="T4" fmla="*/ 21 w 42"/>
                <a:gd name="T5" fmla="*/ 195 h 195"/>
                <a:gd name="T6" fmla="*/ 0 w 42"/>
                <a:gd name="T7" fmla="*/ 187 h 195"/>
                <a:gd name="T8" fmla="*/ 0 w 42"/>
                <a:gd name="T9" fmla="*/ 9 h 195"/>
                <a:gd name="T10" fmla="*/ 21 w 42"/>
                <a:gd name="T11" fmla="*/ 0 h 195"/>
                <a:gd name="T12" fmla="*/ 21 w 42"/>
                <a:gd name="T13" fmla="*/ 0 h 195"/>
                <a:gd name="T14" fmla="*/ 42 w 42"/>
                <a:gd name="T15" fmla="*/ 9 h 195"/>
                <a:gd name="T16" fmla="*/ 42 w 42"/>
                <a:gd name="T17" fmla="*/ 18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195">
                  <a:moveTo>
                    <a:pt x="42" y="187"/>
                  </a:moveTo>
                  <a:cubicBezTo>
                    <a:pt x="42" y="191"/>
                    <a:pt x="33" y="195"/>
                    <a:pt x="21" y="195"/>
                  </a:cubicBezTo>
                  <a:cubicBezTo>
                    <a:pt x="21" y="195"/>
                    <a:pt x="21" y="195"/>
                    <a:pt x="21" y="195"/>
                  </a:cubicBezTo>
                  <a:cubicBezTo>
                    <a:pt x="10" y="195"/>
                    <a:pt x="0" y="191"/>
                    <a:pt x="0" y="187"/>
                  </a:cubicBezTo>
                  <a:cubicBezTo>
                    <a:pt x="0" y="9"/>
                    <a:pt x="0" y="9"/>
                    <a:pt x="0" y="9"/>
                  </a:cubicBezTo>
                  <a:cubicBezTo>
                    <a:pt x="0" y="4"/>
                    <a:pt x="10" y="0"/>
                    <a:pt x="21" y="0"/>
                  </a:cubicBezTo>
                  <a:cubicBezTo>
                    <a:pt x="21" y="0"/>
                    <a:pt x="21" y="0"/>
                    <a:pt x="21" y="0"/>
                  </a:cubicBezTo>
                  <a:cubicBezTo>
                    <a:pt x="33" y="0"/>
                    <a:pt x="42" y="4"/>
                    <a:pt x="42" y="9"/>
                  </a:cubicBezTo>
                  <a:lnTo>
                    <a:pt x="42" y="187"/>
                  </a:lnTo>
                  <a:close/>
                </a:path>
              </a:pathLst>
            </a:custGeom>
            <a:solidFill>
              <a:srgbClr val="4F854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1235" name="Freeform 83"/>
            <p:cNvSpPr>
              <a:spLocks noChangeArrowheads="1"/>
            </p:cNvSpPr>
            <p:nvPr/>
          </p:nvSpPr>
          <p:spPr bwMode="auto">
            <a:xfrm>
              <a:off x="3019425" y="142875"/>
              <a:ext cx="677863" cy="787400"/>
            </a:xfrm>
            <a:custGeom>
              <a:avLst/>
              <a:gdLst>
                <a:gd name="T0" fmla="*/ 265 w 376"/>
                <a:gd name="T1" fmla="*/ 308 h 435"/>
                <a:gd name="T2" fmla="*/ 358 w 376"/>
                <a:gd name="T3" fmla="*/ 292 h 435"/>
                <a:gd name="T4" fmla="*/ 250 w 376"/>
                <a:gd name="T5" fmla="*/ 210 h 435"/>
                <a:gd name="T6" fmla="*/ 332 w 376"/>
                <a:gd name="T7" fmla="*/ 186 h 435"/>
                <a:gd name="T8" fmla="*/ 237 w 376"/>
                <a:gd name="T9" fmla="*/ 122 h 435"/>
                <a:gd name="T10" fmla="*/ 276 w 376"/>
                <a:gd name="T11" fmla="*/ 105 h 435"/>
                <a:gd name="T12" fmla="*/ 190 w 376"/>
                <a:gd name="T13" fmla="*/ 0 h 435"/>
                <a:gd name="T14" fmla="*/ 91 w 376"/>
                <a:gd name="T15" fmla="*/ 104 h 435"/>
                <a:gd name="T16" fmla="*/ 139 w 376"/>
                <a:gd name="T17" fmla="*/ 123 h 435"/>
                <a:gd name="T18" fmla="*/ 45 w 376"/>
                <a:gd name="T19" fmla="*/ 186 h 435"/>
                <a:gd name="T20" fmla="*/ 127 w 376"/>
                <a:gd name="T21" fmla="*/ 210 h 435"/>
                <a:gd name="T22" fmla="*/ 18 w 376"/>
                <a:gd name="T23" fmla="*/ 292 h 435"/>
                <a:gd name="T24" fmla="*/ 112 w 376"/>
                <a:gd name="T25" fmla="*/ 308 h 435"/>
                <a:gd name="T26" fmla="*/ 0 w 376"/>
                <a:gd name="T27" fmla="*/ 402 h 435"/>
                <a:gd name="T28" fmla="*/ 189 w 376"/>
                <a:gd name="T29" fmla="*/ 435 h 435"/>
                <a:gd name="T30" fmla="*/ 376 w 376"/>
                <a:gd name="T31" fmla="*/ 402 h 435"/>
                <a:gd name="T32" fmla="*/ 265 w 376"/>
                <a:gd name="T33" fmla="*/ 308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6" h="435">
                  <a:moveTo>
                    <a:pt x="265" y="308"/>
                  </a:moveTo>
                  <a:cubicBezTo>
                    <a:pt x="293" y="309"/>
                    <a:pt x="337" y="306"/>
                    <a:pt x="358" y="292"/>
                  </a:cubicBezTo>
                  <a:cubicBezTo>
                    <a:pt x="317" y="275"/>
                    <a:pt x="272" y="238"/>
                    <a:pt x="250" y="210"/>
                  </a:cubicBezTo>
                  <a:cubicBezTo>
                    <a:pt x="285" y="205"/>
                    <a:pt x="303" y="205"/>
                    <a:pt x="332" y="186"/>
                  </a:cubicBezTo>
                  <a:cubicBezTo>
                    <a:pt x="293" y="179"/>
                    <a:pt x="252" y="142"/>
                    <a:pt x="237" y="122"/>
                  </a:cubicBezTo>
                  <a:cubicBezTo>
                    <a:pt x="257" y="116"/>
                    <a:pt x="258" y="115"/>
                    <a:pt x="276" y="105"/>
                  </a:cubicBezTo>
                  <a:cubicBezTo>
                    <a:pt x="230" y="79"/>
                    <a:pt x="198" y="34"/>
                    <a:pt x="190" y="0"/>
                  </a:cubicBezTo>
                  <a:cubicBezTo>
                    <a:pt x="171" y="54"/>
                    <a:pt x="142" y="85"/>
                    <a:pt x="91" y="104"/>
                  </a:cubicBezTo>
                  <a:cubicBezTo>
                    <a:pt x="107" y="115"/>
                    <a:pt x="121" y="119"/>
                    <a:pt x="139" y="123"/>
                  </a:cubicBezTo>
                  <a:cubicBezTo>
                    <a:pt x="124" y="144"/>
                    <a:pt x="84" y="179"/>
                    <a:pt x="45" y="186"/>
                  </a:cubicBezTo>
                  <a:cubicBezTo>
                    <a:pt x="73" y="205"/>
                    <a:pt x="91" y="205"/>
                    <a:pt x="127" y="210"/>
                  </a:cubicBezTo>
                  <a:cubicBezTo>
                    <a:pt x="105" y="238"/>
                    <a:pt x="60" y="275"/>
                    <a:pt x="18" y="292"/>
                  </a:cubicBezTo>
                  <a:cubicBezTo>
                    <a:pt x="40" y="306"/>
                    <a:pt x="83" y="309"/>
                    <a:pt x="112" y="308"/>
                  </a:cubicBezTo>
                  <a:cubicBezTo>
                    <a:pt x="97" y="338"/>
                    <a:pt x="32" y="388"/>
                    <a:pt x="0" y="402"/>
                  </a:cubicBezTo>
                  <a:cubicBezTo>
                    <a:pt x="67" y="431"/>
                    <a:pt x="135" y="435"/>
                    <a:pt x="189" y="435"/>
                  </a:cubicBezTo>
                  <a:cubicBezTo>
                    <a:pt x="243" y="435"/>
                    <a:pt x="309" y="431"/>
                    <a:pt x="376" y="402"/>
                  </a:cubicBezTo>
                  <a:cubicBezTo>
                    <a:pt x="345" y="388"/>
                    <a:pt x="279" y="338"/>
                    <a:pt x="265" y="308"/>
                  </a:cubicBezTo>
                  <a:close/>
                </a:path>
              </a:pathLst>
            </a:custGeom>
            <a:solidFill>
              <a:srgbClr val="4F854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1236" name="Freeform 84"/>
            <p:cNvSpPr>
              <a:spLocks noChangeArrowheads="1"/>
            </p:cNvSpPr>
            <p:nvPr/>
          </p:nvSpPr>
          <p:spPr bwMode="auto">
            <a:xfrm>
              <a:off x="2922587" y="706437"/>
              <a:ext cx="84138" cy="392113"/>
            </a:xfrm>
            <a:custGeom>
              <a:avLst/>
              <a:gdLst>
                <a:gd name="T0" fmla="*/ 47 w 47"/>
                <a:gd name="T1" fmla="*/ 208 h 217"/>
                <a:gd name="T2" fmla="*/ 23 w 47"/>
                <a:gd name="T3" fmla="*/ 217 h 217"/>
                <a:gd name="T4" fmla="*/ 23 w 47"/>
                <a:gd name="T5" fmla="*/ 217 h 217"/>
                <a:gd name="T6" fmla="*/ 0 w 47"/>
                <a:gd name="T7" fmla="*/ 208 h 217"/>
                <a:gd name="T8" fmla="*/ 0 w 47"/>
                <a:gd name="T9" fmla="*/ 9 h 217"/>
                <a:gd name="T10" fmla="*/ 23 w 47"/>
                <a:gd name="T11" fmla="*/ 0 h 217"/>
                <a:gd name="T12" fmla="*/ 23 w 47"/>
                <a:gd name="T13" fmla="*/ 0 h 217"/>
                <a:gd name="T14" fmla="*/ 47 w 47"/>
                <a:gd name="T15" fmla="*/ 9 h 217"/>
                <a:gd name="T16" fmla="*/ 47 w 47"/>
                <a:gd name="T17" fmla="*/ 20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217">
                  <a:moveTo>
                    <a:pt x="47" y="208"/>
                  </a:moveTo>
                  <a:cubicBezTo>
                    <a:pt x="47" y="213"/>
                    <a:pt x="36" y="217"/>
                    <a:pt x="23" y="217"/>
                  </a:cubicBezTo>
                  <a:cubicBezTo>
                    <a:pt x="23" y="217"/>
                    <a:pt x="23" y="217"/>
                    <a:pt x="23" y="217"/>
                  </a:cubicBezTo>
                  <a:cubicBezTo>
                    <a:pt x="10" y="217"/>
                    <a:pt x="0" y="213"/>
                    <a:pt x="0" y="208"/>
                  </a:cubicBezTo>
                  <a:cubicBezTo>
                    <a:pt x="0" y="9"/>
                    <a:pt x="0" y="9"/>
                    <a:pt x="0" y="9"/>
                  </a:cubicBezTo>
                  <a:cubicBezTo>
                    <a:pt x="0" y="4"/>
                    <a:pt x="10" y="0"/>
                    <a:pt x="23" y="0"/>
                  </a:cubicBezTo>
                  <a:cubicBezTo>
                    <a:pt x="23" y="0"/>
                    <a:pt x="23" y="0"/>
                    <a:pt x="23" y="0"/>
                  </a:cubicBezTo>
                  <a:cubicBezTo>
                    <a:pt x="36" y="0"/>
                    <a:pt x="47" y="4"/>
                    <a:pt x="47" y="9"/>
                  </a:cubicBezTo>
                  <a:lnTo>
                    <a:pt x="47" y="208"/>
                  </a:ln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1237" name="Freeform 85"/>
            <p:cNvSpPr>
              <a:spLocks noChangeArrowheads="1"/>
            </p:cNvSpPr>
            <p:nvPr/>
          </p:nvSpPr>
          <p:spPr bwMode="auto">
            <a:xfrm>
              <a:off x="2574925" y="0"/>
              <a:ext cx="777875" cy="904875"/>
            </a:xfrm>
            <a:custGeom>
              <a:avLst/>
              <a:gdLst>
                <a:gd name="T0" fmla="*/ 304 w 432"/>
                <a:gd name="T1" fmla="*/ 354 h 500"/>
                <a:gd name="T2" fmla="*/ 412 w 432"/>
                <a:gd name="T3" fmla="*/ 335 h 500"/>
                <a:gd name="T4" fmla="*/ 287 w 432"/>
                <a:gd name="T5" fmla="*/ 241 h 500"/>
                <a:gd name="T6" fmla="*/ 381 w 432"/>
                <a:gd name="T7" fmla="*/ 213 h 500"/>
                <a:gd name="T8" fmla="*/ 272 w 432"/>
                <a:gd name="T9" fmla="*/ 139 h 500"/>
                <a:gd name="T10" fmla="*/ 317 w 432"/>
                <a:gd name="T11" fmla="*/ 120 h 500"/>
                <a:gd name="T12" fmla="*/ 218 w 432"/>
                <a:gd name="T13" fmla="*/ 0 h 500"/>
                <a:gd name="T14" fmla="*/ 104 w 432"/>
                <a:gd name="T15" fmla="*/ 119 h 500"/>
                <a:gd name="T16" fmla="*/ 159 w 432"/>
                <a:gd name="T17" fmla="*/ 141 h 500"/>
                <a:gd name="T18" fmla="*/ 51 w 432"/>
                <a:gd name="T19" fmla="*/ 213 h 500"/>
                <a:gd name="T20" fmla="*/ 145 w 432"/>
                <a:gd name="T21" fmla="*/ 241 h 500"/>
                <a:gd name="T22" fmla="*/ 21 w 432"/>
                <a:gd name="T23" fmla="*/ 335 h 500"/>
                <a:gd name="T24" fmla="*/ 128 w 432"/>
                <a:gd name="T25" fmla="*/ 354 h 500"/>
                <a:gd name="T26" fmla="*/ 0 w 432"/>
                <a:gd name="T27" fmla="*/ 461 h 500"/>
                <a:gd name="T28" fmla="*/ 217 w 432"/>
                <a:gd name="T29" fmla="*/ 500 h 500"/>
                <a:gd name="T30" fmla="*/ 432 w 432"/>
                <a:gd name="T31" fmla="*/ 461 h 500"/>
                <a:gd name="T32" fmla="*/ 304 w 432"/>
                <a:gd name="T33" fmla="*/ 354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2" h="500">
                  <a:moveTo>
                    <a:pt x="304" y="354"/>
                  </a:moveTo>
                  <a:cubicBezTo>
                    <a:pt x="337" y="355"/>
                    <a:pt x="387" y="351"/>
                    <a:pt x="412" y="335"/>
                  </a:cubicBezTo>
                  <a:cubicBezTo>
                    <a:pt x="364" y="316"/>
                    <a:pt x="312" y="273"/>
                    <a:pt x="287" y="241"/>
                  </a:cubicBezTo>
                  <a:cubicBezTo>
                    <a:pt x="328" y="236"/>
                    <a:pt x="348" y="236"/>
                    <a:pt x="381" y="213"/>
                  </a:cubicBezTo>
                  <a:cubicBezTo>
                    <a:pt x="337" y="205"/>
                    <a:pt x="289" y="163"/>
                    <a:pt x="272" y="139"/>
                  </a:cubicBezTo>
                  <a:cubicBezTo>
                    <a:pt x="295" y="133"/>
                    <a:pt x="296" y="131"/>
                    <a:pt x="317" y="120"/>
                  </a:cubicBezTo>
                  <a:cubicBezTo>
                    <a:pt x="264" y="91"/>
                    <a:pt x="228" y="39"/>
                    <a:pt x="218"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1" y="335"/>
                  </a:cubicBezTo>
                  <a:cubicBezTo>
                    <a:pt x="46"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1238" name="Freeform 86"/>
            <p:cNvSpPr>
              <a:spLocks noChangeArrowheads="1"/>
            </p:cNvSpPr>
            <p:nvPr/>
          </p:nvSpPr>
          <p:spPr bwMode="auto">
            <a:xfrm>
              <a:off x="2981325" y="839787"/>
              <a:ext cx="61913" cy="284163"/>
            </a:xfrm>
            <a:custGeom>
              <a:avLst/>
              <a:gdLst>
                <a:gd name="T0" fmla="*/ 34 w 34"/>
                <a:gd name="T1" fmla="*/ 150 h 157"/>
                <a:gd name="T2" fmla="*/ 17 w 34"/>
                <a:gd name="T3" fmla="*/ 157 h 157"/>
                <a:gd name="T4" fmla="*/ 17 w 34"/>
                <a:gd name="T5" fmla="*/ 157 h 157"/>
                <a:gd name="T6" fmla="*/ 0 w 34"/>
                <a:gd name="T7" fmla="*/ 150 h 157"/>
                <a:gd name="T8" fmla="*/ 0 w 34"/>
                <a:gd name="T9" fmla="*/ 7 h 157"/>
                <a:gd name="T10" fmla="*/ 17 w 34"/>
                <a:gd name="T11" fmla="*/ 0 h 157"/>
                <a:gd name="T12" fmla="*/ 17 w 34"/>
                <a:gd name="T13" fmla="*/ 0 h 157"/>
                <a:gd name="T14" fmla="*/ 34 w 34"/>
                <a:gd name="T15" fmla="*/ 7 h 157"/>
                <a:gd name="T16" fmla="*/ 34 w 34"/>
                <a:gd name="T17" fmla="*/ 15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57">
                  <a:moveTo>
                    <a:pt x="34" y="150"/>
                  </a:moveTo>
                  <a:cubicBezTo>
                    <a:pt x="34" y="154"/>
                    <a:pt x="27" y="157"/>
                    <a:pt x="17" y="157"/>
                  </a:cubicBezTo>
                  <a:cubicBezTo>
                    <a:pt x="17" y="157"/>
                    <a:pt x="17" y="157"/>
                    <a:pt x="17" y="157"/>
                  </a:cubicBezTo>
                  <a:cubicBezTo>
                    <a:pt x="8" y="157"/>
                    <a:pt x="0" y="154"/>
                    <a:pt x="0" y="150"/>
                  </a:cubicBezTo>
                  <a:cubicBezTo>
                    <a:pt x="0" y="7"/>
                    <a:pt x="0" y="7"/>
                    <a:pt x="0" y="7"/>
                  </a:cubicBezTo>
                  <a:cubicBezTo>
                    <a:pt x="0" y="3"/>
                    <a:pt x="8" y="0"/>
                    <a:pt x="17" y="0"/>
                  </a:cubicBezTo>
                  <a:cubicBezTo>
                    <a:pt x="17" y="0"/>
                    <a:pt x="17" y="0"/>
                    <a:pt x="17" y="0"/>
                  </a:cubicBezTo>
                  <a:cubicBezTo>
                    <a:pt x="27" y="0"/>
                    <a:pt x="34" y="3"/>
                    <a:pt x="34" y="7"/>
                  </a:cubicBezTo>
                  <a:lnTo>
                    <a:pt x="34" y="150"/>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1239" name="Freeform 87"/>
            <p:cNvSpPr>
              <a:spLocks noChangeArrowheads="1"/>
            </p:cNvSpPr>
            <p:nvPr/>
          </p:nvSpPr>
          <p:spPr bwMode="auto">
            <a:xfrm>
              <a:off x="2732087" y="327025"/>
              <a:ext cx="563563" cy="655638"/>
            </a:xfrm>
            <a:custGeom>
              <a:avLst/>
              <a:gdLst>
                <a:gd name="T0" fmla="*/ 220 w 313"/>
                <a:gd name="T1" fmla="*/ 257 h 362"/>
                <a:gd name="T2" fmla="*/ 298 w 313"/>
                <a:gd name="T3" fmla="*/ 243 h 362"/>
                <a:gd name="T4" fmla="*/ 207 w 313"/>
                <a:gd name="T5" fmla="*/ 175 h 362"/>
                <a:gd name="T6" fmla="*/ 275 w 313"/>
                <a:gd name="T7" fmla="*/ 155 h 362"/>
                <a:gd name="T8" fmla="*/ 197 w 313"/>
                <a:gd name="T9" fmla="*/ 101 h 362"/>
                <a:gd name="T10" fmla="*/ 229 w 313"/>
                <a:gd name="T11" fmla="*/ 88 h 362"/>
                <a:gd name="T12" fmla="*/ 157 w 313"/>
                <a:gd name="T13" fmla="*/ 0 h 362"/>
                <a:gd name="T14" fmla="*/ 75 w 313"/>
                <a:gd name="T15" fmla="*/ 87 h 362"/>
                <a:gd name="T16" fmla="*/ 115 w 313"/>
                <a:gd name="T17" fmla="*/ 102 h 362"/>
                <a:gd name="T18" fmla="*/ 37 w 313"/>
                <a:gd name="T19" fmla="*/ 155 h 362"/>
                <a:gd name="T20" fmla="*/ 105 w 313"/>
                <a:gd name="T21" fmla="*/ 175 h 362"/>
                <a:gd name="T22" fmla="*/ 15 w 313"/>
                <a:gd name="T23" fmla="*/ 243 h 362"/>
                <a:gd name="T24" fmla="*/ 93 w 313"/>
                <a:gd name="T25" fmla="*/ 257 h 362"/>
                <a:gd name="T26" fmla="*/ 0 w 313"/>
                <a:gd name="T27" fmla="*/ 335 h 362"/>
                <a:gd name="T28" fmla="*/ 157 w 313"/>
                <a:gd name="T29" fmla="*/ 362 h 362"/>
                <a:gd name="T30" fmla="*/ 313 w 313"/>
                <a:gd name="T31" fmla="*/ 335 h 362"/>
                <a:gd name="T32" fmla="*/ 220 w 313"/>
                <a:gd name="T33" fmla="*/ 257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3" h="362">
                  <a:moveTo>
                    <a:pt x="220" y="257"/>
                  </a:moveTo>
                  <a:cubicBezTo>
                    <a:pt x="244" y="257"/>
                    <a:pt x="280" y="255"/>
                    <a:pt x="298" y="243"/>
                  </a:cubicBezTo>
                  <a:cubicBezTo>
                    <a:pt x="263" y="229"/>
                    <a:pt x="226" y="199"/>
                    <a:pt x="207" y="175"/>
                  </a:cubicBezTo>
                  <a:cubicBezTo>
                    <a:pt x="237" y="171"/>
                    <a:pt x="252" y="171"/>
                    <a:pt x="275" y="155"/>
                  </a:cubicBezTo>
                  <a:cubicBezTo>
                    <a:pt x="243" y="149"/>
                    <a:pt x="209" y="119"/>
                    <a:pt x="197" y="101"/>
                  </a:cubicBezTo>
                  <a:cubicBezTo>
                    <a:pt x="213" y="97"/>
                    <a:pt x="214" y="96"/>
                    <a:pt x="229" y="88"/>
                  </a:cubicBezTo>
                  <a:cubicBezTo>
                    <a:pt x="191" y="66"/>
                    <a:pt x="165" y="29"/>
                    <a:pt x="157" y="0"/>
                  </a:cubicBezTo>
                  <a:cubicBezTo>
                    <a:pt x="142" y="45"/>
                    <a:pt x="118" y="71"/>
                    <a:pt x="75" y="87"/>
                  </a:cubicBezTo>
                  <a:cubicBezTo>
                    <a:pt x="89" y="96"/>
                    <a:pt x="100" y="99"/>
                    <a:pt x="115" y="102"/>
                  </a:cubicBezTo>
                  <a:cubicBezTo>
                    <a:pt x="103" y="120"/>
                    <a:pt x="69" y="149"/>
                    <a:pt x="37" y="155"/>
                  </a:cubicBezTo>
                  <a:cubicBezTo>
                    <a:pt x="60" y="171"/>
                    <a:pt x="75" y="171"/>
                    <a:pt x="105" y="175"/>
                  </a:cubicBezTo>
                  <a:cubicBezTo>
                    <a:pt x="87" y="199"/>
                    <a:pt x="49" y="229"/>
                    <a:pt x="15" y="243"/>
                  </a:cubicBezTo>
                  <a:cubicBezTo>
                    <a:pt x="33" y="255"/>
                    <a:pt x="69" y="257"/>
                    <a:pt x="93" y="257"/>
                  </a:cubicBezTo>
                  <a:cubicBezTo>
                    <a:pt x="80" y="281"/>
                    <a:pt x="26" y="324"/>
                    <a:pt x="0" y="335"/>
                  </a:cubicBezTo>
                  <a:cubicBezTo>
                    <a:pt x="55" y="359"/>
                    <a:pt x="112" y="362"/>
                    <a:pt x="157" y="362"/>
                  </a:cubicBezTo>
                  <a:cubicBezTo>
                    <a:pt x="202" y="362"/>
                    <a:pt x="257" y="359"/>
                    <a:pt x="313" y="335"/>
                  </a:cubicBezTo>
                  <a:cubicBezTo>
                    <a:pt x="286" y="324"/>
                    <a:pt x="232" y="281"/>
                    <a:pt x="220" y="257"/>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1240" name="Freeform 88"/>
            <p:cNvSpPr>
              <a:spLocks noChangeArrowheads="1"/>
            </p:cNvSpPr>
            <p:nvPr/>
          </p:nvSpPr>
          <p:spPr bwMode="auto">
            <a:xfrm>
              <a:off x="3679825" y="742950"/>
              <a:ext cx="80963" cy="371475"/>
            </a:xfrm>
            <a:custGeom>
              <a:avLst/>
              <a:gdLst>
                <a:gd name="T0" fmla="*/ 45 w 45"/>
                <a:gd name="T1" fmla="*/ 197 h 206"/>
                <a:gd name="T2" fmla="*/ 23 w 45"/>
                <a:gd name="T3" fmla="*/ 206 h 206"/>
                <a:gd name="T4" fmla="*/ 23 w 45"/>
                <a:gd name="T5" fmla="*/ 206 h 206"/>
                <a:gd name="T6" fmla="*/ 0 w 45"/>
                <a:gd name="T7" fmla="*/ 197 h 206"/>
                <a:gd name="T8" fmla="*/ 0 w 45"/>
                <a:gd name="T9" fmla="*/ 9 h 206"/>
                <a:gd name="T10" fmla="*/ 23 w 45"/>
                <a:gd name="T11" fmla="*/ 0 h 206"/>
                <a:gd name="T12" fmla="*/ 23 w 45"/>
                <a:gd name="T13" fmla="*/ 0 h 206"/>
                <a:gd name="T14" fmla="*/ 45 w 45"/>
                <a:gd name="T15" fmla="*/ 9 h 206"/>
                <a:gd name="T16" fmla="*/ 45 w 45"/>
                <a:gd name="T17" fmla="*/ 19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06">
                  <a:moveTo>
                    <a:pt x="45" y="197"/>
                  </a:moveTo>
                  <a:cubicBezTo>
                    <a:pt x="45" y="202"/>
                    <a:pt x="35" y="206"/>
                    <a:pt x="23" y="206"/>
                  </a:cubicBezTo>
                  <a:cubicBezTo>
                    <a:pt x="23" y="206"/>
                    <a:pt x="23" y="206"/>
                    <a:pt x="23" y="206"/>
                  </a:cubicBezTo>
                  <a:cubicBezTo>
                    <a:pt x="10" y="206"/>
                    <a:pt x="0" y="202"/>
                    <a:pt x="0" y="197"/>
                  </a:cubicBezTo>
                  <a:cubicBezTo>
                    <a:pt x="0" y="9"/>
                    <a:pt x="0" y="9"/>
                    <a:pt x="0" y="9"/>
                  </a:cubicBezTo>
                  <a:cubicBezTo>
                    <a:pt x="0" y="4"/>
                    <a:pt x="10" y="0"/>
                    <a:pt x="23" y="0"/>
                  </a:cubicBezTo>
                  <a:cubicBezTo>
                    <a:pt x="23" y="0"/>
                    <a:pt x="23" y="0"/>
                    <a:pt x="23" y="0"/>
                  </a:cubicBezTo>
                  <a:cubicBezTo>
                    <a:pt x="35" y="0"/>
                    <a:pt x="45" y="4"/>
                    <a:pt x="45" y="9"/>
                  </a:cubicBezTo>
                  <a:lnTo>
                    <a:pt x="45" y="197"/>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1241" name="Freeform 89"/>
            <p:cNvSpPr>
              <a:spLocks noChangeArrowheads="1"/>
            </p:cNvSpPr>
            <p:nvPr/>
          </p:nvSpPr>
          <p:spPr bwMode="auto">
            <a:xfrm>
              <a:off x="3349625" y="71437"/>
              <a:ext cx="741363" cy="858838"/>
            </a:xfrm>
            <a:custGeom>
              <a:avLst/>
              <a:gdLst>
                <a:gd name="T0" fmla="*/ 289 w 411"/>
                <a:gd name="T1" fmla="*/ 336 h 475"/>
                <a:gd name="T2" fmla="*/ 392 w 411"/>
                <a:gd name="T3" fmla="*/ 319 h 475"/>
                <a:gd name="T4" fmla="*/ 273 w 411"/>
                <a:gd name="T5" fmla="*/ 229 h 475"/>
                <a:gd name="T6" fmla="*/ 362 w 411"/>
                <a:gd name="T7" fmla="*/ 203 h 475"/>
                <a:gd name="T8" fmla="*/ 259 w 411"/>
                <a:gd name="T9" fmla="*/ 133 h 475"/>
                <a:gd name="T10" fmla="*/ 301 w 411"/>
                <a:gd name="T11" fmla="*/ 115 h 475"/>
                <a:gd name="T12" fmla="*/ 207 w 411"/>
                <a:gd name="T13" fmla="*/ 0 h 475"/>
                <a:gd name="T14" fmla="*/ 99 w 411"/>
                <a:gd name="T15" fmla="*/ 113 h 475"/>
                <a:gd name="T16" fmla="*/ 152 w 411"/>
                <a:gd name="T17" fmla="*/ 134 h 475"/>
                <a:gd name="T18" fmla="*/ 49 w 411"/>
                <a:gd name="T19" fmla="*/ 203 h 475"/>
                <a:gd name="T20" fmla="*/ 138 w 411"/>
                <a:gd name="T21" fmla="*/ 229 h 475"/>
                <a:gd name="T22" fmla="*/ 20 w 411"/>
                <a:gd name="T23" fmla="*/ 319 h 475"/>
                <a:gd name="T24" fmla="*/ 122 w 411"/>
                <a:gd name="T25" fmla="*/ 336 h 475"/>
                <a:gd name="T26" fmla="*/ 0 w 411"/>
                <a:gd name="T27" fmla="*/ 439 h 475"/>
                <a:gd name="T28" fmla="*/ 206 w 411"/>
                <a:gd name="T29" fmla="*/ 475 h 475"/>
                <a:gd name="T30" fmla="*/ 411 w 411"/>
                <a:gd name="T31" fmla="*/ 439 h 475"/>
                <a:gd name="T32" fmla="*/ 289 w 411"/>
                <a:gd name="T33" fmla="*/ 336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1" h="475">
                  <a:moveTo>
                    <a:pt x="289" y="336"/>
                  </a:moveTo>
                  <a:cubicBezTo>
                    <a:pt x="320" y="337"/>
                    <a:pt x="368" y="334"/>
                    <a:pt x="392" y="319"/>
                  </a:cubicBezTo>
                  <a:cubicBezTo>
                    <a:pt x="346" y="301"/>
                    <a:pt x="297" y="260"/>
                    <a:pt x="273" y="229"/>
                  </a:cubicBezTo>
                  <a:cubicBezTo>
                    <a:pt x="312" y="224"/>
                    <a:pt x="331" y="224"/>
                    <a:pt x="362" y="203"/>
                  </a:cubicBezTo>
                  <a:cubicBezTo>
                    <a:pt x="320" y="195"/>
                    <a:pt x="275" y="155"/>
                    <a:pt x="259" y="133"/>
                  </a:cubicBezTo>
                  <a:cubicBezTo>
                    <a:pt x="281" y="126"/>
                    <a:pt x="282" y="125"/>
                    <a:pt x="301" y="115"/>
                  </a:cubicBezTo>
                  <a:cubicBezTo>
                    <a:pt x="251" y="86"/>
                    <a:pt x="217" y="37"/>
                    <a:pt x="207" y="0"/>
                  </a:cubicBezTo>
                  <a:cubicBezTo>
                    <a:pt x="187" y="59"/>
                    <a:pt x="156" y="93"/>
                    <a:pt x="99" y="113"/>
                  </a:cubicBezTo>
                  <a:cubicBezTo>
                    <a:pt x="117" y="125"/>
                    <a:pt x="132" y="130"/>
                    <a:pt x="152" y="134"/>
                  </a:cubicBezTo>
                  <a:cubicBezTo>
                    <a:pt x="135" y="157"/>
                    <a:pt x="91" y="195"/>
                    <a:pt x="49" y="203"/>
                  </a:cubicBezTo>
                  <a:cubicBezTo>
                    <a:pt x="80" y="224"/>
                    <a:pt x="99" y="224"/>
                    <a:pt x="138" y="229"/>
                  </a:cubicBezTo>
                  <a:cubicBezTo>
                    <a:pt x="114" y="260"/>
                    <a:pt x="65" y="301"/>
                    <a:pt x="20" y="319"/>
                  </a:cubicBezTo>
                  <a:cubicBezTo>
                    <a:pt x="44" y="334"/>
                    <a:pt x="91" y="337"/>
                    <a:pt x="122" y="336"/>
                  </a:cubicBezTo>
                  <a:cubicBezTo>
                    <a:pt x="106" y="369"/>
                    <a:pt x="35" y="424"/>
                    <a:pt x="0" y="439"/>
                  </a:cubicBezTo>
                  <a:cubicBezTo>
                    <a:pt x="73" y="471"/>
                    <a:pt x="148" y="475"/>
                    <a:pt x="206" y="475"/>
                  </a:cubicBezTo>
                  <a:cubicBezTo>
                    <a:pt x="265" y="475"/>
                    <a:pt x="338" y="471"/>
                    <a:pt x="411" y="439"/>
                  </a:cubicBezTo>
                  <a:cubicBezTo>
                    <a:pt x="377" y="424"/>
                    <a:pt x="305" y="369"/>
                    <a:pt x="289" y="336"/>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grpSp>
        <p:nvGrpSpPr>
          <p:cNvPr id="36869" name="组合 120"/>
          <p:cNvGrpSpPr/>
          <p:nvPr/>
        </p:nvGrpSpPr>
        <p:grpSpPr bwMode="auto">
          <a:xfrm>
            <a:off x="4576763" y="2397125"/>
            <a:ext cx="6543675" cy="1547813"/>
            <a:chOff x="0" y="0"/>
            <a:chExt cx="6544864" cy="1548167"/>
          </a:xfrm>
        </p:grpSpPr>
        <p:grpSp>
          <p:nvGrpSpPr>
            <p:cNvPr id="51243" name="组合 55"/>
            <p:cNvGrpSpPr/>
            <p:nvPr/>
          </p:nvGrpSpPr>
          <p:grpSpPr bwMode="auto">
            <a:xfrm>
              <a:off x="0" y="0"/>
              <a:ext cx="6544864" cy="1548167"/>
              <a:chOff x="0" y="0"/>
              <a:chExt cx="6962996" cy="1647075"/>
            </a:xfrm>
          </p:grpSpPr>
          <p:sp>
            <p:nvSpPr>
              <p:cNvPr id="51244" name="矩形 3"/>
              <p:cNvSpPr>
                <a:spLocks noChangeArrowheads="1"/>
              </p:cNvSpPr>
              <p:nvPr/>
            </p:nvSpPr>
            <p:spPr bwMode="auto">
              <a:xfrm>
                <a:off x="0" y="0"/>
                <a:ext cx="6657271" cy="1247861"/>
              </a:xfrm>
              <a:custGeom>
                <a:avLst/>
                <a:gdLst>
                  <a:gd name="T0" fmla="*/ 0 w 6657271"/>
                  <a:gd name="T1" fmla="*/ 0 h 1247861"/>
                  <a:gd name="T2" fmla="*/ 6393111 w 6657271"/>
                  <a:gd name="T3" fmla="*/ 386080 h 1247861"/>
                  <a:gd name="T4" fmla="*/ 6657271 w 6657271"/>
                  <a:gd name="T5" fmla="*/ 1247861 h 1247861"/>
                  <a:gd name="T6" fmla="*/ 213360 w 6657271"/>
                  <a:gd name="T7" fmla="*/ 1247861 h 1247861"/>
                  <a:gd name="T8" fmla="*/ 0 w 6657271"/>
                  <a:gd name="T9" fmla="*/ 0 h 1247861"/>
                </a:gdLst>
                <a:ahLst/>
                <a:cxnLst>
                  <a:cxn ang="0">
                    <a:pos x="T0" y="T1"/>
                  </a:cxn>
                  <a:cxn ang="0">
                    <a:pos x="T2" y="T3"/>
                  </a:cxn>
                  <a:cxn ang="0">
                    <a:pos x="T4" y="T5"/>
                  </a:cxn>
                  <a:cxn ang="0">
                    <a:pos x="T6" y="T7"/>
                  </a:cxn>
                  <a:cxn ang="0">
                    <a:pos x="T8" y="T9"/>
                  </a:cxn>
                </a:cxnLst>
                <a:rect l="0" t="0" r="r" b="b"/>
                <a:pathLst>
                  <a:path w="6657271" h="1247861">
                    <a:moveTo>
                      <a:pt x="0" y="0"/>
                    </a:moveTo>
                    <a:lnTo>
                      <a:pt x="6393111" y="386080"/>
                    </a:lnTo>
                    <a:lnTo>
                      <a:pt x="6657271" y="1247861"/>
                    </a:lnTo>
                    <a:lnTo>
                      <a:pt x="213360" y="1247861"/>
                    </a:lnTo>
                    <a:lnTo>
                      <a:pt x="0" y="0"/>
                    </a:lnTo>
                    <a:close/>
                  </a:path>
                </a:pathLst>
              </a:custGeom>
              <a:solidFill>
                <a:srgbClr val="334D5D"/>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1245" name="矩形 3"/>
              <p:cNvSpPr>
                <a:spLocks noChangeArrowheads="1"/>
              </p:cNvSpPr>
              <p:nvPr/>
            </p:nvSpPr>
            <p:spPr bwMode="auto">
              <a:xfrm>
                <a:off x="539405" y="968174"/>
                <a:ext cx="6423591" cy="678901"/>
              </a:xfrm>
              <a:custGeom>
                <a:avLst/>
                <a:gdLst>
                  <a:gd name="T0" fmla="*/ 0 w 6423591"/>
                  <a:gd name="T1" fmla="*/ 121920 h 678901"/>
                  <a:gd name="T2" fmla="*/ 6301671 w 6423591"/>
                  <a:gd name="T3" fmla="*/ 0 h 678901"/>
                  <a:gd name="T4" fmla="*/ 6423591 w 6423591"/>
                  <a:gd name="T5" fmla="*/ 678901 h 678901"/>
                  <a:gd name="T6" fmla="*/ 30480 w 6423591"/>
                  <a:gd name="T7" fmla="*/ 617941 h 678901"/>
                  <a:gd name="T8" fmla="*/ 0 w 6423591"/>
                  <a:gd name="T9" fmla="*/ 121920 h 678901"/>
                </a:gdLst>
                <a:ahLst/>
                <a:cxnLst>
                  <a:cxn ang="0">
                    <a:pos x="T0" y="T1"/>
                  </a:cxn>
                  <a:cxn ang="0">
                    <a:pos x="T2" y="T3"/>
                  </a:cxn>
                  <a:cxn ang="0">
                    <a:pos x="T4" y="T5"/>
                  </a:cxn>
                  <a:cxn ang="0">
                    <a:pos x="T6" y="T7"/>
                  </a:cxn>
                  <a:cxn ang="0">
                    <a:pos x="T8" y="T9"/>
                  </a:cxn>
                </a:cxnLst>
                <a:rect l="0" t="0" r="r" b="b"/>
                <a:pathLst>
                  <a:path w="6423591" h="678901">
                    <a:moveTo>
                      <a:pt x="0" y="121920"/>
                    </a:moveTo>
                    <a:lnTo>
                      <a:pt x="6301671" y="0"/>
                    </a:lnTo>
                    <a:lnTo>
                      <a:pt x="6423591" y="678901"/>
                    </a:lnTo>
                    <a:lnTo>
                      <a:pt x="30480" y="617941"/>
                    </a:lnTo>
                    <a:lnTo>
                      <a:pt x="0" y="12192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grpSp>
          <p:nvGrpSpPr>
            <p:cNvPr id="51246" name="组合 116"/>
            <p:cNvGrpSpPr/>
            <p:nvPr/>
          </p:nvGrpSpPr>
          <p:grpSpPr bwMode="auto">
            <a:xfrm>
              <a:off x="866574" y="322053"/>
              <a:ext cx="4159800" cy="584775"/>
              <a:chOff x="0" y="0"/>
              <a:chExt cx="4159800" cy="584775"/>
            </a:xfrm>
          </p:grpSpPr>
          <p:sp>
            <p:nvSpPr>
              <p:cNvPr id="51247" name="文本框 114"/>
              <p:cNvSpPr txBox="1">
                <a:spLocks noChangeArrowheads="1"/>
              </p:cNvSpPr>
              <p:nvPr/>
            </p:nvSpPr>
            <p:spPr bwMode="auto">
              <a:xfrm>
                <a:off x="0" y="0"/>
                <a:ext cx="7834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a:solidFill>
                      <a:srgbClr val="FFFFFF"/>
                    </a:solidFill>
                    <a:latin typeface="幼圆" panose="02010509060101010101" pitchFamily="49" charset="-122"/>
                    <a:ea typeface="幼圆" panose="02010509060101010101" pitchFamily="49" charset="-122"/>
                  </a:rPr>
                  <a:t>04</a:t>
                </a:r>
                <a:endParaRPr lang="zh-CN" altLang="en-US" sz="3200" b="1">
                  <a:solidFill>
                    <a:srgbClr val="FFFFFF"/>
                  </a:solidFill>
                  <a:latin typeface="幼圆" panose="02010509060101010101" pitchFamily="49" charset="-122"/>
                  <a:ea typeface="幼圆" panose="02010509060101010101" pitchFamily="49" charset="-122"/>
                </a:endParaRPr>
              </a:p>
            </p:txBody>
          </p:sp>
          <p:sp>
            <p:nvSpPr>
              <p:cNvPr id="51248" name="文本框 115"/>
              <p:cNvSpPr txBox="1">
                <a:spLocks noChangeArrowheads="1"/>
              </p:cNvSpPr>
              <p:nvPr/>
            </p:nvSpPr>
            <p:spPr bwMode="auto">
              <a:xfrm>
                <a:off x="641851" y="33781"/>
                <a:ext cx="35179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solidFill>
                      <a:srgbClr val="FFFFFF"/>
                    </a:solidFill>
                    <a:latin typeface="幼圆" panose="02010509060101010101" pitchFamily="49" charset="-122"/>
                    <a:ea typeface="幼圆" panose="02010509060101010101" pitchFamily="49" charset="-122"/>
                  </a:rPr>
                  <a:t>亲子活动安全保障</a:t>
                </a:r>
              </a:p>
            </p:txBody>
          </p:sp>
        </p:grpSp>
      </p:grpSp>
      <p:pic>
        <p:nvPicPr>
          <p:cNvPr id="93" name="Picture 2" descr="E:\0000000我图PPT\00001PNG素材\儿童卡通\NJM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6050" y="2322513"/>
            <a:ext cx="2393950"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0">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additive="base">
                                        <p:cTn id="7" dur="1000" fill="hold"/>
                                        <p:tgtEl>
                                          <p:spTgt spid="93"/>
                                        </p:tgtEl>
                                        <p:attrNameLst>
                                          <p:attrName>ppt_x</p:attrName>
                                        </p:attrNameLst>
                                      </p:cBhvr>
                                      <p:tavLst>
                                        <p:tav tm="0">
                                          <p:val>
                                            <p:strVal val="0-#ppt_w/2"/>
                                          </p:val>
                                        </p:tav>
                                        <p:tav tm="100000">
                                          <p:val>
                                            <p:strVal val="#ppt_x"/>
                                          </p:val>
                                        </p:tav>
                                      </p:tavLst>
                                    </p:anim>
                                    <p:anim calcmode="lin" valueType="num">
                                      <p:cBhvr additive="base">
                                        <p:cTn id="8" dur="1000" fill="hold"/>
                                        <p:tgtEl>
                                          <p:spTgt spid="93"/>
                                        </p:tgtEl>
                                        <p:attrNameLst>
                                          <p:attrName>ppt_y</p:attrName>
                                        </p:attrNameLst>
                                      </p:cBhvr>
                                      <p:tavLst>
                                        <p:tav tm="0">
                                          <p:val>
                                            <p:strVal val="#ppt_y"/>
                                          </p:val>
                                        </p:tav>
                                        <p:tav tm="100000">
                                          <p:val>
                                            <p:strVal val="#ppt_y"/>
                                          </p:val>
                                        </p:tav>
                                      </p:tavLst>
                                    </p:anim>
                                  </p:childTnLst>
                                </p:cTn>
                              </p:par>
                              <p:par>
                                <p:cTn id="9" presetID="8" presetClass="emph" presetSubtype="0" fill="hold" nodeType="withEffect">
                                  <p:stCondLst>
                                    <p:cond delay="0"/>
                                  </p:stCondLst>
                                  <p:childTnLst>
                                    <p:animRot by="21600000">
                                      <p:cBhvr>
                                        <p:cTn id="10" dur="1000" fill="hold"/>
                                        <p:tgtEl>
                                          <p:spTgt spid="9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6869"/>
                                        </p:tgtEl>
                                        <p:attrNameLst>
                                          <p:attrName>style.visibility</p:attrName>
                                        </p:attrNameLst>
                                      </p:cBhvr>
                                      <p:to>
                                        <p:strVal val="visible"/>
                                      </p:to>
                                    </p:set>
                                    <p:animEffect transition="in" filter="wipe(down)">
                                      <p:cBhvr>
                                        <p:cTn id="15" dur="500"/>
                                        <p:tgtEl>
                                          <p:spTgt spid="3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53250" name="组合 45"/>
          <p:cNvGrpSpPr/>
          <p:nvPr/>
        </p:nvGrpSpPr>
        <p:grpSpPr bwMode="auto">
          <a:xfrm>
            <a:off x="0" y="292100"/>
            <a:ext cx="12190413" cy="549275"/>
            <a:chOff x="0" y="0"/>
            <a:chExt cx="12190828" cy="548640"/>
          </a:xfrm>
        </p:grpSpPr>
        <p:sp>
          <p:nvSpPr>
            <p:cNvPr id="53251" name="矩形 42"/>
            <p:cNvSpPr>
              <a:spLocks noChangeArrowheads="1"/>
            </p:cNvSpPr>
            <p:nvPr/>
          </p:nvSpPr>
          <p:spPr bwMode="auto">
            <a:xfrm>
              <a:off x="0" y="0"/>
              <a:ext cx="3118104" cy="548640"/>
            </a:xfrm>
            <a:custGeom>
              <a:avLst/>
              <a:gdLst>
                <a:gd name="T0" fmla="*/ 0 w 3118104"/>
                <a:gd name="T1" fmla="*/ 9144 h 548640"/>
                <a:gd name="T2" fmla="*/ 2679192 w 3118104"/>
                <a:gd name="T3" fmla="*/ 0 h 548640"/>
                <a:gd name="T4" fmla="*/ 3118104 w 3118104"/>
                <a:gd name="T5" fmla="*/ 548640 h 548640"/>
                <a:gd name="T6" fmla="*/ 0 w 3118104"/>
                <a:gd name="T7" fmla="*/ 548640 h 548640"/>
                <a:gd name="T8" fmla="*/ 0 w 3118104"/>
                <a:gd name="T9" fmla="*/ 9144 h 548640"/>
              </a:gdLst>
              <a:ahLst/>
              <a:cxnLst>
                <a:cxn ang="0">
                  <a:pos x="T0" y="T1"/>
                </a:cxn>
                <a:cxn ang="0">
                  <a:pos x="T2" y="T3"/>
                </a:cxn>
                <a:cxn ang="0">
                  <a:pos x="T4" y="T5"/>
                </a:cxn>
                <a:cxn ang="0">
                  <a:pos x="T6" y="T7"/>
                </a:cxn>
                <a:cxn ang="0">
                  <a:pos x="T8" y="T9"/>
                </a:cxn>
              </a:cxnLst>
              <a:rect l="0" t="0" r="r" b="b"/>
              <a:pathLst>
                <a:path w="3118104" h="548640">
                  <a:moveTo>
                    <a:pt x="0" y="9144"/>
                  </a:moveTo>
                  <a:lnTo>
                    <a:pt x="2679192" y="0"/>
                  </a:lnTo>
                  <a:lnTo>
                    <a:pt x="3118104" y="548640"/>
                  </a:lnTo>
                  <a:lnTo>
                    <a:pt x="0" y="548640"/>
                  </a:lnTo>
                  <a:lnTo>
                    <a:pt x="0" y="9144"/>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cxnSp>
          <p:nvCxnSpPr>
            <p:cNvPr id="53252" name="直接连接符 44"/>
            <p:cNvCxnSpPr>
              <a:cxnSpLocks noChangeShapeType="1"/>
            </p:cNvCxnSpPr>
            <p:nvPr/>
          </p:nvCxnSpPr>
          <p:spPr bwMode="auto">
            <a:xfrm>
              <a:off x="3108960" y="539496"/>
              <a:ext cx="9081868" cy="0"/>
            </a:xfrm>
            <a:prstGeom prst="line">
              <a:avLst/>
            </a:prstGeom>
            <a:noFill/>
            <a:ln w="3175">
              <a:solidFill>
                <a:srgbClr val="BFBFBF"/>
              </a:solidFill>
              <a:round/>
            </a:ln>
            <a:extLst>
              <a:ext uri="{909E8E84-426E-40DD-AFC4-6F175D3DCCD1}">
                <a14:hiddenFill xmlns:a14="http://schemas.microsoft.com/office/drawing/2010/main">
                  <a:noFill/>
                </a14:hiddenFill>
              </a:ext>
            </a:extLst>
          </p:spPr>
        </p:cxnSp>
      </p:grpSp>
      <p:sp>
        <p:nvSpPr>
          <p:cNvPr id="53253" name="文本框 47"/>
          <p:cNvSpPr txBox="1">
            <a:spLocks noChangeArrowheads="1"/>
          </p:cNvSpPr>
          <p:nvPr/>
        </p:nvSpPr>
        <p:spPr bwMode="auto">
          <a:xfrm>
            <a:off x="292100" y="366713"/>
            <a:ext cx="2359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FFFFFF"/>
                </a:solidFill>
                <a:latin typeface="微软雅黑" panose="020B0503020204020204" pitchFamily="34" charset="-122"/>
                <a:ea typeface="微软雅黑" panose="020B0503020204020204" pitchFamily="34" charset="-122"/>
              </a:rPr>
              <a:t>亲子活动安全保障</a:t>
            </a:r>
          </a:p>
        </p:txBody>
      </p:sp>
      <p:cxnSp>
        <p:nvCxnSpPr>
          <p:cNvPr id="30726" name="Straight Connector 3"/>
          <p:cNvCxnSpPr>
            <a:cxnSpLocks noChangeShapeType="1"/>
            <a:stCxn id="53267" idx="5"/>
            <a:endCxn id="53263" idx="1"/>
          </p:cNvCxnSpPr>
          <p:nvPr/>
        </p:nvCxnSpPr>
        <p:spPr bwMode="auto">
          <a:xfrm>
            <a:off x="2022475" y="2576513"/>
            <a:ext cx="596900" cy="584200"/>
          </a:xfrm>
          <a:prstGeom prst="line">
            <a:avLst/>
          </a:prstGeom>
          <a:noFill/>
          <a:ln w="9525" cap="rnd">
            <a:solidFill>
              <a:srgbClr val="7F7F7F"/>
            </a:solidFill>
            <a:prstDash val="sysDot"/>
            <a:round/>
          </a:ln>
          <a:extLst>
            <a:ext uri="{909E8E84-426E-40DD-AFC4-6F175D3DCCD1}">
              <a14:hiddenFill xmlns:a14="http://schemas.microsoft.com/office/drawing/2010/main">
                <a:noFill/>
              </a14:hiddenFill>
            </a:ext>
          </a:extLst>
        </p:spPr>
      </p:cxnSp>
      <p:cxnSp>
        <p:nvCxnSpPr>
          <p:cNvPr id="30727" name="Straight Connector 5"/>
          <p:cNvCxnSpPr>
            <a:cxnSpLocks noChangeShapeType="1"/>
            <a:stCxn id="53263" idx="3"/>
            <a:endCxn id="53271" idx="7"/>
          </p:cNvCxnSpPr>
          <p:nvPr/>
        </p:nvCxnSpPr>
        <p:spPr bwMode="auto">
          <a:xfrm flipH="1">
            <a:off x="1639888" y="4110038"/>
            <a:ext cx="979487" cy="692150"/>
          </a:xfrm>
          <a:prstGeom prst="line">
            <a:avLst/>
          </a:prstGeom>
          <a:noFill/>
          <a:ln w="9525" cap="rnd">
            <a:solidFill>
              <a:srgbClr val="7F7F7F"/>
            </a:solidFill>
            <a:prstDash val="sysDot"/>
            <a:round/>
          </a:ln>
          <a:extLst>
            <a:ext uri="{909E8E84-426E-40DD-AFC4-6F175D3DCCD1}">
              <a14:hiddenFill xmlns:a14="http://schemas.microsoft.com/office/drawing/2010/main">
                <a:noFill/>
              </a14:hiddenFill>
            </a:ext>
          </a:extLst>
        </p:spPr>
      </p:cxnSp>
      <p:cxnSp>
        <p:nvCxnSpPr>
          <p:cNvPr id="30728" name="Straight Connector 8"/>
          <p:cNvCxnSpPr>
            <a:cxnSpLocks noChangeShapeType="1"/>
            <a:stCxn id="53263" idx="5"/>
            <a:endCxn id="53265" idx="1"/>
          </p:cNvCxnSpPr>
          <p:nvPr/>
        </p:nvCxnSpPr>
        <p:spPr bwMode="auto">
          <a:xfrm>
            <a:off x="3567113" y="4110038"/>
            <a:ext cx="241300" cy="239712"/>
          </a:xfrm>
          <a:prstGeom prst="line">
            <a:avLst/>
          </a:prstGeom>
          <a:noFill/>
          <a:ln w="9525" cap="rnd">
            <a:solidFill>
              <a:srgbClr val="7F7F7F"/>
            </a:solidFill>
            <a:prstDash val="sysDot"/>
            <a:round/>
          </a:ln>
          <a:extLst>
            <a:ext uri="{909E8E84-426E-40DD-AFC4-6F175D3DCCD1}">
              <a14:hiddenFill xmlns:a14="http://schemas.microsoft.com/office/drawing/2010/main">
                <a:noFill/>
              </a14:hiddenFill>
            </a:ext>
          </a:extLst>
        </p:spPr>
      </p:cxnSp>
      <p:cxnSp>
        <p:nvCxnSpPr>
          <p:cNvPr id="30729" name="Straight Connector 11"/>
          <p:cNvCxnSpPr>
            <a:cxnSpLocks noChangeShapeType="1"/>
            <a:stCxn id="53263" idx="7"/>
            <a:endCxn id="53269" idx="2"/>
          </p:cNvCxnSpPr>
          <p:nvPr/>
        </p:nvCxnSpPr>
        <p:spPr bwMode="auto">
          <a:xfrm flipV="1">
            <a:off x="3567113" y="2892425"/>
            <a:ext cx="1071562" cy="268288"/>
          </a:xfrm>
          <a:prstGeom prst="line">
            <a:avLst/>
          </a:prstGeom>
          <a:noFill/>
          <a:ln w="9525" cap="rnd">
            <a:solidFill>
              <a:srgbClr val="7F7F7F"/>
            </a:solidFill>
            <a:prstDash val="sysDot"/>
            <a:round/>
          </a:ln>
          <a:extLst>
            <a:ext uri="{909E8E84-426E-40DD-AFC4-6F175D3DCCD1}">
              <a14:hiddenFill xmlns:a14="http://schemas.microsoft.com/office/drawing/2010/main">
                <a:noFill/>
              </a14:hiddenFill>
            </a:ext>
          </a:extLst>
        </p:spPr>
      </p:cxnSp>
      <p:cxnSp>
        <p:nvCxnSpPr>
          <p:cNvPr id="30730" name="Straight Connector 20"/>
          <p:cNvCxnSpPr>
            <a:cxnSpLocks noChangeShapeType="1"/>
            <a:stCxn id="53269" idx="6"/>
            <a:endCxn id="53261" idx="1"/>
          </p:cNvCxnSpPr>
          <p:nvPr/>
        </p:nvCxnSpPr>
        <p:spPr bwMode="auto">
          <a:xfrm>
            <a:off x="5260975" y="2892425"/>
            <a:ext cx="982663" cy="527050"/>
          </a:xfrm>
          <a:prstGeom prst="line">
            <a:avLst/>
          </a:prstGeom>
          <a:noFill/>
          <a:ln w="9525" cap="rnd">
            <a:solidFill>
              <a:srgbClr val="7F7F7F"/>
            </a:solidFill>
            <a:prstDash val="sysDot"/>
            <a:round/>
          </a:ln>
          <a:extLst>
            <a:ext uri="{909E8E84-426E-40DD-AFC4-6F175D3DCCD1}">
              <a14:hiddenFill xmlns:a14="http://schemas.microsoft.com/office/drawing/2010/main">
                <a:noFill/>
              </a14:hiddenFill>
            </a:ext>
          </a:extLst>
        </p:spPr>
      </p:cxnSp>
      <p:cxnSp>
        <p:nvCxnSpPr>
          <p:cNvPr id="30731" name="Straight Connector 35"/>
          <p:cNvCxnSpPr>
            <a:cxnSpLocks noChangeShapeType="1"/>
            <a:stCxn id="53265" idx="6"/>
            <a:endCxn id="30732" idx="2"/>
          </p:cNvCxnSpPr>
          <p:nvPr/>
        </p:nvCxnSpPr>
        <p:spPr bwMode="auto">
          <a:xfrm flipV="1">
            <a:off x="4625975" y="4427538"/>
            <a:ext cx="798513" cy="261937"/>
          </a:xfrm>
          <a:prstGeom prst="line">
            <a:avLst/>
          </a:prstGeom>
          <a:noFill/>
          <a:ln w="9525" cap="rnd">
            <a:solidFill>
              <a:srgbClr val="7F7F7F"/>
            </a:solidFill>
            <a:prstDash val="sysDot"/>
            <a:round/>
          </a:ln>
          <a:extLst>
            <a:ext uri="{909E8E84-426E-40DD-AFC4-6F175D3DCCD1}">
              <a14:hiddenFill xmlns:a14="http://schemas.microsoft.com/office/drawing/2010/main">
                <a:noFill/>
              </a14:hiddenFill>
            </a:ext>
          </a:extLst>
        </p:spPr>
      </p:cxnSp>
      <p:sp>
        <p:nvSpPr>
          <p:cNvPr id="30732" name="Oval 30"/>
          <p:cNvSpPr>
            <a:spLocks noChangeArrowheads="1"/>
          </p:cNvSpPr>
          <p:nvPr/>
        </p:nvSpPr>
        <p:spPr bwMode="auto">
          <a:xfrm>
            <a:off x="5424488" y="4187825"/>
            <a:ext cx="479425" cy="479425"/>
          </a:xfrm>
          <a:prstGeom prst="ellipse">
            <a:avLst/>
          </a:prstGeom>
          <a:solidFill>
            <a:srgbClr val="1CBB9F"/>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217930" eaLnBrk="0" hangingPunct="0">
              <a:defRPr>
                <a:solidFill>
                  <a:schemeClr val="tx1"/>
                </a:solidFill>
                <a:latin typeface="Calibri" panose="020F0502020204030204" pitchFamily="34" charset="0"/>
                <a:ea typeface="宋体" panose="02010600030101010101" pitchFamily="2" charset="-122"/>
              </a:defRPr>
            </a:lvl1pPr>
            <a:lvl2pPr defTabSz="1217930" eaLnBrk="0" hangingPunct="0">
              <a:defRPr>
                <a:solidFill>
                  <a:schemeClr val="tx1"/>
                </a:solidFill>
                <a:latin typeface="Calibri" panose="020F0502020204030204" pitchFamily="34" charset="0"/>
                <a:ea typeface="宋体" panose="02010600030101010101" pitchFamily="2" charset="-122"/>
              </a:defRPr>
            </a:lvl2pPr>
            <a:lvl3pPr defTabSz="1217930" eaLnBrk="0" hangingPunct="0">
              <a:defRPr>
                <a:solidFill>
                  <a:schemeClr val="tx1"/>
                </a:solidFill>
                <a:latin typeface="Calibri" panose="020F0502020204030204" pitchFamily="34" charset="0"/>
                <a:ea typeface="宋体" panose="02010600030101010101" pitchFamily="2" charset="-122"/>
              </a:defRPr>
            </a:lvl3pPr>
            <a:lvl4pPr defTabSz="1217930" eaLnBrk="0" hangingPunct="0">
              <a:defRPr>
                <a:solidFill>
                  <a:schemeClr val="tx1"/>
                </a:solidFill>
                <a:latin typeface="Calibri" panose="020F0502020204030204" pitchFamily="34" charset="0"/>
                <a:ea typeface="宋体" panose="02010600030101010101" pitchFamily="2" charset="-122"/>
              </a:defRPr>
            </a:lvl4pPr>
            <a:lvl5pPr defTabSz="1217930" eaLnBrk="0" hangingPunct="0">
              <a:defRPr>
                <a:solidFill>
                  <a:schemeClr val="tx1"/>
                </a:solidFill>
                <a:latin typeface="Calibri" panose="020F0502020204030204" pitchFamily="34" charset="0"/>
                <a:ea typeface="宋体" panose="02010600030101010101" pitchFamily="2" charset="-122"/>
              </a:defRPr>
            </a:lvl5pPr>
            <a:lvl6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1400" b="1">
              <a:solidFill>
                <a:srgbClr val="FFFFFF"/>
              </a:solidFill>
              <a:latin typeface="微软雅黑" panose="020B0503020204020204" pitchFamily="34" charset="-122"/>
            </a:endParaRPr>
          </a:p>
        </p:txBody>
      </p:sp>
      <p:sp>
        <p:nvSpPr>
          <p:cNvPr id="53261" name="Oval 33"/>
          <p:cNvSpPr>
            <a:spLocks noChangeArrowheads="1"/>
          </p:cNvSpPr>
          <p:nvPr/>
        </p:nvSpPr>
        <p:spPr bwMode="auto">
          <a:xfrm>
            <a:off x="6075363" y="3251200"/>
            <a:ext cx="1149350" cy="1149350"/>
          </a:xfrm>
          <a:prstGeom prst="ellipse">
            <a:avLst/>
          </a:prstGeom>
          <a:solidFill>
            <a:srgbClr val="E74E3E"/>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217930" eaLnBrk="0" hangingPunct="0">
              <a:defRPr>
                <a:solidFill>
                  <a:schemeClr val="tx1"/>
                </a:solidFill>
                <a:latin typeface="Calibri" panose="020F0502020204030204" pitchFamily="34" charset="0"/>
                <a:ea typeface="宋体" panose="02010600030101010101" pitchFamily="2" charset="-122"/>
              </a:defRPr>
            </a:lvl1pPr>
            <a:lvl2pPr defTabSz="1217930" eaLnBrk="0" hangingPunct="0">
              <a:defRPr>
                <a:solidFill>
                  <a:schemeClr val="tx1"/>
                </a:solidFill>
                <a:latin typeface="Calibri" panose="020F0502020204030204" pitchFamily="34" charset="0"/>
                <a:ea typeface="宋体" panose="02010600030101010101" pitchFamily="2" charset="-122"/>
              </a:defRPr>
            </a:lvl2pPr>
            <a:lvl3pPr defTabSz="1217930" eaLnBrk="0" hangingPunct="0">
              <a:defRPr>
                <a:solidFill>
                  <a:schemeClr val="tx1"/>
                </a:solidFill>
                <a:latin typeface="Calibri" panose="020F0502020204030204" pitchFamily="34" charset="0"/>
                <a:ea typeface="宋体" panose="02010600030101010101" pitchFamily="2" charset="-122"/>
              </a:defRPr>
            </a:lvl3pPr>
            <a:lvl4pPr defTabSz="1217930" eaLnBrk="0" hangingPunct="0">
              <a:defRPr>
                <a:solidFill>
                  <a:schemeClr val="tx1"/>
                </a:solidFill>
                <a:latin typeface="Calibri" panose="020F0502020204030204" pitchFamily="34" charset="0"/>
                <a:ea typeface="宋体" panose="02010600030101010101" pitchFamily="2" charset="-122"/>
              </a:defRPr>
            </a:lvl4pPr>
            <a:lvl5pPr defTabSz="1217930" eaLnBrk="0" hangingPunct="0">
              <a:defRPr>
                <a:solidFill>
                  <a:schemeClr val="tx1"/>
                </a:solidFill>
                <a:latin typeface="Calibri" panose="020F0502020204030204" pitchFamily="34" charset="0"/>
                <a:ea typeface="宋体" panose="02010600030101010101" pitchFamily="2" charset="-122"/>
              </a:defRPr>
            </a:lvl5pPr>
            <a:lvl6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1400" b="1">
              <a:solidFill>
                <a:srgbClr val="FFFFFF"/>
              </a:solidFill>
              <a:latin typeface="微软雅黑" panose="020B0503020204020204" pitchFamily="34" charset="-122"/>
            </a:endParaRPr>
          </a:p>
        </p:txBody>
      </p:sp>
      <p:sp>
        <p:nvSpPr>
          <p:cNvPr id="53262" name="Freeform 6"/>
          <p:cNvSpPr>
            <a:spLocks noEditPoints="1" noChangeArrowheads="1"/>
          </p:cNvSpPr>
          <p:nvPr/>
        </p:nvSpPr>
        <p:spPr bwMode="auto">
          <a:xfrm>
            <a:off x="6416675" y="3592513"/>
            <a:ext cx="468313" cy="466725"/>
          </a:xfrm>
          <a:custGeom>
            <a:avLst/>
            <a:gdLst>
              <a:gd name="T0" fmla="*/ 60 w 360"/>
              <a:gd name="T1" fmla="*/ 320 h 360"/>
              <a:gd name="T2" fmla="*/ 100 w 360"/>
              <a:gd name="T3" fmla="*/ 360 h 360"/>
              <a:gd name="T4" fmla="*/ 140 w 360"/>
              <a:gd name="T5" fmla="*/ 320 h 360"/>
              <a:gd name="T6" fmla="*/ 100 w 360"/>
              <a:gd name="T7" fmla="*/ 280 h 360"/>
              <a:gd name="T8" fmla="*/ 60 w 360"/>
              <a:gd name="T9" fmla="*/ 320 h 360"/>
              <a:gd name="T10" fmla="*/ 260 w 360"/>
              <a:gd name="T11" fmla="*/ 320 h 360"/>
              <a:gd name="T12" fmla="*/ 300 w 360"/>
              <a:gd name="T13" fmla="*/ 360 h 360"/>
              <a:gd name="T14" fmla="*/ 340 w 360"/>
              <a:gd name="T15" fmla="*/ 320 h 360"/>
              <a:gd name="T16" fmla="*/ 300 w 360"/>
              <a:gd name="T17" fmla="*/ 280 h 360"/>
              <a:gd name="T18" fmla="*/ 260 w 360"/>
              <a:gd name="T19" fmla="*/ 320 h 360"/>
              <a:gd name="T20" fmla="*/ 131 w 360"/>
              <a:gd name="T21" fmla="*/ 225 h 360"/>
              <a:gd name="T22" fmla="*/ 352 w 360"/>
              <a:gd name="T23" fmla="*/ 162 h 360"/>
              <a:gd name="T24" fmla="*/ 360 w 360"/>
              <a:gd name="T25" fmla="*/ 152 h 360"/>
              <a:gd name="T26" fmla="*/ 360 w 360"/>
              <a:gd name="T27" fmla="*/ 42 h 360"/>
              <a:gd name="T28" fmla="*/ 78 w 360"/>
              <a:gd name="T29" fmla="*/ 42 h 360"/>
              <a:gd name="T30" fmla="*/ 78 w 360"/>
              <a:gd name="T31" fmla="*/ 8 h 360"/>
              <a:gd name="T32" fmla="*/ 70 w 360"/>
              <a:gd name="T33" fmla="*/ 0 h 360"/>
              <a:gd name="T34" fmla="*/ 8 w 360"/>
              <a:gd name="T35" fmla="*/ 0 h 360"/>
              <a:gd name="T36" fmla="*/ 0 w 360"/>
              <a:gd name="T37" fmla="*/ 8 h 360"/>
              <a:gd name="T38" fmla="*/ 0 w 360"/>
              <a:gd name="T39" fmla="*/ 40 h 360"/>
              <a:gd name="T40" fmla="*/ 39 w 360"/>
              <a:gd name="T41" fmla="*/ 40 h 360"/>
              <a:gd name="T42" fmla="*/ 78 w 360"/>
              <a:gd name="T43" fmla="*/ 221 h 360"/>
              <a:gd name="T44" fmla="*/ 82 w 360"/>
              <a:gd name="T45" fmla="*/ 240 h 360"/>
              <a:gd name="T46" fmla="*/ 82 w 360"/>
              <a:gd name="T47" fmla="*/ 270 h 360"/>
              <a:gd name="T48" fmla="*/ 90 w 360"/>
              <a:gd name="T49" fmla="*/ 278 h 360"/>
              <a:gd name="T50" fmla="*/ 100 w 360"/>
              <a:gd name="T51" fmla="*/ 278 h 360"/>
              <a:gd name="T52" fmla="*/ 300 w 360"/>
              <a:gd name="T53" fmla="*/ 278 h 360"/>
              <a:gd name="T54" fmla="*/ 352 w 360"/>
              <a:gd name="T55" fmla="*/ 278 h 360"/>
              <a:gd name="T56" fmla="*/ 360 w 360"/>
              <a:gd name="T57" fmla="*/ 270 h 360"/>
              <a:gd name="T58" fmla="*/ 360 w 360"/>
              <a:gd name="T59" fmla="*/ 240 h 360"/>
              <a:gd name="T60" fmla="*/ 135 w 360"/>
              <a:gd name="T61" fmla="*/ 240 h 360"/>
              <a:gd name="T62" fmla="*/ 131 w 360"/>
              <a:gd name="T63" fmla="*/ 22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0" h="360">
                <a:moveTo>
                  <a:pt x="60" y="320"/>
                </a:moveTo>
                <a:cubicBezTo>
                  <a:pt x="60" y="342"/>
                  <a:pt x="78" y="360"/>
                  <a:pt x="100" y="360"/>
                </a:cubicBezTo>
                <a:cubicBezTo>
                  <a:pt x="122" y="360"/>
                  <a:pt x="140" y="342"/>
                  <a:pt x="140" y="320"/>
                </a:cubicBezTo>
                <a:cubicBezTo>
                  <a:pt x="140" y="298"/>
                  <a:pt x="122" y="280"/>
                  <a:pt x="100" y="280"/>
                </a:cubicBezTo>
                <a:cubicBezTo>
                  <a:pt x="78" y="280"/>
                  <a:pt x="60" y="298"/>
                  <a:pt x="60" y="320"/>
                </a:cubicBezTo>
                <a:close/>
                <a:moveTo>
                  <a:pt x="260" y="320"/>
                </a:moveTo>
                <a:cubicBezTo>
                  <a:pt x="260" y="342"/>
                  <a:pt x="278" y="360"/>
                  <a:pt x="300" y="360"/>
                </a:cubicBezTo>
                <a:cubicBezTo>
                  <a:pt x="322" y="360"/>
                  <a:pt x="340" y="342"/>
                  <a:pt x="340" y="320"/>
                </a:cubicBezTo>
                <a:cubicBezTo>
                  <a:pt x="340" y="298"/>
                  <a:pt x="322" y="280"/>
                  <a:pt x="300" y="280"/>
                </a:cubicBezTo>
                <a:cubicBezTo>
                  <a:pt x="278" y="280"/>
                  <a:pt x="260" y="298"/>
                  <a:pt x="260" y="320"/>
                </a:cubicBezTo>
                <a:close/>
                <a:moveTo>
                  <a:pt x="131" y="225"/>
                </a:moveTo>
                <a:cubicBezTo>
                  <a:pt x="352" y="162"/>
                  <a:pt x="352" y="162"/>
                  <a:pt x="352" y="162"/>
                </a:cubicBezTo>
                <a:cubicBezTo>
                  <a:pt x="356" y="161"/>
                  <a:pt x="360" y="156"/>
                  <a:pt x="360" y="152"/>
                </a:cubicBezTo>
                <a:cubicBezTo>
                  <a:pt x="360" y="42"/>
                  <a:pt x="360" y="42"/>
                  <a:pt x="360" y="42"/>
                </a:cubicBezTo>
                <a:cubicBezTo>
                  <a:pt x="78" y="42"/>
                  <a:pt x="78" y="42"/>
                  <a:pt x="78" y="42"/>
                </a:cubicBezTo>
                <a:cubicBezTo>
                  <a:pt x="78" y="8"/>
                  <a:pt x="78" y="8"/>
                  <a:pt x="78" y="8"/>
                </a:cubicBezTo>
                <a:cubicBezTo>
                  <a:pt x="78" y="3"/>
                  <a:pt x="74" y="0"/>
                  <a:pt x="70" y="0"/>
                </a:cubicBezTo>
                <a:cubicBezTo>
                  <a:pt x="8" y="0"/>
                  <a:pt x="8" y="0"/>
                  <a:pt x="8" y="0"/>
                </a:cubicBezTo>
                <a:cubicBezTo>
                  <a:pt x="3" y="0"/>
                  <a:pt x="0" y="3"/>
                  <a:pt x="0" y="8"/>
                </a:cubicBezTo>
                <a:cubicBezTo>
                  <a:pt x="0" y="40"/>
                  <a:pt x="0" y="40"/>
                  <a:pt x="0" y="40"/>
                </a:cubicBezTo>
                <a:cubicBezTo>
                  <a:pt x="39" y="40"/>
                  <a:pt x="39" y="40"/>
                  <a:pt x="39" y="40"/>
                </a:cubicBezTo>
                <a:cubicBezTo>
                  <a:pt x="78" y="221"/>
                  <a:pt x="78" y="221"/>
                  <a:pt x="78" y="221"/>
                </a:cubicBezTo>
                <a:cubicBezTo>
                  <a:pt x="82" y="240"/>
                  <a:pt x="82" y="240"/>
                  <a:pt x="82" y="240"/>
                </a:cubicBezTo>
                <a:cubicBezTo>
                  <a:pt x="82" y="270"/>
                  <a:pt x="82" y="270"/>
                  <a:pt x="82" y="270"/>
                </a:cubicBezTo>
                <a:cubicBezTo>
                  <a:pt x="82" y="274"/>
                  <a:pt x="85" y="278"/>
                  <a:pt x="90" y="278"/>
                </a:cubicBezTo>
                <a:cubicBezTo>
                  <a:pt x="100" y="278"/>
                  <a:pt x="100" y="278"/>
                  <a:pt x="100" y="278"/>
                </a:cubicBezTo>
                <a:cubicBezTo>
                  <a:pt x="300" y="278"/>
                  <a:pt x="300" y="278"/>
                  <a:pt x="300" y="278"/>
                </a:cubicBezTo>
                <a:cubicBezTo>
                  <a:pt x="352" y="278"/>
                  <a:pt x="352" y="278"/>
                  <a:pt x="352" y="278"/>
                </a:cubicBezTo>
                <a:cubicBezTo>
                  <a:pt x="356" y="278"/>
                  <a:pt x="360" y="274"/>
                  <a:pt x="360" y="270"/>
                </a:cubicBezTo>
                <a:cubicBezTo>
                  <a:pt x="360" y="240"/>
                  <a:pt x="360" y="240"/>
                  <a:pt x="360" y="240"/>
                </a:cubicBezTo>
                <a:cubicBezTo>
                  <a:pt x="135" y="240"/>
                  <a:pt x="135" y="240"/>
                  <a:pt x="135" y="240"/>
                </a:cubicBezTo>
                <a:cubicBezTo>
                  <a:pt x="112" y="240"/>
                  <a:pt x="111" y="231"/>
                  <a:pt x="131" y="2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3263" name="Oval 22"/>
          <p:cNvSpPr>
            <a:spLocks noChangeArrowheads="1"/>
          </p:cNvSpPr>
          <p:nvPr/>
        </p:nvSpPr>
        <p:spPr bwMode="auto">
          <a:xfrm>
            <a:off x="2422525" y="2963863"/>
            <a:ext cx="1341438" cy="1341437"/>
          </a:xfrm>
          <a:prstGeom prst="ellipse">
            <a:avLst/>
          </a:prstGeom>
          <a:solidFill>
            <a:srgbClr val="3CBDDC"/>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217930" eaLnBrk="0" hangingPunct="0">
              <a:defRPr>
                <a:solidFill>
                  <a:schemeClr val="tx1"/>
                </a:solidFill>
                <a:latin typeface="Calibri" panose="020F0502020204030204" pitchFamily="34" charset="0"/>
                <a:ea typeface="宋体" panose="02010600030101010101" pitchFamily="2" charset="-122"/>
              </a:defRPr>
            </a:lvl1pPr>
            <a:lvl2pPr defTabSz="1217930" eaLnBrk="0" hangingPunct="0">
              <a:defRPr>
                <a:solidFill>
                  <a:schemeClr val="tx1"/>
                </a:solidFill>
                <a:latin typeface="Calibri" panose="020F0502020204030204" pitchFamily="34" charset="0"/>
                <a:ea typeface="宋体" panose="02010600030101010101" pitchFamily="2" charset="-122"/>
              </a:defRPr>
            </a:lvl2pPr>
            <a:lvl3pPr defTabSz="1217930" eaLnBrk="0" hangingPunct="0">
              <a:defRPr>
                <a:solidFill>
                  <a:schemeClr val="tx1"/>
                </a:solidFill>
                <a:latin typeface="Calibri" panose="020F0502020204030204" pitchFamily="34" charset="0"/>
                <a:ea typeface="宋体" panose="02010600030101010101" pitchFamily="2" charset="-122"/>
              </a:defRPr>
            </a:lvl3pPr>
            <a:lvl4pPr defTabSz="1217930" eaLnBrk="0" hangingPunct="0">
              <a:defRPr>
                <a:solidFill>
                  <a:schemeClr val="tx1"/>
                </a:solidFill>
                <a:latin typeface="Calibri" panose="020F0502020204030204" pitchFamily="34" charset="0"/>
                <a:ea typeface="宋体" panose="02010600030101010101" pitchFamily="2" charset="-122"/>
              </a:defRPr>
            </a:lvl4pPr>
            <a:lvl5pPr defTabSz="1217930" eaLnBrk="0" hangingPunct="0">
              <a:defRPr>
                <a:solidFill>
                  <a:schemeClr val="tx1"/>
                </a:solidFill>
                <a:latin typeface="Calibri" panose="020F0502020204030204" pitchFamily="34" charset="0"/>
                <a:ea typeface="宋体" panose="02010600030101010101" pitchFamily="2" charset="-122"/>
              </a:defRPr>
            </a:lvl5pPr>
            <a:lvl6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1400" b="1">
              <a:solidFill>
                <a:srgbClr val="FFFFFF"/>
              </a:solidFill>
              <a:latin typeface="微软雅黑" panose="020B0503020204020204" pitchFamily="34" charset="-122"/>
            </a:endParaRPr>
          </a:p>
        </p:txBody>
      </p:sp>
      <p:sp>
        <p:nvSpPr>
          <p:cNvPr id="53264" name="Freeform 11"/>
          <p:cNvSpPr>
            <a:spLocks noChangeArrowheads="1"/>
          </p:cNvSpPr>
          <p:nvPr/>
        </p:nvSpPr>
        <p:spPr bwMode="auto">
          <a:xfrm>
            <a:off x="2692400" y="3251200"/>
            <a:ext cx="801688" cy="709613"/>
          </a:xfrm>
          <a:custGeom>
            <a:avLst/>
            <a:gdLst>
              <a:gd name="T0" fmla="*/ 359 w 367"/>
              <a:gd name="T1" fmla="*/ 169 h 324"/>
              <a:gd name="T2" fmla="*/ 199 w 367"/>
              <a:gd name="T3" fmla="*/ 8 h 324"/>
              <a:gd name="T4" fmla="*/ 169 w 367"/>
              <a:gd name="T5" fmla="*/ 8 h 324"/>
              <a:gd name="T6" fmla="*/ 8 w 367"/>
              <a:gd name="T7" fmla="*/ 169 h 324"/>
              <a:gd name="T8" fmla="*/ 15 w 367"/>
              <a:gd name="T9" fmla="*/ 184 h 324"/>
              <a:gd name="T10" fmla="*/ 49 w 367"/>
              <a:gd name="T11" fmla="*/ 184 h 324"/>
              <a:gd name="T12" fmla="*/ 49 w 367"/>
              <a:gd name="T13" fmla="*/ 308 h 324"/>
              <a:gd name="T14" fmla="*/ 65 w 367"/>
              <a:gd name="T15" fmla="*/ 324 h 324"/>
              <a:gd name="T16" fmla="*/ 143 w 367"/>
              <a:gd name="T17" fmla="*/ 324 h 324"/>
              <a:gd name="T18" fmla="*/ 143 w 367"/>
              <a:gd name="T19" fmla="*/ 200 h 324"/>
              <a:gd name="T20" fmla="*/ 225 w 367"/>
              <a:gd name="T21" fmla="*/ 200 h 324"/>
              <a:gd name="T22" fmla="*/ 225 w 367"/>
              <a:gd name="T23" fmla="*/ 324 h 324"/>
              <a:gd name="T24" fmla="*/ 306 w 367"/>
              <a:gd name="T25" fmla="*/ 324 h 324"/>
              <a:gd name="T26" fmla="*/ 319 w 367"/>
              <a:gd name="T27" fmla="*/ 308 h 324"/>
              <a:gd name="T28" fmla="*/ 319 w 367"/>
              <a:gd name="T29" fmla="*/ 184 h 324"/>
              <a:gd name="T30" fmla="*/ 352 w 367"/>
              <a:gd name="T31" fmla="*/ 184 h 324"/>
              <a:gd name="T32" fmla="*/ 359 w 367"/>
              <a:gd name="T33" fmla="*/ 16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7" h="324">
                <a:moveTo>
                  <a:pt x="359" y="169"/>
                </a:moveTo>
                <a:cubicBezTo>
                  <a:pt x="199" y="8"/>
                  <a:pt x="199" y="8"/>
                  <a:pt x="199" y="8"/>
                </a:cubicBezTo>
                <a:cubicBezTo>
                  <a:pt x="190" y="0"/>
                  <a:pt x="177" y="0"/>
                  <a:pt x="169" y="8"/>
                </a:cubicBezTo>
                <a:cubicBezTo>
                  <a:pt x="8" y="169"/>
                  <a:pt x="8" y="169"/>
                  <a:pt x="8" y="169"/>
                </a:cubicBezTo>
                <a:cubicBezTo>
                  <a:pt x="0" y="177"/>
                  <a:pt x="3" y="184"/>
                  <a:pt x="15" y="184"/>
                </a:cubicBezTo>
                <a:cubicBezTo>
                  <a:pt x="49" y="184"/>
                  <a:pt x="49" y="184"/>
                  <a:pt x="49" y="184"/>
                </a:cubicBezTo>
                <a:cubicBezTo>
                  <a:pt x="49" y="308"/>
                  <a:pt x="49" y="308"/>
                  <a:pt x="49" y="308"/>
                </a:cubicBezTo>
                <a:cubicBezTo>
                  <a:pt x="49" y="317"/>
                  <a:pt x="49" y="324"/>
                  <a:pt x="65" y="324"/>
                </a:cubicBezTo>
                <a:cubicBezTo>
                  <a:pt x="143" y="324"/>
                  <a:pt x="143" y="324"/>
                  <a:pt x="143" y="324"/>
                </a:cubicBezTo>
                <a:cubicBezTo>
                  <a:pt x="143" y="200"/>
                  <a:pt x="143" y="200"/>
                  <a:pt x="143" y="200"/>
                </a:cubicBezTo>
                <a:cubicBezTo>
                  <a:pt x="225" y="200"/>
                  <a:pt x="225" y="200"/>
                  <a:pt x="225" y="200"/>
                </a:cubicBezTo>
                <a:cubicBezTo>
                  <a:pt x="225" y="324"/>
                  <a:pt x="225" y="324"/>
                  <a:pt x="225" y="324"/>
                </a:cubicBezTo>
                <a:cubicBezTo>
                  <a:pt x="306" y="324"/>
                  <a:pt x="306" y="324"/>
                  <a:pt x="306" y="324"/>
                </a:cubicBezTo>
                <a:cubicBezTo>
                  <a:pt x="319" y="324"/>
                  <a:pt x="319" y="317"/>
                  <a:pt x="319" y="308"/>
                </a:cubicBezTo>
                <a:cubicBezTo>
                  <a:pt x="319" y="184"/>
                  <a:pt x="319" y="184"/>
                  <a:pt x="319" y="184"/>
                </a:cubicBezTo>
                <a:cubicBezTo>
                  <a:pt x="352" y="184"/>
                  <a:pt x="352" y="184"/>
                  <a:pt x="352" y="184"/>
                </a:cubicBezTo>
                <a:cubicBezTo>
                  <a:pt x="364" y="184"/>
                  <a:pt x="367" y="177"/>
                  <a:pt x="359" y="1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3265" name="Oval 29"/>
          <p:cNvSpPr>
            <a:spLocks noChangeArrowheads="1"/>
          </p:cNvSpPr>
          <p:nvPr/>
        </p:nvSpPr>
        <p:spPr bwMode="auto">
          <a:xfrm>
            <a:off x="3668713" y="4210050"/>
            <a:ext cx="957262" cy="958850"/>
          </a:xfrm>
          <a:prstGeom prst="ellipse">
            <a:avLst/>
          </a:prstGeom>
          <a:solidFill>
            <a:srgbClr val="1CBB9F"/>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217930" eaLnBrk="0" hangingPunct="0">
              <a:defRPr>
                <a:solidFill>
                  <a:schemeClr val="tx1"/>
                </a:solidFill>
                <a:latin typeface="Calibri" panose="020F0502020204030204" pitchFamily="34" charset="0"/>
                <a:ea typeface="宋体" panose="02010600030101010101" pitchFamily="2" charset="-122"/>
              </a:defRPr>
            </a:lvl1pPr>
            <a:lvl2pPr defTabSz="1217930" eaLnBrk="0" hangingPunct="0">
              <a:defRPr>
                <a:solidFill>
                  <a:schemeClr val="tx1"/>
                </a:solidFill>
                <a:latin typeface="Calibri" panose="020F0502020204030204" pitchFamily="34" charset="0"/>
                <a:ea typeface="宋体" panose="02010600030101010101" pitchFamily="2" charset="-122"/>
              </a:defRPr>
            </a:lvl2pPr>
            <a:lvl3pPr defTabSz="1217930" eaLnBrk="0" hangingPunct="0">
              <a:defRPr>
                <a:solidFill>
                  <a:schemeClr val="tx1"/>
                </a:solidFill>
                <a:latin typeface="Calibri" panose="020F0502020204030204" pitchFamily="34" charset="0"/>
                <a:ea typeface="宋体" panose="02010600030101010101" pitchFamily="2" charset="-122"/>
              </a:defRPr>
            </a:lvl3pPr>
            <a:lvl4pPr defTabSz="1217930" eaLnBrk="0" hangingPunct="0">
              <a:defRPr>
                <a:solidFill>
                  <a:schemeClr val="tx1"/>
                </a:solidFill>
                <a:latin typeface="Calibri" panose="020F0502020204030204" pitchFamily="34" charset="0"/>
                <a:ea typeface="宋体" panose="02010600030101010101" pitchFamily="2" charset="-122"/>
              </a:defRPr>
            </a:lvl4pPr>
            <a:lvl5pPr defTabSz="1217930" eaLnBrk="0" hangingPunct="0">
              <a:defRPr>
                <a:solidFill>
                  <a:schemeClr val="tx1"/>
                </a:solidFill>
                <a:latin typeface="Calibri" panose="020F0502020204030204" pitchFamily="34" charset="0"/>
                <a:ea typeface="宋体" panose="02010600030101010101" pitchFamily="2" charset="-122"/>
              </a:defRPr>
            </a:lvl5pPr>
            <a:lvl6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1400" b="1">
              <a:solidFill>
                <a:srgbClr val="FFFFFF"/>
              </a:solidFill>
              <a:latin typeface="微软雅黑" panose="020B0503020204020204" pitchFamily="34" charset="-122"/>
            </a:endParaRPr>
          </a:p>
        </p:txBody>
      </p:sp>
      <p:sp>
        <p:nvSpPr>
          <p:cNvPr id="53266" name="Freeform 16"/>
          <p:cNvSpPr>
            <a:spLocks noEditPoints="1" noChangeArrowheads="1"/>
          </p:cNvSpPr>
          <p:nvPr/>
        </p:nvSpPr>
        <p:spPr bwMode="auto">
          <a:xfrm>
            <a:off x="4017963" y="4487863"/>
            <a:ext cx="242887" cy="411162"/>
          </a:xfrm>
          <a:custGeom>
            <a:avLst/>
            <a:gdLst>
              <a:gd name="T0" fmla="*/ 192 w 232"/>
              <a:gd name="T1" fmla="*/ 0 h 392"/>
              <a:gd name="T2" fmla="*/ 40 w 232"/>
              <a:gd name="T3" fmla="*/ 0 h 392"/>
              <a:gd name="T4" fmla="*/ 0 w 232"/>
              <a:gd name="T5" fmla="*/ 40 h 392"/>
              <a:gd name="T6" fmla="*/ 0 w 232"/>
              <a:gd name="T7" fmla="*/ 352 h 392"/>
              <a:gd name="T8" fmla="*/ 40 w 232"/>
              <a:gd name="T9" fmla="*/ 392 h 392"/>
              <a:gd name="T10" fmla="*/ 192 w 232"/>
              <a:gd name="T11" fmla="*/ 392 h 392"/>
              <a:gd name="T12" fmla="*/ 232 w 232"/>
              <a:gd name="T13" fmla="*/ 352 h 392"/>
              <a:gd name="T14" fmla="*/ 232 w 232"/>
              <a:gd name="T15" fmla="*/ 40 h 392"/>
              <a:gd name="T16" fmla="*/ 192 w 232"/>
              <a:gd name="T17" fmla="*/ 0 h 392"/>
              <a:gd name="T18" fmla="*/ 116 w 232"/>
              <a:gd name="T19" fmla="*/ 376 h 392"/>
              <a:gd name="T20" fmla="*/ 88 w 232"/>
              <a:gd name="T21" fmla="*/ 356 h 392"/>
              <a:gd name="T22" fmla="*/ 116 w 232"/>
              <a:gd name="T23" fmla="*/ 336 h 392"/>
              <a:gd name="T24" fmla="*/ 144 w 232"/>
              <a:gd name="T25" fmla="*/ 356 h 392"/>
              <a:gd name="T26" fmla="*/ 116 w 232"/>
              <a:gd name="T27" fmla="*/ 376 h 392"/>
              <a:gd name="T28" fmla="*/ 200 w 232"/>
              <a:gd name="T29" fmla="*/ 316 h 392"/>
              <a:gd name="T30" fmla="*/ 32 w 232"/>
              <a:gd name="T31" fmla="*/ 316 h 392"/>
              <a:gd name="T32" fmla="*/ 32 w 232"/>
              <a:gd name="T33" fmla="*/ 52 h 392"/>
              <a:gd name="T34" fmla="*/ 200 w 232"/>
              <a:gd name="T35" fmla="*/ 52 h 392"/>
              <a:gd name="T36" fmla="*/ 200 w 232"/>
              <a:gd name="T37" fmla="*/ 31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2" h="392">
                <a:moveTo>
                  <a:pt x="192" y="0"/>
                </a:moveTo>
                <a:cubicBezTo>
                  <a:pt x="40" y="0"/>
                  <a:pt x="40" y="0"/>
                  <a:pt x="40" y="0"/>
                </a:cubicBezTo>
                <a:cubicBezTo>
                  <a:pt x="18" y="0"/>
                  <a:pt x="0" y="18"/>
                  <a:pt x="0" y="40"/>
                </a:cubicBezTo>
                <a:cubicBezTo>
                  <a:pt x="0" y="352"/>
                  <a:pt x="0" y="352"/>
                  <a:pt x="0" y="352"/>
                </a:cubicBezTo>
                <a:cubicBezTo>
                  <a:pt x="0" y="374"/>
                  <a:pt x="18" y="392"/>
                  <a:pt x="40" y="392"/>
                </a:cubicBezTo>
                <a:cubicBezTo>
                  <a:pt x="192" y="392"/>
                  <a:pt x="192" y="392"/>
                  <a:pt x="192" y="392"/>
                </a:cubicBezTo>
                <a:cubicBezTo>
                  <a:pt x="214" y="392"/>
                  <a:pt x="232" y="374"/>
                  <a:pt x="232" y="352"/>
                </a:cubicBezTo>
                <a:cubicBezTo>
                  <a:pt x="232" y="40"/>
                  <a:pt x="232" y="40"/>
                  <a:pt x="232" y="40"/>
                </a:cubicBezTo>
                <a:cubicBezTo>
                  <a:pt x="232" y="18"/>
                  <a:pt x="214" y="0"/>
                  <a:pt x="192" y="0"/>
                </a:cubicBezTo>
                <a:close/>
                <a:moveTo>
                  <a:pt x="116" y="376"/>
                </a:moveTo>
                <a:cubicBezTo>
                  <a:pt x="101" y="376"/>
                  <a:pt x="88" y="367"/>
                  <a:pt x="88" y="356"/>
                </a:cubicBezTo>
                <a:cubicBezTo>
                  <a:pt x="88" y="345"/>
                  <a:pt x="101" y="336"/>
                  <a:pt x="116" y="336"/>
                </a:cubicBezTo>
                <a:cubicBezTo>
                  <a:pt x="131" y="336"/>
                  <a:pt x="144" y="345"/>
                  <a:pt x="144" y="356"/>
                </a:cubicBezTo>
                <a:cubicBezTo>
                  <a:pt x="144" y="367"/>
                  <a:pt x="131" y="376"/>
                  <a:pt x="116" y="376"/>
                </a:cubicBezTo>
                <a:close/>
                <a:moveTo>
                  <a:pt x="200" y="316"/>
                </a:moveTo>
                <a:cubicBezTo>
                  <a:pt x="32" y="316"/>
                  <a:pt x="32" y="316"/>
                  <a:pt x="32" y="316"/>
                </a:cubicBezTo>
                <a:cubicBezTo>
                  <a:pt x="32" y="52"/>
                  <a:pt x="32" y="52"/>
                  <a:pt x="32" y="52"/>
                </a:cubicBezTo>
                <a:cubicBezTo>
                  <a:pt x="200" y="52"/>
                  <a:pt x="200" y="52"/>
                  <a:pt x="200" y="52"/>
                </a:cubicBezTo>
                <a:lnTo>
                  <a:pt x="200" y="3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3267" name="Oval 23"/>
          <p:cNvSpPr>
            <a:spLocks noChangeArrowheads="1"/>
          </p:cNvSpPr>
          <p:nvPr/>
        </p:nvSpPr>
        <p:spPr bwMode="auto">
          <a:xfrm>
            <a:off x="1368425" y="1922463"/>
            <a:ext cx="766763" cy="766762"/>
          </a:xfrm>
          <a:prstGeom prst="ellipse">
            <a:avLst/>
          </a:prstGeom>
          <a:solidFill>
            <a:srgbClr val="FBA41F"/>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217930" eaLnBrk="0" hangingPunct="0">
              <a:defRPr>
                <a:solidFill>
                  <a:schemeClr val="tx1"/>
                </a:solidFill>
                <a:latin typeface="Calibri" panose="020F0502020204030204" pitchFamily="34" charset="0"/>
                <a:ea typeface="宋体" panose="02010600030101010101" pitchFamily="2" charset="-122"/>
              </a:defRPr>
            </a:lvl1pPr>
            <a:lvl2pPr defTabSz="1217930" eaLnBrk="0" hangingPunct="0">
              <a:defRPr>
                <a:solidFill>
                  <a:schemeClr val="tx1"/>
                </a:solidFill>
                <a:latin typeface="Calibri" panose="020F0502020204030204" pitchFamily="34" charset="0"/>
                <a:ea typeface="宋体" panose="02010600030101010101" pitchFamily="2" charset="-122"/>
              </a:defRPr>
            </a:lvl2pPr>
            <a:lvl3pPr defTabSz="1217930" eaLnBrk="0" hangingPunct="0">
              <a:defRPr>
                <a:solidFill>
                  <a:schemeClr val="tx1"/>
                </a:solidFill>
                <a:latin typeface="Calibri" panose="020F0502020204030204" pitchFamily="34" charset="0"/>
                <a:ea typeface="宋体" panose="02010600030101010101" pitchFamily="2" charset="-122"/>
              </a:defRPr>
            </a:lvl3pPr>
            <a:lvl4pPr defTabSz="1217930" eaLnBrk="0" hangingPunct="0">
              <a:defRPr>
                <a:solidFill>
                  <a:schemeClr val="tx1"/>
                </a:solidFill>
                <a:latin typeface="Calibri" panose="020F0502020204030204" pitchFamily="34" charset="0"/>
                <a:ea typeface="宋体" panose="02010600030101010101" pitchFamily="2" charset="-122"/>
              </a:defRPr>
            </a:lvl4pPr>
            <a:lvl5pPr defTabSz="1217930" eaLnBrk="0" hangingPunct="0">
              <a:defRPr>
                <a:solidFill>
                  <a:schemeClr val="tx1"/>
                </a:solidFill>
                <a:latin typeface="Calibri" panose="020F0502020204030204" pitchFamily="34" charset="0"/>
                <a:ea typeface="宋体" panose="02010600030101010101" pitchFamily="2" charset="-122"/>
              </a:defRPr>
            </a:lvl5pPr>
            <a:lvl6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1400" b="1">
              <a:solidFill>
                <a:srgbClr val="FFFFFF"/>
              </a:solidFill>
              <a:latin typeface="微软雅黑" panose="020B0503020204020204" pitchFamily="34" charset="-122"/>
            </a:endParaRPr>
          </a:p>
        </p:txBody>
      </p:sp>
      <p:sp>
        <p:nvSpPr>
          <p:cNvPr id="53268" name="Freeform 21"/>
          <p:cNvSpPr>
            <a:spLocks noEditPoints="1" noChangeArrowheads="1"/>
          </p:cNvSpPr>
          <p:nvPr/>
        </p:nvSpPr>
        <p:spPr bwMode="auto">
          <a:xfrm>
            <a:off x="1555750" y="2101850"/>
            <a:ext cx="384175" cy="260350"/>
          </a:xfrm>
          <a:custGeom>
            <a:avLst/>
            <a:gdLst>
              <a:gd name="T0" fmla="*/ 162 w 400"/>
              <a:gd name="T1" fmla="*/ 206 h 271"/>
              <a:gd name="T2" fmla="*/ 177 w 400"/>
              <a:gd name="T3" fmla="*/ 260 h 271"/>
              <a:gd name="T4" fmla="*/ 232 w 400"/>
              <a:gd name="T5" fmla="*/ 246 h 271"/>
              <a:gd name="T6" fmla="*/ 325 w 400"/>
              <a:gd name="T7" fmla="*/ 4 h 271"/>
              <a:gd name="T8" fmla="*/ 162 w 400"/>
              <a:gd name="T9" fmla="*/ 206 h 271"/>
              <a:gd name="T10" fmla="*/ 200 w 400"/>
              <a:gd name="T11" fmla="*/ 54 h 271"/>
              <a:gd name="T12" fmla="*/ 225 w 400"/>
              <a:gd name="T13" fmla="*/ 56 h 271"/>
              <a:gd name="T14" fmla="*/ 254 w 400"/>
              <a:gd name="T15" fmla="*/ 21 h 271"/>
              <a:gd name="T16" fmla="*/ 200 w 400"/>
              <a:gd name="T17" fmla="*/ 14 h 271"/>
              <a:gd name="T18" fmla="*/ 0 w 400"/>
              <a:gd name="T19" fmla="*/ 229 h 271"/>
              <a:gd name="T20" fmla="*/ 1 w 400"/>
              <a:gd name="T21" fmla="*/ 251 h 271"/>
              <a:gd name="T22" fmla="*/ 22 w 400"/>
              <a:gd name="T23" fmla="*/ 269 h 271"/>
              <a:gd name="T24" fmla="*/ 41 w 400"/>
              <a:gd name="T25" fmla="*/ 248 h 271"/>
              <a:gd name="T26" fmla="*/ 40 w 400"/>
              <a:gd name="T27" fmla="*/ 229 h 271"/>
              <a:gd name="T28" fmla="*/ 200 w 400"/>
              <a:gd name="T29" fmla="*/ 54 h 271"/>
              <a:gd name="T30" fmla="*/ 344 w 400"/>
              <a:gd name="T31" fmla="*/ 79 h 271"/>
              <a:gd name="T32" fmla="*/ 327 w 400"/>
              <a:gd name="T33" fmla="*/ 122 h 271"/>
              <a:gd name="T34" fmla="*/ 360 w 400"/>
              <a:gd name="T35" fmla="*/ 229 h 271"/>
              <a:gd name="T36" fmla="*/ 359 w 400"/>
              <a:gd name="T37" fmla="*/ 248 h 271"/>
              <a:gd name="T38" fmla="*/ 377 w 400"/>
              <a:gd name="T39" fmla="*/ 270 h 271"/>
              <a:gd name="T40" fmla="*/ 379 w 400"/>
              <a:gd name="T41" fmla="*/ 270 h 271"/>
              <a:gd name="T42" fmla="*/ 399 w 400"/>
              <a:gd name="T43" fmla="*/ 252 h 271"/>
              <a:gd name="T44" fmla="*/ 400 w 400"/>
              <a:gd name="T45" fmla="*/ 229 h 271"/>
              <a:gd name="T46" fmla="*/ 344 w 400"/>
              <a:gd name="T47" fmla="*/ 79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0" h="271">
                <a:moveTo>
                  <a:pt x="162" y="206"/>
                </a:moveTo>
                <a:cubicBezTo>
                  <a:pt x="149" y="230"/>
                  <a:pt x="158" y="249"/>
                  <a:pt x="177" y="260"/>
                </a:cubicBezTo>
                <a:cubicBezTo>
                  <a:pt x="196" y="271"/>
                  <a:pt x="218" y="270"/>
                  <a:pt x="232" y="246"/>
                </a:cubicBezTo>
                <a:cubicBezTo>
                  <a:pt x="245" y="222"/>
                  <a:pt x="333" y="8"/>
                  <a:pt x="325" y="4"/>
                </a:cubicBezTo>
                <a:cubicBezTo>
                  <a:pt x="317" y="0"/>
                  <a:pt x="176" y="182"/>
                  <a:pt x="162" y="206"/>
                </a:cubicBezTo>
                <a:close/>
                <a:moveTo>
                  <a:pt x="200" y="54"/>
                </a:moveTo>
                <a:cubicBezTo>
                  <a:pt x="209" y="54"/>
                  <a:pt x="217" y="55"/>
                  <a:pt x="225" y="56"/>
                </a:cubicBezTo>
                <a:cubicBezTo>
                  <a:pt x="234" y="45"/>
                  <a:pt x="244" y="33"/>
                  <a:pt x="254" y="21"/>
                </a:cubicBezTo>
                <a:cubicBezTo>
                  <a:pt x="236" y="16"/>
                  <a:pt x="218" y="14"/>
                  <a:pt x="200" y="14"/>
                </a:cubicBezTo>
                <a:cubicBezTo>
                  <a:pt x="88" y="14"/>
                  <a:pt x="0" y="108"/>
                  <a:pt x="0" y="229"/>
                </a:cubicBezTo>
                <a:cubicBezTo>
                  <a:pt x="0" y="236"/>
                  <a:pt x="0" y="244"/>
                  <a:pt x="1" y="251"/>
                </a:cubicBezTo>
                <a:cubicBezTo>
                  <a:pt x="2" y="262"/>
                  <a:pt x="12" y="270"/>
                  <a:pt x="22" y="269"/>
                </a:cubicBezTo>
                <a:cubicBezTo>
                  <a:pt x="33" y="268"/>
                  <a:pt x="42" y="259"/>
                  <a:pt x="41" y="248"/>
                </a:cubicBezTo>
                <a:cubicBezTo>
                  <a:pt x="40" y="242"/>
                  <a:pt x="40" y="235"/>
                  <a:pt x="40" y="229"/>
                </a:cubicBezTo>
                <a:cubicBezTo>
                  <a:pt x="40" y="131"/>
                  <a:pt x="110" y="54"/>
                  <a:pt x="200" y="54"/>
                </a:cubicBezTo>
                <a:close/>
                <a:moveTo>
                  <a:pt x="344" y="79"/>
                </a:moveTo>
                <a:cubicBezTo>
                  <a:pt x="339" y="94"/>
                  <a:pt x="333" y="109"/>
                  <a:pt x="327" y="122"/>
                </a:cubicBezTo>
                <a:cubicBezTo>
                  <a:pt x="348" y="152"/>
                  <a:pt x="360" y="189"/>
                  <a:pt x="360" y="229"/>
                </a:cubicBezTo>
                <a:cubicBezTo>
                  <a:pt x="360" y="235"/>
                  <a:pt x="359" y="242"/>
                  <a:pt x="359" y="248"/>
                </a:cubicBezTo>
                <a:cubicBezTo>
                  <a:pt x="358" y="259"/>
                  <a:pt x="366" y="269"/>
                  <a:pt x="377" y="270"/>
                </a:cubicBezTo>
                <a:cubicBezTo>
                  <a:pt x="378" y="270"/>
                  <a:pt x="378" y="270"/>
                  <a:pt x="379" y="270"/>
                </a:cubicBezTo>
                <a:cubicBezTo>
                  <a:pt x="389" y="270"/>
                  <a:pt x="398" y="262"/>
                  <a:pt x="399" y="252"/>
                </a:cubicBezTo>
                <a:cubicBezTo>
                  <a:pt x="399" y="244"/>
                  <a:pt x="400" y="237"/>
                  <a:pt x="400" y="229"/>
                </a:cubicBezTo>
                <a:cubicBezTo>
                  <a:pt x="400" y="170"/>
                  <a:pt x="379" y="117"/>
                  <a:pt x="344" y="7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3269" name="Oval 32"/>
          <p:cNvSpPr>
            <a:spLocks noChangeArrowheads="1"/>
          </p:cNvSpPr>
          <p:nvPr/>
        </p:nvSpPr>
        <p:spPr bwMode="auto">
          <a:xfrm>
            <a:off x="4638675" y="2581275"/>
            <a:ext cx="622300" cy="622300"/>
          </a:xfrm>
          <a:prstGeom prst="ellipse">
            <a:avLst/>
          </a:prstGeom>
          <a:solidFill>
            <a:srgbClr val="3CBDDC"/>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217930" eaLnBrk="0" hangingPunct="0">
              <a:defRPr>
                <a:solidFill>
                  <a:schemeClr val="tx1"/>
                </a:solidFill>
                <a:latin typeface="Calibri" panose="020F0502020204030204" pitchFamily="34" charset="0"/>
                <a:ea typeface="宋体" panose="02010600030101010101" pitchFamily="2" charset="-122"/>
              </a:defRPr>
            </a:lvl1pPr>
            <a:lvl2pPr defTabSz="1217930" eaLnBrk="0" hangingPunct="0">
              <a:defRPr>
                <a:solidFill>
                  <a:schemeClr val="tx1"/>
                </a:solidFill>
                <a:latin typeface="Calibri" panose="020F0502020204030204" pitchFamily="34" charset="0"/>
                <a:ea typeface="宋体" panose="02010600030101010101" pitchFamily="2" charset="-122"/>
              </a:defRPr>
            </a:lvl2pPr>
            <a:lvl3pPr defTabSz="1217930" eaLnBrk="0" hangingPunct="0">
              <a:defRPr>
                <a:solidFill>
                  <a:schemeClr val="tx1"/>
                </a:solidFill>
                <a:latin typeface="Calibri" panose="020F0502020204030204" pitchFamily="34" charset="0"/>
                <a:ea typeface="宋体" panose="02010600030101010101" pitchFamily="2" charset="-122"/>
              </a:defRPr>
            </a:lvl3pPr>
            <a:lvl4pPr defTabSz="1217930" eaLnBrk="0" hangingPunct="0">
              <a:defRPr>
                <a:solidFill>
                  <a:schemeClr val="tx1"/>
                </a:solidFill>
                <a:latin typeface="Calibri" panose="020F0502020204030204" pitchFamily="34" charset="0"/>
                <a:ea typeface="宋体" panose="02010600030101010101" pitchFamily="2" charset="-122"/>
              </a:defRPr>
            </a:lvl4pPr>
            <a:lvl5pPr defTabSz="1217930" eaLnBrk="0" hangingPunct="0">
              <a:defRPr>
                <a:solidFill>
                  <a:schemeClr val="tx1"/>
                </a:solidFill>
                <a:latin typeface="Calibri" panose="020F0502020204030204" pitchFamily="34" charset="0"/>
                <a:ea typeface="宋体" panose="02010600030101010101" pitchFamily="2" charset="-122"/>
              </a:defRPr>
            </a:lvl5pPr>
            <a:lvl6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1400" b="1">
              <a:solidFill>
                <a:srgbClr val="FFFFFF"/>
              </a:solidFill>
              <a:latin typeface="微软雅黑" panose="020B0503020204020204" pitchFamily="34" charset="-122"/>
            </a:endParaRPr>
          </a:p>
        </p:txBody>
      </p:sp>
      <p:sp>
        <p:nvSpPr>
          <p:cNvPr id="53270" name="Freeform 26"/>
          <p:cNvSpPr>
            <a:spLocks noEditPoints="1" noChangeArrowheads="1"/>
          </p:cNvSpPr>
          <p:nvPr/>
        </p:nvSpPr>
        <p:spPr bwMode="auto">
          <a:xfrm>
            <a:off x="4794250" y="2736850"/>
            <a:ext cx="312738" cy="312738"/>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356 w 384"/>
              <a:gd name="T11" fmla="*/ 192 h 384"/>
              <a:gd name="T12" fmla="*/ 322 w 384"/>
              <a:gd name="T13" fmla="*/ 292 h 384"/>
              <a:gd name="T14" fmla="*/ 315 w 384"/>
              <a:gd name="T15" fmla="*/ 261 h 384"/>
              <a:gd name="T16" fmla="*/ 321 w 384"/>
              <a:gd name="T17" fmla="*/ 205 h 384"/>
              <a:gd name="T18" fmla="*/ 297 w 384"/>
              <a:gd name="T19" fmla="*/ 165 h 384"/>
              <a:gd name="T20" fmla="*/ 259 w 384"/>
              <a:gd name="T21" fmla="*/ 139 h 384"/>
              <a:gd name="T22" fmla="*/ 277 w 384"/>
              <a:gd name="T23" fmla="*/ 67 h 384"/>
              <a:gd name="T24" fmla="*/ 237 w 384"/>
              <a:gd name="T25" fmla="*/ 49 h 384"/>
              <a:gd name="T26" fmla="*/ 244 w 384"/>
              <a:gd name="T27" fmla="*/ 37 h 384"/>
              <a:gd name="T28" fmla="*/ 356 w 384"/>
              <a:gd name="T29" fmla="*/ 192 h 384"/>
              <a:gd name="T30" fmla="*/ 169 w 384"/>
              <a:gd name="T31" fmla="*/ 30 h 384"/>
              <a:gd name="T32" fmla="*/ 149 w 384"/>
              <a:gd name="T33" fmla="*/ 46 h 384"/>
              <a:gd name="T34" fmla="*/ 122 w 384"/>
              <a:gd name="T35" fmla="*/ 69 h 384"/>
              <a:gd name="T36" fmla="*/ 90 w 384"/>
              <a:gd name="T37" fmla="*/ 106 h 384"/>
              <a:gd name="T38" fmla="*/ 109 w 384"/>
              <a:gd name="T39" fmla="*/ 123 h 384"/>
              <a:gd name="T40" fmla="*/ 140 w 384"/>
              <a:gd name="T41" fmla="*/ 125 h 384"/>
              <a:gd name="T42" fmla="*/ 196 w 384"/>
              <a:gd name="T43" fmla="*/ 189 h 384"/>
              <a:gd name="T44" fmla="*/ 151 w 384"/>
              <a:gd name="T45" fmla="*/ 235 h 384"/>
              <a:gd name="T46" fmla="*/ 145 w 384"/>
              <a:gd name="T47" fmla="*/ 265 h 384"/>
              <a:gd name="T48" fmla="*/ 142 w 384"/>
              <a:gd name="T49" fmla="*/ 312 h 384"/>
              <a:gd name="T50" fmla="*/ 108 w 384"/>
              <a:gd name="T51" fmla="*/ 273 h 384"/>
              <a:gd name="T52" fmla="*/ 101 w 384"/>
              <a:gd name="T53" fmla="*/ 229 h 384"/>
              <a:gd name="T54" fmla="*/ 71 w 384"/>
              <a:gd name="T55" fmla="*/ 187 h 384"/>
              <a:gd name="T56" fmla="*/ 84 w 384"/>
              <a:gd name="T57" fmla="*/ 145 h 384"/>
              <a:gd name="T58" fmla="*/ 39 w 384"/>
              <a:gd name="T59" fmla="*/ 133 h 384"/>
              <a:gd name="T60" fmla="*/ 169 w 384"/>
              <a:gd name="T61" fmla="*/ 30 h 384"/>
              <a:gd name="T62" fmla="*/ 140 w 384"/>
              <a:gd name="T63" fmla="*/ 347 h 384"/>
              <a:gd name="T64" fmla="*/ 160 w 384"/>
              <a:gd name="T65" fmla="*/ 335 h 384"/>
              <a:gd name="T66" fmla="*/ 190 w 384"/>
              <a:gd name="T67" fmla="*/ 329 h 384"/>
              <a:gd name="T68" fmla="*/ 235 w 384"/>
              <a:gd name="T69" fmla="*/ 315 h 384"/>
              <a:gd name="T70" fmla="*/ 282 w 384"/>
              <a:gd name="T71" fmla="*/ 328 h 384"/>
              <a:gd name="T72" fmla="*/ 192 w 384"/>
              <a:gd name="T73" fmla="*/ 356 h 384"/>
              <a:gd name="T74" fmla="*/ 140 w 384"/>
              <a:gd name="T75" fmla="*/ 347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356" y="192"/>
                </a:moveTo>
                <a:cubicBezTo>
                  <a:pt x="356" y="229"/>
                  <a:pt x="343" y="264"/>
                  <a:pt x="322" y="292"/>
                </a:cubicBezTo>
                <a:cubicBezTo>
                  <a:pt x="316" y="287"/>
                  <a:pt x="309" y="274"/>
                  <a:pt x="315" y="261"/>
                </a:cubicBezTo>
                <a:cubicBezTo>
                  <a:pt x="321" y="248"/>
                  <a:pt x="323" y="217"/>
                  <a:pt x="321" y="205"/>
                </a:cubicBezTo>
                <a:cubicBezTo>
                  <a:pt x="320" y="194"/>
                  <a:pt x="314" y="165"/>
                  <a:pt x="297" y="165"/>
                </a:cubicBezTo>
                <a:cubicBezTo>
                  <a:pt x="280" y="164"/>
                  <a:pt x="269" y="159"/>
                  <a:pt x="259" y="139"/>
                </a:cubicBezTo>
                <a:cubicBezTo>
                  <a:pt x="238" y="98"/>
                  <a:pt x="298" y="90"/>
                  <a:pt x="277" y="67"/>
                </a:cubicBezTo>
                <a:cubicBezTo>
                  <a:pt x="271" y="60"/>
                  <a:pt x="241" y="93"/>
                  <a:pt x="237" y="49"/>
                </a:cubicBezTo>
                <a:cubicBezTo>
                  <a:pt x="237" y="46"/>
                  <a:pt x="240" y="42"/>
                  <a:pt x="244" y="37"/>
                </a:cubicBezTo>
                <a:cubicBezTo>
                  <a:pt x="309" y="58"/>
                  <a:pt x="356" y="120"/>
                  <a:pt x="356" y="192"/>
                </a:cubicBezTo>
                <a:close/>
                <a:moveTo>
                  <a:pt x="169" y="30"/>
                </a:moveTo>
                <a:cubicBezTo>
                  <a:pt x="165" y="37"/>
                  <a:pt x="155" y="40"/>
                  <a:pt x="149" y="46"/>
                </a:cubicBezTo>
                <a:cubicBezTo>
                  <a:pt x="135" y="59"/>
                  <a:pt x="129" y="57"/>
                  <a:pt x="122" y="69"/>
                </a:cubicBezTo>
                <a:cubicBezTo>
                  <a:pt x="114" y="81"/>
                  <a:pt x="90" y="98"/>
                  <a:pt x="90" y="106"/>
                </a:cubicBezTo>
                <a:cubicBezTo>
                  <a:pt x="90" y="115"/>
                  <a:pt x="103" y="125"/>
                  <a:pt x="109" y="123"/>
                </a:cubicBezTo>
                <a:cubicBezTo>
                  <a:pt x="115" y="121"/>
                  <a:pt x="131" y="121"/>
                  <a:pt x="140" y="125"/>
                </a:cubicBezTo>
                <a:cubicBezTo>
                  <a:pt x="149" y="128"/>
                  <a:pt x="218" y="131"/>
                  <a:pt x="196" y="189"/>
                </a:cubicBezTo>
                <a:cubicBezTo>
                  <a:pt x="189" y="208"/>
                  <a:pt x="159" y="205"/>
                  <a:pt x="151" y="235"/>
                </a:cubicBezTo>
                <a:cubicBezTo>
                  <a:pt x="149" y="240"/>
                  <a:pt x="145" y="259"/>
                  <a:pt x="145" y="265"/>
                </a:cubicBezTo>
                <a:cubicBezTo>
                  <a:pt x="144" y="275"/>
                  <a:pt x="152" y="312"/>
                  <a:pt x="142" y="312"/>
                </a:cubicBezTo>
                <a:cubicBezTo>
                  <a:pt x="133" y="312"/>
                  <a:pt x="108" y="279"/>
                  <a:pt x="108" y="273"/>
                </a:cubicBezTo>
                <a:cubicBezTo>
                  <a:pt x="108" y="267"/>
                  <a:pt x="101" y="246"/>
                  <a:pt x="101" y="229"/>
                </a:cubicBezTo>
                <a:cubicBezTo>
                  <a:pt x="101" y="211"/>
                  <a:pt x="71" y="211"/>
                  <a:pt x="71" y="187"/>
                </a:cubicBezTo>
                <a:cubicBezTo>
                  <a:pt x="71" y="166"/>
                  <a:pt x="87" y="155"/>
                  <a:pt x="84" y="145"/>
                </a:cubicBezTo>
                <a:cubicBezTo>
                  <a:pt x="80" y="135"/>
                  <a:pt x="51" y="134"/>
                  <a:pt x="39" y="133"/>
                </a:cubicBezTo>
                <a:cubicBezTo>
                  <a:pt x="60" y="79"/>
                  <a:pt x="110" y="38"/>
                  <a:pt x="169" y="30"/>
                </a:cubicBezTo>
                <a:close/>
                <a:moveTo>
                  <a:pt x="140" y="347"/>
                </a:moveTo>
                <a:cubicBezTo>
                  <a:pt x="150" y="342"/>
                  <a:pt x="151" y="335"/>
                  <a:pt x="160" y="335"/>
                </a:cubicBezTo>
                <a:cubicBezTo>
                  <a:pt x="170" y="335"/>
                  <a:pt x="179" y="331"/>
                  <a:pt x="190" y="329"/>
                </a:cubicBezTo>
                <a:cubicBezTo>
                  <a:pt x="200" y="326"/>
                  <a:pt x="218" y="316"/>
                  <a:pt x="235" y="315"/>
                </a:cubicBezTo>
                <a:cubicBezTo>
                  <a:pt x="248" y="313"/>
                  <a:pt x="275" y="315"/>
                  <a:pt x="282" y="328"/>
                </a:cubicBezTo>
                <a:cubicBezTo>
                  <a:pt x="256" y="346"/>
                  <a:pt x="225" y="356"/>
                  <a:pt x="192" y="356"/>
                </a:cubicBezTo>
                <a:cubicBezTo>
                  <a:pt x="174" y="356"/>
                  <a:pt x="156" y="353"/>
                  <a:pt x="140" y="3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3271" name="Oval 24"/>
          <p:cNvSpPr>
            <a:spLocks noChangeArrowheads="1"/>
          </p:cNvSpPr>
          <p:nvPr/>
        </p:nvSpPr>
        <p:spPr bwMode="auto">
          <a:xfrm>
            <a:off x="985838" y="4689475"/>
            <a:ext cx="765175" cy="766763"/>
          </a:xfrm>
          <a:prstGeom prst="ellipse">
            <a:avLst/>
          </a:prstGeom>
          <a:solidFill>
            <a:srgbClr val="FBA41F"/>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217930" eaLnBrk="0" hangingPunct="0">
              <a:defRPr>
                <a:solidFill>
                  <a:schemeClr val="tx1"/>
                </a:solidFill>
                <a:latin typeface="Calibri" panose="020F0502020204030204" pitchFamily="34" charset="0"/>
                <a:ea typeface="宋体" panose="02010600030101010101" pitchFamily="2" charset="-122"/>
              </a:defRPr>
            </a:lvl1pPr>
            <a:lvl2pPr defTabSz="1217930" eaLnBrk="0" hangingPunct="0">
              <a:defRPr>
                <a:solidFill>
                  <a:schemeClr val="tx1"/>
                </a:solidFill>
                <a:latin typeface="Calibri" panose="020F0502020204030204" pitchFamily="34" charset="0"/>
                <a:ea typeface="宋体" panose="02010600030101010101" pitchFamily="2" charset="-122"/>
              </a:defRPr>
            </a:lvl2pPr>
            <a:lvl3pPr defTabSz="1217930" eaLnBrk="0" hangingPunct="0">
              <a:defRPr>
                <a:solidFill>
                  <a:schemeClr val="tx1"/>
                </a:solidFill>
                <a:latin typeface="Calibri" panose="020F0502020204030204" pitchFamily="34" charset="0"/>
                <a:ea typeface="宋体" panose="02010600030101010101" pitchFamily="2" charset="-122"/>
              </a:defRPr>
            </a:lvl3pPr>
            <a:lvl4pPr defTabSz="1217930" eaLnBrk="0" hangingPunct="0">
              <a:defRPr>
                <a:solidFill>
                  <a:schemeClr val="tx1"/>
                </a:solidFill>
                <a:latin typeface="Calibri" panose="020F0502020204030204" pitchFamily="34" charset="0"/>
                <a:ea typeface="宋体" panose="02010600030101010101" pitchFamily="2" charset="-122"/>
              </a:defRPr>
            </a:lvl4pPr>
            <a:lvl5pPr defTabSz="1217930" eaLnBrk="0" hangingPunct="0">
              <a:defRPr>
                <a:solidFill>
                  <a:schemeClr val="tx1"/>
                </a:solidFill>
                <a:latin typeface="Calibri" panose="020F0502020204030204" pitchFamily="34" charset="0"/>
                <a:ea typeface="宋体" panose="02010600030101010101" pitchFamily="2" charset="-122"/>
              </a:defRPr>
            </a:lvl5pPr>
            <a:lvl6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1400" b="1">
              <a:solidFill>
                <a:srgbClr val="FFFFFF"/>
              </a:solidFill>
              <a:latin typeface="微软雅黑" panose="020B0503020204020204" pitchFamily="34" charset="-122"/>
            </a:endParaRPr>
          </a:p>
        </p:txBody>
      </p:sp>
      <p:sp>
        <p:nvSpPr>
          <p:cNvPr id="53272" name="Freeform 31"/>
          <p:cNvSpPr>
            <a:spLocks noEditPoints="1" noChangeArrowheads="1"/>
          </p:cNvSpPr>
          <p:nvPr/>
        </p:nvSpPr>
        <p:spPr bwMode="auto">
          <a:xfrm>
            <a:off x="1154113" y="4899025"/>
            <a:ext cx="428625" cy="377825"/>
          </a:xfrm>
          <a:custGeom>
            <a:avLst/>
            <a:gdLst>
              <a:gd name="T0" fmla="*/ 196 w 392"/>
              <a:gd name="T1" fmla="*/ 267 h 347"/>
              <a:gd name="T2" fmla="*/ 156 w 392"/>
              <a:gd name="T3" fmla="*/ 307 h 347"/>
              <a:gd name="T4" fmla="*/ 196 w 392"/>
              <a:gd name="T5" fmla="*/ 347 h 347"/>
              <a:gd name="T6" fmla="*/ 235 w 392"/>
              <a:gd name="T7" fmla="*/ 307 h 347"/>
              <a:gd name="T8" fmla="*/ 196 w 392"/>
              <a:gd name="T9" fmla="*/ 267 h 347"/>
              <a:gd name="T10" fmla="*/ 112 w 392"/>
              <a:gd name="T11" fmla="*/ 222 h 347"/>
              <a:gd name="T12" fmla="*/ 140 w 392"/>
              <a:gd name="T13" fmla="*/ 250 h 347"/>
              <a:gd name="T14" fmla="*/ 252 w 392"/>
              <a:gd name="T15" fmla="*/ 250 h 347"/>
              <a:gd name="T16" fmla="*/ 280 w 392"/>
              <a:gd name="T17" fmla="*/ 222 h 347"/>
              <a:gd name="T18" fmla="*/ 112 w 392"/>
              <a:gd name="T19" fmla="*/ 222 h 347"/>
              <a:gd name="T20" fmla="*/ 56 w 392"/>
              <a:gd name="T21" fmla="*/ 165 h 347"/>
              <a:gd name="T22" fmla="*/ 84 w 392"/>
              <a:gd name="T23" fmla="*/ 194 h 347"/>
              <a:gd name="T24" fmla="*/ 308 w 392"/>
              <a:gd name="T25" fmla="*/ 194 h 347"/>
              <a:gd name="T26" fmla="*/ 336 w 392"/>
              <a:gd name="T27" fmla="*/ 165 h 347"/>
              <a:gd name="T28" fmla="*/ 56 w 392"/>
              <a:gd name="T29" fmla="*/ 165 h 347"/>
              <a:gd name="T30" fmla="*/ 0 w 392"/>
              <a:gd name="T31" fmla="*/ 109 h 347"/>
              <a:gd name="T32" fmla="*/ 28 w 392"/>
              <a:gd name="T33" fmla="*/ 137 h 347"/>
              <a:gd name="T34" fmla="*/ 364 w 392"/>
              <a:gd name="T35" fmla="*/ 137 h 347"/>
              <a:gd name="T36" fmla="*/ 392 w 392"/>
              <a:gd name="T37" fmla="*/ 109 h 347"/>
              <a:gd name="T38" fmla="*/ 0 w 392"/>
              <a:gd name="T39" fmla="*/ 10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2" h="347">
                <a:moveTo>
                  <a:pt x="196" y="267"/>
                </a:moveTo>
                <a:cubicBezTo>
                  <a:pt x="174" y="267"/>
                  <a:pt x="156" y="285"/>
                  <a:pt x="156" y="307"/>
                </a:cubicBezTo>
                <a:cubicBezTo>
                  <a:pt x="156" y="329"/>
                  <a:pt x="174" y="347"/>
                  <a:pt x="196" y="347"/>
                </a:cubicBezTo>
                <a:cubicBezTo>
                  <a:pt x="218" y="347"/>
                  <a:pt x="235" y="329"/>
                  <a:pt x="235" y="307"/>
                </a:cubicBezTo>
                <a:cubicBezTo>
                  <a:pt x="235" y="285"/>
                  <a:pt x="218" y="267"/>
                  <a:pt x="196" y="267"/>
                </a:cubicBezTo>
                <a:close/>
                <a:moveTo>
                  <a:pt x="112" y="222"/>
                </a:moveTo>
                <a:cubicBezTo>
                  <a:pt x="140" y="250"/>
                  <a:pt x="140" y="250"/>
                  <a:pt x="140" y="250"/>
                </a:cubicBezTo>
                <a:cubicBezTo>
                  <a:pt x="171" y="219"/>
                  <a:pt x="221" y="219"/>
                  <a:pt x="252" y="250"/>
                </a:cubicBezTo>
                <a:cubicBezTo>
                  <a:pt x="280" y="222"/>
                  <a:pt x="280" y="222"/>
                  <a:pt x="280" y="222"/>
                </a:cubicBezTo>
                <a:cubicBezTo>
                  <a:pt x="233" y="175"/>
                  <a:pt x="158" y="175"/>
                  <a:pt x="112" y="222"/>
                </a:cubicBezTo>
                <a:close/>
                <a:moveTo>
                  <a:pt x="56" y="165"/>
                </a:moveTo>
                <a:cubicBezTo>
                  <a:pt x="84" y="194"/>
                  <a:pt x="84" y="194"/>
                  <a:pt x="84" y="194"/>
                </a:cubicBezTo>
                <a:cubicBezTo>
                  <a:pt x="146" y="131"/>
                  <a:pt x="246" y="131"/>
                  <a:pt x="308" y="194"/>
                </a:cubicBezTo>
                <a:cubicBezTo>
                  <a:pt x="336" y="165"/>
                  <a:pt x="336" y="165"/>
                  <a:pt x="336" y="165"/>
                </a:cubicBezTo>
                <a:cubicBezTo>
                  <a:pt x="258" y="87"/>
                  <a:pt x="133" y="87"/>
                  <a:pt x="56" y="165"/>
                </a:cubicBezTo>
                <a:close/>
                <a:moveTo>
                  <a:pt x="0" y="109"/>
                </a:moveTo>
                <a:cubicBezTo>
                  <a:pt x="28" y="137"/>
                  <a:pt x="28" y="137"/>
                  <a:pt x="28" y="137"/>
                </a:cubicBezTo>
                <a:cubicBezTo>
                  <a:pt x="121" y="43"/>
                  <a:pt x="271" y="43"/>
                  <a:pt x="364" y="137"/>
                </a:cubicBezTo>
                <a:cubicBezTo>
                  <a:pt x="392" y="109"/>
                  <a:pt x="392" y="109"/>
                  <a:pt x="392" y="109"/>
                </a:cubicBezTo>
                <a:cubicBezTo>
                  <a:pt x="284" y="0"/>
                  <a:pt x="108" y="0"/>
                  <a:pt x="0" y="10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cxnSp>
        <p:nvCxnSpPr>
          <p:cNvPr id="30745" name="Straight Connector 69"/>
          <p:cNvCxnSpPr>
            <a:cxnSpLocks noChangeShapeType="1"/>
            <a:stCxn id="53265" idx="6"/>
            <a:endCxn id="30732" idx="2"/>
          </p:cNvCxnSpPr>
          <p:nvPr/>
        </p:nvCxnSpPr>
        <p:spPr bwMode="auto">
          <a:xfrm>
            <a:off x="7693025" y="1928813"/>
            <a:ext cx="0" cy="3827462"/>
          </a:xfrm>
          <a:prstGeom prst="line">
            <a:avLst/>
          </a:prstGeom>
          <a:noFill/>
          <a:ln w="9525">
            <a:solidFill>
              <a:srgbClr val="A6A6A6"/>
            </a:solidFill>
            <a:prstDash val="sysDot"/>
            <a:round/>
          </a:ln>
          <a:extLst>
            <a:ext uri="{909E8E84-426E-40DD-AFC4-6F175D3DCCD1}">
              <a14:hiddenFill xmlns:a14="http://schemas.microsoft.com/office/drawing/2010/main">
                <a:noFill/>
              </a14:hiddenFill>
            </a:ext>
          </a:extLst>
        </p:spPr>
      </p:cxnSp>
      <p:sp>
        <p:nvSpPr>
          <p:cNvPr id="30746" name="Content Placeholder 2"/>
          <p:cNvSpPr txBox="1">
            <a:spLocks noChangeArrowheads="1"/>
          </p:cNvSpPr>
          <p:nvPr/>
        </p:nvSpPr>
        <p:spPr bwMode="auto">
          <a:xfrm>
            <a:off x="8202613" y="4787900"/>
            <a:ext cx="2874962"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1" hangingPunct="1">
              <a:spcBef>
                <a:spcPct val="20000"/>
              </a:spcBef>
            </a:pPr>
            <a:r>
              <a:rPr lang="zh-CN" altLang="en-US" sz="1600">
                <a:solidFill>
                  <a:srgbClr val="262626"/>
                </a:solidFill>
                <a:latin typeface="微软雅黑" panose="020B0503020204020204" pitchFamily="34" charset="-122"/>
                <a:ea typeface="微软雅黑" panose="020B0503020204020204" pitchFamily="34" charset="-122"/>
              </a:rPr>
              <a:t>在此录入上述图表的综合描述说明，在此录入上述图表的综合描述说明在此录入上述图表的综合描述说明</a:t>
            </a:r>
          </a:p>
        </p:txBody>
      </p:sp>
      <p:pic>
        <p:nvPicPr>
          <p:cNvPr id="27" name="图片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8239125" y="2212699"/>
            <a:ext cx="2801938" cy="187062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Click="0" advTm="0">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726"/>
                                        </p:tgtEl>
                                        <p:attrNameLst>
                                          <p:attrName>style.visibility</p:attrName>
                                        </p:attrNameLst>
                                      </p:cBhvr>
                                      <p:to>
                                        <p:strVal val="visible"/>
                                      </p:to>
                                    </p:set>
                                    <p:animEffect transition="in" filter="wipe(down)">
                                      <p:cBhvr>
                                        <p:cTn id="7" dur="500"/>
                                        <p:tgtEl>
                                          <p:spTgt spid="30726"/>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0727"/>
                                        </p:tgtEl>
                                        <p:attrNameLst>
                                          <p:attrName>style.visibility</p:attrName>
                                        </p:attrNameLst>
                                      </p:cBhvr>
                                      <p:to>
                                        <p:strVal val="visible"/>
                                      </p:to>
                                    </p:set>
                                    <p:animEffect transition="in" filter="wipe(right)">
                                      <p:cBhvr>
                                        <p:cTn id="11" dur="500"/>
                                        <p:tgtEl>
                                          <p:spTgt spid="3072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0728"/>
                                        </p:tgtEl>
                                        <p:attrNameLst>
                                          <p:attrName>style.visibility</p:attrName>
                                        </p:attrNameLst>
                                      </p:cBhvr>
                                      <p:to>
                                        <p:strVal val="visible"/>
                                      </p:to>
                                    </p:set>
                                    <p:animEffect transition="in" filter="wipe(left)">
                                      <p:cBhvr>
                                        <p:cTn id="15" dur="500"/>
                                        <p:tgtEl>
                                          <p:spTgt spid="30728"/>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0731"/>
                                        </p:tgtEl>
                                        <p:attrNameLst>
                                          <p:attrName>style.visibility</p:attrName>
                                        </p:attrNameLst>
                                      </p:cBhvr>
                                      <p:to>
                                        <p:strVal val="visible"/>
                                      </p:to>
                                    </p:set>
                                    <p:animEffect transition="in" filter="wipe(down)">
                                      <p:cBhvr>
                                        <p:cTn id="19" dur="500"/>
                                        <p:tgtEl>
                                          <p:spTgt spid="3073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0732"/>
                                        </p:tgtEl>
                                        <p:attrNameLst>
                                          <p:attrName>style.visibility</p:attrName>
                                        </p:attrNameLst>
                                      </p:cBhvr>
                                      <p:to>
                                        <p:strVal val="visible"/>
                                      </p:to>
                                    </p:set>
                                    <p:anim calcmode="lin" valueType="num">
                                      <p:cBhvr>
                                        <p:cTn id="23" dur="500" fill="hold"/>
                                        <p:tgtEl>
                                          <p:spTgt spid="30732"/>
                                        </p:tgtEl>
                                        <p:attrNameLst>
                                          <p:attrName>ppt_w</p:attrName>
                                        </p:attrNameLst>
                                      </p:cBhvr>
                                      <p:tavLst>
                                        <p:tav tm="0">
                                          <p:val>
                                            <p:fltVal val="0"/>
                                          </p:val>
                                        </p:tav>
                                        <p:tav tm="100000">
                                          <p:val>
                                            <p:strVal val="#ppt_w"/>
                                          </p:val>
                                        </p:tav>
                                      </p:tavLst>
                                    </p:anim>
                                    <p:anim calcmode="lin" valueType="num">
                                      <p:cBhvr>
                                        <p:cTn id="24" dur="500" fill="hold"/>
                                        <p:tgtEl>
                                          <p:spTgt spid="30732"/>
                                        </p:tgtEl>
                                        <p:attrNameLst>
                                          <p:attrName>ppt_h</p:attrName>
                                        </p:attrNameLst>
                                      </p:cBhvr>
                                      <p:tavLst>
                                        <p:tav tm="0">
                                          <p:val>
                                            <p:fltVal val="0"/>
                                          </p:val>
                                        </p:tav>
                                        <p:tav tm="100000">
                                          <p:val>
                                            <p:strVal val="#ppt_h"/>
                                          </p:val>
                                        </p:tav>
                                      </p:tavLst>
                                    </p:anim>
                                    <p:animEffect transition="in" filter="fade">
                                      <p:cBhvr>
                                        <p:cTn id="25" dur="500"/>
                                        <p:tgtEl>
                                          <p:spTgt spid="30732"/>
                                        </p:tgtEl>
                                      </p:cBhvr>
                                    </p:animEffect>
                                  </p:childTnLst>
                                </p:cTn>
                              </p:par>
                            </p:childTnLst>
                          </p:cTn>
                        </p:par>
                        <p:par>
                          <p:cTn id="26" fill="hold">
                            <p:stCondLst>
                              <p:cond delay="2500"/>
                            </p:stCondLst>
                            <p:childTnLst>
                              <p:par>
                                <p:cTn id="27" presetID="22" presetClass="entr" presetSubtype="4" fill="hold" nodeType="afterEffect">
                                  <p:stCondLst>
                                    <p:cond delay="0"/>
                                  </p:stCondLst>
                                  <p:childTnLst>
                                    <p:set>
                                      <p:cBhvr>
                                        <p:cTn id="28" dur="1" fill="hold">
                                          <p:stCondLst>
                                            <p:cond delay="0"/>
                                          </p:stCondLst>
                                        </p:cTn>
                                        <p:tgtEl>
                                          <p:spTgt spid="30729"/>
                                        </p:tgtEl>
                                        <p:attrNameLst>
                                          <p:attrName>style.visibility</p:attrName>
                                        </p:attrNameLst>
                                      </p:cBhvr>
                                      <p:to>
                                        <p:strVal val="visible"/>
                                      </p:to>
                                    </p:set>
                                    <p:animEffect transition="in" filter="wipe(down)">
                                      <p:cBhvr>
                                        <p:cTn id="29" dur="500"/>
                                        <p:tgtEl>
                                          <p:spTgt spid="30729"/>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30730"/>
                                        </p:tgtEl>
                                        <p:attrNameLst>
                                          <p:attrName>style.visibility</p:attrName>
                                        </p:attrNameLst>
                                      </p:cBhvr>
                                      <p:to>
                                        <p:strVal val="visible"/>
                                      </p:to>
                                    </p:set>
                                    <p:animEffect transition="in" filter="wipe(left)">
                                      <p:cBhvr>
                                        <p:cTn id="33" dur="500"/>
                                        <p:tgtEl>
                                          <p:spTgt spid="30730"/>
                                        </p:tgtEl>
                                      </p:cBhvr>
                                    </p:animEffect>
                                  </p:childTnLst>
                                </p:cTn>
                              </p:par>
                            </p:childTnLst>
                          </p:cTn>
                        </p:par>
                        <p:par>
                          <p:cTn id="34" fill="hold">
                            <p:stCondLst>
                              <p:cond delay="3500"/>
                            </p:stCondLst>
                            <p:childTnLst>
                              <p:par>
                                <p:cTn id="35" presetID="22" presetClass="entr" presetSubtype="4" fill="hold" nodeType="afterEffect">
                                  <p:stCondLst>
                                    <p:cond delay="0"/>
                                  </p:stCondLst>
                                  <p:childTnLst>
                                    <p:set>
                                      <p:cBhvr>
                                        <p:cTn id="36" dur="1" fill="hold">
                                          <p:stCondLst>
                                            <p:cond delay="0"/>
                                          </p:stCondLst>
                                        </p:cTn>
                                        <p:tgtEl>
                                          <p:spTgt spid="30745"/>
                                        </p:tgtEl>
                                        <p:attrNameLst>
                                          <p:attrName>style.visibility</p:attrName>
                                        </p:attrNameLst>
                                      </p:cBhvr>
                                      <p:to>
                                        <p:strVal val="visible"/>
                                      </p:to>
                                    </p:set>
                                    <p:animEffect transition="in" filter="wipe(down)">
                                      <p:cBhvr>
                                        <p:cTn id="37" dur="500"/>
                                        <p:tgtEl>
                                          <p:spTgt spid="30745"/>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30746"/>
                                        </p:tgtEl>
                                        <p:attrNameLst>
                                          <p:attrName>style.visibility</p:attrName>
                                        </p:attrNameLst>
                                      </p:cBhvr>
                                      <p:to>
                                        <p:strVal val="visible"/>
                                      </p:to>
                                    </p:set>
                                    <p:animEffect transition="in" filter="fade">
                                      <p:cBhvr>
                                        <p:cTn id="41" dur="500"/>
                                        <p:tgtEl>
                                          <p:spTgt spid="30746"/>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1000"/>
                                        <p:tgtEl>
                                          <p:spTgt spid="27"/>
                                        </p:tgtEl>
                                      </p:cBhvr>
                                    </p:animEffect>
                                    <p:anim calcmode="lin" valueType="num">
                                      <p:cBhvr>
                                        <p:cTn id="47" dur="1000" fill="hold"/>
                                        <p:tgtEl>
                                          <p:spTgt spid="27"/>
                                        </p:tgtEl>
                                        <p:attrNameLst>
                                          <p:attrName>ppt_x</p:attrName>
                                        </p:attrNameLst>
                                      </p:cBhvr>
                                      <p:tavLst>
                                        <p:tav tm="0">
                                          <p:val>
                                            <p:strVal val="#ppt_x"/>
                                          </p:val>
                                        </p:tav>
                                        <p:tav tm="100000">
                                          <p:val>
                                            <p:strVal val="#ppt_x"/>
                                          </p:val>
                                        </p:tav>
                                      </p:tavLst>
                                    </p:anim>
                                    <p:anim calcmode="lin" valueType="num">
                                      <p:cBhvr>
                                        <p:cTn id="4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2" grpId="0" animBg="1"/>
      <p:bldP spid="307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bwMode="auto">
      <p:bgPr>
        <a:solidFill>
          <a:srgbClr val="C4E0E2"/>
        </a:solidFill>
        <a:effectLst/>
      </p:bgPr>
    </p:bg>
    <p:spTree>
      <p:nvGrpSpPr>
        <p:cNvPr id="1" name=""/>
        <p:cNvGrpSpPr/>
        <p:nvPr/>
      </p:nvGrpSpPr>
      <p:grpSpPr>
        <a:xfrm>
          <a:off x="0" y="0"/>
          <a:ext cx="0" cy="0"/>
          <a:chOff x="0" y="0"/>
          <a:chExt cx="0" cy="0"/>
        </a:xfrm>
      </p:grpSpPr>
      <p:grpSp>
        <p:nvGrpSpPr>
          <p:cNvPr id="18434" name="组合 216"/>
          <p:cNvGrpSpPr/>
          <p:nvPr/>
        </p:nvGrpSpPr>
        <p:grpSpPr bwMode="auto">
          <a:xfrm>
            <a:off x="-631825" y="5173663"/>
            <a:ext cx="3594100" cy="1730375"/>
            <a:chOff x="0" y="0"/>
            <a:chExt cx="3594101" cy="1730375"/>
          </a:xfrm>
        </p:grpSpPr>
        <p:sp>
          <p:nvSpPr>
            <p:cNvPr id="18435" name="Freeform 59"/>
            <p:cNvSpPr>
              <a:spLocks noChangeArrowheads="1"/>
            </p:cNvSpPr>
            <p:nvPr/>
          </p:nvSpPr>
          <p:spPr bwMode="auto">
            <a:xfrm>
              <a:off x="2824163" y="520700"/>
              <a:ext cx="769938" cy="885825"/>
            </a:xfrm>
            <a:custGeom>
              <a:avLst/>
              <a:gdLst>
                <a:gd name="T0" fmla="*/ 485 w 485"/>
                <a:gd name="T1" fmla="*/ 508 h 558"/>
                <a:gd name="T2" fmla="*/ 270 w 485"/>
                <a:gd name="T3" fmla="*/ 0 h 558"/>
                <a:gd name="T4" fmla="*/ 0 w 485"/>
                <a:gd name="T5" fmla="*/ 423 h 558"/>
                <a:gd name="T6" fmla="*/ 481 w 485"/>
                <a:gd name="T7" fmla="*/ 558 h 558"/>
                <a:gd name="T8" fmla="*/ 485 w 485"/>
                <a:gd name="T9" fmla="*/ 508 h 558"/>
              </a:gdLst>
              <a:ahLst/>
              <a:cxnLst>
                <a:cxn ang="0">
                  <a:pos x="T0" y="T1"/>
                </a:cxn>
                <a:cxn ang="0">
                  <a:pos x="T2" y="T3"/>
                </a:cxn>
                <a:cxn ang="0">
                  <a:pos x="T4" y="T5"/>
                </a:cxn>
                <a:cxn ang="0">
                  <a:pos x="T6" y="T7"/>
                </a:cxn>
                <a:cxn ang="0">
                  <a:pos x="T8" y="T9"/>
                </a:cxn>
              </a:cxnLst>
              <a:rect l="0" t="0" r="r" b="b"/>
              <a:pathLst>
                <a:path w="485" h="558">
                  <a:moveTo>
                    <a:pt x="485" y="508"/>
                  </a:moveTo>
                  <a:lnTo>
                    <a:pt x="270" y="0"/>
                  </a:lnTo>
                  <a:lnTo>
                    <a:pt x="0" y="423"/>
                  </a:lnTo>
                  <a:lnTo>
                    <a:pt x="481" y="558"/>
                  </a:lnTo>
                  <a:lnTo>
                    <a:pt x="485" y="508"/>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8436" name="Freeform 60"/>
            <p:cNvSpPr>
              <a:spLocks noChangeArrowheads="1"/>
            </p:cNvSpPr>
            <p:nvPr/>
          </p:nvSpPr>
          <p:spPr bwMode="auto">
            <a:xfrm>
              <a:off x="0" y="11112"/>
              <a:ext cx="1447800" cy="1674813"/>
            </a:xfrm>
            <a:custGeom>
              <a:avLst/>
              <a:gdLst>
                <a:gd name="T0" fmla="*/ 0 w 912"/>
                <a:gd name="T1" fmla="*/ 1055 h 1055"/>
                <a:gd name="T2" fmla="*/ 405 w 912"/>
                <a:gd name="T3" fmla="*/ 0 h 1055"/>
                <a:gd name="T4" fmla="*/ 912 w 912"/>
                <a:gd name="T5" fmla="*/ 691 h 1055"/>
                <a:gd name="T6" fmla="*/ 0 w 912"/>
                <a:gd name="T7" fmla="*/ 1055 h 1055"/>
              </a:gdLst>
              <a:ahLst/>
              <a:cxnLst>
                <a:cxn ang="0">
                  <a:pos x="T0" y="T1"/>
                </a:cxn>
                <a:cxn ang="0">
                  <a:pos x="T2" y="T3"/>
                </a:cxn>
                <a:cxn ang="0">
                  <a:pos x="T4" y="T5"/>
                </a:cxn>
                <a:cxn ang="0">
                  <a:pos x="T6" y="T7"/>
                </a:cxn>
              </a:cxnLst>
              <a:rect l="0" t="0" r="r" b="b"/>
              <a:pathLst>
                <a:path w="912" h="1055">
                  <a:moveTo>
                    <a:pt x="0" y="1055"/>
                  </a:moveTo>
                  <a:lnTo>
                    <a:pt x="405" y="0"/>
                  </a:lnTo>
                  <a:lnTo>
                    <a:pt x="912" y="691"/>
                  </a:lnTo>
                  <a:lnTo>
                    <a:pt x="0" y="1055"/>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8437" name="Freeform 61"/>
            <p:cNvSpPr>
              <a:spLocks noChangeArrowheads="1"/>
            </p:cNvSpPr>
            <p:nvPr/>
          </p:nvSpPr>
          <p:spPr bwMode="auto">
            <a:xfrm>
              <a:off x="898525" y="301625"/>
              <a:ext cx="1763713" cy="1428750"/>
            </a:xfrm>
            <a:custGeom>
              <a:avLst/>
              <a:gdLst>
                <a:gd name="T0" fmla="*/ 0 w 1111"/>
                <a:gd name="T1" fmla="*/ 884 h 900"/>
                <a:gd name="T2" fmla="*/ 547 w 1111"/>
                <a:gd name="T3" fmla="*/ 0 h 900"/>
                <a:gd name="T4" fmla="*/ 1111 w 1111"/>
                <a:gd name="T5" fmla="*/ 900 h 900"/>
                <a:gd name="T6" fmla="*/ 0 w 1111"/>
                <a:gd name="T7" fmla="*/ 884 h 900"/>
              </a:gdLst>
              <a:ahLst/>
              <a:cxnLst>
                <a:cxn ang="0">
                  <a:pos x="T0" y="T1"/>
                </a:cxn>
                <a:cxn ang="0">
                  <a:pos x="T2" y="T3"/>
                </a:cxn>
                <a:cxn ang="0">
                  <a:pos x="T4" y="T5"/>
                </a:cxn>
                <a:cxn ang="0">
                  <a:pos x="T6" y="T7"/>
                </a:cxn>
              </a:cxnLst>
              <a:rect l="0" t="0" r="r" b="b"/>
              <a:pathLst>
                <a:path w="1111" h="900">
                  <a:moveTo>
                    <a:pt x="0" y="884"/>
                  </a:moveTo>
                  <a:lnTo>
                    <a:pt x="547" y="0"/>
                  </a:lnTo>
                  <a:lnTo>
                    <a:pt x="1111" y="900"/>
                  </a:lnTo>
                  <a:lnTo>
                    <a:pt x="0" y="884"/>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8438" name="Freeform 62"/>
            <p:cNvSpPr>
              <a:spLocks noChangeArrowheads="1"/>
            </p:cNvSpPr>
            <p:nvPr/>
          </p:nvSpPr>
          <p:spPr bwMode="auto">
            <a:xfrm>
              <a:off x="1920875" y="0"/>
              <a:ext cx="1628775" cy="1406525"/>
            </a:xfrm>
            <a:custGeom>
              <a:avLst/>
              <a:gdLst>
                <a:gd name="T0" fmla="*/ 0 w 1026"/>
                <a:gd name="T1" fmla="*/ 872 h 886"/>
                <a:gd name="T2" fmla="*/ 526 w 1026"/>
                <a:gd name="T3" fmla="*/ 0 h 886"/>
                <a:gd name="T4" fmla="*/ 1026 w 1026"/>
                <a:gd name="T5" fmla="*/ 886 h 886"/>
                <a:gd name="T6" fmla="*/ 0 w 1026"/>
                <a:gd name="T7" fmla="*/ 872 h 886"/>
              </a:gdLst>
              <a:ahLst/>
              <a:cxnLst>
                <a:cxn ang="0">
                  <a:pos x="T0" y="T1"/>
                </a:cxn>
                <a:cxn ang="0">
                  <a:pos x="T2" y="T3"/>
                </a:cxn>
                <a:cxn ang="0">
                  <a:pos x="T4" y="T5"/>
                </a:cxn>
                <a:cxn ang="0">
                  <a:pos x="T6" y="T7"/>
                </a:cxn>
              </a:cxnLst>
              <a:rect l="0" t="0" r="r" b="b"/>
              <a:pathLst>
                <a:path w="1026" h="886">
                  <a:moveTo>
                    <a:pt x="0" y="872"/>
                  </a:moveTo>
                  <a:lnTo>
                    <a:pt x="526" y="0"/>
                  </a:lnTo>
                  <a:lnTo>
                    <a:pt x="1026" y="886"/>
                  </a:lnTo>
                  <a:lnTo>
                    <a:pt x="0" y="872"/>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8439" name="Freeform 63"/>
            <p:cNvSpPr>
              <a:spLocks noChangeArrowheads="1"/>
            </p:cNvSpPr>
            <p:nvPr/>
          </p:nvSpPr>
          <p:spPr bwMode="auto">
            <a:xfrm>
              <a:off x="642938" y="11112"/>
              <a:ext cx="739775" cy="1447800"/>
            </a:xfrm>
            <a:custGeom>
              <a:avLst/>
              <a:gdLst>
                <a:gd name="T0" fmla="*/ 0 w 197"/>
                <a:gd name="T1" fmla="*/ 0 h 384"/>
                <a:gd name="T2" fmla="*/ 162 w 197"/>
                <a:gd name="T3" fmla="*/ 376 h 384"/>
                <a:gd name="T4" fmla="*/ 197 w 197"/>
                <a:gd name="T5" fmla="*/ 254 h 384"/>
                <a:gd name="T6" fmla="*/ 0 w 197"/>
                <a:gd name="T7" fmla="*/ 0 h 384"/>
              </a:gdLst>
              <a:ahLst/>
              <a:cxnLst>
                <a:cxn ang="0">
                  <a:pos x="T0" y="T1"/>
                </a:cxn>
                <a:cxn ang="0">
                  <a:pos x="T2" y="T3"/>
                </a:cxn>
                <a:cxn ang="0">
                  <a:pos x="T4" y="T5"/>
                </a:cxn>
                <a:cxn ang="0">
                  <a:pos x="T6" y="T7"/>
                </a:cxn>
              </a:cxnLst>
              <a:rect l="0" t="0" r="r" b="b"/>
              <a:pathLst>
                <a:path w="197" h="384">
                  <a:moveTo>
                    <a:pt x="0" y="0"/>
                  </a:moveTo>
                  <a:cubicBezTo>
                    <a:pt x="0" y="0"/>
                    <a:pt x="161" y="368"/>
                    <a:pt x="162" y="376"/>
                  </a:cubicBezTo>
                  <a:cubicBezTo>
                    <a:pt x="164" y="384"/>
                    <a:pt x="197" y="254"/>
                    <a:pt x="197" y="254"/>
                  </a:cubicBezTo>
                  <a:lnTo>
                    <a:pt x="0" y="0"/>
                  </a:lnTo>
                  <a:close/>
                </a:path>
              </a:pathLst>
            </a:custGeom>
            <a:solidFill>
              <a:srgbClr val="222725"/>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8440" name="Freeform 64"/>
            <p:cNvSpPr>
              <a:spLocks noChangeArrowheads="1"/>
            </p:cNvSpPr>
            <p:nvPr/>
          </p:nvSpPr>
          <p:spPr bwMode="auto">
            <a:xfrm>
              <a:off x="1766888" y="301625"/>
              <a:ext cx="409575" cy="1017588"/>
            </a:xfrm>
            <a:custGeom>
              <a:avLst/>
              <a:gdLst>
                <a:gd name="T0" fmla="*/ 0 w 258"/>
                <a:gd name="T1" fmla="*/ 0 h 641"/>
                <a:gd name="T2" fmla="*/ 258 w 258"/>
                <a:gd name="T3" fmla="*/ 406 h 641"/>
                <a:gd name="T4" fmla="*/ 121 w 258"/>
                <a:gd name="T5" fmla="*/ 641 h 641"/>
                <a:gd name="T6" fmla="*/ 0 w 258"/>
                <a:gd name="T7" fmla="*/ 0 h 641"/>
              </a:gdLst>
              <a:ahLst/>
              <a:cxnLst>
                <a:cxn ang="0">
                  <a:pos x="T0" y="T1"/>
                </a:cxn>
                <a:cxn ang="0">
                  <a:pos x="T2" y="T3"/>
                </a:cxn>
                <a:cxn ang="0">
                  <a:pos x="T4" y="T5"/>
                </a:cxn>
                <a:cxn ang="0">
                  <a:pos x="T6" y="T7"/>
                </a:cxn>
              </a:cxnLst>
              <a:rect l="0" t="0" r="r" b="b"/>
              <a:pathLst>
                <a:path w="258" h="641">
                  <a:moveTo>
                    <a:pt x="0" y="0"/>
                  </a:moveTo>
                  <a:lnTo>
                    <a:pt x="258" y="406"/>
                  </a:lnTo>
                  <a:lnTo>
                    <a:pt x="121" y="641"/>
                  </a:lnTo>
                  <a:lnTo>
                    <a:pt x="0" y="0"/>
                  </a:lnTo>
                  <a:close/>
                </a:path>
              </a:pathLst>
            </a:custGeom>
            <a:solidFill>
              <a:srgbClr val="222725"/>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8441" name="Freeform 65"/>
            <p:cNvSpPr>
              <a:spLocks noChangeArrowheads="1"/>
            </p:cNvSpPr>
            <p:nvPr/>
          </p:nvSpPr>
          <p:spPr bwMode="auto">
            <a:xfrm>
              <a:off x="2755900" y="0"/>
              <a:ext cx="387350" cy="1003300"/>
            </a:xfrm>
            <a:custGeom>
              <a:avLst/>
              <a:gdLst>
                <a:gd name="T0" fmla="*/ 0 w 244"/>
                <a:gd name="T1" fmla="*/ 0 h 632"/>
                <a:gd name="T2" fmla="*/ 244 w 244"/>
                <a:gd name="T3" fmla="*/ 432 h 632"/>
                <a:gd name="T4" fmla="*/ 126 w 244"/>
                <a:gd name="T5" fmla="*/ 632 h 632"/>
                <a:gd name="T6" fmla="*/ 0 w 244"/>
                <a:gd name="T7" fmla="*/ 0 h 632"/>
              </a:gdLst>
              <a:ahLst/>
              <a:cxnLst>
                <a:cxn ang="0">
                  <a:pos x="T0" y="T1"/>
                </a:cxn>
                <a:cxn ang="0">
                  <a:pos x="T2" y="T3"/>
                </a:cxn>
                <a:cxn ang="0">
                  <a:pos x="T4" y="T5"/>
                </a:cxn>
                <a:cxn ang="0">
                  <a:pos x="T6" y="T7"/>
                </a:cxn>
              </a:cxnLst>
              <a:rect l="0" t="0" r="r" b="b"/>
              <a:pathLst>
                <a:path w="244" h="632">
                  <a:moveTo>
                    <a:pt x="0" y="0"/>
                  </a:moveTo>
                  <a:lnTo>
                    <a:pt x="244" y="432"/>
                  </a:lnTo>
                  <a:lnTo>
                    <a:pt x="126" y="632"/>
                  </a:lnTo>
                  <a:lnTo>
                    <a:pt x="0" y="0"/>
                  </a:lnTo>
                  <a:close/>
                </a:path>
              </a:pathLst>
            </a:custGeom>
            <a:solidFill>
              <a:srgbClr val="222725"/>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8442" name="Freeform 66"/>
            <p:cNvSpPr>
              <a:spLocks noChangeArrowheads="1"/>
            </p:cNvSpPr>
            <p:nvPr/>
          </p:nvSpPr>
          <p:spPr bwMode="auto">
            <a:xfrm>
              <a:off x="3252788" y="520700"/>
              <a:ext cx="341313" cy="946150"/>
            </a:xfrm>
            <a:custGeom>
              <a:avLst/>
              <a:gdLst>
                <a:gd name="T0" fmla="*/ 215 w 215"/>
                <a:gd name="T1" fmla="*/ 508 h 596"/>
                <a:gd name="T2" fmla="*/ 0 w 215"/>
                <a:gd name="T3" fmla="*/ 0 h 596"/>
                <a:gd name="T4" fmla="*/ 71 w 215"/>
                <a:gd name="T5" fmla="*/ 596 h 596"/>
                <a:gd name="T6" fmla="*/ 211 w 215"/>
                <a:gd name="T7" fmla="*/ 572 h 596"/>
                <a:gd name="T8" fmla="*/ 215 w 215"/>
                <a:gd name="T9" fmla="*/ 508 h 596"/>
              </a:gdLst>
              <a:ahLst/>
              <a:cxnLst>
                <a:cxn ang="0">
                  <a:pos x="T0" y="T1"/>
                </a:cxn>
                <a:cxn ang="0">
                  <a:pos x="T2" y="T3"/>
                </a:cxn>
                <a:cxn ang="0">
                  <a:pos x="T4" y="T5"/>
                </a:cxn>
                <a:cxn ang="0">
                  <a:pos x="T6" y="T7"/>
                </a:cxn>
                <a:cxn ang="0">
                  <a:pos x="T8" y="T9"/>
                </a:cxn>
              </a:cxnLst>
              <a:rect l="0" t="0" r="r" b="b"/>
              <a:pathLst>
                <a:path w="215" h="596">
                  <a:moveTo>
                    <a:pt x="215" y="508"/>
                  </a:moveTo>
                  <a:lnTo>
                    <a:pt x="0" y="0"/>
                  </a:lnTo>
                  <a:lnTo>
                    <a:pt x="71" y="596"/>
                  </a:lnTo>
                  <a:lnTo>
                    <a:pt x="211" y="572"/>
                  </a:lnTo>
                  <a:lnTo>
                    <a:pt x="215" y="508"/>
                  </a:lnTo>
                  <a:close/>
                </a:path>
              </a:pathLst>
            </a:custGeom>
            <a:solidFill>
              <a:srgbClr val="222725"/>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8443" name="Freeform 67"/>
            <p:cNvSpPr>
              <a:spLocks noChangeArrowheads="1"/>
            </p:cNvSpPr>
            <p:nvPr/>
          </p:nvSpPr>
          <p:spPr bwMode="auto">
            <a:xfrm>
              <a:off x="481013" y="161925"/>
              <a:ext cx="431800" cy="320675"/>
            </a:xfrm>
            <a:custGeom>
              <a:avLst/>
              <a:gdLst>
                <a:gd name="T0" fmla="*/ 0 w 272"/>
                <a:gd name="T1" fmla="*/ 168 h 202"/>
                <a:gd name="T2" fmla="*/ 78 w 272"/>
                <a:gd name="T3" fmla="*/ 119 h 202"/>
                <a:gd name="T4" fmla="*/ 135 w 272"/>
                <a:gd name="T5" fmla="*/ 202 h 202"/>
                <a:gd name="T6" fmla="*/ 154 w 272"/>
                <a:gd name="T7" fmla="*/ 111 h 202"/>
                <a:gd name="T8" fmla="*/ 227 w 272"/>
                <a:gd name="T9" fmla="*/ 195 h 202"/>
                <a:gd name="T10" fmla="*/ 208 w 272"/>
                <a:gd name="T11" fmla="*/ 66 h 202"/>
                <a:gd name="T12" fmla="*/ 272 w 272"/>
                <a:gd name="T13" fmla="*/ 119 h 202"/>
                <a:gd name="T14" fmla="*/ 177 w 272"/>
                <a:gd name="T15" fmla="*/ 0 h 202"/>
                <a:gd name="T16" fmla="*/ 189 w 272"/>
                <a:gd name="T17" fmla="*/ 85 h 202"/>
                <a:gd name="T18" fmla="*/ 132 w 272"/>
                <a:gd name="T19" fmla="*/ 54 h 202"/>
                <a:gd name="T20" fmla="*/ 118 w 272"/>
                <a:gd name="T21" fmla="*/ 116 h 202"/>
                <a:gd name="T22" fmla="*/ 80 w 272"/>
                <a:gd name="T23" fmla="*/ 45 h 202"/>
                <a:gd name="T24" fmla="*/ 42 w 272"/>
                <a:gd name="T25" fmla="*/ 104 h 202"/>
                <a:gd name="T26" fmla="*/ 52 w 272"/>
                <a:gd name="T27" fmla="*/ 28 h 202"/>
                <a:gd name="T28" fmla="*/ 0 w 272"/>
                <a:gd name="T29" fmla="*/ 16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2" h="202">
                  <a:moveTo>
                    <a:pt x="0" y="168"/>
                  </a:moveTo>
                  <a:lnTo>
                    <a:pt x="78" y="119"/>
                  </a:lnTo>
                  <a:lnTo>
                    <a:pt x="135" y="202"/>
                  </a:lnTo>
                  <a:lnTo>
                    <a:pt x="154" y="111"/>
                  </a:lnTo>
                  <a:lnTo>
                    <a:pt x="227" y="195"/>
                  </a:lnTo>
                  <a:lnTo>
                    <a:pt x="208" y="66"/>
                  </a:lnTo>
                  <a:lnTo>
                    <a:pt x="272" y="119"/>
                  </a:lnTo>
                  <a:lnTo>
                    <a:pt x="177" y="0"/>
                  </a:lnTo>
                  <a:lnTo>
                    <a:pt x="189" y="85"/>
                  </a:lnTo>
                  <a:lnTo>
                    <a:pt x="132" y="54"/>
                  </a:lnTo>
                  <a:lnTo>
                    <a:pt x="118" y="116"/>
                  </a:lnTo>
                  <a:lnTo>
                    <a:pt x="80" y="45"/>
                  </a:lnTo>
                  <a:lnTo>
                    <a:pt x="42" y="104"/>
                  </a:lnTo>
                  <a:lnTo>
                    <a:pt x="52" y="28"/>
                  </a:lnTo>
                  <a:lnTo>
                    <a:pt x="0" y="168"/>
                  </a:lnTo>
                  <a:close/>
                </a:path>
              </a:pathLst>
            </a:custGeom>
            <a:solidFill>
              <a:srgbClr val="FFFFE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8444" name="Freeform 68"/>
            <p:cNvSpPr>
              <a:spLocks noChangeArrowheads="1"/>
            </p:cNvSpPr>
            <p:nvPr/>
          </p:nvSpPr>
          <p:spPr bwMode="auto">
            <a:xfrm>
              <a:off x="1593850" y="387350"/>
              <a:ext cx="360363" cy="339725"/>
            </a:xfrm>
            <a:custGeom>
              <a:avLst/>
              <a:gdLst>
                <a:gd name="T0" fmla="*/ 0 w 227"/>
                <a:gd name="T1" fmla="*/ 114 h 214"/>
                <a:gd name="T2" fmla="*/ 47 w 227"/>
                <a:gd name="T3" fmla="*/ 93 h 214"/>
                <a:gd name="T4" fmla="*/ 47 w 227"/>
                <a:gd name="T5" fmla="*/ 157 h 214"/>
                <a:gd name="T6" fmla="*/ 109 w 227"/>
                <a:gd name="T7" fmla="*/ 91 h 214"/>
                <a:gd name="T8" fmla="*/ 114 w 227"/>
                <a:gd name="T9" fmla="*/ 214 h 214"/>
                <a:gd name="T10" fmla="*/ 140 w 227"/>
                <a:gd name="T11" fmla="*/ 110 h 214"/>
                <a:gd name="T12" fmla="*/ 197 w 227"/>
                <a:gd name="T13" fmla="*/ 171 h 214"/>
                <a:gd name="T14" fmla="*/ 175 w 227"/>
                <a:gd name="T15" fmla="*/ 95 h 214"/>
                <a:gd name="T16" fmla="*/ 227 w 227"/>
                <a:gd name="T17" fmla="*/ 129 h 214"/>
                <a:gd name="T18" fmla="*/ 159 w 227"/>
                <a:gd name="T19" fmla="*/ 17 h 214"/>
                <a:gd name="T20" fmla="*/ 190 w 227"/>
                <a:gd name="T21" fmla="*/ 81 h 214"/>
                <a:gd name="T22" fmla="*/ 147 w 227"/>
                <a:gd name="T23" fmla="*/ 55 h 214"/>
                <a:gd name="T24" fmla="*/ 147 w 227"/>
                <a:gd name="T25" fmla="*/ 84 h 214"/>
                <a:gd name="T26" fmla="*/ 121 w 227"/>
                <a:gd name="T27" fmla="*/ 41 h 214"/>
                <a:gd name="T28" fmla="*/ 83 w 227"/>
                <a:gd name="T29" fmla="*/ 74 h 214"/>
                <a:gd name="T30" fmla="*/ 73 w 227"/>
                <a:gd name="T31" fmla="*/ 0 h 214"/>
                <a:gd name="T32" fmla="*/ 0 w 227"/>
                <a:gd name="T33" fmla="*/ 1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7" h="214">
                  <a:moveTo>
                    <a:pt x="0" y="114"/>
                  </a:moveTo>
                  <a:lnTo>
                    <a:pt x="47" y="93"/>
                  </a:lnTo>
                  <a:lnTo>
                    <a:pt x="47" y="157"/>
                  </a:lnTo>
                  <a:lnTo>
                    <a:pt x="109" y="91"/>
                  </a:lnTo>
                  <a:lnTo>
                    <a:pt x="114" y="214"/>
                  </a:lnTo>
                  <a:lnTo>
                    <a:pt x="140" y="110"/>
                  </a:lnTo>
                  <a:lnTo>
                    <a:pt x="197" y="171"/>
                  </a:lnTo>
                  <a:lnTo>
                    <a:pt x="175" y="95"/>
                  </a:lnTo>
                  <a:lnTo>
                    <a:pt x="227" y="129"/>
                  </a:lnTo>
                  <a:lnTo>
                    <a:pt x="159" y="17"/>
                  </a:lnTo>
                  <a:lnTo>
                    <a:pt x="190" y="81"/>
                  </a:lnTo>
                  <a:lnTo>
                    <a:pt x="147" y="55"/>
                  </a:lnTo>
                  <a:lnTo>
                    <a:pt x="147" y="84"/>
                  </a:lnTo>
                  <a:lnTo>
                    <a:pt x="121" y="41"/>
                  </a:lnTo>
                  <a:lnTo>
                    <a:pt x="83" y="74"/>
                  </a:lnTo>
                  <a:lnTo>
                    <a:pt x="73" y="0"/>
                  </a:lnTo>
                  <a:lnTo>
                    <a:pt x="0" y="114"/>
                  </a:lnTo>
                  <a:close/>
                </a:path>
              </a:pathLst>
            </a:custGeom>
            <a:solidFill>
              <a:srgbClr val="FFFFE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8445" name="Freeform 69"/>
            <p:cNvSpPr>
              <a:spLocks noChangeArrowheads="1"/>
            </p:cNvSpPr>
            <p:nvPr/>
          </p:nvSpPr>
          <p:spPr bwMode="auto">
            <a:xfrm>
              <a:off x="2541588" y="101600"/>
              <a:ext cx="458788" cy="381000"/>
            </a:xfrm>
            <a:custGeom>
              <a:avLst/>
              <a:gdLst>
                <a:gd name="T0" fmla="*/ 230 w 289"/>
                <a:gd name="T1" fmla="*/ 109 h 240"/>
                <a:gd name="T2" fmla="*/ 289 w 289"/>
                <a:gd name="T3" fmla="*/ 209 h 240"/>
                <a:gd name="T4" fmla="*/ 173 w 289"/>
                <a:gd name="T5" fmla="*/ 133 h 240"/>
                <a:gd name="T6" fmla="*/ 142 w 289"/>
                <a:gd name="T7" fmla="*/ 240 h 240"/>
                <a:gd name="T8" fmla="*/ 118 w 289"/>
                <a:gd name="T9" fmla="*/ 133 h 240"/>
                <a:gd name="T10" fmla="*/ 55 w 289"/>
                <a:gd name="T11" fmla="*/ 214 h 240"/>
                <a:gd name="T12" fmla="*/ 90 w 289"/>
                <a:gd name="T13" fmla="*/ 54 h 240"/>
                <a:gd name="T14" fmla="*/ 0 w 289"/>
                <a:gd name="T15" fmla="*/ 152 h 240"/>
                <a:gd name="T16" fmla="*/ 92 w 289"/>
                <a:gd name="T17" fmla="*/ 0 h 240"/>
                <a:gd name="T18" fmla="*/ 111 w 289"/>
                <a:gd name="T19" fmla="*/ 62 h 240"/>
                <a:gd name="T20" fmla="*/ 142 w 289"/>
                <a:gd name="T21" fmla="*/ 52 h 240"/>
                <a:gd name="T22" fmla="*/ 152 w 289"/>
                <a:gd name="T23" fmla="*/ 149 h 240"/>
                <a:gd name="T24" fmla="*/ 156 w 289"/>
                <a:gd name="T25" fmla="*/ 52 h 240"/>
                <a:gd name="T26" fmla="*/ 237 w 289"/>
                <a:gd name="T27" fmla="*/ 138 h 240"/>
                <a:gd name="T28" fmla="*/ 230 w 289"/>
                <a:gd name="T29" fmla="*/ 10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9" h="240">
                  <a:moveTo>
                    <a:pt x="230" y="109"/>
                  </a:moveTo>
                  <a:lnTo>
                    <a:pt x="289" y="209"/>
                  </a:lnTo>
                  <a:lnTo>
                    <a:pt x="173" y="133"/>
                  </a:lnTo>
                  <a:lnTo>
                    <a:pt x="142" y="240"/>
                  </a:lnTo>
                  <a:lnTo>
                    <a:pt x="118" y="133"/>
                  </a:lnTo>
                  <a:lnTo>
                    <a:pt x="55" y="214"/>
                  </a:lnTo>
                  <a:lnTo>
                    <a:pt x="90" y="54"/>
                  </a:lnTo>
                  <a:lnTo>
                    <a:pt x="0" y="152"/>
                  </a:lnTo>
                  <a:lnTo>
                    <a:pt x="92" y="0"/>
                  </a:lnTo>
                  <a:lnTo>
                    <a:pt x="111" y="62"/>
                  </a:lnTo>
                  <a:lnTo>
                    <a:pt x="142" y="52"/>
                  </a:lnTo>
                  <a:lnTo>
                    <a:pt x="152" y="149"/>
                  </a:lnTo>
                  <a:lnTo>
                    <a:pt x="156" y="52"/>
                  </a:lnTo>
                  <a:lnTo>
                    <a:pt x="237" y="138"/>
                  </a:lnTo>
                  <a:lnTo>
                    <a:pt x="230" y="109"/>
                  </a:lnTo>
                  <a:close/>
                </a:path>
              </a:pathLst>
            </a:custGeom>
            <a:solidFill>
              <a:srgbClr val="FFFFE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8446" name="Freeform 70"/>
            <p:cNvSpPr>
              <a:spLocks noChangeArrowheads="1"/>
            </p:cNvSpPr>
            <p:nvPr/>
          </p:nvSpPr>
          <p:spPr bwMode="auto">
            <a:xfrm>
              <a:off x="3109913" y="622300"/>
              <a:ext cx="280988" cy="233363"/>
            </a:xfrm>
            <a:custGeom>
              <a:avLst/>
              <a:gdLst>
                <a:gd name="T0" fmla="*/ 47 w 177"/>
                <a:gd name="T1" fmla="*/ 0 h 147"/>
                <a:gd name="T2" fmla="*/ 0 w 177"/>
                <a:gd name="T3" fmla="*/ 76 h 147"/>
                <a:gd name="T4" fmla="*/ 57 w 177"/>
                <a:gd name="T5" fmla="*/ 59 h 147"/>
                <a:gd name="T6" fmla="*/ 71 w 177"/>
                <a:gd name="T7" fmla="*/ 147 h 147"/>
                <a:gd name="T8" fmla="*/ 104 w 177"/>
                <a:gd name="T9" fmla="*/ 66 h 147"/>
                <a:gd name="T10" fmla="*/ 177 w 177"/>
                <a:gd name="T11" fmla="*/ 142 h 147"/>
                <a:gd name="T12" fmla="*/ 130 w 177"/>
                <a:gd name="T13" fmla="*/ 31 h 147"/>
                <a:gd name="T14" fmla="*/ 123 w 177"/>
                <a:gd name="T15" fmla="*/ 61 h 147"/>
                <a:gd name="T16" fmla="*/ 95 w 177"/>
                <a:gd name="T17" fmla="*/ 0 h 147"/>
                <a:gd name="T18" fmla="*/ 76 w 177"/>
                <a:gd name="T19" fmla="*/ 50 h 147"/>
                <a:gd name="T20" fmla="*/ 47 w 177"/>
                <a:gd name="T21"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147">
                  <a:moveTo>
                    <a:pt x="47" y="0"/>
                  </a:moveTo>
                  <a:lnTo>
                    <a:pt x="0" y="76"/>
                  </a:lnTo>
                  <a:lnTo>
                    <a:pt x="57" y="59"/>
                  </a:lnTo>
                  <a:lnTo>
                    <a:pt x="71" y="147"/>
                  </a:lnTo>
                  <a:lnTo>
                    <a:pt x="104" y="66"/>
                  </a:lnTo>
                  <a:lnTo>
                    <a:pt x="177" y="142"/>
                  </a:lnTo>
                  <a:lnTo>
                    <a:pt x="130" y="31"/>
                  </a:lnTo>
                  <a:lnTo>
                    <a:pt x="123" y="61"/>
                  </a:lnTo>
                  <a:lnTo>
                    <a:pt x="95" y="0"/>
                  </a:lnTo>
                  <a:lnTo>
                    <a:pt x="76" y="50"/>
                  </a:lnTo>
                  <a:lnTo>
                    <a:pt x="47" y="0"/>
                  </a:lnTo>
                  <a:close/>
                </a:path>
              </a:pathLst>
            </a:custGeom>
            <a:solidFill>
              <a:srgbClr val="FFFFE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sp>
        <p:nvSpPr>
          <p:cNvPr id="18447" name="矩形 60"/>
          <p:cNvSpPr>
            <a:spLocks noChangeArrowheads="1"/>
          </p:cNvSpPr>
          <p:nvPr/>
        </p:nvSpPr>
        <p:spPr bwMode="auto">
          <a:xfrm>
            <a:off x="0" y="6343650"/>
            <a:ext cx="12192000" cy="514350"/>
          </a:xfrm>
          <a:prstGeom prst="rect">
            <a:avLst/>
          </a:prstGeom>
          <a:solidFill>
            <a:srgbClr val="ABD46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nvGrpSpPr>
          <p:cNvPr id="18448" name="组合 84"/>
          <p:cNvGrpSpPr/>
          <p:nvPr/>
        </p:nvGrpSpPr>
        <p:grpSpPr bwMode="auto">
          <a:xfrm>
            <a:off x="301625" y="5602288"/>
            <a:ext cx="3656013" cy="1084262"/>
            <a:chOff x="0" y="0"/>
            <a:chExt cx="4962526" cy="1471613"/>
          </a:xfrm>
        </p:grpSpPr>
        <p:sp>
          <p:nvSpPr>
            <p:cNvPr id="18449" name="Freeform 47"/>
            <p:cNvSpPr>
              <a:spLocks noChangeArrowheads="1"/>
            </p:cNvSpPr>
            <p:nvPr/>
          </p:nvSpPr>
          <p:spPr bwMode="auto">
            <a:xfrm>
              <a:off x="390525" y="1016000"/>
              <a:ext cx="96838" cy="442913"/>
            </a:xfrm>
            <a:custGeom>
              <a:avLst/>
              <a:gdLst>
                <a:gd name="T0" fmla="*/ 41 w 41"/>
                <a:gd name="T1" fmla="*/ 178 h 187"/>
                <a:gd name="T2" fmla="*/ 21 w 41"/>
                <a:gd name="T3" fmla="*/ 187 h 187"/>
                <a:gd name="T4" fmla="*/ 21 w 41"/>
                <a:gd name="T5" fmla="*/ 187 h 187"/>
                <a:gd name="T6" fmla="*/ 0 w 41"/>
                <a:gd name="T7" fmla="*/ 178 h 187"/>
                <a:gd name="T8" fmla="*/ 0 w 41"/>
                <a:gd name="T9" fmla="*/ 8 h 187"/>
                <a:gd name="T10" fmla="*/ 21 w 41"/>
                <a:gd name="T11" fmla="*/ 0 h 187"/>
                <a:gd name="T12" fmla="*/ 21 w 41"/>
                <a:gd name="T13" fmla="*/ 0 h 187"/>
                <a:gd name="T14" fmla="*/ 41 w 41"/>
                <a:gd name="T15" fmla="*/ 8 h 187"/>
                <a:gd name="T16" fmla="*/ 41 w 41"/>
                <a:gd name="T17" fmla="*/ 17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87">
                  <a:moveTo>
                    <a:pt x="41" y="178"/>
                  </a:moveTo>
                  <a:cubicBezTo>
                    <a:pt x="41" y="183"/>
                    <a:pt x="32" y="187"/>
                    <a:pt x="21" y="187"/>
                  </a:cubicBezTo>
                  <a:cubicBezTo>
                    <a:pt x="21" y="187"/>
                    <a:pt x="21" y="187"/>
                    <a:pt x="21" y="187"/>
                  </a:cubicBezTo>
                  <a:cubicBezTo>
                    <a:pt x="9" y="187"/>
                    <a:pt x="0" y="183"/>
                    <a:pt x="0" y="178"/>
                  </a:cubicBezTo>
                  <a:cubicBezTo>
                    <a:pt x="0" y="8"/>
                    <a:pt x="0" y="8"/>
                    <a:pt x="0" y="8"/>
                  </a:cubicBezTo>
                  <a:cubicBezTo>
                    <a:pt x="0" y="4"/>
                    <a:pt x="9" y="0"/>
                    <a:pt x="21" y="0"/>
                  </a:cubicBezTo>
                  <a:cubicBezTo>
                    <a:pt x="21" y="0"/>
                    <a:pt x="21" y="0"/>
                    <a:pt x="21" y="0"/>
                  </a:cubicBezTo>
                  <a:cubicBezTo>
                    <a:pt x="32" y="0"/>
                    <a:pt x="41" y="4"/>
                    <a:pt x="41" y="8"/>
                  </a:cubicBezTo>
                  <a:lnTo>
                    <a:pt x="41" y="178"/>
                  </a:ln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8450" name="Freeform 48"/>
            <p:cNvSpPr>
              <a:spLocks noChangeArrowheads="1"/>
            </p:cNvSpPr>
            <p:nvPr/>
          </p:nvSpPr>
          <p:spPr bwMode="auto">
            <a:xfrm>
              <a:off x="0" y="223837"/>
              <a:ext cx="876300" cy="1014413"/>
            </a:xfrm>
            <a:custGeom>
              <a:avLst/>
              <a:gdLst>
                <a:gd name="T0" fmla="*/ 261 w 371"/>
                <a:gd name="T1" fmla="*/ 304 h 429"/>
                <a:gd name="T2" fmla="*/ 353 w 371"/>
                <a:gd name="T3" fmla="*/ 288 h 429"/>
                <a:gd name="T4" fmla="*/ 246 w 371"/>
                <a:gd name="T5" fmla="*/ 207 h 429"/>
                <a:gd name="T6" fmla="*/ 327 w 371"/>
                <a:gd name="T7" fmla="*/ 184 h 429"/>
                <a:gd name="T8" fmla="*/ 233 w 371"/>
                <a:gd name="T9" fmla="*/ 120 h 429"/>
                <a:gd name="T10" fmla="*/ 272 w 371"/>
                <a:gd name="T11" fmla="*/ 104 h 429"/>
                <a:gd name="T12" fmla="*/ 187 w 371"/>
                <a:gd name="T13" fmla="*/ 0 h 429"/>
                <a:gd name="T14" fmla="*/ 89 w 371"/>
                <a:gd name="T15" fmla="*/ 103 h 429"/>
                <a:gd name="T16" fmla="*/ 137 w 371"/>
                <a:gd name="T17" fmla="*/ 121 h 429"/>
                <a:gd name="T18" fmla="*/ 44 w 371"/>
                <a:gd name="T19" fmla="*/ 184 h 429"/>
                <a:gd name="T20" fmla="*/ 125 w 371"/>
                <a:gd name="T21" fmla="*/ 207 h 429"/>
                <a:gd name="T22" fmla="*/ 18 w 371"/>
                <a:gd name="T23" fmla="*/ 288 h 429"/>
                <a:gd name="T24" fmla="*/ 110 w 371"/>
                <a:gd name="T25" fmla="*/ 304 h 429"/>
                <a:gd name="T26" fmla="*/ 0 w 371"/>
                <a:gd name="T27" fmla="*/ 397 h 429"/>
                <a:gd name="T28" fmla="*/ 186 w 371"/>
                <a:gd name="T29" fmla="*/ 429 h 429"/>
                <a:gd name="T30" fmla="*/ 371 w 371"/>
                <a:gd name="T31" fmla="*/ 397 h 429"/>
                <a:gd name="T32" fmla="*/ 261 w 371"/>
                <a:gd name="T33" fmla="*/ 304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429">
                  <a:moveTo>
                    <a:pt x="261" y="304"/>
                  </a:moveTo>
                  <a:cubicBezTo>
                    <a:pt x="289" y="305"/>
                    <a:pt x="332" y="302"/>
                    <a:pt x="353" y="288"/>
                  </a:cubicBezTo>
                  <a:cubicBezTo>
                    <a:pt x="312" y="272"/>
                    <a:pt x="268" y="235"/>
                    <a:pt x="246" y="207"/>
                  </a:cubicBezTo>
                  <a:cubicBezTo>
                    <a:pt x="281" y="203"/>
                    <a:pt x="299" y="203"/>
                    <a:pt x="327" y="184"/>
                  </a:cubicBezTo>
                  <a:cubicBezTo>
                    <a:pt x="289" y="176"/>
                    <a:pt x="248" y="141"/>
                    <a:pt x="233" y="120"/>
                  </a:cubicBezTo>
                  <a:cubicBezTo>
                    <a:pt x="253" y="114"/>
                    <a:pt x="254" y="113"/>
                    <a:pt x="272" y="104"/>
                  </a:cubicBezTo>
                  <a:cubicBezTo>
                    <a:pt x="226" y="78"/>
                    <a:pt x="195" y="34"/>
                    <a:pt x="187" y="0"/>
                  </a:cubicBezTo>
                  <a:cubicBezTo>
                    <a:pt x="168" y="54"/>
                    <a:pt x="140" y="84"/>
                    <a:pt x="89" y="103"/>
                  </a:cubicBezTo>
                  <a:cubicBezTo>
                    <a:pt x="105" y="113"/>
                    <a:pt x="119" y="118"/>
                    <a:pt x="137" y="121"/>
                  </a:cubicBezTo>
                  <a:cubicBezTo>
                    <a:pt x="122" y="142"/>
                    <a:pt x="82" y="176"/>
                    <a:pt x="44" y="184"/>
                  </a:cubicBezTo>
                  <a:cubicBezTo>
                    <a:pt x="72" y="203"/>
                    <a:pt x="90" y="203"/>
                    <a:pt x="125" y="207"/>
                  </a:cubicBezTo>
                  <a:cubicBezTo>
                    <a:pt x="103" y="235"/>
                    <a:pt x="59" y="272"/>
                    <a:pt x="18" y="288"/>
                  </a:cubicBezTo>
                  <a:cubicBezTo>
                    <a:pt x="39" y="302"/>
                    <a:pt x="82" y="305"/>
                    <a:pt x="110" y="304"/>
                  </a:cubicBezTo>
                  <a:cubicBezTo>
                    <a:pt x="95" y="333"/>
                    <a:pt x="31" y="383"/>
                    <a:pt x="0" y="397"/>
                  </a:cubicBezTo>
                  <a:cubicBezTo>
                    <a:pt x="66" y="426"/>
                    <a:pt x="133" y="429"/>
                    <a:pt x="186" y="429"/>
                  </a:cubicBezTo>
                  <a:cubicBezTo>
                    <a:pt x="239" y="429"/>
                    <a:pt x="305" y="426"/>
                    <a:pt x="371" y="397"/>
                  </a:cubicBezTo>
                  <a:cubicBezTo>
                    <a:pt x="340" y="383"/>
                    <a:pt x="276" y="333"/>
                    <a:pt x="261" y="304"/>
                  </a:cubicBez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8451" name="Freeform 49"/>
            <p:cNvSpPr>
              <a:spLocks noChangeArrowheads="1"/>
            </p:cNvSpPr>
            <p:nvPr/>
          </p:nvSpPr>
          <p:spPr bwMode="auto">
            <a:xfrm>
              <a:off x="850900" y="942975"/>
              <a:ext cx="111125" cy="509588"/>
            </a:xfrm>
            <a:custGeom>
              <a:avLst/>
              <a:gdLst>
                <a:gd name="T0" fmla="*/ 47 w 47"/>
                <a:gd name="T1" fmla="*/ 205 h 215"/>
                <a:gd name="T2" fmla="*/ 23 w 47"/>
                <a:gd name="T3" fmla="*/ 215 h 215"/>
                <a:gd name="T4" fmla="*/ 23 w 47"/>
                <a:gd name="T5" fmla="*/ 215 h 215"/>
                <a:gd name="T6" fmla="*/ 0 w 47"/>
                <a:gd name="T7" fmla="*/ 205 h 215"/>
                <a:gd name="T8" fmla="*/ 0 w 47"/>
                <a:gd name="T9" fmla="*/ 9 h 215"/>
                <a:gd name="T10" fmla="*/ 23 w 47"/>
                <a:gd name="T11" fmla="*/ 0 h 215"/>
                <a:gd name="T12" fmla="*/ 23 w 47"/>
                <a:gd name="T13" fmla="*/ 0 h 215"/>
                <a:gd name="T14" fmla="*/ 47 w 47"/>
                <a:gd name="T15" fmla="*/ 9 h 215"/>
                <a:gd name="T16" fmla="*/ 47 w 47"/>
                <a:gd name="T17" fmla="*/ 20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215">
                  <a:moveTo>
                    <a:pt x="47" y="205"/>
                  </a:moveTo>
                  <a:cubicBezTo>
                    <a:pt x="47" y="211"/>
                    <a:pt x="36" y="215"/>
                    <a:pt x="23" y="215"/>
                  </a:cubicBezTo>
                  <a:cubicBezTo>
                    <a:pt x="23" y="215"/>
                    <a:pt x="23" y="215"/>
                    <a:pt x="23" y="215"/>
                  </a:cubicBezTo>
                  <a:cubicBezTo>
                    <a:pt x="11" y="215"/>
                    <a:pt x="0" y="211"/>
                    <a:pt x="0" y="205"/>
                  </a:cubicBezTo>
                  <a:cubicBezTo>
                    <a:pt x="0" y="9"/>
                    <a:pt x="0" y="9"/>
                    <a:pt x="0" y="9"/>
                  </a:cubicBezTo>
                  <a:cubicBezTo>
                    <a:pt x="0" y="4"/>
                    <a:pt x="11" y="0"/>
                    <a:pt x="23" y="0"/>
                  </a:cubicBezTo>
                  <a:cubicBezTo>
                    <a:pt x="23" y="0"/>
                    <a:pt x="23" y="0"/>
                    <a:pt x="23" y="0"/>
                  </a:cubicBezTo>
                  <a:cubicBezTo>
                    <a:pt x="36" y="0"/>
                    <a:pt x="47" y="4"/>
                    <a:pt x="47" y="9"/>
                  </a:cubicBezTo>
                  <a:lnTo>
                    <a:pt x="47" y="205"/>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8452" name="Freeform 50"/>
            <p:cNvSpPr>
              <a:spLocks noChangeArrowheads="1"/>
            </p:cNvSpPr>
            <p:nvPr/>
          </p:nvSpPr>
          <p:spPr bwMode="auto">
            <a:xfrm>
              <a:off x="401638" y="26987"/>
              <a:ext cx="1008063" cy="1171575"/>
            </a:xfrm>
            <a:custGeom>
              <a:avLst/>
              <a:gdLst>
                <a:gd name="T0" fmla="*/ 300 w 427"/>
                <a:gd name="T1" fmla="*/ 351 h 495"/>
                <a:gd name="T2" fmla="*/ 407 w 427"/>
                <a:gd name="T3" fmla="*/ 332 h 495"/>
                <a:gd name="T4" fmla="*/ 284 w 427"/>
                <a:gd name="T5" fmla="*/ 239 h 495"/>
                <a:gd name="T6" fmla="*/ 377 w 427"/>
                <a:gd name="T7" fmla="*/ 212 h 495"/>
                <a:gd name="T8" fmla="*/ 269 w 427"/>
                <a:gd name="T9" fmla="*/ 139 h 495"/>
                <a:gd name="T10" fmla="*/ 313 w 427"/>
                <a:gd name="T11" fmla="*/ 120 h 495"/>
                <a:gd name="T12" fmla="*/ 215 w 427"/>
                <a:gd name="T13" fmla="*/ 0 h 495"/>
                <a:gd name="T14" fmla="*/ 102 w 427"/>
                <a:gd name="T15" fmla="*/ 119 h 495"/>
                <a:gd name="T16" fmla="*/ 157 w 427"/>
                <a:gd name="T17" fmla="*/ 140 h 495"/>
                <a:gd name="T18" fmla="*/ 50 w 427"/>
                <a:gd name="T19" fmla="*/ 212 h 495"/>
                <a:gd name="T20" fmla="*/ 143 w 427"/>
                <a:gd name="T21" fmla="*/ 239 h 495"/>
                <a:gd name="T22" fmla="*/ 20 w 427"/>
                <a:gd name="T23" fmla="*/ 332 h 495"/>
                <a:gd name="T24" fmla="*/ 127 w 427"/>
                <a:gd name="T25" fmla="*/ 351 h 495"/>
                <a:gd name="T26" fmla="*/ 0 w 427"/>
                <a:gd name="T27" fmla="*/ 458 h 495"/>
                <a:gd name="T28" fmla="*/ 214 w 427"/>
                <a:gd name="T29" fmla="*/ 495 h 495"/>
                <a:gd name="T30" fmla="*/ 427 w 427"/>
                <a:gd name="T31" fmla="*/ 458 h 495"/>
                <a:gd name="T32" fmla="*/ 300 w 427"/>
                <a:gd name="T33" fmla="*/ 351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7" h="495">
                  <a:moveTo>
                    <a:pt x="300" y="351"/>
                  </a:moveTo>
                  <a:cubicBezTo>
                    <a:pt x="333" y="352"/>
                    <a:pt x="382" y="348"/>
                    <a:pt x="407" y="332"/>
                  </a:cubicBezTo>
                  <a:cubicBezTo>
                    <a:pt x="360" y="314"/>
                    <a:pt x="309" y="271"/>
                    <a:pt x="284" y="239"/>
                  </a:cubicBezTo>
                  <a:cubicBezTo>
                    <a:pt x="324" y="234"/>
                    <a:pt x="344" y="234"/>
                    <a:pt x="377" y="212"/>
                  </a:cubicBezTo>
                  <a:cubicBezTo>
                    <a:pt x="333" y="203"/>
                    <a:pt x="286" y="162"/>
                    <a:pt x="269" y="139"/>
                  </a:cubicBezTo>
                  <a:cubicBezTo>
                    <a:pt x="292" y="132"/>
                    <a:pt x="293" y="131"/>
                    <a:pt x="313" y="120"/>
                  </a:cubicBezTo>
                  <a:cubicBezTo>
                    <a:pt x="261" y="90"/>
                    <a:pt x="225" y="39"/>
                    <a:pt x="215" y="0"/>
                  </a:cubicBezTo>
                  <a:cubicBezTo>
                    <a:pt x="194" y="62"/>
                    <a:pt x="161" y="97"/>
                    <a:pt x="102" y="119"/>
                  </a:cubicBezTo>
                  <a:cubicBezTo>
                    <a:pt x="121" y="131"/>
                    <a:pt x="137" y="136"/>
                    <a:pt x="157" y="140"/>
                  </a:cubicBezTo>
                  <a:cubicBezTo>
                    <a:pt x="140" y="164"/>
                    <a:pt x="94" y="203"/>
                    <a:pt x="50" y="212"/>
                  </a:cubicBezTo>
                  <a:cubicBezTo>
                    <a:pt x="82" y="234"/>
                    <a:pt x="103" y="234"/>
                    <a:pt x="143" y="239"/>
                  </a:cubicBezTo>
                  <a:cubicBezTo>
                    <a:pt x="118" y="271"/>
                    <a:pt x="67" y="314"/>
                    <a:pt x="20" y="332"/>
                  </a:cubicBezTo>
                  <a:cubicBezTo>
                    <a:pt x="45" y="348"/>
                    <a:pt x="94" y="352"/>
                    <a:pt x="127" y="351"/>
                  </a:cubicBezTo>
                  <a:cubicBezTo>
                    <a:pt x="110" y="385"/>
                    <a:pt x="35" y="442"/>
                    <a:pt x="0" y="458"/>
                  </a:cubicBezTo>
                  <a:cubicBezTo>
                    <a:pt x="76" y="491"/>
                    <a:pt x="153" y="495"/>
                    <a:pt x="214" y="495"/>
                  </a:cubicBezTo>
                  <a:cubicBezTo>
                    <a:pt x="276" y="495"/>
                    <a:pt x="351" y="491"/>
                    <a:pt x="427" y="458"/>
                  </a:cubicBezTo>
                  <a:cubicBezTo>
                    <a:pt x="392" y="442"/>
                    <a:pt x="317" y="385"/>
                    <a:pt x="300" y="351"/>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8453" name="Freeform 51"/>
            <p:cNvSpPr>
              <a:spLocks noChangeArrowheads="1"/>
            </p:cNvSpPr>
            <p:nvPr/>
          </p:nvSpPr>
          <p:spPr bwMode="auto">
            <a:xfrm>
              <a:off x="1657350" y="958850"/>
              <a:ext cx="85725" cy="395288"/>
            </a:xfrm>
            <a:custGeom>
              <a:avLst/>
              <a:gdLst>
                <a:gd name="T0" fmla="*/ 36 w 36"/>
                <a:gd name="T1" fmla="*/ 160 h 167"/>
                <a:gd name="T2" fmla="*/ 18 w 36"/>
                <a:gd name="T3" fmla="*/ 167 h 167"/>
                <a:gd name="T4" fmla="*/ 18 w 36"/>
                <a:gd name="T5" fmla="*/ 167 h 167"/>
                <a:gd name="T6" fmla="*/ 0 w 36"/>
                <a:gd name="T7" fmla="*/ 160 h 167"/>
                <a:gd name="T8" fmla="*/ 0 w 36"/>
                <a:gd name="T9" fmla="*/ 8 h 167"/>
                <a:gd name="T10" fmla="*/ 18 w 36"/>
                <a:gd name="T11" fmla="*/ 0 h 167"/>
                <a:gd name="T12" fmla="*/ 18 w 36"/>
                <a:gd name="T13" fmla="*/ 0 h 167"/>
                <a:gd name="T14" fmla="*/ 36 w 36"/>
                <a:gd name="T15" fmla="*/ 8 h 167"/>
                <a:gd name="T16" fmla="*/ 36 w 36"/>
                <a:gd name="T17" fmla="*/ 16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67">
                  <a:moveTo>
                    <a:pt x="36" y="160"/>
                  </a:moveTo>
                  <a:cubicBezTo>
                    <a:pt x="36" y="164"/>
                    <a:pt x="28" y="167"/>
                    <a:pt x="18" y="167"/>
                  </a:cubicBezTo>
                  <a:cubicBezTo>
                    <a:pt x="18" y="167"/>
                    <a:pt x="18" y="167"/>
                    <a:pt x="18" y="167"/>
                  </a:cubicBezTo>
                  <a:cubicBezTo>
                    <a:pt x="8" y="167"/>
                    <a:pt x="0" y="164"/>
                    <a:pt x="0" y="160"/>
                  </a:cubicBezTo>
                  <a:cubicBezTo>
                    <a:pt x="0" y="8"/>
                    <a:pt x="0" y="8"/>
                    <a:pt x="0" y="8"/>
                  </a:cubicBezTo>
                  <a:cubicBezTo>
                    <a:pt x="0" y="3"/>
                    <a:pt x="8" y="0"/>
                    <a:pt x="18" y="0"/>
                  </a:cubicBezTo>
                  <a:cubicBezTo>
                    <a:pt x="18" y="0"/>
                    <a:pt x="18" y="0"/>
                    <a:pt x="18" y="0"/>
                  </a:cubicBezTo>
                  <a:cubicBezTo>
                    <a:pt x="28" y="0"/>
                    <a:pt x="36" y="3"/>
                    <a:pt x="36" y="8"/>
                  </a:cubicBezTo>
                  <a:lnTo>
                    <a:pt x="36" y="160"/>
                  </a:lnTo>
                  <a:close/>
                </a:path>
              </a:pathLst>
            </a:custGeom>
            <a:solidFill>
              <a:srgbClr val="4F854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8454" name="Freeform 52"/>
            <p:cNvSpPr>
              <a:spLocks noChangeArrowheads="1"/>
            </p:cNvSpPr>
            <p:nvPr/>
          </p:nvSpPr>
          <p:spPr bwMode="auto">
            <a:xfrm>
              <a:off x="1308100" y="250825"/>
              <a:ext cx="784225" cy="908050"/>
            </a:xfrm>
            <a:custGeom>
              <a:avLst/>
              <a:gdLst>
                <a:gd name="T0" fmla="*/ 233 w 332"/>
                <a:gd name="T1" fmla="*/ 272 h 383"/>
                <a:gd name="T2" fmla="*/ 316 w 332"/>
                <a:gd name="T3" fmla="*/ 257 h 383"/>
                <a:gd name="T4" fmla="*/ 220 w 332"/>
                <a:gd name="T5" fmla="*/ 185 h 383"/>
                <a:gd name="T6" fmla="*/ 292 w 332"/>
                <a:gd name="T7" fmla="*/ 164 h 383"/>
                <a:gd name="T8" fmla="*/ 209 w 332"/>
                <a:gd name="T9" fmla="*/ 107 h 383"/>
                <a:gd name="T10" fmla="*/ 243 w 332"/>
                <a:gd name="T11" fmla="*/ 93 h 383"/>
                <a:gd name="T12" fmla="*/ 167 w 332"/>
                <a:gd name="T13" fmla="*/ 0 h 383"/>
                <a:gd name="T14" fmla="*/ 80 w 332"/>
                <a:gd name="T15" fmla="*/ 92 h 383"/>
                <a:gd name="T16" fmla="*/ 122 w 332"/>
                <a:gd name="T17" fmla="*/ 108 h 383"/>
                <a:gd name="T18" fmla="*/ 40 w 332"/>
                <a:gd name="T19" fmla="*/ 164 h 383"/>
                <a:gd name="T20" fmla="*/ 112 w 332"/>
                <a:gd name="T21" fmla="*/ 185 h 383"/>
                <a:gd name="T22" fmla="*/ 16 w 332"/>
                <a:gd name="T23" fmla="*/ 257 h 383"/>
                <a:gd name="T24" fmla="*/ 99 w 332"/>
                <a:gd name="T25" fmla="*/ 272 h 383"/>
                <a:gd name="T26" fmla="*/ 0 w 332"/>
                <a:gd name="T27" fmla="*/ 354 h 383"/>
                <a:gd name="T28" fmla="*/ 167 w 332"/>
                <a:gd name="T29" fmla="*/ 383 h 383"/>
                <a:gd name="T30" fmla="*/ 332 w 332"/>
                <a:gd name="T31" fmla="*/ 354 h 383"/>
                <a:gd name="T32" fmla="*/ 233 w 332"/>
                <a:gd name="T33" fmla="*/ 272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2" h="383">
                  <a:moveTo>
                    <a:pt x="233" y="272"/>
                  </a:moveTo>
                  <a:cubicBezTo>
                    <a:pt x="258" y="272"/>
                    <a:pt x="297" y="270"/>
                    <a:pt x="316" y="257"/>
                  </a:cubicBezTo>
                  <a:cubicBezTo>
                    <a:pt x="279" y="243"/>
                    <a:pt x="240" y="210"/>
                    <a:pt x="220" y="185"/>
                  </a:cubicBezTo>
                  <a:cubicBezTo>
                    <a:pt x="252" y="181"/>
                    <a:pt x="267" y="181"/>
                    <a:pt x="292" y="164"/>
                  </a:cubicBezTo>
                  <a:cubicBezTo>
                    <a:pt x="258" y="158"/>
                    <a:pt x="222" y="126"/>
                    <a:pt x="209" y="107"/>
                  </a:cubicBezTo>
                  <a:cubicBezTo>
                    <a:pt x="226" y="102"/>
                    <a:pt x="227" y="101"/>
                    <a:pt x="243" y="93"/>
                  </a:cubicBezTo>
                  <a:cubicBezTo>
                    <a:pt x="202" y="70"/>
                    <a:pt x="175" y="30"/>
                    <a:pt x="167" y="0"/>
                  </a:cubicBezTo>
                  <a:cubicBezTo>
                    <a:pt x="151" y="48"/>
                    <a:pt x="126" y="75"/>
                    <a:pt x="80" y="92"/>
                  </a:cubicBezTo>
                  <a:cubicBezTo>
                    <a:pt x="94" y="101"/>
                    <a:pt x="107" y="105"/>
                    <a:pt x="122" y="108"/>
                  </a:cubicBezTo>
                  <a:cubicBezTo>
                    <a:pt x="109" y="127"/>
                    <a:pt x="74" y="158"/>
                    <a:pt x="40" y="164"/>
                  </a:cubicBezTo>
                  <a:cubicBezTo>
                    <a:pt x="65" y="181"/>
                    <a:pt x="80" y="181"/>
                    <a:pt x="112" y="185"/>
                  </a:cubicBezTo>
                  <a:cubicBezTo>
                    <a:pt x="92" y="210"/>
                    <a:pt x="53" y="243"/>
                    <a:pt x="16" y="257"/>
                  </a:cubicBezTo>
                  <a:cubicBezTo>
                    <a:pt x="35" y="270"/>
                    <a:pt x="73" y="272"/>
                    <a:pt x="99" y="272"/>
                  </a:cubicBezTo>
                  <a:cubicBezTo>
                    <a:pt x="86" y="298"/>
                    <a:pt x="28" y="342"/>
                    <a:pt x="0" y="354"/>
                  </a:cubicBezTo>
                  <a:cubicBezTo>
                    <a:pt x="59" y="380"/>
                    <a:pt x="119" y="383"/>
                    <a:pt x="167" y="383"/>
                  </a:cubicBezTo>
                  <a:cubicBezTo>
                    <a:pt x="214" y="383"/>
                    <a:pt x="273" y="380"/>
                    <a:pt x="332" y="354"/>
                  </a:cubicBezTo>
                  <a:cubicBezTo>
                    <a:pt x="304" y="342"/>
                    <a:pt x="246" y="298"/>
                    <a:pt x="233" y="272"/>
                  </a:cubicBezTo>
                  <a:close/>
                </a:path>
              </a:pathLst>
            </a:custGeom>
            <a:solidFill>
              <a:srgbClr val="4F854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8455" name="Freeform 53"/>
            <p:cNvSpPr>
              <a:spLocks noChangeArrowheads="1"/>
            </p:cNvSpPr>
            <p:nvPr/>
          </p:nvSpPr>
          <p:spPr bwMode="auto">
            <a:xfrm>
              <a:off x="2043113" y="923925"/>
              <a:ext cx="111125" cy="514350"/>
            </a:xfrm>
            <a:custGeom>
              <a:avLst/>
              <a:gdLst>
                <a:gd name="T0" fmla="*/ 47 w 47"/>
                <a:gd name="T1" fmla="*/ 208 h 217"/>
                <a:gd name="T2" fmla="*/ 24 w 47"/>
                <a:gd name="T3" fmla="*/ 217 h 217"/>
                <a:gd name="T4" fmla="*/ 24 w 47"/>
                <a:gd name="T5" fmla="*/ 217 h 217"/>
                <a:gd name="T6" fmla="*/ 0 w 47"/>
                <a:gd name="T7" fmla="*/ 208 h 217"/>
                <a:gd name="T8" fmla="*/ 0 w 47"/>
                <a:gd name="T9" fmla="*/ 9 h 217"/>
                <a:gd name="T10" fmla="*/ 24 w 47"/>
                <a:gd name="T11" fmla="*/ 0 h 217"/>
                <a:gd name="T12" fmla="*/ 24 w 47"/>
                <a:gd name="T13" fmla="*/ 0 h 217"/>
                <a:gd name="T14" fmla="*/ 47 w 47"/>
                <a:gd name="T15" fmla="*/ 9 h 217"/>
                <a:gd name="T16" fmla="*/ 47 w 47"/>
                <a:gd name="T17" fmla="*/ 20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217">
                  <a:moveTo>
                    <a:pt x="47" y="208"/>
                  </a:moveTo>
                  <a:cubicBezTo>
                    <a:pt x="47" y="213"/>
                    <a:pt x="37" y="217"/>
                    <a:pt x="24" y="217"/>
                  </a:cubicBezTo>
                  <a:cubicBezTo>
                    <a:pt x="24" y="217"/>
                    <a:pt x="24" y="217"/>
                    <a:pt x="24" y="217"/>
                  </a:cubicBezTo>
                  <a:cubicBezTo>
                    <a:pt x="11" y="217"/>
                    <a:pt x="0" y="213"/>
                    <a:pt x="0" y="208"/>
                  </a:cubicBezTo>
                  <a:cubicBezTo>
                    <a:pt x="0" y="9"/>
                    <a:pt x="0" y="9"/>
                    <a:pt x="0" y="9"/>
                  </a:cubicBezTo>
                  <a:cubicBezTo>
                    <a:pt x="0" y="4"/>
                    <a:pt x="11" y="0"/>
                    <a:pt x="24" y="0"/>
                  </a:cubicBezTo>
                  <a:cubicBezTo>
                    <a:pt x="24" y="0"/>
                    <a:pt x="24" y="0"/>
                    <a:pt x="24" y="0"/>
                  </a:cubicBezTo>
                  <a:cubicBezTo>
                    <a:pt x="37" y="0"/>
                    <a:pt x="47" y="4"/>
                    <a:pt x="47" y="9"/>
                  </a:cubicBezTo>
                  <a:lnTo>
                    <a:pt x="47" y="208"/>
                  </a:ln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8456" name="Freeform 54"/>
            <p:cNvSpPr>
              <a:spLocks noChangeArrowheads="1"/>
            </p:cNvSpPr>
            <p:nvPr/>
          </p:nvSpPr>
          <p:spPr bwMode="auto">
            <a:xfrm>
              <a:off x="1589088" y="0"/>
              <a:ext cx="1020763" cy="1184275"/>
            </a:xfrm>
            <a:custGeom>
              <a:avLst/>
              <a:gdLst>
                <a:gd name="T0" fmla="*/ 304 w 432"/>
                <a:gd name="T1" fmla="*/ 354 h 500"/>
                <a:gd name="T2" fmla="*/ 411 w 432"/>
                <a:gd name="T3" fmla="*/ 335 h 500"/>
                <a:gd name="T4" fmla="*/ 287 w 432"/>
                <a:gd name="T5" fmla="*/ 241 h 500"/>
                <a:gd name="T6" fmla="*/ 381 w 432"/>
                <a:gd name="T7" fmla="*/ 213 h 500"/>
                <a:gd name="T8" fmla="*/ 272 w 432"/>
                <a:gd name="T9" fmla="*/ 139 h 500"/>
                <a:gd name="T10" fmla="*/ 316 w 432"/>
                <a:gd name="T11" fmla="*/ 120 h 500"/>
                <a:gd name="T12" fmla="*/ 217 w 432"/>
                <a:gd name="T13" fmla="*/ 0 h 500"/>
                <a:gd name="T14" fmla="*/ 104 w 432"/>
                <a:gd name="T15" fmla="*/ 119 h 500"/>
                <a:gd name="T16" fmla="*/ 159 w 432"/>
                <a:gd name="T17" fmla="*/ 141 h 500"/>
                <a:gd name="T18" fmla="*/ 51 w 432"/>
                <a:gd name="T19" fmla="*/ 213 h 500"/>
                <a:gd name="T20" fmla="*/ 145 w 432"/>
                <a:gd name="T21" fmla="*/ 241 h 500"/>
                <a:gd name="T22" fmla="*/ 20 w 432"/>
                <a:gd name="T23" fmla="*/ 335 h 500"/>
                <a:gd name="T24" fmla="*/ 128 w 432"/>
                <a:gd name="T25" fmla="*/ 354 h 500"/>
                <a:gd name="T26" fmla="*/ 0 w 432"/>
                <a:gd name="T27" fmla="*/ 461 h 500"/>
                <a:gd name="T28" fmla="*/ 217 w 432"/>
                <a:gd name="T29" fmla="*/ 500 h 500"/>
                <a:gd name="T30" fmla="*/ 432 w 432"/>
                <a:gd name="T31" fmla="*/ 461 h 500"/>
                <a:gd name="T32" fmla="*/ 304 w 432"/>
                <a:gd name="T33" fmla="*/ 354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2" h="500">
                  <a:moveTo>
                    <a:pt x="304" y="354"/>
                  </a:moveTo>
                  <a:cubicBezTo>
                    <a:pt x="337" y="355"/>
                    <a:pt x="386" y="351"/>
                    <a:pt x="411" y="335"/>
                  </a:cubicBezTo>
                  <a:cubicBezTo>
                    <a:pt x="364" y="316"/>
                    <a:pt x="312" y="273"/>
                    <a:pt x="287" y="241"/>
                  </a:cubicBezTo>
                  <a:cubicBezTo>
                    <a:pt x="328" y="236"/>
                    <a:pt x="348" y="236"/>
                    <a:pt x="381" y="213"/>
                  </a:cubicBezTo>
                  <a:cubicBezTo>
                    <a:pt x="336" y="205"/>
                    <a:pt x="289" y="163"/>
                    <a:pt x="272" y="139"/>
                  </a:cubicBezTo>
                  <a:cubicBezTo>
                    <a:pt x="295" y="133"/>
                    <a:pt x="296" y="131"/>
                    <a:pt x="316" y="120"/>
                  </a:cubicBezTo>
                  <a:cubicBezTo>
                    <a:pt x="264" y="91"/>
                    <a:pt x="227" y="39"/>
                    <a:pt x="217"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0" y="335"/>
                  </a:cubicBezTo>
                  <a:cubicBezTo>
                    <a:pt x="45"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8457" name="Freeform 55"/>
            <p:cNvSpPr>
              <a:spLocks noChangeArrowheads="1"/>
            </p:cNvSpPr>
            <p:nvPr/>
          </p:nvSpPr>
          <p:spPr bwMode="auto">
            <a:xfrm>
              <a:off x="2989263" y="1004887"/>
              <a:ext cx="96838" cy="439738"/>
            </a:xfrm>
            <a:custGeom>
              <a:avLst/>
              <a:gdLst>
                <a:gd name="T0" fmla="*/ 41 w 41"/>
                <a:gd name="T1" fmla="*/ 178 h 186"/>
                <a:gd name="T2" fmla="*/ 21 w 41"/>
                <a:gd name="T3" fmla="*/ 186 h 186"/>
                <a:gd name="T4" fmla="*/ 21 w 41"/>
                <a:gd name="T5" fmla="*/ 186 h 186"/>
                <a:gd name="T6" fmla="*/ 0 w 41"/>
                <a:gd name="T7" fmla="*/ 178 h 186"/>
                <a:gd name="T8" fmla="*/ 0 w 41"/>
                <a:gd name="T9" fmla="*/ 8 h 186"/>
                <a:gd name="T10" fmla="*/ 21 w 41"/>
                <a:gd name="T11" fmla="*/ 0 h 186"/>
                <a:gd name="T12" fmla="*/ 21 w 41"/>
                <a:gd name="T13" fmla="*/ 0 h 186"/>
                <a:gd name="T14" fmla="*/ 41 w 41"/>
                <a:gd name="T15" fmla="*/ 8 h 186"/>
                <a:gd name="T16" fmla="*/ 41 w 41"/>
                <a:gd name="T17" fmla="*/ 17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86">
                  <a:moveTo>
                    <a:pt x="41" y="178"/>
                  </a:moveTo>
                  <a:cubicBezTo>
                    <a:pt x="41" y="183"/>
                    <a:pt x="32" y="186"/>
                    <a:pt x="21" y="186"/>
                  </a:cubicBezTo>
                  <a:cubicBezTo>
                    <a:pt x="21" y="186"/>
                    <a:pt x="21" y="186"/>
                    <a:pt x="21" y="186"/>
                  </a:cubicBezTo>
                  <a:cubicBezTo>
                    <a:pt x="9" y="186"/>
                    <a:pt x="0" y="183"/>
                    <a:pt x="0" y="178"/>
                  </a:cubicBezTo>
                  <a:cubicBezTo>
                    <a:pt x="0" y="8"/>
                    <a:pt x="0" y="8"/>
                    <a:pt x="0" y="8"/>
                  </a:cubicBezTo>
                  <a:cubicBezTo>
                    <a:pt x="0" y="3"/>
                    <a:pt x="9" y="0"/>
                    <a:pt x="21" y="0"/>
                  </a:cubicBezTo>
                  <a:cubicBezTo>
                    <a:pt x="21" y="0"/>
                    <a:pt x="21" y="0"/>
                    <a:pt x="21" y="0"/>
                  </a:cubicBezTo>
                  <a:cubicBezTo>
                    <a:pt x="32" y="0"/>
                    <a:pt x="41" y="3"/>
                    <a:pt x="41" y="8"/>
                  </a:cubicBezTo>
                  <a:lnTo>
                    <a:pt x="41" y="178"/>
                  </a:ln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8458" name="Freeform 56"/>
            <p:cNvSpPr>
              <a:spLocks noChangeArrowheads="1"/>
            </p:cNvSpPr>
            <p:nvPr/>
          </p:nvSpPr>
          <p:spPr bwMode="auto">
            <a:xfrm>
              <a:off x="2600325" y="214312"/>
              <a:ext cx="876300" cy="1012825"/>
            </a:xfrm>
            <a:custGeom>
              <a:avLst/>
              <a:gdLst>
                <a:gd name="T0" fmla="*/ 261 w 371"/>
                <a:gd name="T1" fmla="*/ 303 h 428"/>
                <a:gd name="T2" fmla="*/ 353 w 371"/>
                <a:gd name="T3" fmla="*/ 287 h 428"/>
                <a:gd name="T4" fmla="*/ 246 w 371"/>
                <a:gd name="T5" fmla="*/ 206 h 428"/>
                <a:gd name="T6" fmla="*/ 327 w 371"/>
                <a:gd name="T7" fmla="*/ 183 h 428"/>
                <a:gd name="T8" fmla="*/ 233 w 371"/>
                <a:gd name="T9" fmla="*/ 119 h 428"/>
                <a:gd name="T10" fmla="*/ 272 w 371"/>
                <a:gd name="T11" fmla="*/ 103 h 428"/>
                <a:gd name="T12" fmla="*/ 187 w 371"/>
                <a:gd name="T13" fmla="*/ 0 h 428"/>
                <a:gd name="T14" fmla="*/ 89 w 371"/>
                <a:gd name="T15" fmla="*/ 102 h 428"/>
                <a:gd name="T16" fmla="*/ 137 w 371"/>
                <a:gd name="T17" fmla="*/ 120 h 428"/>
                <a:gd name="T18" fmla="*/ 44 w 371"/>
                <a:gd name="T19" fmla="*/ 183 h 428"/>
                <a:gd name="T20" fmla="*/ 125 w 371"/>
                <a:gd name="T21" fmla="*/ 206 h 428"/>
                <a:gd name="T22" fmla="*/ 18 w 371"/>
                <a:gd name="T23" fmla="*/ 287 h 428"/>
                <a:gd name="T24" fmla="*/ 110 w 371"/>
                <a:gd name="T25" fmla="*/ 303 h 428"/>
                <a:gd name="T26" fmla="*/ 0 w 371"/>
                <a:gd name="T27" fmla="*/ 395 h 428"/>
                <a:gd name="T28" fmla="*/ 186 w 371"/>
                <a:gd name="T29" fmla="*/ 428 h 428"/>
                <a:gd name="T30" fmla="*/ 371 w 371"/>
                <a:gd name="T31" fmla="*/ 395 h 428"/>
                <a:gd name="T32" fmla="*/ 261 w 371"/>
                <a:gd name="T33" fmla="*/ 30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428">
                  <a:moveTo>
                    <a:pt x="261" y="303"/>
                  </a:moveTo>
                  <a:cubicBezTo>
                    <a:pt x="289" y="304"/>
                    <a:pt x="332" y="301"/>
                    <a:pt x="353" y="287"/>
                  </a:cubicBezTo>
                  <a:cubicBezTo>
                    <a:pt x="312" y="271"/>
                    <a:pt x="268" y="234"/>
                    <a:pt x="246" y="206"/>
                  </a:cubicBezTo>
                  <a:cubicBezTo>
                    <a:pt x="281" y="202"/>
                    <a:pt x="299" y="202"/>
                    <a:pt x="327" y="183"/>
                  </a:cubicBezTo>
                  <a:cubicBezTo>
                    <a:pt x="289" y="175"/>
                    <a:pt x="248" y="140"/>
                    <a:pt x="233" y="119"/>
                  </a:cubicBezTo>
                  <a:cubicBezTo>
                    <a:pt x="253" y="113"/>
                    <a:pt x="254" y="112"/>
                    <a:pt x="272" y="103"/>
                  </a:cubicBezTo>
                  <a:cubicBezTo>
                    <a:pt x="226" y="77"/>
                    <a:pt x="195" y="33"/>
                    <a:pt x="187" y="0"/>
                  </a:cubicBezTo>
                  <a:cubicBezTo>
                    <a:pt x="168" y="53"/>
                    <a:pt x="140" y="83"/>
                    <a:pt x="89" y="102"/>
                  </a:cubicBezTo>
                  <a:cubicBezTo>
                    <a:pt x="106" y="112"/>
                    <a:pt x="119" y="117"/>
                    <a:pt x="137" y="120"/>
                  </a:cubicBezTo>
                  <a:cubicBezTo>
                    <a:pt x="122" y="141"/>
                    <a:pt x="82" y="175"/>
                    <a:pt x="44" y="183"/>
                  </a:cubicBezTo>
                  <a:cubicBezTo>
                    <a:pt x="72" y="202"/>
                    <a:pt x="90" y="202"/>
                    <a:pt x="125" y="206"/>
                  </a:cubicBezTo>
                  <a:cubicBezTo>
                    <a:pt x="103" y="234"/>
                    <a:pt x="59" y="271"/>
                    <a:pt x="18" y="287"/>
                  </a:cubicBezTo>
                  <a:cubicBezTo>
                    <a:pt x="39" y="301"/>
                    <a:pt x="82" y="304"/>
                    <a:pt x="110" y="303"/>
                  </a:cubicBezTo>
                  <a:cubicBezTo>
                    <a:pt x="96" y="332"/>
                    <a:pt x="31" y="382"/>
                    <a:pt x="0" y="395"/>
                  </a:cubicBezTo>
                  <a:cubicBezTo>
                    <a:pt x="66" y="425"/>
                    <a:pt x="133" y="428"/>
                    <a:pt x="186" y="428"/>
                  </a:cubicBezTo>
                  <a:cubicBezTo>
                    <a:pt x="239" y="428"/>
                    <a:pt x="305" y="425"/>
                    <a:pt x="371" y="395"/>
                  </a:cubicBezTo>
                  <a:cubicBezTo>
                    <a:pt x="340" y="382"/>
                    <a:pt x="275" y="332"/>
                    <a:pt x="261" y="303"/>
                  </a:cubicBez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8459" name="Freeform 57"/>
            <p:cNvSpPr>
              <a:spLocks noChangeArrowheads="1"/>
            </p:cNvSpPr>
            <p:nvPr/>
          </p:nvSpPr>
          <p:spPr bwMode="auto">
            <a:xfrm>
              <a:off x="2552700" y="990600"/>
              <a:ext cx="101600" cy="471488"/>
            </a:xfrm>
            <a:custGeom>
              <a:avLst/>
              <a:gdLst>
                <a:gd name="T0" fmla="*/ 43 w 43"/>
                <a:gd name="T1" fmla="*/ 190 h 199"/>
                <a:gd name="T2" fmla="*/ 22 w 43"/>
                <a:gd name="T3" fmla="*/ 199 h 199"/>
                <a:gd name="T4" fmla="*/ 22 w 43"/>
                <a:gd name="T5" fmla="*/ 199 h 199"/>
                <a:gd name="T6" fmla="*/ 0 w 43"/>
                <a:gd name="T7" fmla="*/ 190 h 199"/>
                <a:gd name="T8" fmla="*/ 0 w 43"/>
                <a:gd name="T9" fmla="*/ 9 h 199"/>
                <a:gd name="T10" fmla="*/ 22 w 43"/>
                <a:gd name="T11" fmla="*/ 0 h 199"/>
                <a:gd name="T12" fmla="*/ 22 w 43"/>
                <a:gd name="T13" fmla="*/ 0 h 199"/>
                <a:gd name="T14" fmla="*/ 43 w 43"/>
                <a:gd name="T15" fmla="*/ 9 h 199"/>
                <a:gd name="T16" fmla="*/ 43 w 43"/>
                <a:gd name="T17" fmla="*/ 19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199">
                  <a:moveTo>
                    <a:pt x="43" y="190"/>
                  </a:moveTo>
                  <a:cubicBezTo>
                    <a:pt x="43" y="195"/>
                    <a:pt x="34" y="199"/>
                    <a:pt x="22" y="199"/>
                  </a:cubicBezTo>
                  <a:cubicBezTo>
                    <a:pt x="22" y="199"/>
                    <a:pt x="22" y="199"/>
                    <a:pt x="22" y="199"/>
                  </a:cubicBezTo>
                  <a:cubicBezTo>
                    <a:pt x="10" y="199"/>
                    <a:pt x="0" y="195"/>
                    <a:pt x="0" y="190"/>
                  </a:cubicBezTo>
                  <a:cubicBezTo>
                    <a:pt x="0" y="9"/>
                    <a:pt x="0" y="9"/>
                    <a:pt x="0" y="9"/>
                  </a:cubicBezTo>
                  <a:cubicBezTo>
                    <a:pt x="0" y="4"/>
                    <a:pt x="10" y="0"/>
                    <a:pt x="22" y="0"/>
                  </a:cubicBezTo>
                  <a:cubicBezTo>
                    <a:pt x="22" y="0"/>
                    <a:pt x="22" y="0"/>
                    <a:pt x="22" y="0"/>
                  </a:cubicBezTo>
                  <a:cubicBezTo>
                    <a:pt x="34" y="0"/>
                    <a:pt x="43" y="4"/>
                    <a:pt x="43" y="9"/>
                  </a:cubicBezTo>
                  <a:lnTo>
                    <a:pt x="43" y="190"/>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8460" name="Freeform 58"/>
            <p:cNvSpPr>
              <a:spLocks noChangeArrowheads="1"/>
            </p:cNvSpPr>
            <p:nvPr/>
          </p:nvSpPr>
          <p:spPr bwMode="auto">
            <a:xfrm>
              <a:off x="2136775" y="144462"/>
              <a:ext cx="933450" cy="1084263"/>
            </a:xfrm>
            <a:custGeom>
              <a:avLst/>
              <a:gdLst>
                <a:gd name="T0" fmla="*/ 278 w 395"/>
                <a:gd name="T1" fmla="*/ 324 h 458"/>
                <a:gd name="T2" fmla="*/ 377 w 395"/>
                <a:gd name="T3" fmla="*/ 307 h 458"/>
                <a:gd name="T4" fmla="*/ 262 w 395"/>
                <a:gd name="T5" fmla="*/ 221 h 458"/>
                <a:gd name="T6" fmla="*/ 348 w 395"/>
                <a:gd name="T7" fmla="*/ 196 h 458"/>
                <a:gd name="T8" fmla="*/ 249 w 395"/>
                <a:gd name="T9" fmla="*/ 128 h 458"/>
                <a:gd name="T10" fmla="*/ 290 w 395"/>
                <a:gd name="T11" fmla="*/ 111 h 458"/>
                <a:gd name="T12" fmla="*/ 199 w 395"/>
                <a:gd name="T13" fmla="*/ 0 h 458"/>
                <a:gd name="T14" fmla="*/ 95 w 395"/>
                <a:gd name="T15" fmla="*/ 109 h 458"/>
                <a:gd name="T16" fmla="*/ 146 w 395"/>
                <a:gd name="T17" fmla="*/ 129 h 458"/>
                <a:gd name="T18" fmla="*/ 47 w 395"/>
                <a:gd name="T19" fmla="*/ 196 h 458"/>
                <a:gd name="T20" fmla="*/ 133 w 395"/>
                <a:gd name="T21" fmla="*/ 221 h 458"/>
                <a:gd name="T22" fmla="*/ 19 w 395"/>
                <a:gd name="T23" fmla="*/ 307 h 458"/>
                <a:gd name="T24" fmla="*/ 117 w 395"/>
                <a:gd name="T25" fmla="*/ 324 h 458"/>
                <a:gd name="T26" fmla="*/ 0 w 395"/>
                <a:gd name="T27" fmla="*/ 423 h 458"/>
                <a:gd name="T28" fmla="*/ 198 w 395"/>
                <a:gd name="T29" fmla="*/ 458 h 458"/>
                <a:gd name="T30" fmla="*/ 395 w 395"/>
                <a:gd name="T31" fmla="*/ 423 h 458"/>
                <a:gd name="T32" fmla="*/ 278 w 395"/>
                <a:gd name="T33" fmla="*/ 324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5" h="458">
                  <a:moveTo>
                    <a:pt x="278" y="324"/>
                  </a:moveTo>
                  <a:cubicBezTo>
                    <a:pt x="308" y="325"/>
                    <a:pt x="354" y="322"/>
                    <a:pt x="377" y="307"/>
                  </a:cubicBezTo>
                  <a:cubicBezTo>
                    <a:pt x="333" y="290"/>
                    <a:pt x="285" y="251"/>
                    <a:pt x="262" y="221"/>
                  </a:cubicBezTo>
                  <a:cubicBezTo>
                    <a:pt x="300" y="216"/>
                    <a:pt x="319" y="216"/>
                    <a:pt x="348" y="196"/>
                  </a:cubicBezTo>
                  <a:cubicBezTo>
                    <a:pt x="308" y="188"/>
                    <a:pt x="264" y="150"/>
                    <a:pt x="249" y="128"/>
                  </a:cubicBezTo>
                  <a:cubicBezTo>
                    <a:pt x="270" y="122"/>
                    <a:pt x="271" y="121"/>
                    <a:pt x="290" y="111"/>
                  </a:cubicBezTo>
                  <a:cubicBezTo>
                    <a:pt x="241" y="83"/>
                    <a:pt x="208" y="36"/>
                    <a:pt x="199" y="0"/>
                  </a:cubicBezTo>
                  <a:cubicBezTo>
                    <a:pt x="179" y="57"/>
                    <a:pt x="149" y="90"/>
                    <a:pt x="95" y="109"/>
                  </a:cubicBezTo>
                  <a:cubicBezTo>
                    <a:pt x="112" y="121"/>
                    <a:pt x="127" y="126"/>
                    <a:pt x="146" y="129"/>
                  </a:cubicBezTo>
                  <a:cubicBezTo>
                    <a:pt x="130" y="151"/>
                    <a:pt x="88" y="188"/>
                    <a:pt x="47" y="196"/>
                  </a:cubicBezTo>
                  <a:cubicBezTo>
                    <a:pt x="77" y="216"/>
                    <a:pt x="95" y="216"/>
                    <a:pt x="133" y="221"/>
                  </a:cubicBezTo>
                  <a:cubicBezTo>
                    <a:pt x="110" y="251"/>
                    <a:pt x="62" y="290"/>
                    <a:pt x="19" y="307"/>
                  </a:cubicBezTo>
                  <a:cubicBezTo>
                    <a:pt x="42" y="322"/>
                    <a:pt x="87" y="325"/>
                    <a:pt x="117" y="324"/>
                  </a:cubicBezTo>
                  <a:cubicBezTo>
                    <a:pt x="102" y="355"/>
                    <a:pt x="33" y="409"/>
                    <a:pt x="0" y="423"/>
                  </a:cubicBezTo>
                  <a:cubicBezTo>
                    <a:pt x="70" y="454"/>
                    <a:pt x="142" y="458"/>
                    <a:pt x="198" y="458"/>
                  </a:cubicBezTo>
                  <a:cubicBezTo>
                    <a:pt x="255" y="458"/>
                    <a:pt x="325" y="454"/>
                    <a:pt x="395" y="423"/>
                  </a:cubicBezTo>
                  <a:cubicBezTo>
                    <a:pt x="362" y="409"/>
                    <a:pt x="294" y="355"/>
                    <a:pt x="278" y="324"/>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8461" name="Freeform 59"/>
            <p:cNvSpPr>
              <a:spLocks noChangeArrowheads="1"/>
            </p:cNvSpPr>
            <p:nvPr/>
          </p:nvSpPr>
          <p:spPr bwMode="auto">
            <a:xfrm>
              <a:off x="3430588" y="923925"/>
              <a:ext cx="111125" cy="514350"/>
            </a:xfrm>
            <a:custGeom>
              <a:avLst/>
              <a:gdLst>
                <a:gd name="T0" fmla="*/ 47 w 47"/>
                <a:gd name="T1" fmla="*/ 208 h 217"/>
                <a:gd name="T2" fmla="*/ 24 w 47"/>
                <a:gd name="T3" fmla="*/ 217 h 217"/>
                <a:gd name="T4" fmla="*/ 24 w 47"/>
                <a:gd name="T5" fmla="*/ 217 h 217"/>
                <a:gd name="T6" fmla="*/ 0 w 47"/>
                <a:gd name="T7" fmla="*/ 208 h 217"/>
                <a:gd name="T8" fmla="*/ 0 w 47"/>
                <a:gd name="T9" fmla="*/ 9 h 217"/>
                <a:gd name="T10" fmla="*/ 24 w 47"/>
                <a:gd name="T11" fmla="*/ 0 h 217"/>
                <a:gd name="T12" fmla="*/ 24 w 47"/>
                <a:gd name="T13" fmla="*/ 0 h 217"/>
                <a:gd name="T14" fmla="*/ 47 w 47"/>
                <a:gd name="T15" fmla="*/ 9 h 217"/>
                <a:gd name="T16" fmla="*/ 47 w 47"/>
                <a:gd name="T17" fmla="*/ 20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217">
                  <a:moveTo>
                    <a:pt x="47" y="208"/>
                  </a:moveTo>
                  <a:cubicBezTo>
                    <a:pt x="47" y="213"/>
                    <a:pt x="37" y="217"/>
                    <a:pt x="24" y="217"/>
                  </a:cubicBezTo>
                  <a:cubicBezTo>
                    <a:pt x="24" y="217"/>
                    <a:pt x="24" y="217"/>
                    <a:pt x="24" y="217"/>
                  </a:cubicBezTo>
                  <a:cubicBezTo>
                    <a:pt x="11" y="217"/>
                    <a:pt x="0" y="213"/>
                    <a:pt x="0" y="208"/>
                  </a:cubicBezTo>
                  <a:cubicBezTo>
                    <a:pt x="0" y="9"/>
                    <a:pt x="0" y="9"/>
                    <a:pt x="0" y="9"/>
                  </a:cubicBezTo>
                  <a:cubicBezTo>
                    <a:pt x="0" y="4"/>
                    <a:pt x="11" y="0"/>
                    <a:pt x="24" y="0"/>
                  </a:cubicBezTo>
                  <a:cubicBezTo>
                    <a:pt x="24" y="0"/>
                    <a:pt x="24" y="0"/>
                    <a:pt x="24" y="0"/>
                  </a:cubicBezTo>
                  <a:cubicBezTo>
                    <a:pt x="37" y="0"/>
                    <a:pt x="47" y="4"/>
                    <a:pt x="47" y="9"/>
                  </a:cubicBezTo>
                  <a:lnTo>
                    <a:pt x="47" y="208"/>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8462" name="Freeform 60"/>
            <p:cNvSpPr>
              <a:spLocks noChangeArrowheads="1"/>
            </p:cNvSpPr>
            <p:nvPr/>
          </p:nvSpPr>
          <p:spPr bwMode="auto">
            <a:xfrm>
              <a:off x="2978150" y="0"/>
              <a:ext cx="1019175" cy="1184275"/>
            </a:xfrm>
            <a:custGeom>
              <a:avLst/>
              <a:gdLst>
                <a:gd name="T0" fmla="*/ 304 w 432"/>
                <a:gd name="T1" fmla="*/ 354 h 500"/>
                <a:gd name="T2" fmla="*/ 412 w 432"/>
                <a:gd name="T3" fmla="*/ 335 h 500"/>
                <a:gd name="T4" fmla="*/ 287 w 432"/>
                <a:gd name="T5" fmla="*/ 241 h 500"/>
                <a:gd name="T6" fmla="*/ 381 w 432"/>
                <a:gd name="T7" fmla="*/ 213 h 500"/>
                <a:gd name="T8" fmla="*/ 272 w 432"/>
                <a:gd name="T9" fmla="*/ 139 h 500"/>
                <a:gd name="T10" fmla="*/ 316 w 432"/>
                <a:gd name="T11" fmla="*/ 120 h 500"/>
                <a:gd name="T12" fmla="*/ 217 w 432"/>
                <a:gd name="T13" fmla="*/ 0 h 500"/>
                <a:gd name="T14" fmla="*/ 104 w 432"/>
                <a:gd name="T15" fmla="*/ 119 h 500"/>
                <a:gd name="T16" fmla="*/ 159 w 432"/>
                <a:gd name="T17" fmla="*/ 141 h 500"/>
                <a:gd name="T18" fmla="*/ 51 w 432"/>
                <a:gd name="T19" fmla="*/ 213 h 500"/>
                <a:gd name="T20" fmla="*/ 145 w 432"/>
                <a:gd name="T21" fmla="*/ 241 h 500"/>
                <a:gd name="T22" fmla="*/ 20 w 432"/>
                <a:gd name="T23" fmla="*/ 335 h 500"/>
                <a:gd name="T24" fmla="*/ 128 w 432"/>
                <a:gd name="T25" fmla="*/ 354 h 500"/>
                <a:gd name="T26" fmla="*/ 0 w 432"/>
                <a:gd name="T27" fmla="*/ 461 h 500"/>
                <a:gd name="T28" fmla="*/ 217 w 432"/>
                <a:gd name="T29" fmla="*/ 500 h 500"/>
                <a:gd name="T30" fmla="*/ 432 w 432"/>
                <a:gd name="T31" fmla="*/ 461 h 500"/>
                <a:gd name="T32" fmla="*/ 304 w 432"/>
                <a:gd name="T33" fmla="*/ 354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2" h="500">
                  <a:moveTo>
                    <a:pt x="304" y="354"/>
                  </a:moveTo>
                  <a:cubicBezTo>
                    <a:pt x="337" y="355"/>
                    <a:pt x="386" y="351"/>
                    <a:pt x="412" y="335"/>
                  </a:cubicBezTo>
                  <a:cubicBezTo>
                    <a:pt x="364" y="316"/>
                    <a:pt x="312" y="273"/>
                    <a:pt x="287" y="241"/>
                  </a:cubicBezTo>
                  <a:cubicBezTo>
                    <a:pt x="328" y="236"/>
                    <a:pt x="348" y="236"/>
                    <a:pt x="381" y="213"/>
                  </a:cubicBezTo>
                  <a:cubicBezTo>
                    <a:pt x="336" y="205"/>
                    <a:pt x="289" y="163"/>
                    <a:pt x="272" y="139"/>
                  </a:cubicBezTo>
                  <a:cubicBezTo>
                    <a:pt x="295" y="133"/>
                    <a:pt x="296" y="131"/>
                    <a:pt x="316" y="120"/>
                  </a:cubicBezTo>
                  <a:cubicBezTo>
                    <a:pt x="264" y="91"/>
                    <a:pt x="227" y="39"/>
                    <a:pt x="217"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0" y="335"/>
                  </a:cubicBezTo>
                  <a:cubicBezTo>
                    <a:pt x="45"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8463" name="Freeform 61"/>
            <p:cNvSpPr>
              <a:spLocks noChangeArrowheads="1"/>
            </p:cNvSpPr>
            <p:nvPr/>
          </p:nvSpPr>
          <p:spPr bwMode="auto">
            <a:xfrm>
              <a:off x="3976688" y="1004887"/>
              <a:ext cx="93663" cy="439738"/>
            </a:xfrm>
            <a:custGeom>
              <a:avLst/>
              <a:gdLst>
                <a:gd name="T0" fmla="*/ 40 w 40"/>
                <a:gd name="T1" fmla="*/ 178 h 186"/>
                <a:gd name="T2" fmla="*/ 20 w 40"/>
                <a:gd name="T3" fmla="*/ 186 h 186"/>
                <a:gd name="T4" fmla="*/ 20 w 40"/>
                <a:gd name="T5" fmla="*/ 186 h 186"/>
                <a:gd name="T6" fmla="*/ 0 w 40"/>
                <a:gd name="T7" fmla="*/ 178 h 186"/>
                <a:gd name="T8" fmla="*/ 0 w 40"/>
                <a:gd name="T9" fmla="*/ 8 h 186"/>
                <a:gd name="T10" fmla="*/ 20 w 40"/>
                <a:gd name="T11" fmla="*/ 0 h 186"/>
                <a:gd name="T12" fmla="*/ 20 w 40"/>
                <a:gd name="T13" fmla="*/ 0 h 186"/>
                <a:gd name="T14" fmla="*/ 40 w 40"/>
                <a:gd name="T15" fmla="*/ 8 h 186"/>
                <a:gd name="T16" fmla="*/ 40 w 40"/>
                <a:gd name="T17" fmla="*/ 17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86">
                  <a:moveTo>
                    <a:pt x="40" y="178"/>
                  </a:moveTo>
                  <a:cubicBezTo>
                    <a:pt x="40" y="183"/>
                    <a:pt x="31" y="186"/>
                    <a:pt x="20" y="186"/>
                  </a:cubicBezTo>
                  <a:cubicBezTo>
                    <a:pt x="20" y="186"/>
                    <a:pt x="20" y="186"/>
                    <a:pt x="20" y="186"/>
                  </a:cubicBezTo>
                  <a:cubicBezTo>
                    <a:pt x="9" y="186"/>
                    <a:pt x="0" y="183"/>
                    <a:pt x="0" y="178"/>
                  </a:cubicBezTo>
                  <a:cubicBezTo>
                    <a:pt x="0" y="8"/>
                    <a:pt x="0" y="8"/>
                    <a:pt x="0" y="8"/>
                  </a:cubicBezTo>
                  <a:cubicBezTo>
                    <a:pt x="0" y="3"/>
                    <a:pt x="9" y="0"/>
                    <a:pt x="20" y="0"/>
                  </a:cubicBezTo>
                  <a:cubicBezTo>
                    <a:pt x="20" y="0"/>
                    <a:pt x="20" y="0"/>
                    <a:pt x="20" y="0"/>
                  </a:cubicBezTo>
                  <a:cubicBezTo>
                    <a:pt x="31" y="0"/>
                    <a:pt x="40" y="3"/>
                    <a:pt x="40" y="8"/>
                  </a:cubicBezTo>
                  <a:lnTo>
                    <a:pt x="40" y="178"/>
                  </a:ln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8464" name="Freeform 62"/>
            <p:cNvSpPr>
              <a:spLocks noChangeArrowheads="1"/>
            </p:cNvSpPr>
            <p:nvPr/>
          </p:nvSpPr>
          <p:spPr bwMode="auto">
            <a:xfrm>
              <a:off x="3586163" y="214312"/>
              <a:ext cx="876300" cy="1012825"/>
            </a:xfrm>
            <a:custGeom>
              <a:avLst/>
              <a:gdLst>
                <a:gd name="T0" fmla="*/ 261 w 371"/>
                <a:gd name="T1" fmla="*/ 303 h 428"/>
                <a:gd name="T2" fmla="*/ 353 w 371"/>
                <a:gd name="T3" fmla="*/ 287 h 428"/>
                <a:gd name="T4" fmla="*/ 246 w 371"/>
                <a:gd name="T5" fmla="*/ 206 h 428"/>
                <a:gd name="T6" fmla="*/ 327 w 371"/>
                <a:gd name="T7" fmla="*/ 183 h 428"/>
                <a:gd name="T8" fmla="*/ 233 w 371"/>
                <a:gd name="T9" fmla="*/ 119 h 428"/>
                <a:gd name="T10" fmla="*/ 271 w 371"/>
                <a:gd name="T11" fmla="*/ 103 h 428"/>
                <a:gd name="T12" fmla="*/ 187 w 371"/>
                <a:gd name="T13" fmla="*/ 0 h 428"/>
                <a:gd name="T14" fmla="*/ 89 w 371"/>
                <a:gd name="T15" fmla="*/ 102 h 428"/>
                <a:gd name="T16" fmla="*/ 137 w 371"/>
                <a:gd name="T17" fmla="*/ 120 h 428"/>
                <a:gd name="T18" fmla="*/ 44 w 371"/>
                <a:gd name="T19" fmla="*/ 183 h 428"/>
                <a:gd name="T20" fmla="*/ 125 w 371"/>
                <a:gd name="T21" fmla="*/ 206 h 428"/>
                <a:gd name="T22" fmla="*/ 18 w 371"/>
                <a:gd name="T23" fmla="*/ 287 h 428"/>
                <a:gd name="T24" fmla="*/ 110 w 371"/>
                <a:gd name="T25" fmla="*/ 303 h 428"/>
                <a:gd name="T26" fmla="*/ 0 w 371"/>
                <a:gd name="T27" fmla="*/ 395 h 428"/>
                <a:gd name="T28" fmla="*/ 186 w 371"/>
                <a:gd name="T29" fmla="*/ 428 h 428"/>
                <a:gd name="T30" fmla="*/ 371 w 371"/>
                <a:gd name="T31" fmla="*/ 395 h 428"/>
                <a:gd name="T32" fmla="*/ 261 w 371"/>
                <a:gd name="T33" fmla="*/ 30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428">
                  <a:moveTo>
                    <a:pt x="261" y="303"/>
                  </a:moveTo>
                  <a:cubicBezTo>
                    <a:pt x="289" y="304"/>
                    <a:pt x="331" y="301"/>
                    <a:pt x="353" y="287"/>
                  </a:cubicBezTo>
                  <a:cubicBezTo>
                    <a:pt x="312" y="271"/>
                    <a:pt x="268" y="234"/>
                    <a:pt x="246" y="206"/>
                  </a:cubicBezTo>
                  <a:cubicBezTo>
                    <a:pt x="281" y="202"/>
                    <a:pt x="299" y="202"/>
                    <a:pt x="327" y="183"/>
                  </a:cubicBezTo>
                  <a:cubicBezTo>
                    <a:pt x="288" y="175"/>
                    <a:pt x="248" y="140"/>
                    <a:pt x="233" y="119"/>
                  </a:cubicBezTo>
                  <a:cubicBezTo>
                    <a:pt x="253" y="113"/>
                    <a:pt x="254" y="112"/>
                    <a:pt x="271" y="103"/>
                  </a:cubicBezTo>
                  <a:cubicBezTo>
                    <a:pt x="226" y="77"/>
                    <a:pt x="195" y="33"/>
                    <a:pt x="187" y="0"/>
                  </a:cubicBezTo>
                  <a:cubicBezTo>
                    <a:pt x="168" y="53"/>
                    <a:pt x="140" y="83"/>
                    <a:pt x="89" y="102"/>
                  </a:cubicBezTo>
                  <a:cubicBezTo>
                    <a:pt x="105" y="112"/>
                    <a:pt x="119" y="117"/>
                    <a:pt x="137" y="120"/>
                  </a:cubicBezTo>
                  <a:cubicBezTo>
                    <a:pt x="122" y="141"/>
                    <a:pt x="82" y="175"/>
                    <a:pt x="44" y="183"/>
                  </a:cubicBezTo>
                  <a:cubicBezTo>
                    <a:pt x="72" y="202"/>
                    <a:pt x="90" y="202"/>
                    <a:pt x="125" y="206"/>
                  </a:cubicBezTo>
                  <a:cubicBezTo>
                    <a:pt x="103" y="234"/>
                    <a:pt x="59" y="271"/>
                    <a:pt x="18" y="287"/>
                  </a:cubicBezTo>
                  <a:cubicBezTo>
                    <a:pt x="39" y="301"/>
                    <a:pt x="82" y="304"/>
                    <a:pt x="110" y="303"/>
                  </a:cubicBezTo>
                  <a:cubicBezTo>
                    <a:pt x="95" y="332"/>
                    <a:pt x="31" y="382"/>
                    <a:pt x="0" y="395"/>
                  </a:cubicBezTo>
                  <a:cubicBezTo>
                    <a:pt x="66" y="425"/>
                    <a:pt x="133" y="428"/>
                    <a:pt x="186" y="428"/>
                  </a:cubicBezTo>
                  <a:cubicBezTo>
                    <a:pt x="239" y="428"/>
                    <a:pt x="305" y="425"/>
                    <a:pt x="371" y="395"/>
                  </a:cubicBezTo>
                  <a:cubicBezTo>
                    <a:pt x="340" y="382"/>
                    <a:pt x="275" y="332"/>
                    <a:pt x="261" y="303"/>
                  </a:cubicBez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8465" name="Freeform 63"/>
            <p:cNvSpPr>
              <a:spLocks noChangeArrowheads="1"/>
            </p:cNvSpPr>
            <p:nvPr/>
          </p:nvSpPr>
          <p:spPr bwMode="auto">
            <a:xfrm>
              <a:off x="3511550" y="1098550"/>
              <a:ext cx="79375" cy="373063"/>
            </a:xfrm>
            <a:custGeom>
              <a:avLst/>
              <a:gdLst>
                <a:gd name="T0" fmla="*/ 34 w 34"/>
                <a:gd name="T1" fmla="*/ 150 h 157"/>
                <a:gd name="T2" fmla="*/ 17 w 34"/>
                <a:gd name="T3" fmla="*/ 157 h 157"/>
                <a:gd name="T4" fmla="*/ 17 w 34"/>
                <a:gd name="T5" fmla="*/ 157 h 157"/>
                <a:gd name="T6" fmla="*/ 0 w 34"/>
                <a:gd name="T7" fmla="*/ 150 h 157"/>
                <a:gd name="T8" fmla="*/ 0 w 34"/>
                <a:gd name="T9" fmla="*/ 7 h 157"/>
                <a:gd name="T10" fmla="*/ 17 w 34"/>
                <a:gd name="T11" fmla="*/ 0 h 157"/>
                <a:gd name="T12" fmla="*/ 17 w 34"/>
                <a:gd name="T13" fmla="*/ 0 h 157"/>
                <a:gd name="T14" fmla="*/ 34 w 34"/>
                <a:gd name="T15" fmla="*/ 7 h 157"/>
                <a:gd name="T16" fmla="*/ 34 w 34"/>
                <a:gd name="T17" fmla="*/ 15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57">
                  <a:moveTo>
                    <a:pt x="34" y="150"/>
                  </a:moveTo>
                  <a:cubicBezTo>
                    <a:pt x="34" y="154"/>
                    <a:pt x="26" y="157"/>
                    <a:pt x="17" y="157"/>
                  </a:cubicBezTo>
                  <a:cubicBezTo>
                    <a:pt x="17" y="157"/>
                    <a:pt x="17" y="157"/>
                    <a:pt x="17" y="157"/>
                  </a:cubicBezTo>
                  <a:cubicBezTo>
                    <a:pt x="7" y="157"/>
                    <a:pt x="0" y="154"/>
                    <a:pt x="0" y="150"/>
                  </a:cubicBezTo>
                  <a:cubicBezTo>
                    <a:pt x="0" y="7"/>
                    <a:pt x="0" y="7"/>
                    <a:pt x="0" y="7"/>
                  </a:cubicBezTo>
                  <a:cubicBezTo>
                    <a:pt x="0" y="3"/>
                    <a:pt x="7" y="0"/>
                    <a:pt x="17" y="0"/>
                  </a:cubicBezTo>
                  <a:cubicBezTo>
                    <a:pt x="17" y="0"/>
                    <a:pt x="17" y="0"/>
                    <a:pt x="17" y="0"/>
                  </a:cubicBezTo>
                  <a:cubicBezTo>
                    <a:pt x="26" y="0"/>
                    <a:pt x="34" y="3"/>
                    <a:pt x="34" y="7"/>
                  </a:cubicBezTo>
                  <a:lnTo>
                    <a:pt x="34" y="150"/>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8466" name="Freeform 64"/>
            <p:cNvSpPr>
              <a:spLocks noChangeArrowheads="1"/>
            </p:cNvSpPr>
            <p:nvPr/>
          </p:nvSpPr>
          <p:spPr bwMode="auto">
            <a:xfrm>
              <a:off x="3181350" y="428625"/>
              <a:ext cx="738188" cy="857250"/>
            </a:xfrm>
            <a:custGeom>
              <a:avLst/>
              <a:gdLst>
                <a:gd name="T0" fmla="*/ 221 w 313"/>
                <a:gd name="T1" fmla="*/ 257 h 362"/>
                <a:gd name="T2" fmla="*/ 298 w 313"/>
                <a:gd name="T3" fmla="*/ 243 h 362"/>
                <a:gd name="T4" fmla="*/ 208 w 313"/>
                <a:gd name="T5" fmla="*/ 175 h 362"/>
                <a:gd name="T6" fmla="*/ 276 w 313"/>
                <a:gd name="T7" fmla="*/ 155 h 362"/>
                <a:gd name="T8" fmla="*/ 197 w 313"/>
                <a:gd name="T9" fmla="*/ 101 h 362"/>
                <a:gd name="T10" fmla="*/ 230 w 313"/>
                <a:gd name="T11" fmla="*/ 88 h 362"/>
                <a:gd name="T12" fmla="*/ 158 w 313"/>
                <a:gd name="T13" fmla="*/ 0 h 362"/>
                <a:gd name="T14" fmla="*/ 76 w 313"/>
                <a:gd name="T15" fmla="*/ 87 h 362"/>
                <a:gd name="T16" fmla="*/ 116 w 313"/>
                <a:gd name="T17" fmla="*/ 102 h 362"/>
                <a:gd name="T18" fmla="*/ 38 w 313"/>
                <a:gd name="T19" fmla="*/ 155 h 362"/>
                <a:gd name="T20" fmla="*/ 106 w 313"/>
                <a:gd name="T21" fmla="*/ 175 h 362"/>
                <a:gd name="T22" fmla="*/ 15 w 313"/>
                <a:gd name="T23" fmla="*/ 243 h 362"/>
                <a:gd name="T24" fmla="*/ 93 w 313"/>
                <a:gd name="T25" fmla="*/ 257 h 362"/>
                <a:gd name="T26" fmla="*/ 0 w 313"/>
                <a:gd name="T27" fmla="*/ 335 h 362"/>
                <a:gd name="T28" fmla="*/ 157 w 313"/>
                <a:gd name="T29" fmla="*/ 362 h 362"/>
                <a:gd name="T30" fmla="*/ 313 w 313"/>
                <a:gd name="T31" fmla="*/ 335 h 362"/>
                <a:gd name="T32" fmla="*/ 221 w 313"/>
                <a:gd name="T33" fmla="*/ 257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3" h="362">
                  <a:moveTo>
                    <a:pt x="221" y="257"/>
                  </a:moveTo>
                  <a:cubicBezTo>
                    <a:pt x="244" y="257"/>
                    <a:pt x="280" y="255"/>
                    <a:pt x="298" y="243"/>
                  </a:cubicBezTo>
                  <a:cubicBezTo>
                    <a:pt x="264" y="229"/>
                    <a:pt x="226" y="199"/>
                    <a:pt x="208" y="175"/>
                  </a:cubicBezTo>
                  <a:cubicBezTo>
                    <a:pt x="238" y="171"/>
                    <a:pt x="253" y="171"/>
                    <a:pt x="276" y="155"/>
                  </a:cubicBezTo>
                  <a:cubicBezTo>
                    <a:pt x="244" y="149"/>
                    <a:pt x="210" y="119"/>
                    <a:pt x="197" y="101"/>
                  </a:cubicBezTo>
                  <a:cubicBezTo>
                    <a:pt x="214" y="97"/>
                    <a:pt x="215" y="96"/>
                    <a:pt x="230" y="88"/>
                  </a:cubicBezTo>
                  <a:cubicBezTo>
                    <a:pt x="191" y="66"/>
                    <a:pt x="165" y="29"/>
                    <a:pt x="158" y="0"/>
                  </a:cubicBezTo>
                  <a:cubicBezTo>
                    <a:pt x="142" y="45"/>
                    <a:pt x="119" y="71"/>
                    <a:pt x="76" y="87"/>
                  </a:cubicBezTo>
                  <a:cubicBezTo>
                    <a:pt x="89" y="96"/>
                    <a:pt x="101" y="99"/>
                    <a:pt x="116" y="102"/>
                  </a:cubicBezTo>
                  <a:cubicBezTo>
                    <a:pt x="103" y="120"/>
                    <a:pt x="70" y="149"/>
                    <a:pt x="38" y="155"/>
                  </a:cubicBezTo>
                  <a:cubicBezTo>
                    <a:pt x="61" y="171"/>
                    <a:pt x="76" y="171"/>
                    <a:pt x="106" y="175"/>
                  </a:cubicBezTo>
                  <a:cubicBezTo>
                    <a:pt x="87" y="199"/>
                    <a:pt x="50" y="229"/>
                    <a:pt x="15" y="243"/>
                  </a:cubicBezTo>
                  <a:cubicBezTo>
                    <a:pt x="33" y="255"/>
                    <a:pt x="69" y="257"/>
                    <a:pt x="93" y="257"/>
                  </a:cubicBezTo>
                  <a:cubicBezTo>
                    <a:pt x="81" y="281"/>
                    <a:pt x="27" y="324"/>
                    <a:pt x="0" y="335"/>
                  </a:cubicBezTo>
                  <a:cubicBezTo>
                    <a:pt x="56" y="359"/>
                    <a:pt x="113" y="362"/>
                    <a:pt x="157" y="362"/>
                  </a:cubicBezTo>
                  <a:cubicBezTo>
                    <a:pt x="202" y="362"/>
                    <a:pt x="258" y="359"/>
                    <a:pt x="313" y="335"/>
                  </a:cubicBezTo>
                  <a:cubicBezTo>
                    <a:pt x="287" y="324"/>
                    <a:pt x="233" y="281"/>
                    <a:pt x="221" y="257"/>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8467" name="Freeform 65"/>
            <p:cNvSpPr>
              <a:spLocks noChangeArrowheads="1"/>
            </p:cNvSpPr>
            <p:nvPr/>
          </p:nvSpPr>
          <p:spPr bwMode="auto">
            <a:xfrm>
              <a:off x="4424363" y="971550"/>
              <a:ext cx="106363" cy="487363"/>
            </a:xfrm>
            <a:custGeom>
              <a:avLst/>
              <a:gdLst>
                <a:gd name="T0" fmla="*/ 45 w 45"/>
                <a:gd name="T1" fmla="*/ 197 h 206"/>
                <a:gd name="T2" fmla="*/ 22 w 45"/>
                <a:gd name="T3" fmla="*/ 206 h 206"/>
                <a:gd name="T4" fmla="*/ 22 w 45"/>
                <a:gd name="T5" fmla="*/ 206 h 206"/>
                <a:gd name="T6" fmla="*/ 0 w 45"/>
                <a:gd name="T7" fmla="*/ 197 h 206"/>
                <a:gd name="T8" fmla="*/ 0 w 45"/>
                <a:gd name="T9" fmla="*/ 9 h 206"/>
                <a:gd name="T10" fmla="*/ 22 w 45"/>
                <a:gd name="T11" fmla="*/ 0 h 206"/>
                <a:gd name="T12" fmla="*/ 22 w 45"/>
                <a:gd name="T13" fmla="*/ 0 h 206"/>
                <a:gd name="T14" fmla="*/ 45 w 45"/>
                <a:gd name="T15" fmla="*/ 9 h 206"/>
                <a:gd name="T16" fmla="*/ 45 w 45"/>
                <a:gd name="T17" fmla="*/ 19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06">
                  <a:moveTo>
                    <a:pt x="45" y="197"/>
                  </a:moveTo>
                  <a:cubicBezTo>
                    <a:pt x="45" y="202"/>
                    <a:pt x="35" y="206"/>
                    <a:pt x="22" y="206"/>
                  </a:cubicBezTo>
                  <a:cubicBezTo>
                    <a:pt x="22" y="206"/>
                    <a:pt x="22" y="206"/>
                    <a:pt x="22" y="206"/>
                  </a:cubicBezTo>
                  <a:cubicBezTo>
                    <a:pt x="10" y="206"/>
                    <a:pt x="0" y="202"/>
                    <a:pt x="0" y="197"/>
                  </a:cubicBezTo>
                  <a:cubicBezTo>
                    <a:pt x="0" y="9"/>
                    <a:pt x="0" y="9"/>
                    <a:pt x="0" y="9"/>
                  </a:cubicBezTo>
                  <a:cubicBezTo>
                    <a:pt x="0" y="4"/>
                    <a:pt x="10" y="0"/>
                    <a:pt x="22" y="0"/>
                  </a:cubicBezTo>
                  <a:cubicBezTo>
                    <a:pt x="22" y="0"/>
                    <a:pt x="22" y="0"/>
                    <a:pt x="22" y="0"/>
                  </a:cubicBezTo>
                  <a:cubicBezTo>
                    <a:pt x="35" y="0"/>
                    <a:pt x="45" y="4"/>
                    <a:pt x="45" y="9"/>
                  </a:cubicBezTo>
                  <a:lnTo>
                    <a:pt x="45" y="197"/>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8468" name="Freeform 66"/>
            <p:cNvSpPr>
              <a:spLocks noChangeArrowheads="1"/>
            </p:cNvSpPr>
            <p:nvPr/>
          </p:nvSpPr>
          <p:spPr bwMode="auto">
            <a:xfrm>
              <a:off x="3992563" y="93662"/>
              <a:ext cx="969963" cy="1123950"/>
            </a:xfrm>
            <a:custGeom>
              <a:avLst/>
              <a:gdLst>
                <a:gd name="T0" fmla="*/ 289 w 411"/>
                <a:gd name="T1" fmla="*/ 336 h 475"/>
                <a:gd name="T2" fmla="*/ 391 w 411"/>
                <a:gd name="T3" fmla="*/ 319 h 475"/>
                <a:gd name="T4" fmla="*/ 273 w 411"/>
                <a:gd name="T5" fmla="*/ 229 h 475"/>
                <a:gd name="T6" fmla="*/ 362 w 411"/>
                <a:gd name="T7" fmla="*/ 203 h 475"/>
                <a:gd name="T8" fmla="*/ 258 w 411"/>
                <a:gd name="T9" fmla="*/ 133 h 475"/>
                <a:gd name="T10" fmla="*/ 301 w 411"/>
                <a:gd name="T11" fmla="*/ 115 h 475"/>
                <a:gd name="T12" fmla="*/ 207 w 411"/>
                <a:gd name="T13" fmla="*/ 0 h 475"/>
                <a:gd name="T14" fmla="*/ 99 w 411"/>
                <a:gd name="T15" fmla="*/ 113 h 475"/>
                <a:gd name="T16" fmla="*/ 151 w 411"/>
                <a:gd name="T17" fmla="*/ 134 h 475"/>
                <a:gd name="T18" fmla="*/ 49 w 411"/>
                <a:gd name="T19" fmla="*/ 203 h 475"/>
                <a:gd name="T20" fmla="*/ 138 w 411"/>
                <a:gd name="T21" fmla="*/ 229 h 475"/>
                <a:gd name="T22" fmla="*/ 19 w 411"/>
                <a:gd name="T23" fmla="*/ 319 h 475"/>
                <a:gd name="T24" fmla="*/ 122 w 411"/>
                <a:gd name="T25" fmla="*/ 336 h 475"/>
                <a:gd name="T26" fmla="*/ 0 w 411"/>
                <a:gd name="T27" fmla="*/ 439 h 475"/>
                <a:gd name="T28" fmla="*/ 206 w 411"/>
                <a:gd name="T29" fmla="*/ 475 h 475"/>
                <a:gd name="T30" fmla="*/ 411 w 411"/>
                <a:gd name="T31" fmla="*/ 439 h 475"/>
                <a:gd name="T32" fmla="*/ 289 w 411"/>
                <a:gd name="T33" fmla="*/ 336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1" h="475">
                  <a:moveTo>
                    <a:pt x="289" y="336"/>
                  </a:moveTo>
                  <a:cubicBezTo>
                    <a:pt x="320" y="337"/>
                    <a:pt x="367" y="334"/>
                    <a:pt x="391" y="319"/>
                  </a:cubicBezTo>
                  <a:cubicBezTo>
                    <a:pt x="346" y="301"/>
                    <a:pt x="297" y="260"/>
                    <a:pt x="273" y="229"/>
                  </a:cubicBezTo>
                  <a:cubicBezTo>
                    <a:pt x="312" y="224"/>
                    <a:pt x="331" y="224"/>
                    <a:pt x="362" y="203"/>
                  </a:cubicBezTo>
                  <a:cubicBezTo>
                    <a:pt x="320" y="195"/>
                    <a:pt x="275" y="155"/>
                    <a:pt x="258" y="133"/>
                  </a:cubicBezTo>
                  <a:cubicBezTo>
                    <a:pt x="280" y="126"/>
                    <a:pt x="282" y="125"/>
                    <a:pt x="301" y="115"/>
                  </a:cubicBezTo>
                  <a:cubicBezTo>
                    <a:pt x="251" y="86"/>
                    <a:pt x="216" y="37"/>
                    <a:pt x="207" y="0"/>
                  </a:cubicBezTo>
                  <a:cubicBezTo>
                    <a:pt x="186" y="59"/>
                    <a:pt x="155" y="93"/>
                    <a:pt x="99" y="113"/>
                  </a:cubicBezTo>
                  <a:cubicBezTo>
                    <a:pt x="117" y="125"/>
                    <a:pt x="132" y="130"/>
                    <a:pt x="151" y="134"/>
                  </a:cubicBezTo>
                  <a:cubicBezTo>
                    <a:pt x="135" y="157"/>
                    <a:pt x="91" y="195"/>
                    <a:pt x="49" y="203"/>
                  </a:cubicBezTo>
                  <a:cubicBezTo>
                    <a:pt x="80" y="224"/>
                    <a:pt x="99" y="224"/>
                    <a:pt x="138" y="229"/>
                  </a:cubicBezTo>
                  <a:cubicBezTo>
                    <a:pt x="114" y="260"/>
                    <a:pt x="65" y="301"/>
                    <a:pt x="19" y="319"/>
                  </a:cubicBezTo>
                  <a:cubicBezTo>
                    <a:pt x="43" y="334"/>
                    <a:pt x="91" y="337"/>
                    <a:pt x="122" y="336"/>
                  </a:cubicBezTo>
                  <a:cubicBezTo>
                    <a:pt x="106" y="369"/>
                    <a:pt x="34" y="424"/>
                    <a:pt x="0" y="439"/>
                  </a:cubicBezTo>
                  <a:cubicBezTo>
                    <a:pt x="73" y="471"/>
                    <a:pt x="147" y="475"/>
                    <a:pt x="206" y="475"/>
                  </a:cubicBezTo>
                  <a:cubicBezTo>
                    <a:pt x="265" y="475"/>
                    <a:pt x="338" y="471"/>
                    <a:pt x="411" y="439"/>
                  </a:cubicBezTo>
                  <a:cubicBezTo>
                    <a:pt x="376" y="424"/>
                    <a:pt x="305" y="369"/>
                    <a:pt x="289" y="336"/>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grpSp>
        <p:nvGrpSpPr>
          <p:cNvPr id="18469" name="组合 165"/>
          <p:cNvGrpSpPr/>
          <p:nvPr/>
        </p:nvGrpSpPr>
        <p:grpSpPr bwMode="auto">
          <a:xfrm>
            <a:off x="9920288" y="946150"/>
            <a:ext cx="2025650" cy="636588"/>
            <a:chOff x="0" y="0"/>
            <a:chExt cx="2290763" cy="809626"/>
          </a:xfrm>
        </p:grpSpPr>
        <p:sp>
          <p:nvSpPr>
            <p:cNvPr id="18470" name="Freeform 74"/>
            <p:cNvSpPr>
              <a:spLocks noChangeArrowheads="1"/>
            </p:cNvSpPr>
            <p:nvPr/>
          </p:nvSpPr>
          <p:spPr bwMode="auto">
            <a:xfrm>
              <a:off x="636587" y="438151"/>
              <a:ext cx="411163" cy="158750"/>
            </a:xfrm>
            <a:custGeom>
              <a:avLst/>
              <a:gdLst>
                <a:gd name="T0" fmla="*/ 102 w 109"/>
                <a:gd name="T1" fmla="*/ 10 h 42"/>
                <a:gd name="T2" fmla="*/ 58 w 109"/>
                <a:gd name="T3" fmla="*/ 25 h 42"/>
                <a:gd name="T4" fmla="*/ 3 w 109"/>
                <a:gd name="T5" fmla="*/ 17 h 42"/>
                <a:gd name="T6" fmla="*/ 15 w 109"/>
                <a:gd name="T7" fmla="*/ 17 h 42"/>
                <a:gd name="T8" fmla="*/ 49 w 109"/>
                <a:gd name="T9" fmla="*/ 37 h 42"/>
                <a:gd name="T10" fmla="*/ 62 w 109"/>
                <a:gd name="T11" fmla="*/ 35 h 42"/>
                <a:gd name="T12" fmla="*/ 93 w 109"/>
                <a:gd name="T13" fmla="*/ 16 h 42"/>
                <a:gd name="T14" fmla="*/ 102 w 109"/>
                <a:gd name="T15" fmla="*/ 1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42">
                  <a:moveTo>
                    <a:pt x="102" y="10"/>
                  </a:moveTo>
                  <a:cubicBezTo>
                    <a:pt x="85" y="7"/>
                    <a:pt x="69" y="13"/>
                    <a:pt x="58" y="25"/>
                  </a:cubicBezTo>
                  <a:cubicBezTo>
                    <a:pt x="46" y="7"/>
                    <a:pt x="20" y="0"/>
                    <a:pt x="3" y="17"/>
                  </a:cubicBezTo>
                  <a:cubicBezTo>
                    <a:pt x="0" y="20"/>
                    <a:pt x="13" y="19"/>
                    <a:pt x="15" y="17"/>
                  </a:cubicBezTo>
                  <a:cubicBezTo>
                    <a:pt x="28" y="3"/>
                    <a:pt x="46" y="27"/>
                    <a:pt x="49" y="37"/>
                  </a:cubicBezTo>
                  <a:cubicBezTo>
                    <a:pt x="51" y="42"/>
                    <a:pt x="61" y="38"/>
                    <a:pt x="62" y="35"/>
                  </a:cubicBezTo>
                  <a:cubicBezTo>
                    <a:pt x="68" y="23"/>
                    <a:pt x="77" y="13"/>
                    <a:pt x="93" y="16"/>
                  </a:cubicBezTo>
                  <a:cubicBezTo>
                    <a:pt x="97" y="17"/>
                    <a:pt x="109" y="11"/>
                    <a:pt x="102" y="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8471" name="Freeform 75"/>
            <p:cNvSpPr>
              <a:spLocks noChangeArrowheads="1"/>
            </p:cNvSpPr>
            <p:nvPr/>
          </p:nvSpPr>
          <p:spPr bwMode="auto">
            <a:xfrm>
              <a:off x="0" y="166688"/>
              <a:ext cx="411163" cy="160338"/>
            </a:xfrm>
            <a:custGeom>
              <a:avLst/>
              <a:gdLst>
                <a:gd name="T0" fmla="*/ 102 w 109"/>
                <a:gd name="T1" fmla="*/ 10 h 42"/>
                <a:gd name="T2" fmla="*/ 58 w 109"/>
                <a:gd name="T3" fmla="*/ 25 h 42"/>
                <a:gd name="T4" fmla="*/ 3 w 109"/>
                <a:gd name="T5" fmla="*/ 17 h 42"/>
                <a:gd name="T6" fmla="*/ 15 w 109"/>
                <a:gd name="T7" fmla="*/ 17 h 42"/>
                <a:gd name="T8" fmla="*/ 50 w 109"/>
                <a:gd name="T9" fmla="*/ 37 h 42"/>
                <a:gd name="T10" fmla="*/ 63 w 109"/>
                <a:gd name="T11" fmla="*/ 35 h 42"/>
                <a:gd name="T12" fmla="*/ 94 w 109"/>
                <a:gd name="T13" fmla="*/ 16 h 42"/>
                <a:gd name="T14" fmla="*/ 102 w 109"/>
                <a:gd name="T15" fmla="*/ 1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42">
                  <a:moveTo>
                    <a:pt x="102" y="10"/>
                  </a:moveTo>
                  <a:cubicBezTo>
                    <a:pt x="85" y="7"/>
                    <a:pt x="69" y="13"/>
                    <a:pt x="58" y="25"/>
                  </a:cubicBezTo>
                  <a:cubicBezTo>
                    <a:pt x="46" y="7"/>
                    <a:pt x="20" y="0"/>
                    <a:pt x="3" y="17"/>
                  </a:cubicBezTo>
                  <a:cubicBezTo>
                    <a:pt x="0" y="20"/>
                    <a:pt x="13" y="19"/>
                    <a:pt x="15" y="17"/>
                  </a:cubicBezTo>
                  <a:cubicBezTo>
                    <a:pt x="29" y="3"/>
                    <a:pt x="46" y="27"/>
                    <a:pt x="50" y="37"/>
                  </a:cubicBezTo>
                  <a:cubicBezTo>
                    <a:pt x="51" y="42"/>
                    <a:pt x="61" y="38"/>
                    <a:pt x="63" y="35"/>
                  </a:cubicBezTo>
                  <a:cubicBezTo>
                    <a:pt x="69" y="23"/>
                    <a:pt x="77" y="13"/>
                    <a:pt x="94" y="16"/>
                  </a:cubicBezTo>
                  <a:cubicBezTo>
                    <a:pt x="97" y="17"/>
                    <a:pt x="109" y="11"/>
                    <a:pt x="102" y="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8472" name="Freeform 76"/>
            <p:cNvSpPr>
              <a:spLocks noChangeArrowheads="1"/>
            </p:cNvSpPr>
            <p:nvPr/>
          </p:nvSpPr>
          <p:spPr bwMode="auto">
            <a:xfrm>
              <a:off x="609600" y="57151"/>
              <a:ext cx="411163" cy="160338"/>
            </a:xfrm>
            <a:custGeom>
              <a:avLst/>
              <a:gdLst>
                <a:gd name="T0" fmla="*/ 102 w 109"/>
                <a:gd name="T1" fmla="*/ 11 h 42"/>
                <a:gd name="T2" fmla="*/ 58 w 109"/>
                <a:gd name="T3" fmla="*/ 25 h 42"/>
                <a:gd name="T4" fmla="*/ 4 w 109"/>
                <a:gd name="T5" fmla="*/ 17 h 42"/>
                <a:gd name="T6" fmla="*/ 16 w 109"/>
                <a:gd name="T7" fmla="*/ 17 h 42"/>
                <a:gd name="T8" fmla="*/ 50 w 109"/>
                <a:gd name="T9" fmla="*/ 38 h 42"/>
                <a:gd name="T10" fmla="*/ 63 w 109"/>
                <a:gd name="T11" fmla="*/ 36 h 42"/>
                <a:gd name="T12" fmla="*/ 94 w 109"/>
                <a:gd name="T13" fmla="*/ 17 h 42"/>
                <a:gd name="T14" fmla="*/ 102 w 109"/>
                <a:gd name="T15" fmla="*/ 11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42">
                  <a:moveTo>
                    <a:pt x="102" y="11"/>
                  </a:moveTo>
                  <a:cubicBezTo>
                    <a:pt x="85" y="8"/>
                    <a:pt x="69" y="13"/>
                    <a:pt x="58" y="25"/>
                  </a:cubicBezTo>
                  <a:cubicBezTo>
                    <a:pt x="46" y="7"/>
                    <a:pt x="20" y="0"/>
                    <a:pt x="4" y="17"/>
                  </a:cubicBezTo>
                  <a:cubicBezTo>
                    <a:pt x="0" y="21"/>
                    <a:pt x="13" y="20"/>
                    <a:pt x="16" y="17"/>
                  </a:cubicBezTo>
                  <a:cubicBezTo>
                    <a:pt x="29" y="4"/>
                    <a:pt x="47" y="28"/>
                    <a:pt x="50" y="38"/>
                  </a:cubicBezTo>
                  <a:cubicBezTo>
                    <a:pt x="51" y="42"/>
                    <a:pt x="62" y="39"/>
                    <a:pt x="63" y="36"/>
                  </a:cubicBezTo>
                  <a:cubicBezTo>
                    <a:pt x="69" y="24"/>
                    <a:pt x="77" y="14"/>
                    <a:pt x="94" y="17"/>
                  </a:cubicBezTo>
                  <a:cubicBezTo>
                    <a:pt x="97" y="18"/>
                    <a:pt x="109" y="12"/>
                    <a:pt x="102" y="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8473" name="Freeform 77"/>
            <p:cNvSpPr>
              <a:spLocks noChangeArrowheads="1"/>
            </p:cNvSpPr>
            <p:nvPr/>
          </p:nvSpPr>
          <p:spPr bwMode="auto">
            <a:xfrm>
              <a:off x="1262062" y="258763"/>
              <a:ext cx="411163" cy="160338"/>
            </a:xfrm>
            <a:custGeom>
              <a:avLst/>
              <a:gdLst>
                <a:gd name="T0" fmla="*/ 102 w 109"/>
                <a:gd name="T1" fmla="*/ 11 h 42"/>
                <a:gd name="T2" fmla="*/ 58 w 109"/>
                <a:gd name="T3" fmla="*/ 25 h 42"/>
                <a:gd name="T4" fmla="*/ 4 w 109"/>
                <a:gd name="T5" fmla="*/ 17 h 42"/>
                <a:gd name="T6" fmla="*/ 16 w 109"/>
                <a:gd name="T7" fmla="*/ 17 h 42"/>
                <a:gd name="T8" fmla="*/ 50 w 109"/>
                <a:gd name="T9" fmla="*/ 38 h 42"/>
                <a:gd name="T10" fmla="*/ 63 w 109"/>
                <a:gd name="T11" fmla="*/ 36 h 42"/>
                <a:gd name="T12" fmla="*/ 94 w 109"/>
                <a:gd name="T13" fmla="*/ 17 h 42"/>
                <a:gd name="T14" fmla="*/ 102 w 109"/>
                <a:gd name="T15" fmla="*/ 11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42">
                  <a:moveTo>
                    <a:pt x="102" y="11"/>
                  </a:moveTo>
                  <a:cubicBezTo>
                    <a:pt x="85" y="8"/>
                    <a:pt x="69" y="13"/>
                    <a:pt x="58" y="25"/>
                  </a:cubicBezTo>
                  <a:cubicBezTo>
                    <a:pt x="46" y="7"/>
                    <a:pt x="20" y="0"/>
                    <a:pt x="4" y="17"/>
                  </a:cubicBezTo>
                  <a:cubicBezTo>
                    <a:pt x="0" y="21"/>
                    <a:pt x="13" y="20"/>
                    <a:pt x="16" y="17"/>
                  </a:cubicBezTo>
                  <a:cubicBezTo>
                    <a:pt x="29" y="4"/>
                    <a:pt x="47" y="28"/>
                    <a:pt x="50" y="38"/>
                  </a:cubicBezTo>
                  <a:cubicBezTo>
                    <a:pt x="51" y="42"/>
                    <a:pt x="62" y="39"/>
                    <a:pt x="63" y="36"/>
                  </a:cubicBezTo>
                  <a:cubicBezTo>
                    <a:pt x="69" y="24"/>
                    <a:pt x="77" y="14"/>
                    <a:pt x="94" y="17"/>
                  </a:cubicBezTo>
                  <a:cubicBezTo>
                    <a:pt x="97" y="17"/>
                    <a:pt x="109" y="12"/>
                    <a:pt x="102" y="11"/>
                  </a:cubicBez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8474" name="Freeform 78"/>
            <p:cNvSpPr>
              <a:spLocks noChangeArrowheads="1"/>
            </p:cNvSpPr>
            <p:nvPr/>
          </p:nvSpPr>
          <p:spPr bwMode="auto">
            <a:xfrm>
              <a:off x="1119187" y="650876"/>
              <a:ext cx="414338" cy="158750"/>
            </a:xfrm>
            <a:custGeom>
              <a:avLst/>
              <a:gdLst>
                <a:gd name="T0" fmla="*/ 103 w 110"/>
                <a:gd name="T1" fmla="*/ 11 h 42"/>
                <a:gd name="T2" fmla="*/ 59 w 110"/>
                <a:gd name="T3" fmla="*/ 25 h 42"/>
                <a:gd name="T4" fmla="*/ 4 w 110"/>
                <a:gd name="T5" fmla="*/ 17 h 42"/>
                <a:gd name="T6" fmla="*/ 16 w 110"/>
                <a:gd name="T7" fmla="*/ 17 h 42"/>
                <a:gd name="T8" fmla="*/ 50 w 110"/>
                <a:gd name="T9" fmla="*/ 38 h 42"/>
                <a:gd name="T10" fmla="*/ 63 w 110"/>
                <a:gd name="T11" fmla="*/ 35 h 42"/>
                <a:gd name="T12" fmla="*/ 94 w 110"/>
                <a:gd name="T13" fmla="*/ 17 h 42"/>
                <a:gd name="T14" fmla="*/ 103 w 110"/>
                <a:gd name="T15" fmla="*/ 11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42">
                  <a:moveTo>
                    <a:pt x="103" y="11"/>
                  </a:moveTo>
                  <a:cubicBezTo>
                    <a:pt x="86" y="8"/>
                    <a:pt x="70" y="13"/>
                    <a:pt x="59" y="25"/>
                  </a:cubicBezTo>
                  <a:cubicBezTo>
                    <a:pt x="47" y="7"/>
                    <a:pt x="20" y="0"/>
                    <a:pt x="4" y="17"/>
                  </a:cubicBezTo>
                  <a:cubicBezTo>
                    <a:pt x="0" y="20"/>
                    <a:pt x="13" y="20"/>
                    <a:pt x="16" y="17"/>
                  </a:cubicBezTo>
                  <a:cubicBezTo>
                    <a:pt x="29" y="3"/>
                    <a:pt x="47" y="27"/>
                    <a:pt x="50" y="38"/>
                  </a:cubicBezTo>
                  <a:cubicBezTo>
                    <a:pt x="51" y="42"/>
                    <a:pt x="62" y="38"/>
                    <a:pt x="63" y="35"/>
                  </a:cubicBezTo>
                  <a:cubicBezTo>
                    <a:pt x="69" y="24"/>
                    <a:pt x="77" y="14"/>
                    <a:pt x="94" y="17"/>
                  </a:cubicBezTo>
                  <a:cubicBezTo>
                    <a:pt x="97" y="17"/>
                    <a:pt x="110" y="12"/>
                    <a:pt x="103" y="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8475" name="Freeform 79"/>
            <p:cNvSpPr>
              <a:spLocks noChangeArrowheads="1"/>
            </p:cNvSpPr>
            <p:nvPr/>
          </p:nvSpPr>
          <p:spPr bwMode="auto">
            <a:xfrm>
              <a:off x="1879600" y="0"/>
              <a:ext cx="411163" cy="160338"/>
            </a:xfrm>
            <a:custGeom>
              <a:avLst/>
              <a:gdLst>
                <a:gd name="T0" fmla="*/ 102 w 109"/>
                <a:gd name="T1" fmla="*/ 11 h 42"/>
                <a:gd name="T2" fmla="*/ 58 w 109"/>
                <a:gd name="T3" fmla="*/ 25 h 42"/>
                <a:gd name="T4" fmla="*/ 3 w 109"/>
                <a:gd name="T5" fmla="*/ 17 h 42"/>
                <a:gd name="T6" fmla="*/ 16 w 109"/>
                <a:gd name="T7" fmla="*/ 17 h 42"/>
                <a:gd name="T8" fmla="*/ 50 w 109"/>
                <a:gd name="T9" fmla="*/ 38 h 42"/>
                <a:gd name="T10" fmla="*/ 63 w 109"/>
                <a:gd name="T11" fmla="*/ 36 h 42"/>
                <a:gd name="T12" fmla="*/ 94 w 109"/>
                <a:gd name="T13" fmla="*/ 17 h 42"/>
                <a:gd name="T14" fmla="*/ 102 w 109"/>
                <a:gd name="T15" fmla="*/ 11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42">
                  <a:moveTo>
                    <a:pt x="102" y="11"/>
                  </a:moveTo>
                  <a:cubicBezTo>
                    <a:pt x="85" y="8"/>
                    <a:pt x="69" y="13"/>
                    <a:pt x="58" y="25"/>
                  </a:cubicBezTo>
                  <a:cubicBezTo>
                    <a:pt x="46" y="7"/>
                    <a:pt x="20" y="0"/>
                    <a:pt x="3" y="17"/>
                  </a:cubicBezTo>
                  <a:cubicBezTo>
                    <a:pt x="0" y="21"/>
                    <a:pt x="13" y="20"/>
                    <a:pt x="16" y="17"/>
                  </a:cubicBezTo>
                  <a:cubicBezTo>
                    <a:pt x="29" y="3"/>
                    <a:pt x="46" y="27"/>
                    <a:pt x="50" y="38"/>
                  </a:cubicBezTo>
                  <a:cubicBezTo>
                    <a:pt x="51" y="42"/>
                    <a:pt x="61" y="38"/>
                    <a:pt x="63" y="36"/>
                  </a:cubicBezTo>
                  <a:cubicBezTo>
                    <a:pt x="69" y="24"/>
                    <a:pt x="77" y="14"/>
                    <a:pt x="94" y="17"/>
                  </a:cubicBezTo>
                  <a:cubicBezTo>
                    <a:pt x="97" y="17"/>
                    <a:pt x="109" y="12"/>
                    <a:pt x="102" y="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grpSp>
        <p:nvGrpSpPr>
          <p:cNvPr id="18476" name="组合 1"/>
          <p:cNvGrpSpPr/>
          <p:nvPr/>
        </p:nvGrpSpPr>
        <p:grpSpPr bwMode="auto">
          <a:xfrm>
            <a:off x="8126413" y="1863725"/>
            <a:ext cx="2527300" cy="590550"/>
            <a:chOff x="0" y="0"/>
            <a:chExt cx="3465832" cy="811232"/>
          </a:xfrm>
        </p:grpSpPr>
        <p:sp>
          <p:nvSpPr>
            <p:cNvPr id="18477" name="Freeform 83"/>
            <p:cNvSpPr>
              <a:spLocks noChangeArrowheads="1"/>
            </p:cNvSpPr>
            <p:nvPr/>
          </p:nvSpPr>
          <p:spPr bwMode="auto">
            <a:xfrm>
              <a:off x="220469" y="36366"/>
              <a:ext cx="851750" cy="299961"/>
            </a:xfrm>
            <a:custGeom>
              <a:avLst/>
              <a:gdLst>
                <a:gd name="T0" fmla="*/ 1128 w 1128"/>
                <a:gd name="T1" fmla="*/ 395 h 395"/>
                <a:gd name="T2" fmla="*/ 1128 w 1128"/>
                <a:gd name="T3" fmla="*/ 382 h 395"/>
                <a:gd name="T4" fmla="*/ 948 w 1128"/>
                <a:gd name="T5" fmla="*/ 165 h 395"/>
                <a:gd name="T6" fmla="*/ 784 w 1128"/>
                <a:gd name="T7" fmla="*/ 293 h 395"/>
                <a:gd name="T8" fmla="*/ 758 w 1128"/>
                <a:gd name="T9" fmla="*/ 266 h 395"/>
                <a:gd name="T10" fmla="*/ 759 w 1128"/>
                <a:gd name="T11" fmla="*/ 241 h 395"/>
                <a:gd name="T12" fmla="*/ 641 w 1128"/>
                <a:gd name="T13" fmla="*/ 99 h 395"/>
                <a:gd name="T14" fmla="*/ 607 w 1128"/>
                <a:gd name="T15" fmla="*/ 105 h 395"/>
                <a:gd name="T16" fmla="*/ 430 w 1128"/>
                <a:gd name="T17" fmla="*/ 0 h 395"/>
                <a:gd name="T18" fmla="*/ 214 w 1128"/>
                <a:gd name="T19" fmla="*/ 200 h 395"/>
                <a:gd name="T20" fmla="*/ 181 w 1128"/>
                <a:gd name="T21" fmla="*/ 196 h 395"/>
                <a:gd name="T22" fmla="*/ 0 w 1128"/>
                <a:gd name="T23" fmla="*/ 395 h 395"/>
                <a:gd name="T24" fmla="*/ 1128 w 1128"/>
                <a:gd name="T25" fmla="*/ 395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FCF4DB"/>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8478" name="Freeform 83"/>
            <p:cNvSpPr>
              <a:spLocks noChangeArrowheads="1"/>
            </p:cNvSpPr>
            <p:nvPr/>
          </p:nvSpPr>
          <p:spPr bwMode="auto">
            <a:xfrm>
              <a:off x="1150315" y="366345"/>
              <a:ext cx="562212" cy="197994"/>
            </a:xfrm>
            <a:custGeom>
              <a:avLst/>
              <a:gdLst>
                <a:gd name="T0" fmla="*/ 1128 w 1128"/>
                <a:gd name="T1" fmla="*/ 395 h 395"/>
                <a:gd name="T2" fmla="*/ 1128 w 1128"/>
                <a:gd name="T3" fmla="*/ 382 h 395"/>
                <a:gd name="T4" fmla="*/ 948 w 1128"/>
                <a:gd name="T5" fmla="*/ 165 h 395"/>
                <a:gd name="T6" fmla="*/ 784 w 1128"/>
                <a:gd name="T7" fmla="*/ 293 h 395"/>
                <a:gd name="T8" fmla="*/ 758 w 1128"/>
                <a:gd name="T9" fmla="*/ 266 h 395"/>
                <a:gd name="T10" fmla="*/ 759 w 1128"/>
                <a:gd name="T11" fmla="*/ 241 h 395"/>
                <a:gd name="T12" fmla="*/ 641 w 1128"/>
                <a:gd name="T13" fmla="*/ 99 h 395"/>
                <a:gd name="T14" fmla="*/ 607 w 1128"/>
                <a:gd name="T15" fmla="*/ 105 h 395"/>
                <a:gd name="T16" fmla="*/ 430 w 1128"/>
                <a:gd name="T17" fmla="*/ 0 h 395"/>
                <a:gd name="T18" fmla="*/ 214 w 1128"/>
                <a:gd name="T19" fmla="*/ 200 h 395"/>
                <a:gd name="T20" fmla="*/ 181 w 1128"/>
                <a:gd name="T21" fmla="*/ 196 h 395"/>
                <a:gd name="T22" fmla="*/ 0 w 1128"/>
                <a:gd name="T23" fmla="*/ 395 h 395"/>
                <a:gd name="T24" fmla="*/ 1128 w 1128"/>
                <a:gd name="T25" fmla="*/ 395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8479" name="Freeform 83"/>
            <p:cNvSpPr>
              <a:spLocks noChangeArrowheads="1"/>
            </p:cNvSpPr>
            <p:nvPr/>
          </p:nvSpPr>
          <p:spPr bwMode="auto">
            <a:xfrm>
              <a:off x="1431421" y="0"/>
              <a:ext cx="2034411" cy="716459"/>
            </a:xfrm>
            <a:custGeom>
              <a:avLst/>
              <a:gdLst>
                <a:gd name="T0" fmla="*/ 1128 w 1128"/>
                <a:gd name="T1" fmla="*/ 395 h 395"/>
                <a:gd name="T2" fmla="*/ 1128 w 1128"/>
                <a:gd name="T3" fmla="*/ 382 h 395"/>
                <a:gd name="T4" fmla="*/ 948 w 1128"/>
                <a:gd name="T5" fmla="*/ 165 h 395"/>
                <a:gd name="T6" fmla="*/ 784 w 1128"/>
                <a:gd name="T7" fmla="*/ 293 h 395"/>
                <a:gd name="T8" fmla="*/ 758 w 1128"/>
                <a:gd name="T9" fmla="*/ 266 h 395"/>
                <a:gd name="T10" fmla="*/ 759 w 1128"/>
                <a:gd name="T11" fmla="*/ 241 h 395"/>
                <a:gd name="T12" fmla="*/ 641 w 1128"/>
                <a:gd name="T13" fmla="*/ 99 h 395"/>
                <a:gd name="T14" fmla="*/ 607 w 1128"/>
                <a:gd name="T15" fmla="*/ 105 h 395"/>
                <a:gd name="T16" fmla="*/ 430 w 1128"/>
                <a:gd name="T17" fmla="*/ 0 h 395"/>
                <a:gd name="T18" fmla="*/ 214 w 1128"/>
                <a:gd name="T19" fmla="*/ 200 h 395"/>
                <a:gd name="T20" fmla="*/ 181 w 1128"/>
                <a:gd name="T21" fmla="*/ 196 h 395"/>
                <a:gd name="T22" fmla="*/ 0 w 1128"/>
                <a:gd name="T23" fmla="*/ 395 h 395"/>
                <a:gd name="T24" fmla="*/ 1128 w 1128"/>
                <a:gd name="T25" fmla="*/ 395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FCF4DB"/>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8480" name="Freeform 83"/>
            <p:cNvSpPr>
              <a:spLocks noChangeArrowheads="1"/>
            </p:cNvSpPr>
            <p:nvPr/>
          </p:nvSpPr>
          <p:spPr bwMode="auto">
            <a:xfrm>
              <a:off x="0" y="522853"/>
              <a:ext cx="818862" cy="288379"/>
            </a:xfrm>
            <a:custGeom>
              <a:avLst/>
              <a:gdLst>
                <a:gd name="T0" fmla="*/ 1128 w 1128"/>
                <a:gd name="T1" fmla="*/ 395 h 395"/>
                <a:gd name="T2" fmla="*/ 1128 w 1128"/>
                <a:gd name="T3" fmla="*/ 382 h 395"/>
                <a:gd name="T4" fmla="*/ 948 w 1128"/>
                <a:gd name="T5" fmla="*/ 165 h 395"/>
                <a:gd name="T6" fmla="*/ 784 w 1128"/>
                <a:gd name="T7" fmla="*/ 293 h 395"/>
                <a:gd name="T8" fmla="*/ 758 w 1128"/>
                <a:gd name="T9" fmla="*/ 266 h 395"/>
                <a:gd name="T10" fmla="*/ 759 w 1128"/>
                <a:gd name="T11" fmla="*/ 241 h 395"/>
                <a:gd name="T12" fmla="*/ 641 w 1128"/>
                <a:gd name="T13" fmla="*/ 99 h 395"/>
                <a:gd name="T14" fmla="*/ 607 w 1128"/>
                <a:gd name="T15" fmla="*/ 105 h 395"/>
                <a:gd name="T16" fmla="*/ 430 w 1128"/>
                <a:gd name="T17" fmla="*/ 0 h 395"/>
                <a:gd name="T18" fmla="*/ 214 w 1128"/>
                <a:gd name="T19" fmla="*/ 200 h 395"/>
                <a:gd name="T20" fmla="*/ 181 w 1128"/>
                <a:gd name="T21" fmla="*/ 196 h 395"/>
                <a:gd name="T22" fmla="*/ 0 w 1128"/>
                <a:gd name="T23" fmla="*/ 395 h 395"/>
                <a:gd name="T24" fmla="*/ 1128 w 1128"/>
                <a:gd name="T25" fmla="*/ 395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8481" name="Freeform 83"/>
            <p:cNvSpPr>
              <a:spLocks noChangeArrowheads="1"/>
            </p:cNvSpPr>
            <p:nvPr/>
          </p:nvSpPr>
          <p:spPr bwMode="auto">
            <a:xfrm>
              <a:off x="448146" y="265139"/>
              <a:ext cx="588963" cy="207415"/>
            </a:xfrm>
            <a:custGeom>
              <a:avLst/>
              <a:gdLst>
                <a:gd name="T0" fmla="*/ 1128 w 1128"/>
                <a:gd name="T1" fmla="*/ 395 h 395"/>
                <a:gd name="T2" fmla="*/ 1128 w 1128"/>
                <a:gd name="T3" fmla="*/ 382 h 395"/>
                <a:gd name="T4" fmla="*/ 948 w 1128"/>
                <a:gd name="T5" fmla="*/ 165 h 395"/>
                <a:gd name="T6" fmla="*/ 784 w 1128"/>
                <a:gd name="T7" fmla="*/ 293 h 395"/>
                <a:gd name="T8" fmla="*/ 758 w 1128"/>
                <a:gd name="T9" fmla="*/ 266 h 395"/>
                <a:gd name="T10" fmla="*/ 759 w 1128"/>
                <a:gd name="T11" fmla="*/ 241 h 395"/>
                <a:gd name="T12" fmla="*/ 641 w 1128"/>
                <a:gd name="T13" fmla="*/ 99 h 395"/>
                <a:gd name="T14" fmla="*/ 607 w 1128"/>
                <a:gd name="T15" fmla="*/ 105 h 395"/>
                <a:gd name="T16" fmla="*/ 430 w 1128"/>
                <a:gd name="T17" fmla="*/ 0 h 395"/>
                <a:gd name="T18" fmla="*/ 214 w 1128"/>
                <a:gd name="T19" fmla="*/ 200 h 395"/>
                <a:gd name="T20" fmla="*/ 181 w 1128"/>
                <a:gd name="T21" fmla="*/ 196 h 395"/>
                <a:gd name="T22" fmla="*/ 0 w 1128"/>
                <a:gd name="T23" fmla="*/ 395 h 395"/>
                <a:gd name="T24" fmla="*/ 1128 w 1128"/>
                <a:gd name="T25" fmla="*/ 395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FF9934"/>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sp>
        <p:nvSpPr>
          <p:cNvPr id="16393" name="文本框 232"/>
          <p:cNvSpPr txBox="1">
            <a:spLocks noChangeArrowheads="1"/>
          </p:cNvSpPr>
          <p:nvPr/>
        </p:nvSpPr>
        <p:spPr bwMode="auto">
          <a:xfrm>
            <a:off x="1260475" y="1404938"/>
            <a:ext cx="3429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eaLnBrk="1" hangingPunct="1"/>
            <a:r>
              <a:rPr lang="zh-CN" altLang="en-US" sz="11500" b="1">
                <a:solidFill>
                  <a:srgbClr val="CB4C3B"/>
                </a:solidFill>
                <a:latin typeface="幼圆" panose="02010509060101010101" pitchFamily="49" charset="-122"/>
                <a:ea typeface="幼圆" panose="02010509060101010101" pitchFamily="49" charset="-122"/>
              </a:rPr>
              <a:t>目录</a:t>
            </a:r>
          </a:p>
        </p:txBody>
      </p:sp>
      <p:sp>
        <p:nvSpPr>
          <p:cNvPr id="118" name="标题层"/>
          <p:cNvSpPr txBox="1">
            <a:spLocks noChangeArrowheads="1"/>
          </p:cNvSpPr>
          <p:nvPr/>
        </p:nvSpPr>
        <p:spPr bwMode="auto">
          <a:xfrm>
            <a:off x="6570663" y="3136900"/>
            <a:ext cx="9985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200" b="1">
                <a:solidFill>
                  <a:srgbClr val="589993"/>
                </a:solidFill>
                <a:latin typeface="幼圆" panose="02010509060101010101" pitchFamily="49" charset="-122"/>
                <a:ea typeface="幼圆" panose="02010509060101010101" pitchFamily="49" charset="-122"/>
                <a:sym typeface="微软雅黑" panose="020B0503020204020204" pitchFamily="34" charset="-122"/>
              </a:rPr>
              <a:t>01</a:t>
            </a:r>
            <a:endParaRPr lang="zh-CN" altLang="en-US" sz="3200" b="1">
              <a:solidFill>
                <a:srgbClr val="589993"/>
              </a:solidFill>
              <a:latin typeface="幼圆" panose="02010509060101010101" pitchFamily="49" charset="-122"/>
              <a:ea typeface="幼圆" panose="02010509060101010101" pitchFamily="49" charset="-122"/>
              <a:sym typeface="微软雅黑" panose="020B0503020204020204" pitchFamily="34" charset="-122"/>
            </a:endParaRPr>
          </a:p>
        </p:txBody>
      </p:sp>
      <p:sp>
        <p:nvSpPr>
          <p:cNvPr id="119" name="标题层"/>
          <p:cNvSpPr txBox="1">
            <a:spLocks noChangeArrowheads="1"/>
          </p:cNvSpPr>
          <p:nvPr/>
        </p:nvSpPr>
        <p:spPr bwMode="auto">
          <a:xfrm>
            <a:off x="7083425" y="3151188"/>
            <a:ext cx="4565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3200" b="1">
                <a:solidFill>
                  <a:srgbClr val="589993"/>
                </a:solidFill>
                <a:latin typeface="幼圆" panose="02010509060101010101" pitchFamily="49" charset="-122"/>
                <a:ea typeface="幼圆" panose="02010509060101010101" pitchFamily="49" charset="-122"/>
                <a:sym typeface="微软雅黑" panose="020B0503020204020204" pitchFamily="34" charset="-122"/>
              </a:rPr>
              <a:t>亲子活动总体安排</a:t>
            </a:r>
          </a:p>
        </p:txBody>
      </p:sp>
      <p:sp>
        <p:nvSpPr>
          <p:cNvPr id="120" name="标题层"/>
          <p:cNvSpPr txBox="1">
            <a:spLocks noChangeArrowheads="1"/>
          </p:cNvSpPr>
          <p:nvPr/>
        </p:nvSpPr>
        <p:spPr bwMode="auto">
          <a:xfrm>
            <a:off x="6570663" y="3819525"/>
            <a:ext cx="9985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200" b="1">
                <a:solidFill>
                  <a:srgbClr val="589993"/>
                </a:solidFill>
                <a:latin typeface="幼圆" panose="02010509060101010101" pitchFamily="49" charset="-122"/>
                <a:ea typeface="幼圆" panose="02010509060101010101" pitchFamily="49" charset="-122"/>
                <a:sym typeface="微软雅黑" panose="020B0503020204020204" pitchFamily="34" charset="-122"/>
              </a:rPr>
              <a:t>02</a:t>
            </a:r>
            <a:endParaRPr lang="zh-CN" altLang="en-US" sz="3200" b="1">
              <a:solidFill>
                <a:srgbClr val="589993"/>
              </a:solidFill>
              <a:latin typeface="幼圆" panose="02010509060101010101" pitchFamily="49" charset="-122"/>
              <a:ea typeface="幼圆" panose="02010509060101010101" pitchFamily="49" charset="-122"/>
              <a:sym typeface="微软雅黑" panose="020B0503020204020204" pitchFamily="34" charset="-122"/>
            </a:endParaRPr>
          </a:p>
        </p:txBody>
      </p:sp>
      <p:sp>
        <p:nvSpPr>
          <p:cNvPr id="121" name="标题层"/>
          <p:cNvSpPr txBox="1">
            <a:spLocks noChangeArrowheads="1"/>
          </p:cNvSpPr>
          <p:nvPr/>
        </p:nvSpPr>
        <p:spPr bwMode="auto">
          <a:xfrm>
            <a:off x="7081838" y="3806825"/>
            <a:ext cx="4664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3200" b="1">
                <a:solidFill>
                  <a:srgbClr val="589993"/>
                </a:solidFill>
                <a:latin typeface="幼圆" panose="02010509060101010101" pitchFamily="49" charset="-122"/>
                <a:ea typeface="幼圆" panose="02010509060101010101" pitchFamily="49" charset="-122"/>
                <a:sym typeface="微软雅黑" panose="020B0503020204020204" pitchFamily="34" charset="-122"/>
              </a:rPr>
              <a:t>亲子活动具体流程</a:t>
            </a:r>
          </a:p>
        </p:txBody>
      </p:sp>
      <p:sp>
        <p:nvSpPr>
          <p:cNvPr id="122" name="标题层"/>
          <p:cNvSpPr txBox="1">
            <a:spLocks noChangeArrowheads="1"/>
          </p:cNvSpPr>
          <p:nvPr/>
        </p:nvSpPr>
        <p:spPr bwMode="auto">
          <a:xfrm>
            <a:off x="6570663" y="4471988"/>
            <a:ext cx="9985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200" b="1">
                <a:solidFill>
                  <a:srgbClr val="589993"/>
                </a:solidFill>
                <a:latin typeface="幼圆" panose="02010509060101010101" pitchFamily="49" charset="-122"/>
                <a:ea typeface="幼圆" panose="02010509060101010101" pitchFamily="49" charset="-122"/>
                <a:sym typeface="微软雅黑" panose="020B0503020204020204" pitchFamily="34" charset="-122"/>
              </a:rPr>
              <a:t>03</a:t>
            </a:r>
            <a:endParaRPr lang="zh-CN" altLang="en-US" sz="3200" b="1">
              <a:solidFill>
                <a:srgbClr val="589993"/>
              </a:solidFill>
              <a:latin typeface="幼圆" panose="02010509060101010101" pitchFamily="49" charset="-122"/>
              <a:ea typeface="幼圆" panose="02010509060101010101" pitchFamily="49" charset="-122"/>
              <a:sym typeface="微软雅黑" panose="020B0503020204020204" pitchFamily="34" charset="-122"/>
            </a:endParaRPr>
          </a:p>
        </p:txBody>
      </p:sp>
      <p:sp>
        <p:nvSpPr>
          <p:cNvPr id="123" name="标题层"/>
          <p:cNvSpPr txBox="1">
            <a:spLocks noChangeArrowheads="1"/>
          </p:cNvSpPr>
          <p:nvPr/>
        </p:nvSpPr>
        <p:spPr bwMode="auto">
          <a:xfrm>
            <a:off x="7083425" y="4468813"/>
            <a:ext cx="4192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3200" b="1">
                <a:solidFill>
                  <a:srgbClr val="589993"/>
                </a:solidFill>
                <a:latin typeface="幼圆" panose="02010509060101010101" pitchFamily="49" charset="-122"/>
                <a:ea typeface="幼圆" panose="02010509060101010101" pitchFamily="49" charset="-122"/>
                <a:sym typeface="微软雅黑" panose="020B0503020204020204" pitchFamily="34" charset="-122"/>
              </a:rPr>
              <a:t>亲子活动具体项目</a:t>
            </a:r>
          </a:p>
        </p:txBody>
      </p:sp>
      <p:sp>
        <p:nvSpPr>
          <p:cNvPr id="124" name="标题层"/>
          <p:cNvSpPr txBox="1">
            <a:spLocks noChangeArrowheads="1"/>
          </p:cNvSpPr>
          <p:nvPr/>
        </p:nvSpPr>
        <p:spPr bwMode="auto">
          <a:xfrm>
            <a:off x="6570663" y="5124450"/>
            <a:ext cx="9985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a:solidFill>
                  <a:srgbClr val="589993"/>
                </a:solidFill>
                <a:latin typeface="幼圆" panose="02010509060101010101" pitchFamily="49" charset="-122"/>
                <a:ea typeface="幼圆" panose="02010509060101010101" pitchFamily="49" charset="-122"/>
                <a:sym typeface="微软雅黑" panose="020B0503020204020204" pitchFamily="34" charset="-122"/>
              </a:rPr>
              <a:t>04</a:t>
            </a:r>
            <a:endParaRPr lang="zh-CN" altLang="en-US" sz="3200" b="1">
              <a:solidFill>
                <a:srgbClr val="589993"/>
              </a:solidFill>
              <a:latin typeface="幼圆" panose="02010509060101010101" pitchFamily="49" charset="-122"/>
              <a:ea typeface="幼圆" panose="02010509060101010101" pitchFamily="49" charset="-122"/>
              <a:sym typeface="微软雅黑" panose="020B0503020204020204" pitchFamily="34" charset="-122"/>
            </a:endParaRPr>
          </a:p>
        </p:txBody>
      </p:sp>
      <p:sp>
        <p:nvSpPr>
          <p:cNvPr id="125" name="标题层"/>
          <p:cNvSpPr txBox="1">
            <a:spLocks noChangeArrowheads="1"/>
          </p:cNvSpPr>
          <p:nvPr/>
        </p:nvSpPr>
        <p:spPr bwMode="auto">
          <a:xfrm>
            <a:off x="7083425" y="5092700"/>
            <a:ext cx="4192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3200" b="1">
                <a:solidFill>
                  <a:srgbClr val="589993"/>
                </a:solidFill>
                <a:latin typeface="幼圆" panose="02010509060101010101" pitchFamily="49" charset="-122"/>
                <a:ea typeface="幼圆" panose="02010509060101010101" pitchFamily="49" charset="-122"/>
                <a:sym typeface="微软雅黑" panose="020B0503020204020204" pitchFamily="34" charset="-122"/>
              </a:rPr>
              <a:t>亲子活动安全保障</a:t>
            </a:r>
          </a:p>
        </p:txBody>
      </p:sp>
      <p:pic>
        <p:nvPicPr>
          <p:cNvPr id="126" name="Picture 5" descr="E:\0000000我图PPT\00001PNG素材\儿童卡通\卡通人物.png"/>
          <p:cNvPicPr>
            <a:picLocks noChangeAspect="1" noChangeArrowheads="1"/>
          </p:cNvPicPr>
          <p:nvPr/>
        </p:nvPicPr>
        <p:blipFill>
          <a:blip r:embed="rId3">
            <a:extLst>
              <a:ext uri="{28A0092B-C50C-407E-A947-70E740481C1C}">
                <a14:useLocalDpi xmlns:a14="http://schemas.microsoft.com/office/drawing/2010/main" val="0"/>
              </a:ext>
            </a:extLst>
          </a:blip>
          <a:srcRect l="59431" t="-2573" r="-2084" b="58435"/>
          <a:stretch>
            <a:fillRect/>
          </a:stretch>
        </p:blipFill>
        <p:spPr bwMode="auto">
          <a:xfrm>
            <a:off x="3951288" y="3951288"/>
            <a:ext cx="2076450" cy="234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2500"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 calcmode="lin" valueType="num">
                                      <p:cBhvr additive="base">
                                        <p:cTn id="7" dur="400" fill="hold"/>
                                        <p:tgtEl>
                                          <p:spTgt spid="118"/>
                                        </p:tgtEl>
                                        <p:attrNameLst>
                                          <p:attrName>ppt_x</p:attrName>
                                        </p:attrNameLst>
                                      </p:cBhvr>
                                      <p:tavLst>
                                        <p:tav tm="0">
                                          <p:val>
                                            <p:strVal val="0-#ppt_w/2"/>
                                          </p:val>
                                        </p:tav>
                                        <p:tav tm="100000">
                                          <p:val>
                                            <p:strVal val="#ppt_x"/>
                                          </p:val>
                                        </p:tav>
                                      </p:tavLst>
                                    </p:anim>
                                    <p:anim calcmode="lin" valueType="num">
                                      <p:cBhvr additive="base">
                                        <p:cTn id="8" dur="400" fill="hold"/>
                                        <p:tgtEl>
                                          <p:spTgt spid="118"/>
                                        </p:tgtEl>
                                        <p:attrNameLst>
                                          <p:attrName>ppt_y</p:attrName>
                                        </p:attrNameLst>
                                      </p:cBhvr>
                                      <p:tavLst>
                                        <p:tav tm="0">
                                          <p:val>
                                            <p:strVal val="#ppt_y"/>
                                          </p:val>
                                        </p:tav>
                                        <p:tav tm="100000">
                                          <p:val>
                                            <p:strVal val="#ppt_y"/>
                                          </p:val>
                                        </p:tav>
                                      </p:tavLst>
                                    </p:anim>
                                  </p:childTnLst>
                                </p:cTn>
                              </p:par>
                              <p:par>
                                <p:cTn id="9" presetID="2" presetClass="entr" presetSubtype="2" decel="52500" fill="hold" grpId="0" nodeType="with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additive="base">
                                        <p:cTn id="11" dur="400" fill="hold"/>
                                        <p:tgtEl>
                                          <p:spTgt spid="119"/>
                                        </p:tgtEl>
                                        <p:attrNameLst>
                                          <p:attrName>ppt_x</p:attrName>
                                        </p:attrNameLst>
                                      </p:cBhvr>
                                      <p:tavLst>
                                        <p:tav tm="0">
                                          <p:val>
                                            <p:strVal val="1+#ppt_w/2"/>
                                          </p:val>
                                        </p:tav>
                                        <p:tav tm="100000">
                                          <p:val>
                                            <p:strVal val="#ppt_x"/>
                                          </p:val>
                                        </p:tav>
                                      </p:tavLst>
                                    </p:anim>
                                    <p:anim calcmode="lin" valueType="num">
                                      <p:cBhvr additive="base">
                                        <p:cTn id="12" dur="400" fill="hold"/>
                                        <p:tgtEl>
                                          <p:spTgt spid="11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decel="52500" fill="hold" grpId="0" nodeType="afterEffect">
                                  <p:stCondLst>
                                    <p:cond delay="0"/>
                                  </p:stCondLst>
                                  <p:childTnLst>
                                    <p:set>
                                      <p:cBhvr>
                                        <p:cTn id="15" dur="1" fill="hold">
                                          <p:stCondLst>
                                            <p:cond delay="0"/>
                                          </p:stCondLst>
                                        </p:cTn>
                                        <p:tgtEl>
                                          <p:spTgt spid="120"/>
                                        </p:tgtEl>
                                        <p:attrNameLst>
                                          <p:attrName>style.visibility</p:attrName>
                                        </p:attrNameLst>
                                      </p:cBhvr>
                                      <p:to>
                                        <p:strVal val="visible"/>
                                      </p:to>
                                    </p:set>
                                    <p:anim calcmode="lin" valueType="num">
                                      <p:cBhvr additive="base">
                                        <p:cTn id="16" dur="400" fill="hold"/>
                                        <p:tgtEl>
                                          <p:spTgt spid="120"/>
                                        </p:tgtEl>
                                        <p:attrNameLst>
                                          <p:attrName>ppt_x</p:attrName>
                                        </p:attrNameLst>
                                      </p:cBhvr>
                                      <p:tavLst>
                                        <p:tav tm="0">
                                          <p:val>
                                            <p:strVal val="0-#ppt_w/2"/>
                                          </p:val>
                                        </p:tav>
                                        <p:tav tm="100000">
                                          <p:val>
                                            <p:strVal val="#ppt_x"/>
                                          </p:val>
                                        </p:tav>
                                      </p:tavLst>
                                    </p:anim>
                                    <p:anim calcmode="lin" valueType="num">
                                      <p:cBhvr additive="base">
                                        <p:cTn id="17" dur="400" fill="hold"/>
                                        <p:tgtEl>
                                          <p:spTgt spid="120"/>
                                        </p:tgtEl>
                                        <p:attrNameLst>
                                          <p:attrName>ppt_y</p:attrName>
                                        </p:attrNameLst>
                                      </p:cBhvr>
                                      <p:tavLst>
                                        <p:tav tm="0">
                                          <p:val>
                                            <p:strVal val="#ppt_y"/>
                                          </p:val>
                                        </p:tav>
                                        <p:tav tm="100000">
                                          <p:val>
                                            <p:strVal val="#ppt_y"/>
                                          </p:val>
                                        </p:tav>
                                      </p:tavLst>
                                    </p:anim>
                                  </p:childTnLst>
                                </p:cTn>
                              </p:par>
                              <p:par>
                                <p:cTn id="18" presetID="2" presetClass="entr" presetSubtype="2" decel="52500" fill="hold" grpId="0" nodeType="withEffect">
                                  <p:stCondLst>
                                    <p:cond delay="0"/>
                                  </p:stCondLst>
                                  <p:childTnLst>
                                    <p:set>
                                      <p:cBhvr>
                                        <p:cTn id="19" dur="1" fill="hold">
                                          <p:stCondLst>
                                            <p:cond delay="0"/>
                                          </p:stCondLst>
                                        </p:cTn>
                                        <p:tgtEl>
                                          <p:spTgt spid="121"/>
                                        </p:tgtEl>
                                        <p:attrNameLst>
                                          <p:attrName>style.visibility</p:attrName>
                                        </p:attrNameLst>
                                      </p:cBhvr>
                                      <p:to>
                                        <p:strVal val="visible"/>
                                      </p:to>
                                    </p:set>
                                    <p:anim calcmode="lin" valueType="num">
                                      <p:cBhvr additive="base">
                                        <p:cTn id="20" dur="400" fill="hold"/>
                                        <p:tgtEl>
                                          <p:spTgt spid="121"/>
                                        </p:tgtEl>
                                        <p:attrNameLst>
                                          <p:attrName>ppt_x</p:attrName>
                                        </p:attrNameLst>
                                      </p:cBhvr>
                                      <p:tavLst>
                                        <p:tav tm="0">
                                          <p:val>
                                            <p:strVal val="1+#ppt_w/2"/>
                                          </p:val>
                                        </p:tav>
                                        <p:tav tm="100000">
                                          <p:val>
                                            <p:strVal val="#ppt_x"/>
                                          </p:val>
                                        </p:tav>
                                      </p:tavLst>
                                    </p:anim>
                                    <p:anim calcmode="lin" valueType="num">
                                      <p:cBhvr additive="base">
                                        <p:cTn id="21" dur="400" fill="hold"/>
                                        <p:tgtEl>
                                          <p:spTgt spid="121"/>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decel="52500" fill="hold" grpId="0" nodeType="afterEffect">
                                  <p:stCondLst>
                                    <p:cond delay="0"/>
                                  </p:stCondLst>
                                  <p:childTnLst>
                                    <p:set>
                                      <p:cBhvr>
                                        <p:cTn id="24" dur="1" fill="hold">
                                          <p:stCondLst>
                                            <p:cond delay="0"/>
                                          </p:stCondLst>
                                        </p:cTn>
                                        <p:tgtEl>
                                          <p:spTgt spid="122"/>
                                        </p:tgtEl>
                                        <p:attrNameLst>
                                          <p:attrName>style.visibility</p:attrName>
                                        </p:attrNameLst>
                                      </p:cBhvr>
                                      <p:to>
                                        <p:strVal val="visible"/>
                                      </p:to>
                                    </p:set>
                                    <p:anim calcmode="lin" valueType="num">
                                      <p:cBhvr additive="base">
                                        <p:cTn id="25" dur="400" fill="hold"/>
                                        <p:tgtEl>
                                          <p:spTgt spid="122"/>
                                        </p:tgtEl>
                                        <p:attrNameLst>
                                          <p:attrName>ppt_x</p:attrName>
                                        </p:attrNameLst>
                                      </p:cBhvr>
                                      <p:tavLst>
                                        <p:tav tm="0">
                                          <p:val>
                                            <p:strVal val="0-#ppt_w/2"/>
                                          </p:val>
                                        </p:tav>
                                        <p:tav tm="100000">
                                          <p:val>
                                            <p:strVal val="#ppt_x"/>
                                          </p:val>
                                        </p:tav>
                                      </p:tavLst>
                                    </p:anim>
                                    <p:anim calcmode="lin" valueType="num">
                                      <p:cBhvr additive="base">
                                        <p:cTn id="26" dur="400" fill="hold"/>
                                        <p:tgtEl>
                                          <p:spTgt spid="122"/>
                                        </p:tgtEl>
                                        <p:attrNameLst>
                                          <p:attrName>ppt_y</p:attrName>
                                        </p:attrNameLst>
                                      </p:cBhvr>
                                      <p:tavLst>
                                        <p:tav tm="0">
                                          <p:val>
                                            <p:strVal val="#ppt_y"/>
                                          </p:val>
                                        </p:tav>
                                        <p:tav tm="100000">
                                          <p:val>
                                            <p:strVal val="#ppt_y"/>
                                          </p:val>
                                        </p:tav>
                                      </p:tavLst>
                                    </p:anim>
                                  </p:childTnLst>
                                </p:cTn>
                              </p:par>
                              <p:par>
                                <p:cTn id="27" presetID="2" presetClass="entr" presetSubtype="2" decel="52500" fill="hold" grpId="0" nodeType="withEffect">
                                  <p:stCondLst>
                                    <p:cond delay="0"/>
                                  </p:stCondLst>
                                  <p:childTnLst>
                                    <p:set>
                                      <p:cBhvr>
                                        <p:cTn id="28" dur="1" fill="hold">
                                          <p:stCondLst>
                                            <p:cond delay="0"/>
                                          </p:stCondLst>
                                        </p:cTn>
                                        <p:tgtEl>
                                          <p:spTgt spid="123"/>
                                        </p:tgtEl>
                                        <p:attrNameLst>
                                          <p:attrName>style.visibility</p:attrName>
                                        </p:attrNameLst>
                                      </p:cBhvr>
                                      <p:to>
                                        <p:strVal val="visible"/>
                                      </p:to>
                                    </p:set>
                                    <p:anim calcmode="lin" valueType="num">
                                      <p:cBhvr additive="base">
                                        <p:cTn id="29" dur="400" fill="hold"/>
                                        <p:tgtEl>
                                          <p:spTgt spid="123"/>
                                        </p:tgtEl>
                                        <p:attrNameLst>
                                          <p:attrName>ppt_x</p:attrName>
                                        </p:attrNameLst>
                                      </p:cBhvr>
                                      <p:tavLst>
                                        <p:tav tm="0">
                                          <p:val>
                                            <p:strVal val="1+#ppt_w/2"/>
                                          </p:val>
                                        </p:tav>
                                        <p:tav tm="100000">
                                          <p:val>
                                            <p:strVal val="#ppt_x"/>
                                          </p:val>
                                        </p:tav>
                                      </p:tavLst>
                                    </p:anim>
                                    <p:anim calcmode="lin" valueType="num">
                                      <p:cBhvr additive="base">
                                        <p:cTn id="30" dur="400" fill="hold"/>
                                        <p:tgtEl>
                                          <p:spTgt spid="123"/>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8" decel="52500" fill="hold" grpId="0" nodeType="afterEffect">
                                  <p:stCondLst>
                                    <p:cond delay="0"/>
                                  </p:stCondLst>
                                  <p:childTnLst>
                                    <p:set>
                                      <p:cBhvr>
                                        <p:cTn id="33" dur="1" fill="hold">
                                          <p:stCondLst>
                                            <p:cond delay="0"/>
                                          </p:stCondLst>
                                        </p:cTn>
                                        <p:tgtEl>
                                          <p:spTgt spid="124"/>
                                        </p:tgtEl>
                                        <p:attrNameLst>
                                          <p:attrName>style.visibility</p:attrName>
                                        </p:attrNameLst>
                                      </p:cBhvr>
                                      <p:to>
                                        <p:strVal val="visible"/>
                                      </p:to>
                                    </p:set>
                                    <p:anim calcmode="lin" valueType="num">
                                      <p:cBhvr additive="base">
                                        <p:cTn id="34" dur="400" fill="hold"/>
                                        <p:tgtEl>
                                          <p:spTgt spid="124"/>
                                        </p:tgtEl>
                                        <p:attrNameLst>
                                          <p:attrName>ppt_x</p:attrName>
                                        </p:attrNameLst>
                                      </p:cBhvr>
                                      <p:tavLst>
                                        <p:tav tm="0">
                                          <p:val>
                                            <p:strVal val="0-#ppt_w/2"/>
                                          </p:val>
                                        </p:tav>
                                        <p:tav tm="100000">
                                          <p:val>
                                            <p:strVal val="#ppt_x"/>
                                          </p:val>
                                        </p:tav>
                                      </p:tavLst>
                                    </p:anim>
                                    <p:anim calcmode="lin" valueType="num">
                                      <p:cBhvr additive="base">
                                        <p:cTn id="35" dur="400" fill="hold"/>
                                        <p:tgtEl>
                                          <p:spTgt spid="124"/>
                                        </p:tgtEl>
                                        <p:attrNameLst>
                                          <p:attrName>ppt_y</p:attrName>
                                        </p:attrNameLst>
                                      </p:cBhvr>
                                      <p:tavLst>
                                        <p:tav tm="0">
                                          <p:val>
                                            <p:strVal val="#ppt_y"/>
                                          </p:val>
                                        </p:tav>
                                        <p:tav tm="100000">
                                          <p:val>
                                            <p:strVal val="#ppt_y"/>
                                          </p:val>
                                        </p:tav>
                                      </p:tavLst>
                                    </p:anim>
                                  </p:childTnLst>
                                </p:cTn>
                              </p:par>
                              <p:par>
                                <p:cTn id="36" presetID="2" presetClass="entr" presetSubtype="2" decel="52500" fill="hold" grpId="0" nodeType="withEffect">
                                  <p:stCondLst>
                                    <p:cond delay="0"/>
                                  </p:stCondLst>
                                  <p:childTnLst>
                                    <p:set>
                                      <p:cBhvr>
                                        <p:cTn id="37" dur="1" fill="hold">
                                          <p:stCondLst>
                                            <p:cond delay="0"/>
                                          </p:stCondLst>
                                        </p:cTn>
                                        <p:tgtEl>
                                          <p:spTgt spid="125"/>
                                        </p:tgtEl>
                                        <p:attrNameLst>
                                          <p:attrName>style.visibility</p:attrName>
                                        </p:attrNameLst>
                                      </p:cBhvr>
                                      <p:to>
                                        <p:strVal val="visible"/>
                                      </p:to>
                                    </p:set>
                                    <p:anim calcmode="lin" valueType="num">
                                      <p:cBhvr additive="base">
                                        <p:cTn id="38" dur="400" fill="hold"/>
                                        <p:tgtEl>
                                          <p:spTgt spid="125"/>
                                        </p:tgtEl>
                                        <p:attrNameLst>
                                          <p:attrName>ppt_x</p:attrName>
                                        </p:attrNameLst>
                                      </p:cBhvr>
                                      <p:tavLst>
                                        <p:tav tm="0">
                                          <p:val>
                                            <p:strVal val="1+#ppt_w/2"/>
                                          </p:val>
                                        </p:tav>
                                        <p:tav tm="100000">
                                          <p:val>
                                            <p:strVal val="#ppt_x"/>
                                          </p:val>
                                        </p:tav>
                                      </p:tavLst>
                                    </p:anim>
                                    <p:anim calcmode="lin" valueType="num">
                                      <p:cBhvr additive="base">
                                        <p:cTn id="39" dur="400" fill="hold"/>
                                        <p:tgtEl>
                                          <p:spTgt spid="125"/>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 presetClass="entr" presetSubtype="9" fill="hold" nodeType="afterEffect">
                                  <p:stCondLst>
                                    <p:cond delay="0"/>
                                  </p:stCondLst>
                                  <p:childTnLst>
                                    <p:set>
                                      <p:cBhvr>
                                        <p:cTn id="42" dur="1" fill="hold">
                                          <p:stCondLst>
                                            <p:cond delay="0"/>
                                          </p:stCondLst>
                                        </p:cTn>
                                        <p:tgtEl>
                                          <p:spTgt spid="126"/>
                                        </p:tgtEl>
                                        <p:attrNameLst>
                                          <p:attrName>style.visibility</p:attrName>
                                        </p:attrNameLst>
                                      </p:cBhvr>
                                      <p:to>
                                        <p:strVal val="visible"/>
                                      </p:to>
                                    </p:set>
                                    <p:anim calcmode="lin" valueType="num">
                                      <p:cBhvr additive="base">
                                        <p:cTn id="43" dur="1000" fill="hold"/>
                                        <p:tgtEl>
                                          <p:spTgt spid="126"/>
                                        </p:tgtEl>
                                        <p:attrNameLst>
                                          <p:attrName>ppt_x</p:attrName>
                                        </p:attrNameLst>
                                      </p:cBhvr>
                                      <p:tavLst>
                                        <p:tav tm="0">
                                          <p:val>
                                            <p:strVal val="0-#ppt_w/2"/>
                                          </p:val>
                                        </p:tav>
                                        <p:tav tm="100000">
                                          <p:val>
                                            <p:strVal val="#ppt_x"/>
                                          </p:val>
                                        </p:tav>
                                      </p:tavLst>
                                    </p:anim>
                                    <p:anim calcmode="lin" valueType="num">
                                      <p:cBhvr additive="base">
                                        <p:cTn id="44" dur="1000" fill="hold"/>
                                        <p:tgtEl>
                                          <p:spTgt spid="126"/>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16393"/>
                                        </p:tgtEl>
                                        <p:attrNameLst>
                                          <p:attrName>style.visibility</p:attrName>
                                        </p:attrNameLst>
                                      </p:cBhvr>
                                      <p:to>
                                        <p:strVal val="visible"/>
                                      </p:to>
                                    </p:set>
                                    <p:anim calcmode="lin" valueType="num">
                                      <p:cBhvr>
                                        <p:cTn id="49" dur="1000" fill="hold"/>
                                        <p:tgtEl>
                                          <p:spTgt spid="16393"/>
                                        </p:tgtEl>
                                        <p:attrNameLst>
                                          <p:attrName>ppt_w</p:attrName>
                                        </p:attrNameLst>
                                      </p:cBhvr>
                                      <p:tavLst>
                                        <p:tav tm="0">
                                          <p:val>
                                            <p:fltVal val="0"/>
                                          </p:val>
                                        </p:tav>
                                        <p:tav tm="100000">
                                          <p:val>
                                            <p:strVal val="#ppt_w"/>
                                          </p:val>
                                        </p:tav>
                                      </p:tavLst>
                                    </p:anim>
                                    <p:anim calcmode="lin" valueType="num">
                                      <p:cBhvr>
                                        <p:cTn id="50" dur="1000" fill="hold"/>
                                        <p:tgtEl>
                                          <p:spTgt spid="16393"/>
                                        </p:tgtEl>
                                        <p:attrNameLst>
                                          <p:attrName>ppt_h</p:attrName>
                                        </p:attrNameLst>
                                      </p:cBhvr>
                                      <p:tavLst>
                                        <p:tav tm="0">
                                          <p:val>
                                            <p:fltVal val="0"/>
                                          </p:val>
                                        </p:tav>
                                        <p:tav tm="100000">
                                          <p:val>
                                            <p:strVal val="#ppt_h"/>
                                          </p:val>
                                        </p:tav>
                                      </p:tavLst>
                                    </p:anim>
                                    <p:anim calcmode="lin" valueType="num">
                                      <p:cBhvr>
                                        <p:cTn id="51" dur="1000" fill="hold"/>
                                        <p:tgtEl>
                                          <p:spTgt spid="16393"/>
                                        </p:tgtEl>
                                        <p:attrNameLst>
                                          <p:attrName>style.rotation</p:attrName>
                                        </p:attrNameLst>
                                      </p:cBhvr>
                                      <p:tavLst>
                                        <p:tav tm="0">
                                          <p:val>
                                            <p:fltVal val="90"/>
                                          </p:val>
                                        </p:tav>
                                        <p:tav tm="100000">
                                          <p:val>
                                            <p:fltVal val="0"/>
                                          </p:val>
                                        </p:tav>
                                      </p:tavLst>
                                    </p:anim>
                                    <p:animEffect transition="in" filter="fade">
                                      <p:cBhvr>
                                        <p:cTn id="52" dur="1000"/>
                                        <p:tgtEl>
                                          <p:spTgt spid="16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3" grpId="0"/>
      <p:bldP spid="118" grpId="0"/>
      <p:bldP spid="119" grpId="0"/>
      <p:bldP spid="120" grpId="0"/>
      <p:bldP spid="121" grpId="0"/>
      <p:bldP spid="122" grpId="0"/>
      <p:bldP spid="123" grpId="0"/>
      <p:bldP spid="124" grpId="0"/>
      <p:bldP spid="1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55298" name="组合 45"/>
          <p:cNvGrpSpPr/>
          <p:nvPr/>
        </p:nvGrpSpPr>
        <p:grpSpPr bwMode="auto">
          <a:xfrm>
            <a:off x="0" y="292100"/>
            <a:ext cx="12190413" cy="549275"/>
            <a:chOff x="0" y="0"/>
            <a:chExt cx="12190828" cy="548640"/>
          </a:xfrm>
        </p:grpSpPr>
        <p:sp>
          <p:nvSpPr>
            <p:cNvPr id="55299" name="矩形 42"/>
            <p:cNvSpPr>
              <a:spLocks noChangeArrowheads="1"/>
            </p:cNvSpPr>
            <p:nvPr/>
          </p:nvSpPr>
          <p:spPr bwMode="auto">
            <a:xfrm>
              <a:off x="0" y="0"/>
              <a:ext cx="3118104" cy="548640"/>
            </a:xfrm>
            <a:custGeom>
              <a:avLst/>
              <a:gdLst>
                <a:gd name="T0" fmla="*/ 0 w 3118104"/>
                <a:gd name="T1" fmla="*/ 9144 h 548640"/>
                <a:gd name="T2" fmla="*/ 2679192 w 3118104"/>
                <a:gd name="T3" fmla="*/ 0 h 548640"/>
                <a:gd name="T4" fmla="*/ 3118104 w 3118104"/>
                <a:gd name="T5" fmla="*/ 548640 h 548640"/>
                <a:gd name="T6" fmla="*/ 0 w 3118104"/>
                <a:gd name="T7" fmla="*/ 548640 h 548640"/>
                <a:gd name="T8" fmla="*/ 0 w 3118104"/>
                <a:gd name="T9" fmla="*/ 9144 h 548640"/>
              </a:gdLst>
              <a:ahLst/>
              <a:cxnLst>
                <a:cxn ang="0">
                  <a:pos x="T0" y="T1"/>
                </a:cxn>
                <a:cxn ang="0">
                  <a:pos x="T2" y="T3"/>
                </a:cxn>
                <a:cxn ang="0">
                  <a:pos x="T4" y="T5"/>
                </a:cxn>
                <a:cxn ang="0">
                  <a:pos x="T6" y="T7"/>
                </a:cxn>
                <a:cxn ang="0">
                  <a:pos x="T8" y="T9"/>
                </a:cxn>
              </a:cxnLst>
              <a:rect l="0" t="0" r="r" b="b"/>
              <a:pathLst>
                <a:path w="3118104" h="548640">
                  <a:moveTo>
                    <a:pt x="0" y="9144"/>
                  </a:moveTo>
                  <a:lnTo>
                    <a:pt x="2679192" y="0"/>
                  </a:lnTo>
                  <a:lnTo>
                    <a:pt x="3118104" y="548640"/>
                  </a:lnTo>
                  <a:lnTo>
                    <a:pt x="0" y="548640"/>
                  </a:lnTo>
                  <a:lnTo>
                    <a:pt x="0" y="9144"/>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cxnSp>
          <p:nvCxnSpPr>
            <p:cNvPr id="55300" name="直接连接符 44"/>
            <p:cNvCxnSpPr>
              <a:cxnSpLocks noChangeShapeType="1"/>
            </p:cNvCxnSpPr>
            <p:nvPr/>
          </p:nvCxnSpPr>
          <p:spPr bwMode="auto">
            <a:xfrm>
              <a:off x="3108960" y="539496"/>
              <a:ext cx="9081868" cy="0"/>
            </a:xfrm>
            <a:prstGeom prst="line">
              <a:avLst/>
            </a:prstGeom>
            <a:noFill/>
            <a:ln w="3175">
              <a:solidFill>
                <a:srgbClr val="BFBFBF"/>
              </a:solidFill>
              <a:round/>
            </a:ln>
            <a:extLst>
              <a:ext uri="{909E8E84-426E-40DD-AFC4-6F175D3DCCD1}">
                <a14:hiddenFill xmlns:a14="http://schemas.microsoft.com/office/drawing/2010/main">
                  <a:noFill/>
                </a14:hiddenFill>
              </a:ext>
            </a:extLst>
          </p:spPr>
        </p:cxnSp>
      </p:grpSp>
      <p:sp>
        <p:nvSpPr>
          <p:cNvPr id="55301" name="文本框 47"/>
          <p:cNvSpPr txBox="1">
            <a:spLocks noChangeArrowheads="1"/>
          </p:cNvSpPr>
          <p:nvPr/>
        </p:nvSpPr>
        <p:spPr bwMode="auto">
          <a:xfrm>
            <a:off x="292100" y="366713"/>
            <a:ext cx="2359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FFFFFF"/>
                </a:solidFill>
                <a:latin typeface="微软雅黑" panose="020B0503020204020204" pitchFamily="34" charset="-122"/>
                <a:ea typeface="微软雅黑" panose="020B0503020204020204" pitchFamily="34" charset="-122"/>
              </a:rPr>
              <a:t>亲子活动安全保障</a:t>
            </a:r>
          </a:p>
        </p:txBody>
      </p:sp>
      <p:grpSp>
        <p:nvGrpSpPr>
          <p:cNvPr id="40966" name="Group 9"/>
          <p:cNvGrpSpPr/>
          <p:nvPr/>
        </p:nvGrpSpPr>
        <p:grpSpPr bwMode="auto">
          <a:xfrm>
            <a:off x="1119188" y="1803400"/>
            <a:ext cx="2189162" cy="2873375"/>
            <a:chOff x="0" y="0"/>
            <a:chExt cx="1645276" cy="2159949"/>
          </a:xfrm>
        </p:grpSpPr>
        <p:sp>
          <p:nvSpPr>
            <p:cNvPr id="55303" name="Rounded Rectangle 2"/>
            <p:cNvSpPr>
              <a:spLocks noChangeArrowheads="1"/>
            </p:cNvSpPr>
            <p:nvPr/>
          </p:nvSpPr>
          <p:spPr bwMode="auto">
            <a:xfrm>
              <a:off x="0" y="0"/>
              <a:ext cx="1645276" cy="2159949"/>
            </a:xfrm>
            <a:prstGeom prst="roundRect">
              <a:avLst>
                <a:gd name="adj" fmla="val 4218"/>
              </a:avLst>
            </a:prstGeom>
            <a:noFill/>
            <a:ln w="25400">
              <a:solidFill>
                <a:srgbClr val="666666"/>
              </a:solidFill>
              <a:round/>
            </a:ln>
            <a:extLst>
              <a:ext uri="{909E8E84-426E-40DD-AFC4-6F175D3DCCD1}">
                <a14:hiddenFill xmlns:a14="http://schemas.microsoft.com/office/drawing/2010/main">
                  <a:solidFill>
                    <a:srgbClr val="FFFFFF"/>
                  </a:solidFill>
                </a14:hiddenFill>
              </a:ext>
            </a:extLst>
          </p:spPr>
          <p:txBody>
            <a:bodyPr anchor="ctr"/>
            <a:lstStyle>
              <a:lvl1pPr defTabSz="1217930" eaLnBrk="0" hangingPunct="0">
                <a:defRPr>
                  <a:solidFill>
                    <a:schemeClr val="tx1"/>
                  </a:solidFill>
                  <a:latin typeface="Calibri" panose="020F0502020204030204" pitchFamily="34" charset="0"/>
                  <a:ea typeface="宋体" panose="02010600030101010101" pitchFamily="2" charset="-122"/>
                </a:defRPr>
              </a:lvl1pPr>
              <a:lvl2pPr defTabSz="1217930" eaLnBrk="0" hangingPunct="0">
                <a:defRPr>
                  <a:solidFill>
                    <a:schemeClr val="tx1"/>
                  </a:solidFill>
                  <a:latin typeface="Calibri" panose="020F0502020204030204" pitchFamily="34" charset="0"/>
                  <a:ea typeface="宋体" panose="02010600030101010101" pitchFamily="2" charset="-122"/>
                </a:defRPr>
              </a:lvl2pPr>
              <a:lvl3pPr defTabSz="1217930" eaLnBrk="0" hangingPunct="0">
                <a:defRPr>
                  <a:solidFill>
                    <a:schemeClr val="tx1"/>
                  </a:solidFill>
                  <a:latin typeface="Calibri" panose="020F0502020204030204" pitchFamily="34" charset="0"/>
                  <a:ea typeface="宋体" panose="02010600030101010101" pitchFamily="2" charset="-122"/>
                </a:defRPr>
              </a:lvl3pPr>
              <a:lvl4pPr defTabSz="1217930" eaLnBrk="0" hangingPunct="0">
                <a:defRPr>
                  <a:solidFill>
                    <a:schemeClr val="tx1"/>
                  </a:solidFill>
                  <a:latin typeface="Calibri" panose="020F0502020204030204" pitchFamily="34" charset="0"/>
                  <a:ea typeface="宋体" panose="02010600030101010101" pitchFamily="2" charset="-122"/>
                </a:defRPr>
              </a:lvl4pPr>
              <a:lvl5pPr defTabSz="1217930" eaLnBrk="0" hangingPunct="0">
                <a:defRPr>
                  <a:solidFill>
                    <a:schemeClr val="tx1"/>
                  </a:solidFill>
                  <a:latin typeface="Calibri" panose="020F0502020204030204" pitchFamily="34" charset="0"/>
                  <a:ea typeface="宋体" panose="02010600030101010101" pitchFamily="2" charset="-122"/>
                </a:defRPr>
              </a:lvl5pPr>
              <a:lvl6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100">
                <a:solidFill>
                  <a:srgbClr val="FFFFFF"/>
                </a:solidFill>
                <a:latin typeface="微软雅黑" panose="020B0503020204020204" pitchFamily="34" charset="-122"/>
              </a:endParaRPr>
            </a:p>
          </p:txBody>
        </p:sp>
        <p:sp>
          <p:nvSpPr>
            <p:cNvPr id="55304" name="Rounded Rectangle 3"/>
            <p:cNvSpPr>
              <a:spLocks noChangeArrowheads="1"/>
            </p:cNvSpPr>
            <p:nvPr/>
          </p:nvSpPr>
          <p:spPr bwMode="auto">
            <a:xfrm>
              <a:off x="210570" y="1701481"/>
              <a:ext cx="1224136" cy="288032"/>
            </a:xfrm>
            <a:prstGeom prst="roundRect">
              <a:avLst>
                <a:gd name="adj" fmla="val 16667"/>
              </a:avLst>
            </a:prstGeom>
            <a:solidFill>
              <a:srgbClr val="F8D35E"/>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217930" eaLnBrk="0" hangingPunct="0">
                <a:defRPr>
                  <a:solidFill>
                    <a:schemeClr val="tx1"/>
                  </a:solidFill>
                  <a:latin typeface="Calibri" panose="020F0502020204030204" pitchFamily="34" charset="0"/>
                  <a:ea typeface="宋体" panose="02010600030101010101" pitchFamily="2" charset="-122"/>
                </a:defRPr>
              </a:lvl1pPr>
              <a:lvl2pPr defTabSz="1217930" eaLnBrk="0" hangingPunct="0">
                <a:defRPr>
                  <a:solidFill>
                    <a:schemeClr val="tx1"/>
                  </a:solidFill>
                  <a:latin typeface="Calibri" panose="020F0502020204030204" pitchFamily="34" charset="0"/>
                  <a:ea typeface="宋体" panose="02010600030101010101" pitchFamily="2" charset="-122"/>
                </a:defRPr>
              </a:lvl2pPr>
              <a:lvl3pPr defTabSz="1217930" eaLnBrk="0" hangingPunct="0">
                <a:defRPr>
                  <a:solidFill>
                    <a:schemeClr val="tx1"/>
                  </a:solidFill>
                  <a:latin typeface="Calibri" panose="020F0502020204030204" pitchFamily="34" charset="0"/>
                  <a:ea typeface="宋体" panose="02010600030101010101" pitchFamily="2" charset="-122"/>
                </a:defRPr>
              </a:lvl3pPr>
              <a:lvl4pPr defTabSz="1217930" eaLnBrk="0" hangingPunct="0">
                <a:defRPr>
                  <a:solidFill>
                    <a:schemeClr val="tx1"/>
                  </a:solidFill>
                  <a:latin typeface="Calibri" panose="020F0502020204030204" pitchFamily="34" charset="0"/>
                  <a:ea typeface="宋体" panose="02010600030101010101" pitchFamily="2" charset="-122"/>
                </a:defRPr>
              </a:lvl4pPr>
              <a:lvl5pPr defTabSz="1217930" eaLnBrk="0" hangingPunct="0">
                <a:defRPr>
                  <a:solidFill>
                    <a:schemeClr val="tx1"/>
                  </a:solidFill>
                  <a:latin typeface="Calibri" panose="020F0502020204030204" pitchFamily="34" charset="0"/>
                  <a:ea typeface="宋体" panose="02010600030101010101" pitchFamily="2" charset="-122"/>
                </a:defRPr>
              </a:lvl5pPr>
              <a:lvl6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300" b="1">
                  <a:solidFill>
                    <a:srgbClr val="FFFFFF"/>
                  </a:solidFill>
                  <a:latin typeface="微软雅黑" panose="020B0503020204020204" pitchFamily="34" charset="-122"/>
                  <a:ea typeface="微软雅黑" panose="020B0503020204020204" pitchFamily="34" charset="-122"/>
                </a:rPr>
                <a:t>单击输入关键词</a:t>
              </a:r>
              <a:endParaRPr lang="en-US" altLang="zh-CN" sz="1300" b="1">
                <a:solidFill>
                  <a:srgbClr val="FFFFFF"/>
                </a:solidFill>
                <a:latin typeface="微软雅黑" panose="020B0503020204020204" pitchFamily="34" charset="-122"/>
                <a:ea typeface="微软雅黑" panose="020B0503020204020204" pitchFamily="34" charset="-122"/>
              </a:endParaRPr>
            </a:p>
          </p:txBody>
        </p:sp>
      </p:grpSp>
      <p:grpSp>
        <p:nvGrpSpPr>
          <p:cNvPr id="40969" name="Group 21"/>
          <p:cNvGrpSpPr/>
          <p:nvPr/>
        </p:nvGrpSpPr>
        <p:grpSpPr bwMode="auto">
          <a:xfrm>
            <a:off x="3705225" y="1803400"/>
            <a:ext cx="2190750" cy="2873375"/>
            <a:chOff x="0" y="0"/>
            <a:chExt cx="1645276" cy="2159949"/>
          </a:xfrm>
        </p:grpSpPr>
        <p:sp>
          <p:nvSpPr>
            <p:cNvPr id="55306" name="Rounded Rectangle 22"/>
            <p:cNvSpPr>
              <a:spLocks noChangeArrowheads="1"/>
            </p:cNvSpPr>
            <p:nvPr/>
          </p:nvSpPr>
          <p:spPr bwMode="auto">
            <a:xfrm>
              <a:off x="0" y="0"/>
              <a:ext cx="1645276" cy="2159949"/>
            </a:xfrm>
            <a:prstGeom prst="roundRect">
              <a:avLst>
                <a:gd name="adj" fmla="val 4218"/>
              </a:avLst>
            </a:prstGeom>
            <a:noFill/>
            <a:ln w="25400">
              <a:solidFill>
                <a:srgbClr val="666666"/>
              </a:solidFill>
              <a:round/>
            </a:ln>
            <a:extLst>
              <a:ext uri="{909E8E84-426E-40DD-AFC4-6F175D3DCCD1}">
                <a14:hiddenFill xmlns:a14="http://schemas.microsoft.com/office/drawing/2010/main">
                  <a:solidFill>
                    <a:srgbClr val="FFFFFF"/>
                  </a:solidFill>
                </a14:hiddenFill>
              </a:ext>
            </a:extLst>
          </p:spPr>
          <p:txBody>
            <a:bodyPr anchor="ctr"/>
            <a:lstStyle>
              <a:lvl1pPr defTabSz="1217930" eaLnBrk="0" hangingPunct="0">
                <a:defRPr>
                  <a:solidFill>
                    <a:schemeClr val="tx1"/>
                  </a:solidFill>
                  <a:latin typeface="Calibri" panose="020F0502020204030204" pitchFamily="34" charset="0"/>
                  <a:ea typeface="宋体" panose="02010600030101010101" pitchFamily="2" charset="-122"/>
                </a:defRPr>
              </a:lvl1pPr>
              <a:lvl2pPr defTabSz="1217930" eaLnBrk="0" hangingPunct="0">
                <a:defRPr>
                  <a:solidFill>
                    <a:schemeClr val="tx1"/>
                  </a:solidFill>
                  <a:latin typeface="Calibri" panose="020F0502020204030204" pitchFamily="34" charset="0"/>
                  <a:ea typeface="宋体" panose="02010600030101010101" pitchFamily="2" charset="-122"/>
                </a:defRPr>
              </a:lvl2pPr>
              <a:lvl3pPr defTabSz="1217930" eaLnBrk="0" hangingPunct="0">
                <a:defRPr>
                  <a:solidFill>
                    <a:schemeClr val="tx1"/>
                  </a:solidFill>
                  <a:latin typeface="Calibri" panose="020F0502020204030204" pitchFamily="34" charset="0"/>
                  <a:ea typeface="宋体" panose="02010600030101010101" pitchFamily="2" charset="-122"/>
                </a:defRPr>
              </a:lvl3pPr>
              <a:lvl4pPr defTabSz="1217930" eaLnBrk="0" hangingPunct="0">
                <a:defRPr>
                  <a:solidFill>
                    <a:schemeClr val="tx1"/>
                  </a:solidFill>
                  <a:latin typeface="Calibri" panose="020F0502020204030204" pitchFamily="34" charset="0"/>
                  <a:ea typeface="宋体" panose="02010600030101010101" pitchFamily="2" charset="-122"/>
                </a:defRPr>
              </a:lvl4pPr>
              <a:lvl5pPr defTabSz="1217930" eaLnBrk="0" hangingPunct="0">
                <a:defRPr>
                  <a:solidFill>
                    <a:schemeClr val="tx1"/>
                  </a:solidFill>
                  <a:latin typeface="Calibri" panose="020F0502020204030204" pitchFamily="34" charset="0"/>
                  <a:ea typeface="宋体" panose="02010600030101010101" pitchFamily="2" charset="-122"/>
                </a:defRPr>
              </a:lvl5pPr>
              <a:lvl6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100">
                <a:solidFill>
                  <a:srgbClr val="FFFFFF"/>
                </a:solidFill>
                <a:latin typeface="微软雅黑" panose="020B0503020204020204" pitchFamily="34" charset="-122"/>
              </a:endParaRPr>
            </a:p>
          </p:txBody>
        </p:sp>
        <p:sp>
          <p:nvSpPr>
            <p:cNvPr id="55307" name="Rounded Rectangle 25"/>
            <p:cNvSpPr>
              <a:spLocks noChangeArrowheads="1"/>
            </p:cNvSpPr>
            <p:nvPr/>
          </p:nvSpPr>
          <p:spPr bwMode="auto">
            <a:xfrm>
              <a:off x="210570" y="1701481"/>
              <a:ext cx="1224136" cy="288032"/>
            </a:xfrm>
            <a:prstGeom prst="roundRect">
              <a:avLst>
                <a:gd name="adj" fmla="val 16667"/>
              </a:avLst>
            </a:prstGeom>
            <a:solidFill>
              <a:srgbClr val="F47264"/>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217930" eaLnBrk="0" hangingPunct="0">
                <a:defRPr>
                  <a:solidFill>
                    <a:schemeClr val="tx1"/>
                  </a:solidFill>
                  <a:latin typeface="Calibri" panose="020F0502020204030204" pitchFamily="34" charset="0"/>
                  <a:ea typeface="宋体" panose="02010600030101010101" pitchFamily="2" charset="-122"/>
                </a:defRPr>
              </a:lvl1pPr>
              <a:lvl2pPr defTabSz="1217930" eaLnBrk="0" hangingPunct="0">
                <a:defRPr>
                  <a:solidFill>
                    <a:schemeClr val="tx1"/>
                  </a:solidFill>
                  <a:latin typeface="Calibri" panose="020F0502020204030204" pitchFamily="34" charset="0"/>
                  <a:ea typeface="宋体" panose="02010600030101010101" pitchFamily="2" charset="-122"/>
                </a:defRPr>
              </a:lvl2pPr>
              <a:lvl3pPr defTabSz="1217930" eaLnBrk="0" hangingPunct="0">
                <a:defRPr>
                  <a:solidFill>
                    <a:schemeClr val="tx1"/>
                  </a:solidFill>
                  <a:latin typeface="Calibri" panose="020F0502020204030204" pitchFamily="34" charset="0"/>
                  <a:ea typeface="宋体" panose="02010600030101010101" pitchFamily="2" charset="-122"/>
                </a:defRPr>
              </a:lvl3pPr>
              <a:lvl4pPr defTabSz="1217930" eaLnBrk="0" hangingPunct="0">
                <a:defRPr>
                  <a:solidFill>
                    <a:schemeClr val="tx1"/>
                  </a:solidFill>
                  <a:latin typeface="Calibri" panose="020F0502020204030204" pitchFamily="34" charset="0"/>
                  <a:ea typeface="宋体" panose="02010600030101010101" pitchFamily="2" charset="-122"/>
                </a:defRPr>
              </a:lvl4pPr>
              <a:lvl5pPr defTabSz="1217930" eaLnBrk="0" hangingPunct="0">
                <a:defRPr>
                  <a:solidFill>
                    <a:schemeClr val="tx1"/>
                  </a:solidFill>
                  <a:latin typeface="Calibri" panose="020F0502020204030204" pitchFamily="34" charset="0"/>
                  <a:ea typeface="宋体" panose="02010600030101010101" pitchFamily="2" charset="-122"/>
                </a:defRPr>
              </a:lvl5pPr>
              <a:lvl6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300" b="1">
                  <a:solidFill>
                    <a:srgbClr val="FFFFFF"/>
                  </a:solidFill>
                  <a:latin typeface="微软雅黑" panose="020B0503020204020204" pitchFamily="34" charset="-122"/>
                  <a:ea typeface="微软雅黑" panose="020B0503020204020204" pitchFamily="34" charset="-122"/>
                </a:rPr>
                <a:t>单击输入关键词</a:t>
              </a:r>
              <a:endParaRPr lang="en-US" altLang="zh-CN" sz="1300" b="1">
                <a:solidFill>
                  <a:srgbClr val="FFFFFF"/>
                </a:solidFill>
                <a:latin typeface="微软雅黑" panose="020B0503020204020204" pitchFamily="34" charset="-122"/>
                <a:ea typeface="微软雅黑" panose="020B0503020204020204" pitchFamily="34" charset="-122"/>
              </a:endParaRPr>
            </a:p>
          </p:txBody>
        </p:sp>
      </p:grpSp>
      <p:grpSp>
        <p:nvGrpSpPr>
          <p:cNvPr id="40972" name="Group 28"/>
          <p:cNvGrpSpPr/>
          <p:nvPr/>
        </p:nvGrpSpPr>
        <p:grpSpPr bwMode="auto">
          <a:xfrm>
            <a:off x="6292850" y="1803400"/>
            <a:ext cx="2189163" cy="2873375"/>
            <a:chOff x="0" y="0"/>
            <a:chExt cx="1645276" cy="2159949"/>
          </a:xfrm>
        </p:grpSpPr>
        <p:sp>
          <p:nvSpPr>
            <p:cNvPr id="55309" name="Rounded Rectangle 29"/>
            <p:cNvSpPr>
              <a:spLocks noChangeArrowheads="1"/>
            </p:cNvSpPr>
            <p:nvPr/>
          </p:nvSpPr>
          <p:spPr bwMode="auto">
            <a:xfrm>
              <a:off x="0" y="0"/>
              <a:ext cx="1645276" cy="2159949"/>
            </a:xfrm>
            <a:prstGeom prst="roundRect">
              <a:avLst>
                <a:gd name="adj" fmla="val 4218"/>
              </a:avLst>
            </a:prstGeom>
            <a:noFill/>
            <a:ln w="25400">
              <a:solidFill>
                <a:srgbClr val="666666"/>
              </a:solidFill>
              <a:round/>
            </a:ln>
            <a:extLst>
              <a:ext uri="{909E8E84-426E-40DD-AFC4-6F175D3DCCD1}">
                <a14:hiddenFill xmlns:a14="http://schemas.microsoft.com/office/drawing/2010/main">
                  <a:solidFill>
                    <a:srgbClr val="FFFFFF"/>
                  </a:solidFill>
                </a14:hiddenFill>
              </a:ext>
            </a:extLst>
          </p:spPr>
          <p:txBody>
            <a:bodyPr anchor="ctr"/>
            <a:lstStyle>
              <a:lvl1pPr defTabSz="1217930" eaLnBrk="0" hangingPunct="0">
                <a:defRPr>
                  <a:solidFill>
                    <a:schemeClr val="tx1"/>
                  </a:solidFill>
                  <a:latin typeface="Calibri" panose="020F0502020204030204" pitchFamily="34" charset="0"/>
                  <a:ea typeface="宋体" panose="02010600030101010101" pitchFamily="2" charset="-122"/>
                </a:defRPr>
              </a:lvl1pPr>
              <a:lvl2pPr defTabSz="1217930" eaLnBrk="0" hangingPunct="0">
                <a:defRPr>
                  <a:solidFill>
                    <a:schemeClr val="tx1"/>
                  </a:solidFill>
                  <a:latin typeface="Calibri" panose="020F0502020204030204" pitchFamily="34" charset="0"/>
                  <a:ea typeface="宋体" panose="02010600030101010101" pitchFamily="2" charset="-122"/>
                </a:defRPr>
              </a:lvl2pPr>
              <a:lvl3pPr defTabSz="1217930" eaLnBrk="0" hangingPunct="0">
                <a:defRPr>
                  <a:solidFill>
                    <a:schemeClr val="tx1"/>
                  </a:solidFill>
                  <a:latin typeface="Calibri" panose="020F0502020204030204" pitchFamily="34" charset="0"/>
                  <a:ea typeface="宋体" panose="02010600030101010101" pitchFamily="2" charset="-122"/>
                </a:defRPr>
              </a:lvl3pPr>
              <a:lvl4pPr defTabSz="1217930" eaLnBrk="0" hangingPunct="0">
                <a:defRPr>
                  <a:solidFill>
                    <a:schemeClr val="tx1"/>
                  </a:solidFill>
                  <a:latin typeface="Calibri" panose="020F0502020204030204" pitchFamily="34" charset="0"/>
                  <a:ea typeface="宋体" panose="02010600030101010101" pitchFamily="2" charset="-122"/>
                </a:defRPr>
              </a:lvl4pPr>
              <a:lvl5pPr defTabSz="1217930" eaLnBrk="0" hangingPunct="0">
                <a:defRPr>
                  <a:solidFill>
                    <a:schemeClr val="tx1"/>
                  </a:solidFill>
                  <a:latin typeface="Calibri" panose="020F0502020204030204" pitchFamily="34" charset="0"/>
                  <a:ea typeface="宋体" panose="02010600030101010101" pitchFamily="2" charset="-122"/>
                </a:defRPr>
              </a:lvl5pPr>
              <a:lvl6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100">
                <a:solidFill>
                  <a:srgbClr val="FFFFFF"/>
                </a:solidFill>
                <a:latin typeface="微软雅黑" panose="020B0503020204020204" pitchFamily="34" charset="-122"/>
              </a:endParaRPr>
            </a:p>
          </p:txBody>
        </p:sp>
        <p:sp>
          <p:nvSpPr>
            <p:cNvPr id="55310" name="Rounded Rectangle 32"/>
            <p:cNvSpPr>
              <a:spLocks noChangeArrowheads="1"/>
            </p:cNvSpPr>
            <p:nvPr/>
          </p:nvSpPr>
          <p:spPr bwMode="auto">
            <a:xfrm>
              <a:off x="210570" y="1701481"/>
              <a:ext cx="1224136" cy="288032"/>
            </a:xfrm>
            <a:prstGeom prst="roundRect">
              <a:avLst>
                <a:gd name="adj" fmla="val 16667"/>
              </a:avLst>
            </a:prstGeom>
            <a:solidFill>
              <a:srgbClr val="84CBC5"/>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217930" eaLnBrk="0" hangingPunct="0">
                <a:defRPr>
                  <a:solidFill>
                    <a:schemeClr val="tx1"/>
                  </a:solidFill>
                  <a:latin typeface="Calibri" panose="020F0502020204030204" pitchFamily="34" charset="0"/>
                  <a:ea typeface="宋体" panose="02010600030101010101" pitchFamily="2" charset="-122"/>
                </a:defRPr>
              </a:lvl1pPr>
              <a:lvl2pPr defTabSz="1217930" eaLnBrk="0" hangingPunct="0">
                <a:defRPr>
                  <a:solidFill>
                    <a:schemeClr val="tx1"/>
                  </a:solidFill>
                  <a:latin typeface="Calibri" panose="020F0502020204030204" pitchFamily="34" charset="0"/>
                  <a:ea typeface="宋体" panose="02010600030101010101" pitchFamily="2" charset="-122"/>
                </a:defRPr>
              </a:lvl2pPr>
              <a:lvl3pPr defTabSz="1217930" eaLnBrk="0" hangingPunct="0">
                <a:defRPr>
                  <a:solidFill>
                    <a:schemeClr val="tx1"/>
                  </a:solidFill>
                  <a:latin typeface="Calibri" panose="020F0502020204030204" pitchFamily="34" charset="0"/>
                  <a:ea typeface="宋体" panose="02010600030101010101" pitchFamily="2" charset="-122"/>
                </a:defRPr>
              </a:lvl3pPr>
              <a:lvl4pPr defTabSz="1217930" eaLnBrk="0" hangingPunct="0">
                <a:defRPr>
                  <a:solidFill>
                    <a:schemeClr val="tx1"/>
                  </a:solidFill>
                  <a:latin typeface="Calibri" panose="020F0502020204030204" pitchFamily="34" charset="0"/>
                  <a:ea typeface="宋体" panose="02010600030101010101" pitchFamily="2" charset="-122"/>
                </a:defRPr>
              </a:lvl4pPr>
              <a:lvl5pPr defTabSz="1217930" eaLnBrk="0" hangingPunct="0">
                <a:defRPr>
                  <a:solidFill>
                    <a:schemeClr val="tx1"/>
                  </a:solidFill>
                  <a:latin typeface="Calibri" panose="020F0502020204030204" pitchFamily="34" charset="0"/>
                  <a:ea typeface="宋体" panose="02010600030101010101" pitchFamily="2" charset="-122"/>
                </a:defRPr>
              </a:lvl5pPr>
              <a:lvl6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300" b="1">
                  <a:solidFill>
                    <a:srgbClr val="FFFFFF"/>
                  </a:solidFill>
                  <a:latin typeface="微软雅黑" panose="020B0503020204020204" pitchFamily="34" charset="-122"/>
                  <a:ea typeface="微软雅黑" panose="020B0503020204020204" pitchFamily="34" charset="-122"/>
                </a:rPr>
                <a:t>单击输入关键词</a:t>
              </a:r>
              <a:endParaRPr lang="en-US" altLang="zh-CN" sz="1300" b="1">
                <a:solidFill>
                  <a:srgbClr val="FFFFFF"/>
                </a:solidFill>
                <a:latin typeface="微软雅黑" panose="020B0503020204020204" pitchFamily="34" charset="-122"/>
                <a:ea typeface="微软雅黑" panose="020B0503020204020204" pitchFamily="34" charset="-122"/>
              </a:endParaRPr>
            </a:p>
          </p:txBody>
        </p:sp>
      </p:grpSp>
      <p:grpSp>
        <p:nvGrpSpPr>
          <p:cNvPr id="40975" name="Group 35"/>
          <p:cNvGrpSpPr/>
          <p:nvPr/>
        </p:nvGrpSpPr>
        <p:grpSpPr bwMode="auto">
          <a:xfrm>
            <a:off x="8880475" y="1803400"/>
            <a:ext cx="2189163" cy="2873375"/>
            <a:chOff x="0" y="0"/>
            <a:chExt cx="1645276" cy="2159949"/>
          </a:xfrm>
        </p:grpSpPr>
        <p:sp>
          <p:nvSpPr>
            <p:cNvPr id="55312" name="Rounded Rectangle 36"/>
            <p:cNvSpPr>
              <a:spLocks noChangeArrowheads="1"/>
            </p:cNvSpPr>
            <p:nvPr/>
          </p:nvSpPr>
          <p:spPr bwMode="auto">
            <a:xfrm>
              <a:off x="0" y="0"/>
              <a:ext cx="1645276" cy="2159949"/>
            </a:xfrm>
            <a:prstGeom prst="roundRect">
              <a:avLst>
                <a:gd name="adj" fmla="val 4218"/>
              </a:avLst>
            </a:prstGeom>
            <a:noFill/>
            <a:ln w="25400">
              <a:solidFill>
                <a:srgbClr val="666666"/>
              </a:solidFill>
              <a:round/>
            </a:ln>
            <a:extLst>
              <a:ext uri="{909E8E84-426E-40DD-AFC4-6F175D3DCCD1}">
                <a14:hiddenFill xmlns:a14="http://schemas.microsoft.com/office/drawing/2010/main">
                  <a:solidFill>
                    <a:srgbClr val="FFFFFF"/>
                  </a:solidFill>
                </a14:hiddenFill>
              </a:ext>
            </a:extLst>
          </p:spPr>
          <p:txBody>
            <a:bodyPr anchor="ctr"/>
            <a:lstStyle>
              <a:lvl1pPr defTabSz="1217930" eaLnBrk="0" hangingPunct="0">
                <a:defRPr>
                  <a:solidFill>
                    <a:schemeClr val="tx1"/>
                  </a:solidFill>
                  <a:latin typeface="Calibri" panose="020F0502020204030204" pitchFamily="34" charset="0"/>
                  <a:ea typeface="宋体" panose="02010600030101010101" pitchFamily="2" charset="-122"/>
                </a:defRPr>
              </a:lvl1pPr>
              <a:lvl2pPr defTabSz="1217930" eaLnBrk="0" hangingPunct="0">
                <a:defRPr>
                  <a:solidFill>
                    <a:schemeClr val="tx1"/>
                  </a:solidFill>
                  <a:latin typeface="Calibri" panose="020F0502020204030204" pitchFamily="34" charset="0"/>
                  <a:ea typeface="宋体" panose="02010600030101010101" pitchFamily="2" charset="-122"/>
                </a:defRPr>
              </a:lvl2pPr>
              <a:lvl3pPr defTabSz="1217930" eaLnBrk="0" hangingPunct="0">
                <a:defRPr>
                  <a:solidFill>
                    <a:schemeClr val="tx1"/>
                  </a:solidFill>
                  <a:latin typeface="Calibri" panose="020F0502020204030204" pitchFamily="34" charset="0"/>
                  <a:ea typeface="宋体" panose="02010600030101010101" pitchFamily="2" charset="-122"/>
                </a:defRPr>
              </a:lvl3pPr>
              <a:lvl4pPr defTabSz="1217930" eaLnBrk="0" hangingPunct="0">
                <a:defRPr>
                  <a:solidFill>
                    <a:schemeClr val="tx1"/>
                  </a:solidFill>
                  <a:latin typeface="Calibri" panose="020F0502020204030204" pitchFamily="34" charset="0"/>
                  <a:ea typeface="宋体" panose="02010600030101010101" pitchFamily="2" charset="-122"/>
                </a:defRPr>
              </a:lvl4pPr>
              <a:lvl5pPr defTabSz="1217930" eaLnBrk="0" hangingPunct="0">
                <a:defRPr>
                  <a:solidFill>
                    <a:schemeClr val="tx1"/>
                  </a:solidFill>
                  <a:latin typeface="Calibri" panose="020F0502020204030204" pitchFamily="34" charset="0"/>
                  <a:ea typeface="宋体" panose="02010600030101010101" pitchFamily="2" charset="-122"/>
                </a:defRPr>
              </a:lvl5pPr>
              <a:lvl6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100">
                <a:solidFill>
                  <a:srgbClr val="FFFFFF"/>
                </a:solidFill>
                <a:latin typeface="微软雅黑" panose="020B0503020204020204" pitchFamily="34" charset="-122"/>
              </a:endParaRPr>
            </a:p>
          </p:txBody>
        </p:sp>
        <p:sp>
          <p:nvSpPr>
            <p:cNvPr id="55313" name="Rounded Rectangle 39"/>
            <p:cNvSpPr>
              <a:spLocks noChangeArrowheads="1"/>
            </p:cNvSpPr>
            <p:nvPr/>
          </p:nvSpPr>
          <p:spPr bwMode="auto">
            <a:xfrm>
              <a:off x="210570" y="1701481"/>
              <a:ext cx="1224136" cy="288032"/>
            </a:xfrm>
            <a:prstGeom prst="roundRect">
              <a:avLst>
                <a:gd name="adj" fmla="val 16667"/>
              </a:avLst>
            </a:prstGeom>
            <a:solidFill>
              <a:srgbClr val="7CC8EC"/>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217930" eaLnBrk="0" hangingPunct="0">
                <a:defRPr>
                  <a:solidFill>
                    <a:schemeClr val="tx1"/>
                  </a:solidFill>
                  <a:latin typeface="Calibri" panose="020F0502020204030204" pitchFamily="34" charset="0"/>
                  <a:ea typeface="宋体" panose="02010600030101010101" pitchFamily="2" charset="-122"/>
                </a:defRPr>
              </a:lvl1pPr>
              <a:lvl2pPr defTabSz="1217930" eaLnBrk="0" hangingPunct="0">
                <a:defRPr>
                  <a:solidFill>
                    <a:schemeClr val="tx1"/>
                  </a:solidFill>
                  <a:latin typeface="Calibri" panose="020F0502020204030204" pitchFamily="34" charset="0"/>
                  <a:ea typeface="宋体" panose="02010600030101010101" pitchFamily="2" charset="-122"/>
                </a:defRPr>
              </a:lvl2pPr>
              <a:lvl3pPr defTabSz="1217930" eaLnBrk="0" hangingPunct="0">
                <a:defRPr>
                  <a:solidFill>
                    <a:schemeClr val="tx1"/>
                  </a:solidFill>
                  <a:latin typeface="Calibri" panose="020F0502020204030204" pitchFamily="34" charset="0"/>
                  <a:ea typeface="宋体" panose="02010600030101010101" pitchFamily="2" charset="-122"/>
                </a:defRPr>
              </a:lvl3pPr>
              <a:lvl4pPr defTabSz="1217930" eaLnBrk="0" hangingPunct="0">
                <a:defRPr>
                  <a:solidFill>
                    <a:schemeClr val="tx1"/>
                  </a:solidFill>
                  <a:latin typeface="Calibri" panose="020F0502020204030204" pitchFamily="34" charset="0"/>
                  <a:ea typeface="宋体" panose="02010600030101010101" pitchFamily="2" charset="-122"/>
                </a:defRPr>
              </a:lvl4pPr>
              <a:lvl5pPr defTabSz="1217930" eaLnBrk="0" hangingPunct="0">
                <a:defRPr>
                  <a:solidFill>
                    <a:schemeClr val="tx1"/>
                  </a:solidFill>
                  <a:latin typeface="Calibri" panose="020F0502020204030204" pitchFamily="34" charset="0"/>
                  <a:ea typeface="宋体" panose="02010600030101010101" pitchFamily="2" charset="-122"/>
                </a:defRPr>
              </a:lvl5pPr>
              <a:lvl6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300" b="1">
                  <a:solidFill>
                    <a:srgbClr val="FFFFFF"/>
                  </a:solidFill>
                  <a:latin typeface="微软雅黑" panose="020B0503020204020204" pitchFamily="34" charset="-122"/>
                  <a:ea typeface="微软雅黑" panose="020B0503020204020204" pitchFamily="34" charset="-122"/>
                </a:rPr>
                <a:t>单击输入关键词</a:t>
              </a:r>
              <a:endParaRPr lang="en-US" altLang="zh-CN" sz="1300" b="1">
                <a:solidFill>
                  <a:srgbClr val="FFFFFF"/>
                </a:solidFill>
                <a:latin typeface="微软雅黑" panose="020B0503020204020204" pitchFamily="34" charset="-122"/>
                <a:ea typeface="微软雅黑" panose="020B0503020204020204" pitchFamily="34" charset="-122"/>
              </a:endParaRPr>
            </a:p>
          </p:txBody>
        </p:sp>
      </p:grpSp>
      <p:sp>
        <p:nvSpPr>
          <p:cNvPr id="40978" name="Content Placeholder 2"/>
          <p:cNvSpPr txBox="1">
            <a:spLocks noChangeArrowheads="1"/>
          </p:cNvSpPr>
          <p:nvPr/>
        </p:nvSpPr>
        <p:spPr bwMode="auto">
          <a:xfrm>
            <a:off x="823913" y="5119688"/>
            <a:ext cx="10636250"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a:solidFill>
                  <a:srgbClr val="262626"/>
                </a:solidFill>
                <a:latin typeface="微软雅黑" panose="020B0503020204020204" pitchFamily="34" charset="-122"/>
                <a:ea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a:t>
            </a:r>
          </a:p>
          <a:p>
            <a:pPr eaLnBrk="1" hangingPunct="1">
              <a:spcBef>
                <a:spcPct val="20000"/>
              </a:spcBef>
            </a:pPr>
            <a:endParaRPr lang="zh-CN" altLang="en-US" sz="1600">
              <a:solidFill>
                <a:srgbClr val="262626"/>
              </a:solidFill>
              <a:latin typeface="微软雅黑" panose="020B0503020204020204" pitchFamily="34" charset="-122"/>
              <a:ea typeface="微软雅黑" panose="020B0503020204020204" pitchFamily="34" charset="-122"/>
            </a:endParaRPr>
          </a:p>
        </p:txBody>
      </p:sp>
      <p:grpSp>
        <p:nvGrpSpPr>
          <p:cNvPr id="55315" name="组合 64"/>
          <p:cNvGrpSpPr/>
          <p:nvPr/>
        </p:nvGrpSpPr>
        <p:grpSpPr bwMode="auto">
          <a:xfrm>
            <a:off x="1398588" y="2181225"/>
            <a:ext cx="1747837" cy="1577975"/>
            <a:chOff x="0" y="0"/>
            <a:chExt cx="1747731" cy="1577702"/>
          </a:xfrm>
        </p:grpSpPr>
        <p:sp>
          <p:nvSpPr>
            <p:cNvPr id="55316" name="Content Placeholder 2"/>
            <p:cNvSpPr txBox="1">
              <a:spLocks noChangeArrowheads="1"/>
            </p:cNvSpPr>
            <p:nvPr/>
          </p:nvSpPr>
          <p:spPr bwMode="auto">
            <a:xfrm>
              <a:off x="0" y="615541"/>
              <a:ext cx="1747731" cy="96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a:solidFill>
                    <a:srgbClr val="262626"/>
                  </a:solidFill>
                  <a:latin typeface="微软雅黑" panose="020B0503020204020204" pitchFamily="34" charset="-122"/>
                  <a:ea typeface="微软雅黑" panose="020B0503020204020204" pitchFamily="34" charset="-122"/>
                </a:rPr>
                <a:t>单击此处添加标题单击此处添加标题</a:t>
              </a:r>
            </a:p>
            <a:p>
              <a:pPr eaLnBrk="1" hangingPunct="1">
                <a:spcBef>
                  <a:spcPct val="20000"/>
                </a:spcBef>
              </a:pPr>
              <a:endParaRPr lang="zh-CN" altLang="en-US" sz="1600">
                <a:solidFill>
                  <a:srgbClr val="262626"/>
                </a:solidFill>
                <a:latin typeface="微软雅黑" panose="020B0503020204020204" pitchFamily="34" charset="-122"/>
                <a:ea typeface="微软雅黑" panose="020B0503020204020204" pitchFamily="34" charset="-122"/>
              </a:endParaRPr>
            </a:p>
          </p:txBody>
        </p:sp>
        <p:grpSp>
          <p:nvGrpSpPr>
            <p:cNvPr id="55317" name="组合 66"/>
            <p:cNvGrpSpPr/>
            <p:nvPr/>
          </p:nvGrpSpPr>
          <p:grpSpPr bwMode="auto">
            <a:xfrm>
              <a:off x="556362" y="0"/>
              <a:ext cx="513773" cy="511278"/>
              <a:chOff x="0" y="0"/>
              <a:chExt cx="513773" cy="511278"/>
            </a:xfrm>
          </p:grpSpPr>
          <p:sp>
            <p:nvSpPr>
              <p:cNvPr id="55318" name="椭圆 67"/>
              <p:cNvSpPr>
                <a:spLocks noChangeArrowheads="1"/>
              </p:cNvSpPr>
              <p:nvPr/>
            </p:nvSpPr>
            <p:spPr bwMode="auto">
              <a:xfrm>
                <a:off x="2495" y="0"/>
                <a:ext cx="511278" cy="511278"/>
              </a:xfrm>
              <a:prstGeom prst="ellipse">
                <a:avLst/>
              </a:prstGeom>
              <a:solidFill>
                <a:srgbClr val="F8D35E"/>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5319" name="文本框 68"/>
              <p:cNvSpPr txBox="1">
                <a:spLocks noChangeArrowheads="1"/>
              </p:cNvSpPr>
              <p:nvPr/>
            </p:nvSpPr>
            <p:spPr bwMode="auto">
              <a:xfrm>
                <a:off x="0" y="55584"/>
                <a:ext cx="5137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b="1">
                    <a:solidFill>
                      <a:srgbClr val="FFFFFF"/>
                    </a:solidFill>
                    <a:latin typeface="微软雅黑" panose="020B0503020204020204" pitchFamily="34" charset="-122"/>
                    <a:ea typeface="微软雅黑" panose="020B0503020204020204" pitchFamily="34" charset="-122"/>
                  </a:rPr>
                  <a:t>01</a:t>
                </a:r>
                <a:endParaRPr lang="zh-CN" altLang="en-US" sz="2000" b="1">
                  <a:solidFill>
                    <a:srgbClr val="FFFFFF"/>
                  </a:solidFill>
                  <a:latin typeface="微软雅黑" panose="020B0503020204020204" pitchFamily="34" charset="-122"/>
                  <a:ea typeface="微软雅黑" panose="020B0503020204020204" pitchFamily="34" charset="-122"/>
                </a:endParaRPr>
              </a:p>
            </p:txBody>
          </p:sp>
        </p:grpSp>
      </p:grpSp>
      <p:grpSp>
        <p:nvGrpSpPr>
          <p:cNvPr id="55320" name="组合 69"/>
          <p:cNvGrpSpPr/>
          <p:nvPr/>
        </p:nvGrpSpPr>
        <p:grpSpPr bwMode="auto">
          <a:xfrm>
            <a:off x="3983038" y="2181225"/>
            <a:ext cx="1747837" cy="1577975"/>
            <a:chOff x="0" y="0"/>
            <a:chExt cx="1747731" cy="1577702"/>
          </a:xfrm>
        </p:grpSpPr>
        <p:sp>
          <p:nvSpPr>
            <p:cNvPr id="55321" name="Content Placeholder 2"/>
            <p:cNvSpPr txBox="1">
              <a:spLocks noChangeArrowheads="1"/>
            </p:cNvSpPr>
            <p:nvPr/>
          </p:nvSpPr>
          <p:spPr bwMode="auto">
            <a:xfrm>
              <a:off x="0" y="615541"/>
              <a:ext cx="1747731" cy="96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a:solidFill>
                    <a:srgbClr val="262626"/>
                  </a:solidFill>
                  <a:latin typeface="微软雅黑" panose="020B0503020204020204" pitchFamily="34" charset="-122"/>
                  <a:ea typeface="微软雅黑" panose="020B0503020204020204" pitchFamily="34" charset="-122"/>
                </a:rPr>
                <a:t>单击此处添加标题单击此处添加标题</a:t>
              </a:r>
            </a:p>
          </p:txBody>
        </p:sp>
        <p:grpSp>
          <p:nvGrpSpPr>
            <p:cNvPr id="55322" name="组合 71"/>
            <p:cNvGrpSpPr/>
            <p:nvPr/>
          </p:nvGrpSpPr>
          <p:grpSpPr bwMode="auto">
            <a:xfrm>
              <a:off x="556362" y="0"/>
              <a:ext cx="513773" cy="511278"/>
              <a:chOff x="0" y="0"/>
              <a:chExt cx="513773" cy="511278"/>
            </a:xfrm>
          </p:grpSpPr>
          <p:sp>
            <p:nvSpPr>
              <p:cNvPr id="55323" name="椭圆 72"/>
              <p:cNvSpPr>
                <a:spLocks noChangeArrowheads="1"/>
              </p:cNvSpPr>
              <p:nvPr/>
            </p:nvSpPr>
            <p:spPr bwMode="auto">
              <a:xfrm>
                <a:off x="2495" y="0"/>
                <a:ext cx="511278" cy="511278"/>
              </a:xfrm>
              <a:prstGeom prst="ellipse">
                <a:avLst/>
              </a:prstGeom>
              <a:solidFill>
                <a:srgbClr val="F47264"/>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5324" name="文本框 73"/>
              <p:cNvSpPr txBox="1">
                <a:spLocks noChangeArrowheads="1"/>
              </p:cNvSpPr>
              <p:nvPr/>
            </p:nvSpPr>
            <p:spPr bwMode="auto">
              <a:xfrm>
                <a:off x="0" y="55584"/>
                <a:ext cx="5137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b="1">
                    <a:solidFill>
                      <a:srgbClr val="FFFFFF"/>
                    </a:solidFill>
                    <a:latin typeface="微软雅黑" panose="020B0503020204020204" pitchFamily="34" charset="-122"/>
                    <a:ea typeface="微软雅黑" panose="020B0503020204020204" pitchFamily="34" charset="-122"/>
                  </a:rPr>
                  <a:t>02</a:t>
                </a:r>
                <a:endParaRPr lang="zh-CN" altLang="en-US" sz="2000" b="1">
                  <a:solidFill>
                    <a:srgbClr val="FFFFFF"/>
                  </a:solidFill>
                  <a:latin typeface="微软雅黑" panose="020B0503020204020204" pitchFamily="34" charset="-122"/>
                  <a:ea typeface="微软雅黑" panose="020B0503020204020204" pitchFamily="34" charset="-122"/>
                </a:endParaRPr>
              </a:p>
            </p:txBody>
          </p:sp>
        </p:grpSp>
      </p:grpSp>
      <p:grpSp>
        <p:nvGrpSpPr>
          <p:cNvPr id="55325" name="组合 74"/>
          <p:cNvGrpSpPr/>
          <p:nvPr/>
        </p:nvGrpSpPr>
        <p:grpSpPr bwMode="auto">
          <a:xfrm>
            <a:off x="6564313" y="2181225"/>
            <a:ext cx="1747837" cy="1577975"/>
            <a:chOff x="0" y="0"/>
            <a:chExt cx="1747731" cy="1577702"/>
          </a:xfrm>
        </p:grpSpPr>
        <p:sp>
          <p:nvSpPr>
            <p:cNvPr id="55326" name="Content Placeholder 2"/>
            <p:cNvSpPr txBox="1">
              <a:spLocks noChangeArrowheads="1"/>
            </p:cNvSpPr>
            <p:nvPr/>
          </p:nvSpPr>
          <p:spPr bwMode="auto">
            <a:xfrm>
              <a:off x="0" y="615541"/>
              <a:ext cx="1747731" cy="96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a:solidFill>
                    <a:srgbClr val="262626"/>
                  </a:solidFill>
                  <a:latin typeface="微软雅黑" panose="020B0503020204020204" pitchFamily="34" charset="-122"/>
                  <a:ea typeface="微软雅黑" panose="020B0503020204020204" pitchFamily="34" charset="-122"/>
                </a:rPr>
                <a:t>单击此处添加标题单击此处添加标题</a:t>
              </a:r>
            </a:p>
          </p:txBody>
        </p:sp>
        <p:grpSp>
          <p:nvGrpSpPr>
            <p:cNvPr id="55327" name="组合 76"/>
            <p:cNvGrpSpPr/>
            <p:nvPr/>
          </p:nvGrpSpPr>
          <p:grpSpPr bwMode="auto">
            <a:xfrm>
              <a:off x="556362" y="0"/>
              <a:ext cx="513773" cy="511278"/>
              <a:chOff x="0" y="0"/>
              <a:chExt cx="513773" cy="511278"/>
            </a:xfrm>
          </p:grpSpPr>
          <p:sp>
            <p:nvSpPr>
              <p:cNvPr id="55328" name="椭圆 77"/>
              <p:cNvSpPr>
                <a:spLocks noChangeArrowheads="1"/>
              </p:cNvSpPr>
              <p:nvPr/>
            </p:nvSpPr>
            <p:spPr bwMode="auto">
              <a:xfrm>
                <a:off x="2495" y="0"/>
                <a:ext cx="511278" cy="511278"/>
              </a:xfrm>
              <a:prstGeom prst="ellipse">
                <a:avLst/>
              </a:prstGeom>
              <a:solidFill>
                <a:srgbClr val="84CBC5"/>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5329" name="文本框 78"/>
              <p:cNvSpPr txBox="1">
                <a:spLocks noChangeArrowheads="1"/>
              </p:cNvSpPr>
              <p:nvPr/>
            </p:nvSpPr>
            <p:spPr bwMode="auto">
              <a:xfrm>
                <a:off x="0" y="55584"/>
                <a:ext cx="5137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b="1">
                    <a:solidFill>
                      <a:srgbClr val="FFFFFF"/>
                    </a:solidFill>
                    <a:latin typeface="微软雅黑" panose="020B0503020204020204" pitchFamily="34" charset="-122"/>
                    <a:ea typeface="微软雅黑" panose="020B0503020204020204" pitchFamily="34" charset="-122"/>
                  </a:rPr>
                  <a:t>03</a:t>
                </a:r>
                <a:endParaRPr lang="zh-CN" altLang="en-US" sz="2000" b="1">
                  <a:solidFill>
                    <a:srgbClr val="FFFFFF"/>
                  </a:solidFill>
                  <a:latin typeface="微软雅黑" panose="020B0503020204020204" pitchFamily="34" charset="-122"/>
                  <a:ea typeface="微软雅黑" panose="020B0503020204020204" pitchFamily="34" charset="-122"/>
                </a:endParaRPr>
              </a:p>
            </p:txBody>
          </p:sp>
        </p:grpSp>
      </p:grpSp>
      <p:grpSp>
        <p:nvGrpSpPr>
          <p:cNvPr id="55330" name="组合 79"/>
          <p:cNvGrpSpPr/>
          <p:nvPr/>
        </p:nvGrpSpPr>
        <p:grpSpPr bwMode="auto">
          <a:xfrm>
            <a:off x="9148763" y="2181225"/>
            <a:ext cx="1747837" cy="1577975"/>
            <a:chOff x="0" y="0"/>
            <a:chExt cx="1747731" cy="1577702"/>
          </a:xfrm>
        </p:grpSpPr>
        <p:sp>
          <p:nvSpPr>
            <p:cNvPr id="55331" name="Content Placeholder 2"/>
            <p:cNvSpPr txBox="1">
              <a:spLocks noChangeArrowheads="1"/>
            </p:cNvSpPr>
            <p:nvPr/>
          </p:nvSpPr>
          <p:spPr bwMode="auto">
            <a:xfrm>
              <a:off x="0" y="615541"/>
              <a:ext cx="1747731" cy="96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a:solidFill>
                    <a:srgbClr val="262626"/>
                  </a:solidFill>
                  <a:latin typeface="微软雅黑" panose="020B0503020204020204" pitchFamily="34" charset="-122"/>
                  <a:ea typeface="微软雅黑" panose="020B0503020204020204" pitchFamily="34" charset="-122"/>
                </a:rPr>
                <a:t>单击此处添加标题单击此处添加标题</a:t>
              </a:r>
            </a:p>
          </p:txBody>
        </p:sp>
        <p:grpSp>
          <p:nvGrpSpPr>
            <p:cNvPr id="55332" name="组合 81"/>
            <p:cNvGrpSpPr/>
            <p:nvPr/>
          </p:nvGrpSpPr>
          <p:grpSpPr bwMode="auto">
            <a:xfrm>
              <a:off x="556362" y="0"/>
              <a:ext cx="513773" cy="511278"/>
              <a:chOff x="0" y="0"/>
              <a:chExt cx="513773" cy="511278"/>
            </a:xfrm>
          </p:grpSpPr>
          <p:sp>
            <p:nvSpPr>
              <p:cNvPr id="55333" name="椭圆 82"/>
              <p:cNvSpPr>
                <a:spLocks noChangeArrowheads="1"/>
              </p:cNvSpPr>
              <p:nvPr/>
            </p:nvSpPr>
            <p:spPr bwMode="auto">
              <a:xfrm>
                <a:off x="2495" y="0"/>
                <a:ext cx="511278" cy="511278"/>
              </a:xfrm>
              <a:prstGeom prst="ellipse">
                <a:avLst/>
              </a:prstGeom>
              <a:solidFill>
                <a:srgbClr val="7CC8EC"/>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5334" name="文本框 83"/>
              <p:cNvSpPr txBox="1">
                <a:spLocks noChangeArrowheads="1"/>
              </p:cNvSpPr>
              <p:nvPr/>
            </p:nvSpPr>
            <p:spPr bwMode="auto">
              <a:xfrm>
                <a:off x="0" y="55584"/>
                <a:ext cx="5137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b="1">
                    <a:solidFill>
                      <a:srgbClr val="FFFFFF"/>
                    </a:solidFill>
                    <a:latin typeface="微软雅黑" panose="020B0503020204020204" pitchFamily="34" charset="-122"/>
                    <a:ea typeface="微软雅黑" panose="020B0503020204020204" pitchFamily="34" charset="-122"/>
                  </a:rPr>
                  <a:t>04</a:t>
                </a:r>
                <a:endParaRPr lang="zh-CN" altLang="en-US" sz="2000" b="1">
                  <a:solidFill>
                    <a:srgbClr val="FFFFFF"/>
                  </a:solidFill>
                  <a:latin typeface="微软雅黑" panose="020B0503020204020204" pitchFamily="34" charset="-122"/>
                  <a:ea typeface="微软雅黑" panose="020B0503020204020204" pitchFamily="34" charset="-122"/>
                </a:endParaRPr>
              </a:p>
            </p:txBody>
          </p:sp>
        </p:grpSp>
      </p:grpSp>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0969"/>
                                        </p:tgtEl>
                                        <p:attrNameLst>
                                          <p:attrName>style.visibility</p:attrName>
                                        </p:attrNameLst>
                                      </p:cBhvr>
                                      <p:to>
                                        <p:strVal val="visible"/>
                                      </p:to>
                                    </p:set>
                                    <p:animEffect transition="in" filter="wipe(down)">
                                      <p:cBhvr>
                                        <p:cTn id="11" dur="500"/>
                                        <p:tgtEl>
                                          <p:spTgt spid="40969"/>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0972"/>
                                        </p:tgtEl>
                                        <p:attrNameLst>
                                          <p:attrName>style.visibility</p:attrName>
                                        </p:attrNameLst>
                                      </p:cBhvr>
                                      <p:to>
                                        <p:strVal val="visible"/>
                                      </p:to>
                                    </p:set>
                                    <p:animEffect transition="in" filter="wipe(down)">
                                      <p:cBhvr>
                                        <p:cTn id="15" dur="500"/>
                                        <p:tgtEl>
                                          <p:spTgt spid="40972"/>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0975"/>
                                        </p:tgtEl>
                                        <p:attrNameLst>
                                          <p:attrName>style.visibility</p:attrName>
                                        </p:attrNameLst>
                                      </p:cBhvr>
                                      <p:to>
                                        <p:strVal val="visible"/>
                                      </p:to>
                                    </p:set>
                                    <p:animEffect transition="in" filter="wipe(down)">
                                      <p:cBhvr>
                                        <p:cTn id="19" dur="500"/>
                                        <p:tgtEl>
                                          <p:spTgt spid="4097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0978"/>
                                        </p:tgtEl>
                                        <p:attrNameLst>
                                          <p:attrName>style.visibility</p:attrName>
                                        </p:attrNameLst>
                                      </p:cBhvr>
                                      <p:to>
                                        <p:strVal val="visible"/>
                                      </p:to>
                                    </p:set>
                                    <p:animEffect transition="in" filter="fade">
                                      <p:cBhvr>
                                        <p:cTn id="23" dur="500"/>
                                        <p:tgtEl>
                                          <p:spTgt spid="40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57346" name="组合 45"/>
          <p:cNvGrpSpPr/>
          <p:nvPr/>
        </p:nvGrpSpPr>
        <p:grpSpPr bwMode="auto">
          <a:xfrm>
            <a:off x="0" y="292100"/>
            <a:ext cx="12190413" cy="549275"/>
            <a:chOff x="0" y="0"/>
            <a:chExt cx="12190828" cy="548640"/>
          </a:xfrm>
        </p:grpSpPr>
        <p:sp>
          <p:nvSpPr>
            <p:cNvPr id="57347" name="矩形 42"/>
            <p:cNvSpPr>
              <a:spLocks noChangeArrowheads="1"/>
            </p:cNvSpPr>
            <p:nvPr/>
          </p:nvSpPr>
          <p:spPr bwMode="auto">
            <a:xfrm>
              <a:off x="0" y="0"/>
              <a:ext cx="3118104" cy="548640"/>
            </a:xfrm>
            <a:custGeom>
              <a:avLst/>
              <a:gdLst>
                <a:gd name="T0" fmla="*/ 0 w 3118104"/>
                <a:gd name="T1" fmla="*/ 9144 h 548640"/>
                <a:gd name="T2" fmla="*/ 2679192 w 3118104"/>
                <a:gd name="T3" fmla="*/ 0 h 548640"/>
                <a:gd name="T4" fmla="*/ 3118104 w 3118104"/>
                <a:gd name="T5" fmla="*/ 548640 h 548640"/>
                <a:gd name="T6" fmla="*/ 0 w 3118104"/>
                <a:gd name="T7" fmla="*/ 548640 h 548640"/>
                <a:gd name="T8" fmla="*/ 0 w 3118104"/>
                <a:gd name="T9" fmla="*/ 9144 h 548640"/>
              </a:gdLst>
              <a:ahLst/>
              <a:cxnLst>
                <a:cxn ang="0">
                  <a:pos x="T0" y="T1"/>
                </a:cxn>
                <a:cxn ang="0">
                  <a:pos x="T2" y="T3"/>
                </a:cxn>
                <a:cxn ang="0">
                  <a:pos x="T4" y="T5"/>
                </a:cxn>
                <a:cxn ang="0">
                  <a:pos x="T6" y="T7"/>
                </a:cxn>
                <a:cxn ang="0">
                  <a:pos x="T8" y="T9"/>
                </a:cxn>
              </a:cxnLst>
              <a:rect l="0" t="0" r="r" b="b"/>
              <a:pathLst>
                <a:path w="3118104" h="548640">
                  <a:moveTo>
                    <a:pt x="0" y="9144"/>
                  </a:moveTo>
                  <a:lnTo>
                    <a:pt x="2679192" y="0"/>
                  </a:lnTo>
                  <a:lnTo>
                    <a:pt x="3118104" y="548640"/>
                  </a:lnTo>
                  <a:lnTo>
                    <a:pt x="0" y="548640"/>
                  </a:lnTo>
                  <a:lnTo>
                    <a:pt x="0" y="9144"/>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cxnSp>
          <p:nvCxnSpPr>
            <p:cNvPr id="57348" name="直接连接符 44"/>
            <p:cNvCxnSpPr>
              <a:cxnSpLocks noChangeShapeType="1"/>
            </p:cNvCxnSpPr>
            <p:nvPr/>
          </p:nvCxnSpPr>
          <p:spPr bwMode="auto">
            <a:xfrm>
              <a:off x="3108960" y="539496"/>
              <a:ext cx="9081868" cy="0"/>
            </a:xfrm>
            <a:prstGeom prst="line">
              <a:avLst/>
            </a:prstGeom>
            <a:noFill/>
            <a:ln w="3175">
              <a:solidFill>
                <a:srgbClr val="BFBFBF"/>
              </a:solidFill>
              <a:round/>
            </a:ln>
            <a:extLst>
              <a:ext uri="{909E8E84-426E-40DD-AFC4-6F175D3DCCD1}">
                <a14:hiddenFill xmlns:a14="http://schemas.microsoft.com/office/drawing/2010/main">
                  <a:noFill/>
                </a14:hiddenFill>
              </a:ext>
            </a:extLst>
          </p:spPr>
        </p:cxnSp>
      </p:grpSp>
      <p:grpSp>
        <p:nvGrpSpPr>
          <p:cNvPr id="29702" name="Group 6"/>
          <p:cNvGrpSpPr/>
          <p:nvPr/>
        </p:nvGrpSpPr>
        <p:grpSpPr bwMode="auto">
          <a:xfrm>
            <a:off x="719138" y="2051050"/>
            <a:ext cx="776287" cy="774700"/>
            <a:chOff x="0" y="0"/>
            <a:chExt cx="826181" cy="826181"/>
          </a:xfrm>
        </p:grpSpPr>
        <p:sp>
          <p:nvSpPr>
            <p:cNvPr id="57350" name="Oval 5"/>
            <p:cNvSpPr>
              <a:spLocks noChangeArrowheads="1"/>
            </p:cNvSpPr>
            <p:nvPr/>
          </p:nvSpPr>
          <p:spPr bwMode="auto">
            <a:xfrm>
              <a:off x="0" y="0"/>
              <a:ext cx="826181" cy="826181"/>
            </a:xfrm>
            <a:prstGeom prst="ellipse">
              <a:avLst/>
            </a:prstGeom>
            <a:solidFill>
              <a:srgbClr val="1B6AA3"/>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217930" eaLnBrk="0" hangingPunct="0">
                <a:defRPr>
                  <a:solidFill>
                    <a:schemeClr val="tx1"/>
                  </a:solidFill>
                  <a:latin typeface="Calibri" panose="020F0502020204030204" pitchFamily="34" charset="0"/>
                  <a:ea typeface="宋体" panose="02010600030101010101" pitchFamily="2" charset="-122"/>
                </a:defRPr>
              </a:lvl1pPr>
              <a:lvl2pPr defTabSz="1217930" eaLnBrk="0" hangingPunct="0">
                <a:defRPr>
                  <a:solidFill>
                    <a:schemeClr val="tx1"/>
                  </a:solidFill>
                  <a:latin typeface="Calibri" panose="020F0502020204030204" pitchFamily="34" charset="0"/>
                  <a:ea typeface="宋体" panose="02010600030101010101" pitchFamily="2" charset="-122"/>
                </a:defRPr>
              </a:lvl2pPr>
              <a:lvl3pPr defTabSz="1217930" eaLnBrk="0" hangingPunct="0">
                <a:defRPr>
                  <a:solidFill>
                    <a:schemeClr val="tx1"/>
                  </a:solidFill>
                  <a:latin typeface="Calibri" panose="020F0502020204030204" pitchFamily="34" charset="0"/>
                  <a:ea typeface="宋体" panose="02010600030101010101" pitchFamily="2" charset="-122"/>
                </a:defRPr>
              </a:lvl3pPr>
              <a:lvl4pPr defTabSz="1217930" eaLnBrk="0" hangingPunct="0">
                <a:defRPr>
                  <a:solidFill>
                    <a:schemeClr val="tx1"/>
                  </a:solidFill>
                  <a:latin typeface="Calibri" panose="020F0502020204030204" pitchFamily="34" charset="0"/>
                  <a:ea typeface="宋体" panose="02010600030101010101" pitchFamily="2" charset="-122"/>
                </a:defRPr>
              </a:lvl4pPr>
              <a:lvl5pPr defTabSz="1217930" eaLnBrk="0" hangingPunct="0">
                <a:defRPr>
                  <a:solidFill>
                    <a:schemeClr val="tx1"/>
                  </a:solidFill>
                  <a:latin typeface="Calibri" panose="020F0502020204030204" pitchFamily="34" charset="0"/>
                  <a:ea typeface="宋体" panose="02010600030101010101" pitchFamily="2" charset="-122"/>
                </a:defRPr>
              </a:lvl5pPr>
              <a:lvl6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100">
                <a:solidFill>
                  <a:srgbClr val="FFFFFF"/>
                </a:solidFill>
                <a:latin typeface="微软雅黑" panose="020B0503020204020204" pitchFamily="34" charset="-122"/>
              </a:endParaRPr>
            </a:p>
          </p:txBody>
        </p:sp>
        <p:sp>
          <p:nvSpPr>
            <p:cNvPr id="57351" name="Freeform 7"/>
            <p:cNvSpPr>
              <a:spLocks noEditPoints="1" noChangeArrowheads="1"/>
            </p:cNvSpPr>
            <p:nvPr/>
          </p:nvSpPr>
          <p:spPr bwMode="auto">
            <a:xfrm>
              <a:off x="197063" y="197063"/>
              <a:ext cx="432054" cy="432054"/>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grpSp>
        <p:nvGrpSpPr>
          <p:cNvPr id="29705" name="Group 7"/>
          <p:cNvGrpSpPr/>
          <p:nvPr/>
        </p:nvGrpSpPr>
        <p:grpSpPr bwMode="auto">
          <a:xfrm>
            <a:off x="719138" y="3400425"/>
            <a:ext cx="776287" cy="776288"/>
            <a:chOff x="0" y="0"/>
            <a:chExt cx="826181" cy="826181"/>
          </a:xfrm>
        </p:grpSpPr>
        <p:sp>
          <p:nvSpPr>
            <p:cNvPr id="57353" name="Oval 21"/>
            <p:cNvSpPr>
              <a:spLocks noChangeArrowheads="1"/>
            </p:cNvSpPr>
            <p:nvPr/>
          </p:nvSpPr>
          <p:spPr bwMode="auto">
            <a:xfrm>
              <a:off x="0" y="0"/>
              <a:ext cx="826181" cy="826181"/>
            </a:xfrm>
            <a:prstGeom prst="ellipse">
              <a:avLst/>
            </a:prstGeom>
            <a:solidFill>
              <a:srgbClr val="84CBC5"/>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217930" eaLnBrk="0" hangingPunct="0">
                <a:defRPr>
                  <a:solidFill>
                    <a:schemeClr val="tx1"/>
                  </a:solidFill>
                  <a:latin typeface="Calibri" panose="020F0502020204030204" pitchFamily="34" charset="0"/>
                  <a:ea typeface="宋体" panose="02010600030101010101" pitchFamily="2" charset="-122"/>
                </a:defRPr>
              </a:lvl1pPr>
              <a:lvl2pPr defTabSz="1217930" eaLnBrk="0" hangingPunct="0">
                <a:defRPr>
                  <a:solidFill>
                    <a:schemeClr val="tx1"/>
                  </a:solidFill>
                  <a:latin typeface="Calibri" panose="020F0502020204030204" pitchFamily="34" charset="0"/>
                  <a:ea typeface="宋体" panose="02010600030101010101" pitchFamily="2" charset="-122"/>
                </a:defRPr>
              </a:lvl2pPr>
              <a:lvl3pPr defTabSz="1217930" eaLnBrk="0" hangingPunct="0">
                <a:defRPr>
                  <a:solidFill>
                    <a:schemeClr val="tx1"/>
                  </a:solidFill>
                  <a:latin typeface="Calibri" panose="020F0502020204030204" pitchFamily="34" charset="0"/>
                  <a:ea typeface="宋体" panose="02010600030101010101" pitchFamily="2" charset="-122"/>
                </a:defRPr>
              </a:lvl3pPr>
              <a:lvl4pPr defTabSz="1217930" eaLnBrk="0" hangingPunct="0">
                <a:defRPr>
                  <a:solidFill>
                    <a:schemeClr val="tx1"/>
                  </a:solidFill>
                  <a:latin typeface="Calibri" panose="020F0502020204030204" pitchFamily="34" charset="0"/>
                  <a:ea typeface="宋体" panose="02010600030101010101" pitchFamily="2" charset="-122"/>
                </a:defRPr>
              </a:lvl4pPr>
              <a:lvl5pPr defTabSz="1217930" eaLnBrk="0" hangingPunct="0">
                <a:defRPr>
                  <a:solidFill>
                    <a:schemeClr val="tx1"/>
                  </a:solidFill>
                  <a:latin typeface="Calibri" panose="020F0502020204030204" pitchFamily="34" charset="0"/>
                  <a:ea typeface="宋体" panose="02010600030101010101" pitchFamily="2" charset="-122"/>
                </a:defRPr>
              </a:lvl5pPr>
              <a:lvl6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100">
                <a:solidFill>
                  <a:srgbClr val="FFFFFF"/>
                </a:solidFill>
                <a:latin typeface="微软雅黑" panose="020B0503020204020204" pitchFamily="34" charset="-122"/>
              </a:endParaRPr>
            </a:p>
          </p:txBody>
        </p:sp>
        <p:sp>
          <p:nvSpPr>
            <p:cNvPr id="57354" name="Freeform 12"/>
            <p:cNvSpPr>
              <a:spLocks noEditPoints="1" noChangeArrowheads="1"/>
            </p:cNvSpPr>
            <p:nvPr/>
          </p:nvSpPr>
          <p:spPr bwMode="auto">
            <a:xfrm>
              <a:off x="134081" y="247945"/>
              <a:ext cx="563673" cy="343936"/>
            </a:xfrm>
            <a:custGeom>
              <a:avLst/>
              <a:gdLst>
                <a:gd name="T0" fmla="*/ 152 w 400"/>
                <a:gd name="T1" fmla="*/ 7 h 244"/>
                <a:gd name="T2" fmla="*/ 127 w 400"/>
                <a:gd name="T3" fmla="*/ 7 h 244"/>
                <a:gd name="T4" fmla="*/ 0 w 400"/>
                <a:gd name="T5" fmla="*/ 122 h 244"/>
                <a:gd name="T6" fmla="*/ 127 w 400"/>
                <a:gd name="T7" fmla="*/ 237 h 244"/>
                <a:gd name="T8" fmla="*/ 152 w 400"/>
                <a:gd name="T9" fmla="*/ 237 h 244"/>
                <a:gd name="T10" fmla="*/ 152 w 400"/>
                <a:gd name="T11" fmla="*/ 212 h 244"/>
                <a:gd name="T12" fmla="*/ 53 w 400"/>
                <a:gd name="T13" fmla="*/ 122 h 244"/>
                <a:gd name="T14" fmla="*/ 152 w 400"/>
                <a:gd name="T15" fmla="*/ 32 h 244"/>
                <a:gd name="T16" fmla="*/ 152 w 400"/>
                <a:gd name="T17" fmla="*/ 7 h 244"/>
                <a:gd name="T18" fmla="*/ 272 w 400"/>
                <a:gd name="T19" fmla="*/ 7 h 244"/>
                <a:gd name="T20" fmla="*/ 248 w 400"/>
                <a:gd name="T21" fmla="*/ 7 h 244"/>
                <a:gd name="T22" fmla="*/ 248 w 400"/>
                <a:gd name="T23" fmla="*/ 32 h 244"/>
                <a:gd name="T24" fmla="*/ 347 w 400"/>
                <a:gd name="T25" fmla="*/ 122 h 244"/>
                <a:gd name="T26" fmla="*/ 248 w 400"/>
                <a:gd name="T27" fmla="*/ 212 h 244"/>
                <a:gd name="T28" fmla="*/ 248 w 400"/>
                <a:gd name="T29" fmla="*/ 237 h 244"/>
                <a:gd name="T30" fmla="*/ 272 w 400"/>
                <a:gd name="T31" fmla="*/ 237 h 244"/>
                <a:gd name="T32" fmla="*/ 400 w 400"/>
                <a:gd name="T33" fmla="*/ 122 h 244"/>
                <a:gd name="T34" fmla="*/ 272 w 400"/>
                <a:gd name="T35" fmla="*/ 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44">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grpSp>
        <p:nvGrpSpPr>
          <p:cNvPr id="29708" name="Group 9"/>
          <p:cNvGrpSpPr/>
          <p:nvPr/>
        </p:nvGrpSpPr>
        <p:grpSpPr bwMode="auto">
          <a:xfrm>
            <a:off x="719138" y="4751388"/>
            <a:ext cx="776287" cy="774700"/>
            <a:chOff x="0" y="0"/>
            <a:chExt cx="826181" cy="826181"/>
          </a:xfrm>
        </p:grpSpPr>
        <p:sp>
          <p:nvSpPr>
            <p:cNvPr id="57356" name="Oval 22"/>
            <p:cNvSpPr>
              <a:spLocks noChangeArrowheads="1"/>
            </p:cNvSpPr>
            <p:nvPr/>
          </p:nvSpPr>
          <p:spPr bwMode="auto">
            <a:xfrm>
              <a:off x="0" y="0"/>
              <a:ext cx="826181" cy="826181"/>
            </a:xfrm>
            <a:prstGeom prst="ellipse">
              <a:avLst/>
            </a:prstGeom>
            <a:solidFill>
              <a:srgbClr val="F8D35E"/>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217930" eaLnBrk="0" hangingPunct="0">
                <a:defRPr>
                  <a:solidFill>
                    <a:schemeClr val="tx1"/>
                  </a:solidFill>
                  <a:latin typeface="Calibri" panose="020F0502020204030204" pitchFamily="34" charset="0"/>
                  <a:ea typeface="宋体" panose="02010600030101010101" pitchFamily="2" charset="-122"/>
                </a:defRPr>
              </a:lvl1pPr>
              <a:lvl2pPr defTabSz="1217930" eaLnBrk="0" hangingPunct="0">
                <a:defRPr>
                  <a:solidFill>
                    <a:schemeClr val="tx1"/>
                  </a:solidFill>
                  <a:latin typeface="Calibri" panose="020F0502020204030204" pitchFamily="34" charset="0"/>
                  <a:ea typeface="宋体" panose="02010600030101010101" pitchFamily="2" charset="-122"/>
                </a:defRPr>
              </a:lvl2pPr>
              <a:lvl3pPr defTabSz="1217930" eaLnBrk="0" hangingPunct="0">
                <a:defRPr>
                  <a:solidFill>
                    <a:schemeClr val="tx1"/>
                  </a:solidFill>
                  <a:latin typeface="Calibri" panose="020F0502020204030204" pitchFamily="34" charset="0"/>
                  <a:ea typeface="宋体" panose="02010600030101010101" pitchFamily="2" charset="-122"/>
                </a:defRPr>
              </a:lvl3pPr>
              <a:lvl4pPr defTabSz="1217930" eaLnBrk="0" hangingPunct="0">
                <a:defRPr>
                  <a:solidFill>
                    <a:schemeClr val="tx1"/>
                  </a:solidFill>
                  <a:latin typeface="Calibri" panose="020F0502020204030204" pitchFamily="34" charset="0"/>
                  <a:ea typeface="宋体" panose="02010600030101010101" pitchFamily="2" charset="-122"/>
                </a:defRPr>
              </a:lvl4pPr>
              <a:lvl5pPr defTabSz="1217930" eaLnBrk="0" hangingPunct="0">
                <a:defRPr>
                  <a:solidFill>
                    <a:schemeClr val="tx1"/>
                  </a:solidFill>
                  <a:latin typeface="Calibri" panose="020F0502020204030204" pitchFamily="34" charset="0"/>
                  <a:ea typeface="宋体" panose="02010600030101010101" pitchFamily="2" charset="-122"/>
                </a:defRPr>
              </a:lvl5pPr>
              <a:lvl6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100">
                <a:solidFill>
                  <a:srgbClr val="FFFFFF"/>
                </a:solidFill>
                <a:latin typeface="微软雅黑" panose="020B0503020204020204" pitchFamily="34" charset="-122"/>
              </a:endParaRPr>
            </a:p>
          </p:txBody>
        </p:sp>
        <p:sp>
          <p:nvSpPr>
            <p:cNvPr id="57357" name="Freeform 17"/>
            <p:cNvSpPr>
              <a:spLocks noEditPoints="1" noChangeArrowheads="1"/>
            </p:cNvSpPr>
            <p:nvPr/>
          </p:nvSpPr>
          <p:spPr bwMode="auto">
            <a:xfrm>
              <a:off x="176304" y="223862"/>
              <a:ext cx="473571" cy="378456"/>
            </a:xfrm>
            <a:custGeom>
              <a:avLst/>
              <a:gdLst>
                <a:gd name="T0" fmla="*/ 200 w 400"/>
                <a:gd name="T1" fmla="*/ 120 h 320"/>
                <a:gd name="T2" fmla="*/ 140 w 400"/>
                <a:gd name="T3" fmla="*/ 180 h 320"/>
                <a:gd name="T4" fmla="*/ 200 w 400"/>
                <a:gd name="T5" fmla="*/ 240 h 320"/>
                <a:gd name="T6" fmla="*/ 260 w 400"/>
                <a:gd name="T7" fmla="*/ 180 h 320"/>
                <a:gd name="T8" fmla="*/ 200 w 400"/>
                <a:gd name="T9" fmla="*/ 120 h 320"/>
                <a:gd name="T10" fmla="*/ 360 w 400"/>
                <a:gd name="T11" fmla="*/ 60 h 320"/>
                <a:gd name="T12" fmla="*/ 312 w 400"/>
                <a:gd name="T13" fmla="*/ 60 h 320"/>
                <a:gd name="T14" fmla="*/ 296 w 400"/>
                <a:gd name="T15" fmla="*/ 49 h 320"/>
                <a:gd name="T16" fmla="*/ 284 w 400"/>
                <a:gd name="T17" fmla="*/ 11 h 320"/>
                <a:gd name="T18" fmla="*/ 268 w 400"/>
                <a:gd name="T19" fmla="*/ 0 h 320"/>
                <a:gd name="T20" fmla="*/ 132 w 400"/>
                <a:gd name="T21" fmla="*/ 0 h 320"/>
                <a:gd name="T22" fmla="*/ 116 w 400"/>
                <a:gd name="T23" fmla="*/ 11 h 320"/>
                <a:gd name="T24" fmla="*/ 104 w 400"/>
                <a:gd name="T25" fmla="*/ 49 h 320"/>
                <a:gd name="T26" fmla="*/ 88 w 400"/>
                <a:gd name="T27" fmla="*/ 60 h 320"/>
                <a:gd name="T28" fmla="*/ 40 w 400"/>
                <a:gd name="T29" fmla="*/ 60 h 320"/>
                <a:gd name="T30" fmla="*/ 0 w 400"/>
                <a:gd name="T31" fmla="*/ 100 h 320"/>
                <a:gd name="T32" fmla="*/ 0 w 400"/>
                <a:gd name="T33" fmla="*/ 280 h 320"/>
                <a:gd name="T34" fmla="*/ 40 w 400"/>
                <a:gd name="T35" fmla="*/ 320 h 320"/>
                <a:gd name="T36" fmla="*/ 360 w 400"/>
                <a:gd name="T37" fmla="*/ 320 h 320"/>
                <a:gd name="T38" fmla="*/ 400 w 400"/>
                <a:gd name="T39" fmla="*/ 280 h 320"/>
                <a:gd name="T40" fmla="*/ 400 w 400"/>
                <a:gd name="T41" fmla="*/ 100 h 320"/>
                <a:gd name="T42" fmla="*/ 360 w 400"/>
                <a:gd name="T43" fmla="*/ 60 h 320"/>
                <a:gd name="T44" fmla="*/ 200 w 400"/>
                <a:gd name="T45" fmla="*/ 280 h 320"/>
                <a:gd name="T46" fmla="*/ 100 w 400"/>
                <a:gd name="T47" fmla="*/ 180 h 320"/>
                <a:gd name="T48" fmla="*/ 200 w 400"/>
                <a:gd name="T49" fmla="*/ 80 h 320"/>
                <a:gd name="T50" fmla="*/ 300 w 400"/>
                <a:gd name="T51" fmla="*/ 180 h 320"/>
                <a:gd name="T52" fmla="*/ 200 w 400"/>
                <a:gd name="T53" fmla="*/ 280 h 320"/>
                <a:gd name="T54" fmla="*/ 346 w 400"/>
                <a:gd name="T55" fmla="*/ 128 h 320"/>
                <a:gd name="T56" fmla="*/ 332 w 400"/>
                <a:gd name="T57" fmla="*/ 114 h 320"/>
                <a:gd name="T58" fmla="*/ 346 w 400"/>
                <a:gd name="T59" fmla="*/ 100 h 320"/>
                <a:gd name="T60" fmla="*/ 360 w 400"/>
                <a:gd name="T61" fmla="*/ 114 h 320"/>
                <a:gd name="T62" fmla="*/ 346 w 400"/>
                <a:gd name="T63" fmla="*/ 12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320">
                  <a:moveTo>
                    <a:pt x="200" y="120"/>
                  </a:moveTo>
                  <a:cubicBezTo>
                    <a:pt x="167" y="120"/>
                    <a:pt x="140" y="147"/>
                    <a:pt x="140" y="180"/>
                  </a:cubicBezTo>
                  <a:cubicBezTo>
                    <a:pt x="140" y="213"/>
                    <a:pt x="167" y="240"/>
                    <a:pt x="200" y="240"/>
                  </a:cubicBezTo>
                  <a:cubicBezTo>
                    <a:pt x="233" y="240"/>
                    <a:pt x="260" y="213"/>
                    <a:pt x="260" y="180"/>
                  </a:cubicBezTo>
                  <a:cubicBezTo>
                    <a:pt x="260" y="147"/>
                    <a:pt x="233" y="120"/>
                    <a:pt x="200" y="120"/>
                  </a:cubicBezTo>
                  <a:close/>
                  <a:moveTo>
                    <a:pt x="360" y="60"/>
                  </a:moveTo>
                  <a:cubicBezTo>
                    <a:pt x="312" y="60"/>
                    <a:pt x="312" y="60"/>
                    <a:pt x="312" y="60"/>
                  </a:cubicBezTo>
                  <a:cubicBezTo>
                    <a:pt x="305" y="60"/>
                    <a:pt x="298" y="55"/>
                    <a:pt x="296" y="49"/>
                  </a:cubicBezTo>
                  <a:cubicBezTo>
                    <a:pt x="284" y="11"/>
                    <a:pt x="284" y="11"/>
                    <a:pt x="284" y="11"/>
                  </a:cubicBezTo>
                  <a:cubicBezTo>
                    <a:pt x="281" y="5"/>
                    <a:pt x="274" y="0"/>
                    <a:pt x="268" y="0"/>
                  </a:cubicBezTo>
                  <a:cubicBezTo>
                    <a:pt x="132" y="0"/>
                    <a:pt x="132" y="0"/>
                    <a:pt x="132" y="0"/>
                  </a:cubicBezTo>
                  <a:cubicBezTo>
                    <a:pt x="125" y="0"/>
                    <a:pt x="118" y="5"/>
                    <a:pt x="116" y="11"/>
                  </a:cubicBezTo>
                  <a:cubicBezTo>
                    <a:pt x="104" y="49"/>
                    <a:pt x="104" y="49"/>
                    <a:pt x="104" y="49"/>
                  </a:cubicBezTo>
                  <a:cubicBezTo>
                    <a:pt x="101" y="55"/>
                    <a:pt x="94" y="60"/>
                    <a:pt x="88" y="60"/>
                  </a:cubicBezTo>
                  <a:cubicBezTo>
                    <a:pt x="40" y="60"/>
                    <a:pt x="40" y="60"/>
                    <a:pt x="40" y="60"/>
                  </a:cubicBezTo>
                  <a:cubicBezTo>
                    <a:pt x="18" y="60"/>
                    <a:pt x="0" y="78"/>
                    <a:pt x="0" y="100"/>
                  </a:cubicBezTo>
                  <a:cubicBezTo>
                    <a:pt x="0" y="280"/>
                    <a:pt x="0" y="280"/>
                    <a:pt x="0" y="280"/>
                  </a:cubicBezTo>
                  <a:cubicBezTo>
                    <a:pt x="0" y="302"/>
                    <a:pt x="18" y="320"/>
                    <a:pt x="40" y="320"/>
                  </a:cubicBezTo>
                  <a:cubicBezTo>
                    <a:pt x="360" y="320"/>
                    <a:pt x="360" y="320"/>
                    <a:pt x="360" y="320"/>
                  </a:cubicBezTo>
                  <a:cubicBezTo>
                    <a:pt x="382" y="320"/>
                    <a:pt x="400" y="302"/>
                    <a:pt x="400" y="280"/>
                  </a:cubicBezTo>
                  <a:cubicBezTo>
                    <a:pt x="400" y="100"/>
                    <a:pt x="400" y="100"/>
                    <a:pt x="400" y="100"/>
                  </a:cubicBezTo>
                  <a:cubicBezTo>
                    <a:pt x="400" y="78"/>
                    <a:pt x="382" y="60"/>
                    <a:pt x="360" y="60"/>
                  </a:cubicBezTo>
                  <a:close/>
                  <a:moveTo>
                    <a:pt x="200" y="280"/>
                  </a:moveTo>
                  <a:cubicBezTo>
                    <a:pt x="145" y="280"/>
                    <a:pt x="100" y="235"/>
                    <a:pt x="100" y="180"/>
                  </a:cubicBezTo>
                  <a:cubicBezTo>
                    <a:pt x="100" y="125"/>
                    <a:pt x="145" y="80"/>
                    <a:pt x="200" y="80"/>
                  </a:cubicBezTo>
                  <a:cubicBezTo>
                    <a:pt x="255" y="80"/>
                    <a:pt x="300" y="125"/>
                    <a:pt x="300" y="180"/>
                  </a:cubicBezTo>
                  <a:cubicBezTo>
                    <a:pt x="300" y="235"/>
                    <a:pt x="255" y="280"/>
                    <a:pt x="200" y="280"/>
                  </a:cubicBezTo>
                  <a:close/>
                  <a:moveTo>
                    <a:pt x="346" y="128"/>
                  </a:moveTo>
                  <a:cubicBezTo>
                    <a:pt x="338" y="128"/>
                    <a:pt x="332" y="122"/>
                    <a:pt x="332" y="114"/>
                  </a:cubicBezTo>
                  <a:cubicBezTo>
                    <a:pt x="332" y="106"/>
                    <a:pt x="338" y="100"/>
                    <a:pt x="346" y="100"/>
                  </a:cubicBezTo>
                  <a:cubicBezTo>
                    <a:pt x="354" y="100"/>
                    <a:pt x="360" y="106"/>
                    <a:pt x="360" y="114"/>
                  </a:cubicBezTo>
                  <a:cubicBezTo>
                    <a:pt x="360" y="122"/>
                    <a:pt x="354" y="128"/>
                    <a:pt x="346" y="1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grpSp>
        <p:nvGrpSpPr>
          <p:cNvPr id="29711" name="Group 10"/>
          <p:cNvGrpSpPr/>
          <p:nvPr/>
        </p:nvGrpSpPr>
        <p:grpSpPr bwMode="auto">
          <a:xfrm>
            <a:off x="6365875" y="3397250"/>
            <a:ext cx="776288" cy="774700"/>
            <a:chOff x="0" y="0"/>
            <a:chExt cx="826181" cy="826181"/>
          </a:xfrm>
        </p:grpSpPr>
        <p:sp>
          <p:nvSpPr>
            <p:cNvPr id="57359" name="Oval 24"/>
            <p:cNvSpPr>
              <a:spLocks noChangeArrowheads="1"/>
            </p:cNvSpPr>
            <p:nvPr/>
          </p:nvSpPr>
          <p:spPr bwMode="auto">
            <a:xfrm>
              <a:off x="0" y="0"/>
              <a:ext cx="826181" cy="826181"/>
            </a:xfrm>
            <a:prstGeom prst="ellipse">
              <a:avLst/>
            </a:prstGeom>
            <a:solidFill>
              <a:srgbClr val="F47264"/>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217930" eaLnBrk="0" hangingPunct="0">
                <a:defRPr>
                  <a:solidFill>
                    <a:schemeClr val="tx1"/>
                  </a:solidFill>
                  <a:latin typeface="Calibri" panose="020F0502020204030204" pitchFamily="34" charset="0"/>
                  <a:ea typeface="宋体" panose="02010600030101010101" pitchFamily="2" charset="-122"/>
                </a:defRPr>
              </a:lvl1pPr>
              <a:lvl2pPr defTabSz="1217930" eaLnBrk="0" hangingPunct="0">
                <a:defRPr>
                  <a:solidFill>
                    <a:schemeClr val="tx1"/>
                  </a:solidFill>
                  <a:latin typeface="Calibri" panose="020F0502020204030204" pitchFamily="34" charset="0"/>
                  <a:ea typeface="宋体" panose="02010600030101010101" pitchFamily="2" charset="-122"/>
                </a:defRPr>
              </a:lvl2pPr>
              <a:lvl3pPr defTabSz="1217930" eaLnBrk="0" hangingPunct="0">
                <a:defRPr>
                  <a:solidFill>
                    <a:schemeClr val="tx1"/>
                  </a:solidFill>
                  <a:latin typeface="Calibri" panose="020F0502020204030204" pitchFamily="34" charset="0"/>
                  <a:ea typeface="宋体" panose="02010600030101010101" pitchFamily="2" charset="-122"/>
                </a:defRPr>
              </a:lvl3pPr>
              <a:lvl4pPr defTabSz="1217930" eaLnBrk="0" hangingPunct="0">
                <a:defRPr>
                  <a:solidFill>
                    <a:schemeClr val="tx1"/>
                  </a:solidFill>
                  <a:latin typeface="Calibri" panose="020F0502020204030204" pitchFamily="34" charset="0"/>
                  <a:ea typeface="宋体" panose="02010600030101010101" pitchFamily="2" charset="-122"/>
                </a:defRPr>
              </a:lvl4pPr>
              <a:lvl5pPr defTabSz="1217930" eaLnBrk="0" hangingPunct="0">
                <a:defRPr>
                  <a:solidFill>
                    <a:schemeClr val="tx1"/>
                  </a:solidFill>
                  <a:latin typeface="Calibri" panose="020F0502020204030204" pitchFamily="34" charset="0"/>
                  <a:ea typeface="宋体" panose="02010600030101010101" pitchFamily="2" charset="-122"/>
                </a:defRPr>
              </a:lvl5pPr>
              <a:lvl6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100">
                <a:solidFill>
                  <a:srgbClr val="FFFFFF"/>
                </a:solidFill>
                <a:latin typeface="微软雅黑" panose="020B0503020204020204" pitchFamily="34" charset="-122"/>
              </a:endParaRPr>
            </a:p>
          </p:txBody>
        </p:sp>
        <p:sp>
          <p:nvSpPr>
            <p:cNvPr id="57360" name="Freeform 22"/>
            <p:cNvSpPr>
              <a:spLocks noEditPoints="1" noChangeArrowheads="1"/>
            </p:cNvSpPr>
            <p:nvPr/>
          </p:nvSpPr>
          <p:spPr bwMode="auto">
            <a:xfrm>
              <a:off x="215760" y="222846"/>
              <a:ext cx="394661" cy="394133"/>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grpSp>
        <p:nvGrpSpPr>
          <p:cNvPr id="29714" name="Group 14"/>
          <p:cNvGrpSpPr/>
          <p:nvPr/>
        </p:nvGrpSpPr>
        <p:grpSpPr bwMode="auto">
          <a:xfrm>
            <a:off x="6372225" y="4740275"/>
            <a:ext cx="776288" cy="776288"/>
            <a:chOff x="0" y="0"/>
            <a:chExt cx="826181" cy="826181"/>
          </a:xfrm>
        </p:grpSpPr>
        <p:sp>
          <p:nvSpPr>
            <p:cNvPr id="57362" name="Oval 25"/>
            <p:cNvSpPr>
              <a:spLocks noChangeArrowheads="1"/>
            </p:cNvSpPr>
            <p:nvPr/>
          </p:nvSpPr>
          <p:spPr bwMode="auto">
            <a:xfrm>
              <a:off x="0" y="0"/>
              <a:ext cx="826181" cy="826181"/>
            </a:xfrm>
            <a:prstGeom prst="ellipse">
              <a:avLst/>
            </a:prstGeom>
            <a:solidFill>
              <a:srgbClr val="7CC8EC"/>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217930" eaLnBrk="0" hangingPunct="0">
                <a:defRPr>
                  <a:solidFill>
                    <a:schemeClr val="tx1"/>
                  </a:solidFill>
                  <a:latin typeface="Calibri" panose="020F0502020204030204" pitchFamily="34" charset="0"/>
                  <a:ea typeface="宋体" panose="02010600030101010101" pitchFamily="2" charset="-122"/>
                </a:defRPr>
              </a:lvl1pPr>
              <a:lvl2pPr defTabSz="1217930" eaLnBrk="0" hangingPunct="0">
                <a:defRPr>
                  <a:solidFill>
                    <a:schemeClr val="tx1"/>
                  </a:solidFill>
                  <a:latin typeface="Calibri" panose="020F0502020204030204" pitchFamily="34" charset="0"/>
                  <a:ea typeface="宋体" panose="02010600030101010101" pitchFamily="2" charset="-122"/>
                </a:defRPr>
              </a:lvl2pPr>
              <a:lvl3pPr defTabSz="1217930" eaLnBrk="0" hangingPunct="0">
                <a:defRPr>
                  <a:solidFill>
                    <a:schemeClr val="tx1"/>
                  </a:solidFill>
                  <a:latin typeface="Calibri" panose="020F0502020204030204" pitchFamily="34" charset="0"/>
                  <a:ea typeface="宋体" panose="02010600030101010101" pitchFamily="2" charset="-122"/>
                </a:defRPr>
              </a:lvl3pPr>
              <a:lvl4pPr defTabSz="1217930" eaLnBrk="0" hangingPunct="0">
                <a:defRPr>
                  <a:solidFill>
                    <a:schemeClr val="tx1"/>
                  </a:solidFill>
                  <a:latin typeface="Calibri" panose="020F0502020204030204" pitchFamily="34" charset="0"/>
                  <a:ea typeface="宋体" panose="02010600030101010101" pitchFamily="2" charset="-122"/>
                </a:defRPr>
              </a:lvl4pPr>
              <a:lvl5pPr defTabSz="1217930" eaLnBrk="0" hangingPunct="0">
                <a:defRPr>
                  <a:solidFill>
                    <a:schemeClr val="tx1"/>
                  </a:solidFill>
                  <a:latin typeface="Calibri" panose="020F0502020204030204" pitchFamily="34" charset="0"/>
                  <a:ea typeface="宋体" panose="02010600030101010101" pitchFamily="2" charset="-122"/>
                </a:defRPr>
              </a:lvl5pPr>
              <a:lvl6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100">
                <a:solidFill>
                  <a:srgbClr val="FFFFFF"/>
                </a:solidFill>
                <a:latin typeface="微软雅黑" panose="020B0503020204020204" pitchFamily="34" charset="-122"/>
              </a:endParaRPr>
            </a:p>
          </p:txBody>
        </p:sp>
        <p:sp>
          <p:nvSpPr>
            <p:cNvPr id="57363" name="Freeform 27"/>
            <p:cNvSpPr>
              <a:spLocks noEditPoints="1" noChangeArrowheads="1"/>
            </p:cNvSpPr>
            <p:nvPr/>
          </p:nvSpPr>
          <p:spPr bwMode="auto">
            <a:xfrm>
              <a:off x="185243" y="257095"/>
              <a:ext cx="455693" cy="325635"/>
            </a:xfrm>
            <a:custGeom>
              <a:avLst/>
              <a:gdLst>
                <a:gd name="T0" fmla="*/ 392 w 392"/>
                <a:gd name="T1" fmla="*/ 40 h 280"/>
                <a:gd name="T2" fmla="*/ 392 w 392"/>
                <a:gd name="T3" fmla="*/ 16 h 280"/>
                <a:gd name="T4" fmla="*/ 376 w 392"/>
                <a:gd name="T5" fmla="*/ 0 h 280"/>
                <a:gd name="T6" fmla="*/ 16 w 392"/>
                <a:gd name="T7" fmla="*/ 0 h 280"/>
                <a:gd name="T8" fmla="*/ 0 w 392"/>
                <a:gd name="T9" fmla="*/ 16 h 280"/>
                <a:gd name="T10" fmla="*/ 0 w 392"/>
                <a:gd name="T11" fmla="*/ 40 h 280"/>
                <a:gd name="T12" fmla="*/ 40 w 392"/>
                <a:gd name="T13" fmla="*/ 40 h 280"/>
                <a:gd name="T14" fmla="*/ 40 w 392"/>
                <a:gd name="T15" fmla="*/ 80 h 280"/>
                <a:gd name="T16" fmla="*/ 0 w 392"/>
                <a:gd name="T17" fmla="*/ 80 h 280"/>
                <a:gd name="T18" fmla="*/ 0 w 392"/>
                <a:gd name="T19" fmla="*/ 120 h 280"/>
                <a:gd name="T20" fmla="*/ 40 w 392"/>
                <a:gd name="T21" fmla="*/ 120 h 280"/>
                <a:gd name="T22" fmla="*/ 40 w 392"/>
                <a:gd name="T23" fmla="*/ 160 h 280"/>
                <a:gd name="T24" fmla="*/ 0 w 392"/>
                <a:gd name="T25" fmla="*/ 160 h 280"/>
                <a:gd name="T26" fmla="*/ 0 w 392"/>
                <a:gd name="T27" fmla="*/ 200 h 280"/>
                <a:gd name="T28" fmla="*/ 40 w 392"/>
                <a:gd name="T29" fmla="*/ 200 h 280"/>
                <a:gd name="T30" fmla="*/ 40 w 392"/>
                <a:gd name="T31" fmla="*/ 240 h 280"/>
                <a:gd name="T32" fmla="*/ 0 w 392"/>
                <a:gd name="T33" fmla="*/ 240 h 280"/>
                <a:gd name="T34" fmla="*/ 0 w 392"/>
                <a:gd name="T35" fmla="*/ 264 h 280"/>
                <a:gd name="T36" fmla="*/ 16 w 392"/>
                <a:gd name="T37" fmla="*/ 280 h 280"/>
                <a:gd name="T38" fmla="*/ 376 w 392"/>
                <a:gd name="T39" fmla="*/ 280 h 280"/>
                <a:gd name="T40" fmla="*/ 392 w 392"/>
                <a:gd name="T41" fmla="*/ 264 h 280"/>
                <a:gd name="T42" fmla="*/ 392 w 392"/>
                <a:gd name="T43" fmla="*/ 240 h 280"/>
                <a:gd name="T44" fmla="*/ 352 w 392"/>
                <a:gd name="T45" fmla="*/ 240 h 280"/>
                <a:gd name="T46" fmla="*/ 352 w 392"/>
                <a:gd name="T47" fmla="*/ 200 h 280"/>
                <a:gd name="T48" fmla="*/ 392 w 392"/>
                <a:gd name="T49" fmla="*/ 200 h 280"/>
                <a:gd name="T50" fmla="*/ 392 w 392"/>
                <a:gd name="T51" fmla="*/ 160 h 280"/>
                <a:gd name="T52" fmla="*/ 352 w 392"/>
                <a:gd name="T53" fmla="*/ 160 h 280"/>
                <a:gd name="T54" fmla="*/ 352 w 392"/>
                <a:gd name="T55" fmla="*/ 120 h 280"/>
                <a:gd name="T56" fmla="*/ 392 w 392"/>
                <a:gd name="T57" fmla="*/ 120 h 280"/>
                <a:gd name="T58" fmla="*/ 392 w 392"/>
                <a:gd name="T59" fmla="*/ 80 h 280"/>
                <a:gd name="T60" fmla="*/ 352 w 392"/>
                <a:gd name="T61" fmla="*/ 80 h 280"/>
                <a:gd name="T62" fmla="*/ 352 w 392"/>
                <a:gd name="T63" fmla="*/ 40 h 280"/>
                <a:gd name="T64" fmla="*/ 392 w 392"/>
                <a:gd name="T65" fmla="*/ 40 h 280"/>
                <a:gd name="T66" fmla="*/ 152 w 392"/>
                <a:gd name="T67" fmla="*/ 200 h 280"/>
                <a:gd name="T68" fmla="*/ 152 w 392"/>
                <a:gd name="T69" fmla="*/ 80 h 280"/>
                <a:gd name="T70" fmla="*/ 252 w 392"/>
                <a:gd name="T71" fmla="*/ 140 h 280"/>
                <a:gd name="T72" fmla="*/ 152 w 392"/>
                <a:gd name="T73" fmla="*/ 20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2" h="280">
                  <a:moveTo>
                    <a:pt x="392" y="40"/>
                  </a:moveTo>
                  <a:cubicBezTo>
                    <a:pt x="392" y="16"/>
                    <a:pt x="392" y="16"/>
                    <a:pt x="392" y="16"/>
                  </a:cubicBezTo>
                  <a:cubicBezTo>
                    <a:pt x="392" y="7"/>
                    <a:pt x="385" y="0"/>
                    <a:pt x="376" y="0"/>
                  </a:cubicBezTo>
                  <a:cubicBezTo>
                    <a:pt x="16" y="0"/>
                    <a:pt x="16" y="0"/>
                    <a:pt x="16" y="0"/>
                  </a:cubicBezTo>
                  <a:cubicBezTo>
                    <a:pt x="7" y="0"/>
                    <a:pt x="0" y="7"/>
                    <a:pt x="0" y="16"/>
                  </a:cubicBezTo>
                  <a:cubicBezTo>
                    <a:pt x="0" y="40"/>
                    <a:pt x="0" y="40"/>
                    <a:pt x="0" y="40"/>
                  </a:cubicBezTo>
                  <a:cubicBezTo>
                    <a:pt x="40" y="40"/>
                    <a:pt x="40" y="40"/>
                    <a:pt x="40" y="40"/>
                  </a:cubicBezTo>
                  <a:cubicBezTo>
                    <a:pt x="40" y="80"/>
                    <a:pt x="40" y="80"/>
                    <a:pt x="40" y="80"/>
                  </a:cubicBezTo>
                  <a:cubicBezTo>
                    <a:pt x="0" y="80"/>
                    <a:pt x="0" y="80"/>
                    <a:pt x="0" y="80"/>
                  </a:cubicBezTo>
                  <a:cubicBezTo>
                    <a:pt x="0" y="120"/>
                    <a:pt x="0" y="120"/>
                    <a:pt x="0" y="120"/>
                  </a:cubicBezTo>
                  <a:cubicBezTo>
                    <a:pt x="40" y="120"/>
                    <a:pt x="40" y="120"/>
                    <a:pt x="40" y="120"/>
                  </a:cubicBezTo>
                  <a:cubicBezTo>
                    <a:pt x="40" y="160"/>
                    <a:pt x="40" y="160"/>
                    <a:pt x="40" y="160"/>
                  </a:cubicBezTo>
                  <a:cubicBezTo>
                    <a:pt x="0" y="160"/>
                    <a:pt x="0" y="160"/>
                    <a:pt x="0" y="160"/>
                  </a:cubicBezTo>
                  <a:cubicBezTo>
                    <a:pt x="0" y="200"/>
                    <a:pt x="0" y="200"/>
                    <a:pt x="0" y="200"/>
                  </a:cubicBezTo>
                  <a:cubicBezTo>
                    <a:pt x="40" y="200"/>
                    <a:pt x="40" y="200"/>
                    <a:pt x="40" y="200"/>
                  </a:cubicBezTo>
                  <a:cubicBezTo>
                    <a:pt x="40" y="240"/>
                    <a:pt x="40" y="240"/>
                    <a:pt x="40" y="240"/>
                  </a:cubicBezTo>
                  <a:cubicBezTo>
                    <a:pt x="0" y="240"/>
                    <a:pt x="0" y="240"/>
                    <a:pt x="0" y="240"/>
                  </a:cubicBezTo>
                  <a:cubicBezTo>
                    <a:pt x="0" y="264"/>
                    <a:pt x="0" y="264"/>
                    <a:pt x="0" y="264"/>
                  </a:cubicBezTo>
                  <a:cubicBezTo>
                    <a:pt x="0" y="273"/>
                    <a:pt x="7" y="280"/>
                    <a:pt x="16" y="280"/>
                  </a:cubicBezTo>
                  <a:cubicBezTo>
                    <a:pt x="376" y="280"/>
                    <a:pt x="376" y="280"/>
                    <a:pt x="376" y="280"/>
                  </a:cubicBezTo>
                  <a:cubicBezTo>
                    <a:pt x="385" y="280"/>
                    <a:pt x="392" y="273"/>
                    <a:pt x="392" y="264"/>
                  </a:cubicBezTo>
                  <a:cubicBezTo>
                    <a:pt x="392" y="240"/>
                    <a:pt x="392" y="240"/>
                    <a:pt x="392" y="240"/>
                  </a:cubicBezTo>
                  <a:cubicBezTo>
                    <a:pt x="352" y="240"/>
                    <a:pt x="352" y="240"/>
                    <a:pt x="352" y="240"/>
                  </a:cubicBezTo>
                  <a:cubicBezTo>
                    <a:pt x="352" y="200"/>
                    <a:pt x="352" y="200"/>
                    <a:pt x="352" y="200"/>
                  </a:cubicBezTo>
                  <a:cubicBezTo>
                    <a:pt x="392" y="200"/>
                    <a:pt x="392" y="200"/>
                    <a:pt x="392" y="200"/>
                  </a:cubicBezTo>
                  <a:cubicBezTo>
                    <a:pt x="392" y="160"/>
                    <a:pt x="392" y="160"/>
                    <a:pt x="392" y="160"/>
                  </a:cubicBezTo>
                  <a:cubicBezTo>
                    <a:pt x="352" y="160"/>
                    <a:pt x="352" y="160"/>
                    <a:pt x="352" y="160"/>
                  </a:cubicBezTo>
                  <a:cubicBezTo>
                    <a:pt x="352" y="120"/>
                    <a:pt x="352" y="120"/>
                    <a:pt x="352" y="120"/>
                  </a:cubicBezTo>
                  <a:cubicBezTo>
                    <a:pt x="392" y="120"/>
                    <a:pt x="392" y="120"/>
                    <a:pt x="392" y="120"/>
                  </a:cubicBezTo>
                  <a:cubicBezTo>
                    <a:pt x="392" y="80"/>
                    <a:pt x="392" y="80"/>
                    <a:pt x="392" y="80"/>
                  </a:cubicBezTo>
                  <a:cubicBezTo>
                    <a:pt x="352" y="80"/>
                    <a:pt x="352" y="80"/>
                    <a:pt x="352" y="80"/>
                  </a:cubicBezTo>
                  <a:cubicBezTo>
                    <a:pt x="352" y="40"/>
                    <a:pt x="352" y="40"/>
                    <a:pt x="352" y="40"/>
                  </a:cubicBezTo>
                  <a:lnTo>
                    <a:pt x="392" y="40"/>
                  </a:lnTo>
                  <a:close/>
                  <a:moveTo>
                    <a:pt x="152" y="200"/>
                  </a:moveTo>
                  <a:cubicBezTo>
                    <a:pt x="152" y="80"/>
                    <a:pt x="152" y="80"/>
                    <a:pt x="152" y="80"/>
                  </a:cubicBezTo>
                  <a:cubicBezTo>
                    <a:pt x="252" y="140"/>
                    <a:pt x="252" y="140"/>
                    <a:pt x="252" y="140"/>
                  </a:cubicBezTo>
                  <a:lnTo>
                    <a:pt x="152" y="20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grpSp>
        <p:nvGrpSpPr>
          <p:cNvPr id="29717" name="Group 15"/>
          <p:cNvGrpSpPr/>
          <p:nvPr/>
        </p:nvGrpSpPr>
        <p:grpSpPr bwMode="auto">
          <a:xfrm>
            <a:off x="6365875" y="2046288"/>
            <a:ext cx="776288" cy="776287"/>
            <a:chOff x="0" y="0"/>
            <a:chExt cx="826181" cy="826181"/>
          </a:xfrm>
        </p:grpSpPr>
        <p:sp>
          <p:nvSpPr>
            <p:cNvPr id="57365" name="Oval 26"/>
            <p:cNvSpPr>
              <a:spLocks noChangeArrowheads="1"/>
            </p:cNvSpPr>
            <p:nvPr/>
          </p:nvSpPr>
          <p:spPr bwMode="auto">
            <a:xfrm>
              <a:off x="0" y="0"/>
              <a:ext cx="826181" cy="826181"/>
            </a:xfrm>
            <a:prstGeom prst="ellipse">
              <a:avLst/>
            </a:prstGeom>
            <a:solidFill>
              <a:srgbClr val="868AD1"/>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217930" eaLnBrk="0" hangingPunct="0">
                <a:defRPr>
                  <a:solidFill>
                    <a:schemeClr val="tx1"/>
                  </a:solidFill>
                  <a:latin typeface="Calibri" panose="020F0502020204030204" pitchFamily="34" charset="0"/>
                  <a:ea typeface="宋体" panose="02010600030101010101" pitchFamily="2" charset="-122"/>
                </a:defRPr>
              </a:lvl1pPr>
              <a:lvl2pPr defTabSz="1217930" eaLnBrk="0" hangingPunct="0">
                <a:defRPr>
                  <a:solidFill>
                    <a:schemeClr val="tx1"/>
                  </a:solidFill>
                  <a:latin typeface="Calibri" panose="020F0502020204030204" pitchFamily="34" charset="0"/>
                  <a:ea typeface="宋体" panose="02010600030101010101" pitchFamily="2" charset="-122"/>
                </a:defRPr>
              </a:lvl2pPr>
              <a:lvl3pPr defTabSz="1217930" eaLnBrk="0" hangingPunct="0">
                <a:defRPr>
                  <a:solidFill>
                    <a:schemeClr val="tx1"/>
                  </a:solidFill>
                  <a:latin typeface="Calibri" panose="020F0502020204030204" pitchFamily="34" charset="0"/>
                  <a:ea typeface="宋体" panose="02010600030101010101" pitchFamily="2" charset="-122"/>
                </a:defRPr>
              </a:lvl3pPr>
              <a:lvl4pPr defTabSz="1217930" eaLnBrk="0" hangingPunct="0">
                <a:defRPr>
                  <a:solidFill>
                    <a:schemeClr val="tx1"/>
                  </a:solidFill>
                  <a:latin typeface="Calibri" panose="020F0502020204030204" pitchFamily="34" charset="0"/>
                  <a:ea typeface="宋体" panose="02010600030101010101" pitchFamily="2" charset="-122"/>
                </a:defRPr>
              </a:lvl4pPr>
              <a:lvl5pPr defTabSz="1217930" eaLnBrk="0" hangingPunct="0">
                <a:defRPr>
                  <a:solidFill>
                    <a:schemeClr val="tx1"/>
                  </a:solidFill>
                  <a:latin typeface="Calibri" panose="020F0502020204030204" pitchFamily="34" charset="0"/>
                  <a:ea typeface="宋体" panose="02010600030101010101" pitchFamily="2" charset="-122"/>
                </a:defRPr>
              </a:lvl5pPr>
              <a:lvl6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100">
                <a:solidFill>
                  <a:srgbClr val="FFFFFF"/>
                </a:solidFill>
                <a:latin typeface="微软雅黑" panose="020B0503020204020204" pitchFamily="34" charset="-122"/>
              </a:endParaRPr>
            </a:p>
          </p:txBody>
        </p:sp>
        <p:sp>
          <p:nvSpPr>
            <p:cNvPr id="57366" name="Freeform 6"/>
            <p:cNvSpPr>
              <a:spLocks noEditPoints="1" noChangeArrowheads="1"/>
            </p:cNvSpPr>
            <p:nvPr/>
          </p:nvSpPr>
          <p:spPr bwMode="auto">
            <a:xfrm>
              <a:off x="155390" y="149368"/>
              <a:ext cx="515401" cy="527448"/>
            </a:xfrm>
            <a:custGeom>
              <a:avLst/>
              <a:gdLst>
                <a:gd name="T0" fmla="*/ 121 w 417"/>
                <a:gd name="T1" fmla="*/ 94 h 426"/>
                <a:gd name="T2" fmla="*/ 85 w 417"/>
                <a:gd name="T3" fmla="*/ 341 h 426"/>
                <a:gd name="T4" fmla="*/ 332 w 417"/>
                <a:gd name="T5" fmla="*/ 305 h 426"/>
                <a:gd name="T6" fmla="*/ 267 w 417"/>
                <a:gd name="T7" fmla="*/ 159 h 426"/>
                <a:gd name="T8" fmla="*/ 121 w 417"/>
                <a:gd name="T9" fmla="*/ 94 h 426"/>
                <a:gd name="T10" fmla="*/ 306 w 417"/>
                <a:gd name="T11" fmla="*/ 286 h 426"/>
                <a:gd name="T12" fmla="*/ 199 w 417"/>
                <a:gd name="T13" fmla="*/ 227 h 426"/>
                <a:gd name="T14" fmla="*/ 140 w 417"/>
                <a:gd name="T15" fmla="*/ 120 h 426"/>
                <a:gd name="T16" fmla="*/ 247 w 417"/>
                <a:gd name="T17" fmla="*/ 179 h 426"/>
                <a:gd name="T18" fmla="*/ 306 w 417"/>
                <a:gd name="T19" fmla="*/ 286 h 426"/>
                <a:gd name="T20" fmla="*/ 309 w 417"/>
                <a:gd name="T21" fmla="*/ 128 h 426"/>
                <a:gd name="T22" fmla="*/ 323 w 417"/>
                <a:gd name="T23" fmla="*/ 122 h 426"/>
                <a:gd name="T24" fmla="*/ 361 w 417"/>
                <a:gd name="T25" fmla="*/ 84 h 426"/>
                <a:gd name="T26" fmla="*/ 361 w 417"/>
                <a:gd name="T27" fmla="*/ 56 h 426"/>
                <a:gd name="T28" fmla="*/ 333 w 417"/>
                <a:gd name="T29" fmla="*/ 56 h 426"/>
                <a:gd name="T30" fmla="*/ 295 w 417"/>
                <a:gd name="T31" fmla="*/ 94 h 426"/>
                <a:gd name="T32" fmla="*/ 295 w 417"/>
                <a:gd name="T33" fmla="*/ 122 h 426"/>
                <a:gd name="T34" fmla="*/ 309 w 417"/>
                <a:gd name="T35" fmla="*/ 128 h 426"/>
                <a:gd name="T36" fmla="*/ 237 w 417"/>
                <a:gd name="T37" fmla="*/ 79 h 426"/>
                <a:gd name="T38" fmla="*/ 247 w 417"/>
                <a:gd name="T39" fmla="*/ 81 h 426"/>
                <a:gd name="T40" fmla="*/ 264 w 417"/>
                <a:gd name="T41" fmla="*/ 71 h 426"/>
                <a:gd name="T42" fmla="*/ 286 w 417"/>
                <a:gd name="T43" fmla="*/ 33 h 426"/>
                <a:gd name="T44" fmla="*/ 278 w 417"/>
                <a:gd name="T45" fmla="*/ 5 h 426"/>
                <a:gd name="T46" fmla="*/ 251 w 417"/>
                <a:gd name="T47" fmla="*/ 13 h 426"/>
                <a:gd name="T48" fmla="*/ 229 w 417"/>
                <a:gd name="T49" fmla="*/ 52 h 426"/>
                <a:gd name="T50" fmla="*/ 237 w 417"/>
                <a:gd name="T51" fmla="*/ 79 h 426"/>
                <a:gd name="T52" fmla="*/ 412 w 417"/>
                <a:gd name="T53" fmla="*/ 139 h 426"/>
                <a:gd name="T54" fmla="*/ 385 w 417"/>
                <a:gd name="T55" fmla="*/ 131 h 426"/>
                <a:gd name="T56" fmla="*/ 346 w 417"/>
                <a:gd name="T57" fmla="*/ 153 h 426"/>
                <a:gd name="T58" fmla="*/ 338 w 417"/>
                <a:gd name="T59" fmla="*/ 180 h 426"/>
                <a:gd name="T60" fmla="*/ 356 w 417"/>
                <a:gd name="T61" fmla="*/ 190 h 426"/>
                <a:gd name="T62" fmla="*/ 366 w 417"/>
                <a:gd name="T63" fmla="*/ 188 h 426"/>
                <a:gd name="T64" fmla="*/ 404 w 417"/>
                <a:gd name="T65" fmla="*/ 166 h 426"/>
                <a:gd name="T66" fmla="*/ 412 w 417"/>
                <a:gd name="T67" fmla="*/ 13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426">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grpSp>
        <p:nvGrpSpPr>
          <p:cNvPr id="26634" name="组合 61"/>
          <p:cNvGrpSpPr/>
          <p:nvPr/>
        </p:nvGrpSpPr>
        <p:grpSpPr bwMode="auto">
          <a:xfrm>
            <a:off x="1619250" y="2006600"/>
            <a:ext cx="4208463" cy="1065213"/>
            <a:chOff x="0" y="0"/>
            <a:chExt cx="4208005" cy="1067154"/>
          </a:xfrm>
        </p:grpSpPr>
        <p:sp>
          <p:nvSpPr>
            <p:cNvPr id="26650" name="矩形 62"/>
            <p:cNvSpPr>
              <a:spLocks noChangeArrowheads="1"/>
            </p:cNvSpPr>
            <p:nvPr/>
          </p:nvSpPr>
          <p:spPr bwMode="auto">
            <a:xfrm>
              <a:off x="0" y="327621"/>
              <a:ext cx="4208005" cy="739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1400" dirty="0">
                  <a:solidFill>
                    <a:srgbClr val="262626"/>
                  </a:solidFill>
                  <a:latin typeface="微软雅黑" panose="020B0503020204020204" pitchFamily="34" charset="-122"/>
                  <a:ea typeface="微软雅黑" panose="020B0503020204020204" pitchFamily="34" charset="-122"/>
                  <a:sym typeface="+mn-ea"/>
                </a:rPr>
                <a:t>请在此处输入您的文本，或者复制您的文本粘贴到此处</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请在此处输入您的文本，或者复制您的文本粘贴到此处</a:t>
              </a:r>
              <a:r>
                <a:rPr lang="zh-CN" altLang="en-US" sz="14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369" name="文本框 63"/>
            <p:cNvSpPr txBox="1">
              <a:spLocks noChangeArrowheads="1"/>
            </p:cNvSpPr>
            <p:nvPr/>
          </p:nvSpPr>
          <p:spPr bwMode="auto">
            <a:xfrm>
              <a:off x="0" y="0"/>
              <a:ext cx="23774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7E7E7D"/>
                  </a:solidFill>
                  <a:latin typeface="微软雅黑" panose="020B0503020204020204" pitchFamily="34" charset="-122"/>
                  <a:ea typeface="微软雅黑" panose="020B0503020204020204" pitchFamily="34" charset="-122"/>
                </a:rPr>
                <a:t>单击此处添加标题</a:t>
              </a:r>
            </a:p>
          </p:txBody>
        </p:sp>
      </p:grpSp>
      <p:grpSp>
        <p:nvGrpSpPr>
          <p:cNvPr id="26635" name="组合 64"/>
          <p:cNvGrpSpPr/>
          <p:nvPr/>
        </p:nvGrpSpPr>
        <p:grpSpPr bwMode="auto">
          <a:xfrm>
            <a:off x="1619250" y="3362325"/>
            <a:ext cx="4208463" cy="1066800"/>
            <a:chOff x="0" y="0"/>
            <a:chExt cx="4208005" cy="1065774"/>
          </a:xfrm>
        </p:grpSpPr>
        <p:sp>
          <p:nvSpPr>
            <p:cNvPr id="26648" name="矩形 65"/>
            <p:cNvSpPr>
              <a:spLocks noChangeArrowheads="1"/>
            </p:cNvSpPr>
            <p:nvPr/>
          </p:nvSpPr>
          <p:spPr bwMode="auto">
            <a:xfrm>
              <a:off x="0" y="326710"/>
              <a:ext cx="4208005" cy="73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1400" dirty="0">
                  <a:solidFill>
                    <a:srgbClr val="262626"/>
                  </a:solidFill>
                  <a:latin typeface="微软雅黑" panose="020B0503020204020204" pitchFamily="34" charset="-122"/>
                  <a:ea typeface="微软雅黑" panose="020B0503020204020204" pitchFamily="34" charset="-122"/>
                  <a:sym typeface="+mn-ea"/>
                </a:rPr>
                <a:t>请在此处输入您的文本，或者复制您的文本粘贴到此处</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请在此处输入您的文本，或者复制您的文本粘贴到此处</a:t>
              </a:r>
              <a:r>
                <a:rPr lang="zh-CN" altLang="en-US" sz="14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372" name="文本框 66"/>
            <p:cNvSpPr txBox="1">
              <a:spLocks noChangeArrowheads="1"/>
            </p:cNvSpPr>
            <p:nvPr/>
          </p:nvSpPr>
          <p:spPr bwMode="auto">
            <a:xfrm>
              <a:off x="0" y="0"/>
              <a:ext cx="23774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7E7E7D"/>
                  </a:solidFill>
                  <a:latin typeface="微软雅黑" panose="020B0503020204020204" pitchFamily="34" charset="-122"/>
                  <a:ea typeface="微软雅黑" panose="020B0503020204020204" pitchFamily="34" charset="-122"/>
                </a:rPr>
                <a:t>单击此处添加标题</a:t>
              </a:r>
            </a:p>
          </p:txBody>
        </p:sp>
      </p:grpSp>
      <p:grpSp>
        <p:nvGrpSpPr>
          <p:cNvPr id="26636" name="组合 67"/>
          <p:cNvGrpSpPr/>
          <p:nvPr/>
        </p:nvGrpSpPr>
        <p:grpSpPr bwMode="auto">
          <a:xfrm>
            <a:off x="1619250" y="4713288"/>
            <a:ext cx="4208463" cy="1066800"/>
            <a:chOff x="0" y="0"/>
            <a:chExt cx="4208005" cy="1065774"/>
          </a:xfrm>
        </p:grpSpPr>
        <p:sp>
          <p:nvSpPr>
            <p:cNvPr id="26646" name="矩形 68"/>
            <p:cNvSpPr>
              <a:spLocks noChangeArrowheads="1"/>
            </p:cNvSpPr>
            <p:nvPr/>
          </p:nvSpPr>
          <p:spPr bwMode="auto">
            <a:xfrm>
              <a:off x="0" y="326710"/>
              <a:ext cx="4208005" cy="73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1400" dirty="0">
                  <a:solidFill>
                    <a:srgbClr val="262626"/>
                  </a:solidFill>
                  <a:latin typeface="微软雅黑" panose="020B0503020204020204" pitchFamily="34" charset="-122"/>
                  <a:ea typeface="微软雅黑" panose="020B0503020204020204" pitchFamily="34" charset="-122"/>
                  <a:sym typeface="+mn-ea"/>
                </a:rPr>
                <a:t>请在此处输入您的文本，或者复制您的文本粘贴到此处</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请在此处输入您的文本，或者复制您的文本粘贴到此处</a:t>
              </a:r>
              <a:r>
                <a:rPr lang="zh-CN" altLang="en-US" sz="14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375" name="文本框 69"/>
            <p:cNvSpPr txBox="1">
              <a:spLocks noChangeArrowheads="1"/>
            </p:cNvSpPr>
            <p:nvPr/>
          </p:nvSpPr>
          <p:spPr bwMode="auto">
            <a:xfrm>
              <a:off x="0" y="0"/>
              <a:ext cx="23774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7E7E7D"/>
                  </a:solidFill>
                  <a:latin typeface="微软雅黑" panose="020B0503020204020204" pitchFamily="34" charset="-122"/>
                  <a:ea typeface="微软雅黑" panose="020B0503020204020204" pitchFamily="34" charset="-122"/>
                </a:rPr>
                <a:t>单击此处添加标题</a:t>
              </a:r>
            </a:p>
          </p:txBody>
        </p:sp>
      </p:grpSp>
      <p:grpSp>
        <p:nvGrpSpPr>
          <p:cNvPr id="26637" name="组合 70"/>
          <p:cNvGrpSpPr/>
          <p:nvPr/>
        </p:nvGrpSpPr>
        <p:grpSpPr bwMode="auto">
          <a:xfrm>
            <a:off x="7248525" y="2001838"/>
            <a:ext cx="4208463" cy="1066800"/>
            <a:chOff x="0" y="0"/>
            <a:chExt cx="4208005" cy="1065774"/>
          </a:xfrm>
        </p:grpSpPr>
        <p:sp>
          <p:nvSpPr>
            <p:cNvPr id="26644" name="矩形 71"/>
            <p:cNvSpPr>
              <a:spLocks noChangeArrowheads="1"/>
            </p:cNvSpPr>
            <p:nvPr/>
          </p:nvSpPr>
          <p:spPr bwMode="auto">
            <a:xfrm>
              <a:off x="0" y="326710"/>
              <a:ext cx="4208005" cy="73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1400" dirty="0">
                  <a:solidFill>
                    <a:srgbClr val="262626"/>
                  </a:solidFill>
                  <a:latin typeface="微软雅黑" panose="020B0503020204020204" pitchFamily="34" charset="-122"/>
                  <a:ea typeface="微软雅黑" panose="020B0503020204020204" pitchFamily="34" charset="-122"/>
                  <a:sym typeface="+mn-ea"/>
                </a:rPr>
                <a:t>请在此处输入您的文本，或者复制您的文本粘贴到此处</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请在此处输入您的文本，或者复制您的文本粘贴到此处</a:t>
              </a:r>
              <a:r>
                <a:rPr lang="zh-CN" altLang="en-US" sz="14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378" name="文本框 72"/>
            <p:cNvSpPr txBox="1">
              <a:spLocks noChangeArrowheads="1"/>
            </p:cNvSpPr>
            <p:nvPr/>
          </p:nvSpPr>
          <p:spPr bwMode="auto">
            <a:xfrm>
              <a:off x="0" y="0"/>
              <a:ext cx="23774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7E7E7D"/>
                  </a:solidFill>
                  <a:latin typeface="微软雅黑" panose="020B0503020204020204" pitchFamily="34" charset="-122"/>
                  <a:ea typeface="微软雅黑" panose="020B0503020204020204" pitchFamily="34" charset="-122"/>
                </a:rPr>
                <a:t>单击此处添加标题</a:t>
              </a:r>
            </a:p>
          </p:txBody>
        </p:sp>
      </p:grpSp>
      <p:grpSp>
        <p:nvGrpSpPr>
          <p:cNvPr id="26638" name="组合 73"/>
          <p:cNvGrpSpPr/>
          <p:nvPr/>
        </p:nvGrpSpPr>
        <p:grpSpPr bwMode="auto">
          <a:xfrm>
            <a:off x="7248525" y="3359150"/>
            <a:ext cx="4208463" cy="1066800"/>
            <a:chOff x="0" y="0"/>
            <a:chExt cx="4208005" cy="1065774"/>
          </a:xfrm>
        </p:grpSpPr>
        <p:sp>
          <p:nvSpPr>
            <p:cNvPr id="26642" name="矩形 74"/>
            <p:cNvSpPr>
              <a:spLocks noChangeArrowheads="1"/>
            </p:cNvSpPr>
            <p:nvPr/>
          </p:nvSpPr>
          <p:spPr bwMode="auto">
            <a:xfrm>
              <a:off x="0" y="326710"/>
              <a:ext cx="4208005" cy="73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1400" dirty="0">
                  <a:solidFill>
                    <a:srgbClr val="262626"/>
                  </a:solidFill>
                  <a:latin typeface="微软雅黑" panose="020B0503020204020204" pitchFamily="34" charset="-122"/>
                  <a:ea typeface="微软雅黑" panose="020B0503020204020204" pitchFamily="34" charset="-122"/>
                  <a:sym typeface="+mn-ea"/>
                </a:rPr>
                <a:t>请在此处输入您的文本，或者复制您的文本粘贴到此处</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请在此处输入您的文本，或者复制您的文本粘贴到此处</a:t>
              </a:r>
              <a:r>
                <a:rPr lang="zh-CN" altLang="en-US" sz="14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381" name="文本框 75"/>
            <p:cNvSpPr txBox="1">
              <a:spLocks noChangeArrowheads="1"/>
            </p:cNvSpPr>
            <p:nvPr/>
          </p:nvSpPr>
          <p:spPr bwMode="auto">
            <a:xfrm>
              <a:off x="0" y="0"/>
              <a:ext cx="23774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7E7E7D"/>
                  </a:solidFill>
                  <a:latin typeface="微软雅黑" panose="020B0503020204020204" pitchFamily="34" charset="-122"/>
                  <a:ea typeface="微软雅黑" panose="020B0503020204020204" pitchFamily="34" charset="-122"/>
                </a:rPr>
                <a:t>单击此处添加标题</a:t>
              </a:r>
            </a:p>
          </p:txBody>
        </p:sp>
      </p:grpSp>
      <p:grpSp>
        <p:nvGrpSpPr>
          <p:cNvPr id="26639" name="组合 76"/>
          <p:cNvGrpSpPr/>
          <p:nvPr/>
        </p:nvGrpSpPr>
        <p:grpSpPr bwMode="auto">
          <a:xfrm>
            <a:off x="7248525" y="4710113"/>
            <a:ext cx="4208463" cy="1065212"/>
            <a:chOff x="0" y="0"/>
            <a:chExt cx="4208005" cy="1067155"/>
          </a:xfrm>
        </p:grpSpPr>
        <p:sp>
          <p:nvSpPr>
            <p:cNvPr id="26640" name="矩形 77"/>
            <p:cNvSpPr>
              <a:spLocks noChangeArrowheads="1"/>
            </p:cNvSpPr>
            <p:nvPr/>
          </p:nvSpPr>
          <p:spPr bwMode="auto">
            <a:xfrm>
              <a:off x="0" y="327622"/>
              <a:ext cx="4208005" cy="739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1400" dirty="0">
                  <a:solidFill>
                    <a:srgbClr val="262626"/>
                  </a:solidFill>
                  <a:latin typeface="微软雅黑" panose="020B0503020204020204" pitchFamily="34" charset="-122"/>
                  <a:ea typeface="微软雅黑" panose="020B0503020204020204" pitchFamily="34" charset="-122"/>
                  <a:sym typeface="+mn-ea"/>
                </a:rPr>
                <a:t>请在此处输入您的文本，或者复制您的文本粘贴到此处</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请在此处输入您的文本，或者复制您的文本粘贴到此处</a:t>
              </a:r>
              <a:r>
                <a:rPr lang="zh-CN" altLang="en-US" sz="14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384" name="文本框 78"/>
            <p:cNvSpPr txBox="1">
              <a:spLocks noChangeArrowheads="1"/>
            </p:cNvSpPr>
            <p:nvPr/>
          </p:nvSpPr>
          <p:spPr bwMode="auto">
            <a:xfrm>
              <a:off x="0" y="0"/>
              <a:ext cx="23774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7E7E7D"/>
                  </a:solidFill>
                  <a:latin typeface="微软雅黑" panose="020B0503020204020204" pitchFamily="34" charset="-122"/>
                  <a:ea typeface="微软雅黑" panose="020B0503020204020204" pitchFamily="34" charset="-122"/>
                </a:rPr>
                <a:t>单击此处添加标题</a:t>
              </a:r>
            </a:p>
          </p:txBody>
        </p:sp>
      </p:grpSp>
      <p:sp>
        <p:nvSpPr>
          <p:cNvPr id="57385" name="文本框 47"/>
          <p:cNvSpPr txBox="1">
            <a:spLocks noChangeArrowheads="1"/>
          </p:cNvSpPr>
          <p:nvPr/>
        </p:nvSpPr>
        <p:spPr bwMode="auto">
          <a:xfrm>
            <a:off x="292100" y="366713"/>
            <a:ext cx="2359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FFFFFF"/>
                </a:solidFill>
                <a:latin typeface="微软雅黑" panose="020B0503020204020204" pitchFamily="34" charset="-122"/>
                <a:ea typeface="微软雅黑" panose="020B0503020204020204" pitchFamily="34" charset="-122"/>
              </a:rPr>
              <a:t>亲子活动安全保障</a:t>
            </a:r>
          </a:p>
        </p:txBody>
      </p:sp>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702"/>
                                        </p:tgtEl>
                                        <p:attrNameLst>
                                          <p:attrName>style.visibility</p:attrName>
                                        </p:attrNameLst>
                                      </p:cBhvr>
                                      <p:to>
                                        <p:strVal val="visible"/>
                                      </p:to>
                                    </p:set>
                                    <p:anim calcmode="lin" valueType="num">
                                      <p:cBhvr>
                                        <p:cTn id="7" dur="500" fill="hold"/>
                                        <p:tgtEl>
                                          <p:spTgt spid="29702"/>
                                        </p:tgtEl>
                                        <p:attrNameLst>
                                          <p:attrName>ppt_w</p:attrName>
                                        </p:attrNameLst>
                                      </p:cBhvr>
                                      <p:tavLst>
                                        <p:tav tm="0">
                                          <p:val>
                                            <p:fltVal val="0"/>
                                          </p:val>
                                        </p:tav>
                                        <p:tav tm="100000">
                                          <p:val>
                                            <p:strVal val="#ppt_w"/>
                                          </p:val>
                                        </p:tav>
                                      </p:tavLst>
                                    </p:anim>
                                    <p:anim calcmode="lin" valueType="num">
                                      <p:cBhvr>
                                        <p:cTn id="8" dur="500" fill="hold"/>
                                        <p:tgtEl>
                                          <p:spTgt spid="29702"/>
                                        </p:tgtEl>
                                        <p:attrNameLst>
                                          <p:attrName>ppt_h</p:attrName>
                                        </p:attrNameLst>
                                      </p:cBhvr>
                                      <p:tavLst>
                                        <p:tav tm="0">
                                          <p:val>
                                            <p:fltVal val="0"/>
                                          </p:val>
                                        </p:tav>
                                        <p:tav tm="100000">
                                          <p:val>
                                            <p:strVal val="#ppt_h"/>
                                          </p:val>
                                        </p:tav>
                                      </p:tavLst>
                                    </p:anim>
                                    <p:animEffect transition="in" filter="fade">
                                      <p:cBhvr>
                                        <p:cTn id="9" dur="500"/>
                                        <p:tgtEl>
                                          <p:spTgt spid="29702"/>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9717"/>
                                        </p:tgtEl>
                                        <p:attrNameLst>
                                          <p:attrName>style.visibility</p:attrName>
                                        </p:attrNameLst>
                                      </p:cBhvr>
                                      <p:to>
                                        <p:strVal val="visible"/>
                                      </p:to>
                                    </p:set>
                                    <p:anim calcmode="lin" valueType="num">
                                      <p:cBhvr>
                                        <p:cTn id="13" dur="500" fill="hold"/>
                                        <p:tgtEl>
                                          <p:spTgt spid="29717"/>
                                        </p:tgtEl>
                                        <p:attrNameLst>
                                          <p:attrName>ppt_w</p:attrName>
                                        </p:attrNameLst>
                                      </p:cBhvr>
                                      <p:tavLst>
                                        <p:tav tm="0">
                                          <p:val>
                                            <p:fltVal val="0"/>
                                          </p:val>
                                        </p:tav>
                                        <p:tav tm="100000">
                                          <p:val>
                                            <p:strVal val="#ppt_w"/>
                                          </p:val>
                                        </p:tav>
                                      </p:tavLst>
                                    </p:anim>
                                    <p:anim calcmode="lin" valueType="num">
                                      <p:cBhvr>
                                        <p:cTn id="14" dur="500" fill="hold"/>
                                        <p:tgtEl>
                                          <p:spTgt spid="29717"/>
                                        </p:tgtEl>
                                        <p:attrNameLst>
                                          <p:attrName>ppt_h</p:attrName>
                                        </p:attrNameLst>
                                      </p:cBhvr>
                                      <p:tavLst>
                                        <p:tav tm="0">
                                          <p:val>
                                            <p:fltVal val="0"/>
                                          </p:val>
                                        </p:tav>
                                        <p:tav tm="100000">
                                          <p:val>
                                            <p:strVal val="#ppt_h"/>
                                          </p:val>
                                        </p:tav>
                                      </p:tavLst>
                                    </p:anim>
                                    <p:animEffect transition="in" filter="fade">
                                      <p:cBhvr>
                                        <p:cTn id="15" dur="500"/>
                                        <p:tgtEl>
                                          <p:spTgt spid="29717"/>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29705"/>
                                        </p:tgtEl>
                                        <p:attrNameLst>
                                          <p:attrName>style.visibility</p:attrName>
                                        </p:attrNameLst>
                                      </p:cBhvr>
                                      <p:to>
                                        <p:strVal val="visible"/>
                                      </p:to>
                                    </p:set>
                                    <p:anim calcmode="lin" valueType="num">
                                      <p:cBhvr>
                                        <p:cTn id="19" dur="500" fill="hold"/>
                                        <p:tgtEl>
                                          <p:spTgt spid="29705"/>
                                        </p:tgtEl>
                                        <p:attrNameLst>
                                          <p:attrName>ppt_w</p:attrName>
                                        </p:attrNameLst>
                                      </p:cBhvr>
                                      <p:tavLst>
                                        <p:tav tm="0">
                                          <p:val>
                                            <p:fltVal val="0"/>
                                          </p:val>
                                        </p:tav>
                                        <p:tav tm="100000">
                                          <p:val>
                                            <p:strVal val="#ppt_w"/>
                                          </p:val>
                                        </p:tav>
                                      </p:tavLst>
                                    </p:anim>
                                    <p:anim calcmode="lin" valueType="num">
                                      <p:cBhvr>
                                        <p:cTn id="20" dur="500" fill="hold"/>
                                        <p:tgtEl>
                                          <p:spTgt spid="29705"/>
                                        </p:tgtEl>
                                        <p:attrNameLst>
                                          <p:attrName>ppt_h</p:attrName>
                                        </p:attrNameLst>
                                      </p:cBhvr>
                                      <p:tavLst>
                                        <p:tav tm="0">
                                          <p:val>
                                            <p:fltVal val="0"/>
                                          </p:val>
                                        </p:tav>
                                        <p:tav tm="100000">
                                          <p:val>
                                            <p:strVal val="#ppt_h"/>
                                          </p:val>
                                        </p:tav>
                                      </p:tavLst>
                                    </p:anim>
                                    <p:animEffect transition="in" filter="fade">
                                      <p:cBhvr>
                                        <p:cTn id="21" dur="500"/>
                                        <p:tgtEl>
                                          <p:spTgt spid="29705"/>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29711"/>
                                        </p:tgtEl>
                                        <p:attrNameLst>
                                          <p:attrName>style.visibility</p:attrName>
                                        </p:attrNameLst>
                                      </p:cBhvr>
                                      <p:to>
                                        <p:strVal val="visible"/>
                                      </p:to>
                                    </p:set>
                                    <p:anim calcmode="lin" valueType="num">
                                      <p:cBhvr>
                                        <p:cTn id="25" dur="500" fill="hold"/>
                                        <p:tgtEl>
                                          <p:spTgt spid="29711"/>
                                        </p:tgtEl>
                                        <p:attrNameLst>
                                          <p:attrName>ppt_w</p:attrName>
                                        </p:attrNameLst>
                                      </p:cBhvr>
                                      <p:tavLst>
                                        <p:tav tm="0">
                                          <p:val>
                                            <p:fltVal val="0"/>
                                          </p:val>
                                        </p:tav>
                                        <p:tav tm="100000">
                                          <p:val>
                                            <p:strVal val="#ppt_w"/>
                                          </p:val>
                                        </p:tav>
                                      </p:tavLst>
                                    </p:anim>
                                    <p:anim calcmode="lin" valueType="num">
                                      <p:cBhvr>
                                        <p:cTn id="26" dur="500" fill="hold"/>
                                        <p:tgtEl>
                                          <p:spTgt spid="29711"/>
                                        </p:tgtEl>
                                        <p:attrNameLst>
                                          <p:attrName>ppt_h</p:attrName>
                                        </p:attrNameLst>
                                      </p:cBhvr>
                                      <p:tavLst>
                                        <p:tav tm="0">
                                          <p:val>
                                            <p:fltVal val="0"/>
                                          </p:val>
                                        </p:tav>
                                        <p:tav tm="100000">
                                          <p:val>
                                            <p:strVal val="#ppt_h"/>
                                          </p:val>
                                        </p:tav>
                                      </p:tavLst>
                                    </p:anim>
                                    <p:animEffect transition="in" filter="fade">
                                      <p:cBhvr>
                                        <p:cTn id="27" dur="500"/>
                                        <p:tgtEl>
                                          <p:spTgt spid="29711"/>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29708"/>
                                        </p:tgtEl>
                                        <p:attrNameLst>
                                          <p:attrName>style.visibility</p:attrName>
                                        </p:attrNameLst>
                                      </p:cBhvr>
                                      <p:to>
                                        <p:strVal val="visible"/>
                                      </p:to>
                                    </p:set>
                                    <p:anim calcmode="lin" valueType="num">
                                      <p:cBhvr>
                                        <p:cTn id="31" dur="500" fill="hold"/>
                                        <p:tgtEl>
                                          <p:spTgt spid="29708"/>
                                        </p:tgtEl>
                                        <p:attrNameLst>
                                          <p:attrName>ppt_w</p:attrName>
                                        </p:attrNameLst>
                                      </p:cBhvr>
                                      <p:tavLst>
                                        <p:tav tm="0">
                                          <p:val>
                                            <p:fltVal val="0"/>
                                          </p:val>
                                        </p:tav>
                                        <p:tav tm="100000">
                                          <p:val>
                                            <p:strVal val="#ppt_w"/>
                                          </p:val>
                                        </p:tav>
                                      </p:tavLst>
                                    </p:anim>
                                    <p:anim calcmode="lin" valueType="num">
                                      <p:cBhvr>
                                        <p:cTn id="32" dur="500" fill="hold"/>
                                        <p:tgtEl>
                                          <p:spTgt spid="29708"/>
                                        </p:tgtEl>
                                        <p:attrNameLst>
                                          <p:attrName>ppt_h</p:attrName>
                                        </p:attrNameLst>
                                      </p:cBhvr>
                                      <p:tavLst>
                                        <p:tav tm="0">
                                          <p:val>
                                            <p:fltVal val="0"/>
                                          </p:val>
                                        </p:tav>
                                        <p:tav tm="100000">
                                          <p:val>
                                            <p:strVal val="#ppt_h"/>
                                          </p:val>
                                        </p:tav>
                                      </p:tavLst>
                                    </p:anim>
                                    <p:animEffect transition="in" filter="fade">
                                      <p:cBhvr>
                                        <p:cTn id="33" dur="500"/>
                                        <p:tgtEl>
                                          <p:spTgt spid="29708"/>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29714"/>
                                        </p:tgtEl>
                                        <p:attrNameLst>
                                          <p:attrName>style.visibility</p:attrName>
                                        </p:attrNameLst>
                                      </p:cBhvr>
                                      <p:to>
                                        <p:strVal val="visible"/>
                                      </p:to>
                                    </p:set>
                                    <p:anim calcmode="lin" valueType="num">
                                      <p:cBhvr>
                                        <p:cTn id="37" dur="500" fill="hold"/>
                                        <p:tgtEl>
                                          <p:spTgt spid="29714"/>
                                        </p:tgtEl>
                                        <p:attrNameLst>
                                          <p:attrName>ppt_w</p:attrName>
                                        </p:attrNameLst>
                                      </p:cBhvr>
                                      <p:tavLst>
                                        <p:tav tm="0">
                                          <p:val>
                                            <p:fltVal val="0"/>
                                          </p:val>
                                        </p:tav>
                                        <p:tav tm="100000">
                                          <p:val>
                                            <p:strVal val="#ppt_w"/>
                                          </p:val>
                                        </p:tav>
                                      </p:tavLst>
                                    </p:anim>
                                    <p:anim calcmode="lin" valueType="num">
                                      <p:cBhvr>
                                        <p:cTn id="38" dur="500" fill="hold"/>
                                        <p:tgtEl>
                                          <p:spTgt spid="29714"/>
                                        </p:tgtEl>
                                        <p:attrNameLst>
                                          <p:attrName>ppt_h</p:attrName>
                                        </p:attrNameLst>
                                      </p:cBhvr>
                                      <p:tavLst>
                                        <p:tav tm="0">
                                          <p:val>
                                            <p:fltVal val="0"/>
                                          </p:val>
                                        </p:tav>
                                        <p:tav tm="100000">
                                          <p:val>
                                            <p:strVal val="#ppt_h"/>
                                          </p:val>
                                        </p:tav>
                                      </p:tavLst>
                                    </p:anim>
                                    <p:animEffect transition="in" filter="fade">
                                      <p:cBhvr>
                                        <p:cTn id="39" dur="500"/>
                                        <p:tgtEl>
                                          <p:spTgt spid="29714"/>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6634"/>
                                        </p:tgtEl>
                                        <p:attrNameLst>
                                          <p:attrName>style.visibility</p:attrName>
                                        </p:attrNameLst>
                                      </p:cBhvr>
                                      <p:to>
                                        <p:strVal val="visible"/>
                                      </p:to>
                                    </p:set>
                                    <p:animEffect transition="in" filter="barn(inVertical)">
                                      <p:cBhvr>
                                        <p:cTn id="44" dur="500"/>
                                        <p:tgtEl>
                                          <p:spTgt spid="26634"/>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6635"/>
                                        </p:tgtEl>
                                        <p:attrNameLst>
                                          <p:attrName>style.visibility</p:attrName>
                                        </p:attrNameLst>
                                      </p:cBhvr>
                                      <p:to>
                                        <p:strVal val="visible"/>
                                      </p:to>
                                    </p:set>
                                    <p:animEffect transition="in" filter="barn(inVertical)">
                                      <p:cBhvr>
                                        <p:cTn id="49" dur="500"/>
                                        <p:tgtEl>
                                          <p:spTgt spid="26635"/>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26636"/>
                                        </p:tgtEl>
                                        <p:attrNameLst>
                                          <p:attrName>style.visibility</p:attrName>
                                        </p:attrNameLst>
                                      </p:cBhvr>
                                      <p:to>
                                        <p:strVal val="visible"/>
                                      </p:to>
                                    </p:set>
                                    <p:animEffect transition="in" filter="barn(inVertical)">
                                      <p:cBhvr>
                                        <p:cTn id="54" dur="500"/>
                                        <p:tgtEl>
                                          <p:spTgt spid="2663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26637"/>
                                        </p:tgtEl>
                                        <p:attrNameLst>
                                          <p:attrName>style.visibility</p:attrName>
                                        </p:attrNameLst>
                                      </p:cBhvr>
                                      <p:to>
                                        <p:strVal val="visible"/>
                                      </p:to>
                                    </p:set>
                                    <p:animEffect transition="in" filter="wipe(down)">
                                      <p:cBhvr>
                                        <p:cTn id="59" dur="500"/>
                                        <p:tgtEl>
                                          <p:spTgt spid="2663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26638"/>
                                        </p:tgtEl>
                                        <p:attrNameLst>
                                          <p:attrName>style.visibility</p:attrName>
                                        </p:attrNameLst>
                                      </p:cBhvr>
                                      <p:to>
                                        <p:strVal val="visible"/>
                                      </p:to>
                                    </p:set>
                                    <p:animEffect transition="in" filter="wipe(down)">
                                      <p:cBhvr>
                                        <p:cTn id="64" dur="500"/>
                                        <p:tgtEl>
                                          <p:spTgt spid="2663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26639"/>
                                        </p:tgtEl>
                                        <p:attrNameLst>
                                          <p:attrName>style.visibility</p:attrName>
                                        </p:attrNameLst>
                                      </p:cBhvr>
                                      <p:to>
                                        <p:strVal val="visible"/>
                                      </p:to>
                                    </p:set>
                                    <p:animEffect transition="in" filter="wipe(down)">
                                      <p:cBhvr>
                                        <p:cTn id="69" dur="500"/>
                                        <p:tgtEl>
                                          <p:spTgt spid="26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bwMode="auto">
      <p:bgPr>
        <a:solidFill>
          <a:srgbClr val="C4E0E2"/>
        </a:solidFill>
        <a:effectLst/>
      </p:bgPr>
    </p:bg>
    <p:spTree>
      <p:nvGrpSpPr>
        <p:cNvPr id="1" name=""/>
        <p:cNvGrpSpPr/>
        <p:nvPr/>
      </p:nvGrpSpPr>
      <p:grpSpPr>
        <a:xfrm>
          <a:off x="0" y="0"/>
          <a:ext cx="0" cy="0"/>
          <a:chOff x="0" y="0"/>
          <a:chExt cx="0" cy="0"/>
        </a:xfrm>
      </p:grpSpPr>
      <p:grpSp>
        <p:nvGrpSpPr>
          <p:cNvPr id="59394" name="组合 216"/>
          <p:cNvGrpSpPr/>
          <p:nvPr/>
        </p:nvGrpSpPr>
        <p:grpSpPr bwMode="auto">
          <a:xfrm>
            <a:off x="4298950" y="5030788"/>
            <a:ext cx="3594100" cy="1730375"/>
            <a:chOff x="0" y="0"/>
            <a:chExt cx="3594101" cy="1730375"/>
          </a:xfrm>
        </p:grpSpPr>
        <p:sp>
          <p:nvSpPr>
            <p:cNvPr id="59395" name="Freeform 59"/>
            <p:cNvSpPr>
              <a:spLocks noChangeArrowheads="1"/>
            </p:cNvSpPr>
            <p:nvPr/>
          </p:nvSpPr>
          <p:spPr bwMode="auto">
            <a:xfrm>
              <a:off x="2824163" y="520700"/>
              <a:ext cx="769938" cy="885825"/>
            </a:xfrm>
            <a:custGeom>
              <a:avLst/>
              <a:gdLst>
                <a:gd name="T0" fmla="*/ 485 w 485"/>
                <a:gd name="T1" fmla="*/ 508 h 558"/>
                <a:gd name="T2" fmla="*/ 270 w 485"/>
                <a:gd name="T3" fmla="*/ 0 h 558"/>
                <a:gd name="T4" fmla="*/ 0 w 485"/>
                <a:gd name="T5" fmla="*/ 423 h 558"/>
                <a:gd name="T6" fmla="*/ 481 w 485"/>
                <a:gd name="T7" fmla="*/ 558 h 558"/>
                <a:gd name="T8" fmla="*/ 485 w 485"/>
                <a:gd name="T9" fmla="*/ 508 h 558"/>
              </a:gdLst>
              <a:ahLst/>
              <a:cxnLst>
                <a:cxn ang="0">
                  <a:pos x="T0" y="T1"/>
                </a:cxn>
                <a:cxn ang="0">
                  <a:pos x="T2" y="T3"/>
                </a:cxn>
                <a:cxn ang="0">
                  <a:pos x="T4" y="T5"/>
                </a:cxn>
                <a:cxn ang="0">
                  <a:pos x="T6" y="T7"/>
                </a:cxn>
                <a:cxn ang="0">
                  <a:pos x="T8" y="T9"/>
                </a:cxn>
              </a:cxnLst>
              <a:rect l="0" t="0" r="r" b="b"/>
              <a:pathLst>
                <a:path w="485" h="558">
                  <a:moveTo>
                    <a:pt x="485" y="508"/>
                  </a:moveTo>
                  <a:lnTo>
                    <a:pt x="270" y="0"/>
                  </a:lnTo>
                  <a:lnTo>
                    <a:pt x="0" y="423"/>
                  </a:lnTo>
                  <a:lnTo>
                    <a:pt x="481" y="558"/>
                  </a:lnTo>
                  <a:lnTo>
                    <a:pt x="485" y="508"/>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9396" name="Freeform 60"/>
            <p:cNvSpPr>
              <a:spLocks noChangeArrowheads="1"/>
            </p:cNvSpPr>
            <p:nvPr/>
          </p:nvSpPr>
          <p:spPr bwMode="auto">
            <a:xfrm>
              <a:off x="0" y="11112"/>
              <a:ext cx="1447800" cy="1674813"/>
            </a:xfrm>
            <a:custGeom>
              <a:avLst/>
              <a:gdLst>
                <a:gd name="T0" fmla="*/ 0 w 912"/>
                <a:gd name="T1" fmla="*/ 1055 h 1055"/>
                <a:gd name="T2" fmla="*/ 405 w 912"/>
                <a:gd name="T3" fmla="*/ 0 h 1055"/>
                <a:gd name="T4" fmla="*/ 912 w 912"/>
                <a:gd name="T5" fmla="*/ 691 h 1055"/>
                <a:gd name="T6" fmla="*/ 0 w 912"/>
                <a:gd name="T7" fmla="*/ 1055 h 1055"/>
              </a:gdLst>
              <a:ahLst/>
              <a:cxnLst>
                <a:cxn ang="0">
                  <a:pos x="T0" y="T1"/>
                </a:cxn>
                <a:cxn ang="0">
                  <a:pos x="T2" y="T3"/>
                </a:cxn>
                <a:cxn ang="0">
                  <a:pos x="T4" y="T5"/>
                </a:cxn>
                <a:cxn ang="0">
                  <a:pos x="T6" y="T7"/>
                </a:cxn>
              </a:cxnLst>
              <a:rect l="0" t="0" r="r" b="b"/>
              <a:pathLst>
                <a:path w="912" h="1055">
                  <a:moveTo>
                    <a:pt x="0" y="1055"/>
                  </a:moveTo>
                  <a:lnTo>
                    <a:pt x="405" y="0"/>
                  </a:lnTo>
                  <a:lnTo>
                    <a:pt x="912" y="691"/>
                  </a:lnTo>
                  <a:lnTo>
                    <a:pt x="0" y="1055"/>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9397" name="Freeform 61"/>
            <p:cNvSpPr>
              <a:spLocks noChangeArrowheads="1"/>
            </p:cNvSpPr>
            <p:nvPr/>
          </p:nvSpPr>
          <p:spPr bwMode="auto">
            <a:xfrm>
              <a:off x="898525" y="301625"/>
              <a:ext cx="1763713" cy="1428750"/>
            </a:xfrm>
            <a:custGeom>
              <a:avLst/>
              <a:gdLst>
                <a:gd name="T0" fmla="*/ 0 w 1111"/>
                <a:gd name="T1" fmla="*/ 884 h 900"/>
                <a:gd name="T2" fmla="*/ 547 w 1111"/>
                <a:gd name="T3" fmla="*/ 0 h 900"/>
                <a:gd name="T4" fmla="*/ 1111 w 1111"/>
                <a:gd name="T5" fmla="*/ 900 h 900"/>
                <a:gd name="T6" fmla="*/ 0 w 1111"/>
                <a:gd name="T7" fmla="*/ 884 h 900"/>
              </a:gdLst>
              <a:ahLst/>
              <a:cxnLst>
                <a:cxn ang="0">
                  <a:pos x="T0" y="T1"/>
                </a:cxn>
                <a:cxn ang="0">
                  <a:pos x="T2" y="T3"/>
                </a:cxn>
                <a:cxn ang="0">
                  <a:pos x="T4" y="T5"/>
                </a:cxn>
                <a:cxn ang="0">
                  <a:pos x="T6" y="T7"/>
                </a:cxn>
              </a:cxnLst>
              <a:rect l="0" t="0" r="r" b="b"/>
              <a:pathLst>
                <a:path w="1111" h="900">
                  <a:moveTo>
                    <a:pt x="0" y="884"/>
                  </a:moveTo>
                  <a:lnTo>
                    <a:pt x="547" y="0"/>
                  </a:lnTo>
                  <a:lnTo>
                    <a:pt x="1111" y="900"/>
                  </a:lnTo>
                  <a:lnTo>
                    <a:pt x="0" y="884"/>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9398" name="Freeform 62"/>
            <p:cNvSpPr>
              <a:spLocks noChangeArrowheads="1"/>
            </p:cNvSpPr>
            <p:nvPr/>
          </p:nvSpPr>
          <p:spPr bwMode="auto">
            <a:xfrm>
              <a:off x="1920875" y="0"/>
              <a:ext cx="1628775" cy="1406525"/>
            </a:xfrm>
            <a:custGeom>
              <a:avLst/>
              <a:gdLst>
                <a:gd name="T0" fmla="*/ 0 w 1026"/>
                <a:gd name="T1" fmla="*/ 872 h 886"/>
                <a:gd name="T2" fmla="*/ 526 w 1026"/>
                <a:gd name="T3" fmla="*/ 0 h 886"/>
                <a:gd name="T4" fmla="*/ 1026 w 1026"/>
                <a:gd name="T5" fmla="*/ 886 h 886"/>
                <a:gd name="T6" fmla="*/ 0 w 1026"/>
                <a:gd name="T7" fmla="*/ 872 h 886"/>
              </a:gdLst>
              <a:ahLst/>
              <a:cxnLst>
                <a:cxn ang="0">
                  <a:pos x="T0" y="T1"/>
                </a:cxn>
                <a:cxn ang="0">
                  <a:pos x="T2" y="T3"/>
                </a:cxn>
                <a:cxn ang="0">
                  <a:pos x="T4" y="T5"/>
                </a:cxn>
                <a:cxn ang="0">
                  <a:pos x="T6" y="T7"/>
                </a:cxn>
              </a:cxnLst>
              <a:rect l="0" t="0" r="r" b="b"/>
              <a:pathLst>
                <a:path w="1026" h="886">
                  <a:moveTo>
                    <a:pt x="0" y="872"/>
                  </a:moveTo>
                  <a:lnTo>
                    <a:pt x="526" y="0"/>
                  </a:lnTo>
                  <a:lnTo>
                    <a:pt x="1026" y="886"/>
                  </a:lnTo>
                  <a:lnTo>
                    <a:pt x="0" y="872"/>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9399" name="Freeform 63"/>
            <p:cNvSpPr>
              <a:spLocks noChangeArrowheads="1"/>
            </p:cNvSpPr>
            <p:nvPr/>
          </p:nvSpPr>
          <p:spPr bwMode="auto">
            <a:xfrm>
              <a:off x="642938" y="11112"/>
              <a:ext cx="739775" cy="1447800"/>
            </a:xfrm>
            <a:custGeom>
              <a:avLst/>
              <a:gdLst>
                <a:gd name="T0" fmla="*/ 0 w 197"/>
                <a:gd name="T1" fmla="*/ 0 h 384"/>
                <a:gd name="T2" fmla="*/ 162 w 197"/>
                <a:gd name="T3" fmla="*/ 376 h 384"/>
                <a:gd name="T4" fmla="*/ 197 w 197"/>
                <a:gd name="T5" fmla="*/ 254 h 384"/>
                <a:gd name="T6" fmla="*/ 0 w 197"/>
                <a:gd name="T7" fmla="*/ 0 h 384"/>
              </a:gdLst>
              <a:ahLst/>
              <a:cxnLst>
                <a:cxn ang="0">
                  <a:pos x="T0" y="T1"/>
                </a:cxn>
                <a:cxn ang="0">
                  <a:pos x="T2" y="T3"/>
                </a:cxn>
                <a:cxn ang="0">
                  <a:pos x="T4" y="T5"/>
                </a:cxn>
                <a:cxn ang="0">
                  <a:pos x="T6" y="T7"/>
                </a:cxn>
              </a:cxnLst>
              <a:rect l="0" t="0" r="r" b="b"/>
              <a:pathLst>
                <a:path w="197" h="384">
                  <a:moveTo>
                    <a:pt x="0" y="0"/>
                  </a:moveTo>
                  <a:cubicBezTo>
                    <a:pt x="0" y="0"/>
                    <a:pt x="161" y="368"/>
                    <a:pt x="162" y="376"/>
                  </a:cubicBezTo>
                  <a:cubicBezTo>
                    <a:pt x="164" y="384"/>
                    <a:pt x="197" y="254"/>
                    <a:pt x="197" y="254"/>
                  </a:cubicBezTo>
                  <a:lnTo>
                    <a:pt x="0" y="0"/>
                  </a:lnTo>
                  <a:close/>
                </a:path>
              </a:pathLst>
            </a:custGeom>
            <a:solidFill>
              <a:srgbClr val="222725"/>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9400" name="Freeform 64"/>
            <p:cNvSpPr>
              <a:spLocks noChangeArrowheads="1"/>
            </p:cNvSpPr>
            <p:nvPr/>
          </p:nvSpPr>
          <p:spPr bwMode="auto">
            <a:xfrm>
              <a:off x="1766888" y="301625"/>
              <a:ext cx="409575" cy="1017588"/>
            </a:xfrm>
            <a:custGeom>
              <a:avLst/>
              <a:gdLst>
                <a:gd name="T0" fmla="*/ 0 w 258"/>
                <a:gd name="T1" fmla="*/ 0 h 641"/>
                <a:gd name="T2" fmla="*/ 258 w 258"/>
                <a:gd name="T3" fmla="*/ 406 h 641"/>
                <a:gd name="T4" fmla="*/ 121 w 258"/>
                <a:gd name="T5" fmla="*/ 641 h 641"/>
                <a:gd name="T6" fmla="*/ 0 w 258"/>
                <a:gd name="T7" fmla="*/ 0 h 641"/>
              </a:gdLst>
              <a:ahLst/>
              <a:cxnLst>
                <a:cxn ang="0">
                  <a:pos x="T0" y="T1"/>
                </a:cxn>
                <a:cxn ang="0">
                  <a:pos x="T2" y="T3"/>
                </a:cxn>
                <a:cxn ang="0">
                  <a:pos x="T4" y="T5"/>
                </a:cxn>
                <a:cxn ang="0">
                  <a:pos x="T6" y="T7"/>
                </a:cxn>
              </a:cxnLst>
              <a:rect l="0" t="0" r="r" b="b"/>
              <a:pathLst>
                <a:path w="258" h="641">
                  <a:moveTo>
                    <a:pt x="0" y="0"/>
                  </a:moveTo>
                  <a:lnTo>
                    <a:pt x="258" y="406"/>
                  </a:lnTo>
                  <a:lnTo>
                    <a:pt x="121" y="641"/>
                  </a:lnTo>
                  <a:lnTo>
                    <a:pt x="0" y="0"/>
                  </a:lnTo>
                  <a:close/>
                </a:path>
              </a:pathLst>
            </a:custGeom>
            <a:solidFill>
              <a:srgbClr val="222725"/>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9401" name="Freeform 65"/>
            <p:cNvSpPr>
              <a:spLocks noChangeArrowheads="1"/>
            </p:cNvSpPr>
            <p:nvPr/>
          </p:nvSpPr>
          <p:spPr bwMode="auto">
            <a:xfrm>
              <a:off x="2755900" y="0"/>
              <a:ext cx="387350" cy="1003300"/>
            </a:xfrm>
            <a:custGeom>
              <a:avLst/>
              <a:gdLst>
                <a:gd name="T0" fmla="*/ 0 w 244"/>
                <a:gd name="T1" fmla="*/ 0 h 632"/>
                <a:gd name="T2" fmla="*/ 244 w 244"/>
                <a:gd name="T3" fmla="*/ 432 h 632"/>
                <a:gd name="T4" fmla="*/ 126 w 244"/>
                <a:gd name="T5" fmla="*/ 632 h 632"/>
                <a:gd name="T6" fmla="*/ 0 w 244"/>
                <a:gd name="T7" fmla="*/ 0 h 632"/>
              </a:gdLst>
              <a:ahLst/>
              <a:cxnLst>
                <a:cxn ang="0">
                  <a:pos x="T0" y="T1"/>
                </a:cxn>
                <a:cxn ang="0">
                  <a:pos x="T2" y="T3"/>
                </a:cxn>
                <a:cxn ang="0">
                  <a:pos x="T4" y="T5"/>
                </a:cxn>
                <a:cxn ang="0">
                  <a:pos x="T6" y="T7"/>
                </a:cxn>
              </a:cxnLst>
              <a:rect l="0" t="0" r="r" b="b"/>
              <a:pathLst>
                <a:path w="244" h="632">
                  <a:moveTo>
                    <a:pt x="0" y="0"/>
                  </a:moveTo>
                  <a:lnTo>
                    <a:pt x="244" y="432"/>
                  </a:lnTo>
                  <a:lnTo>
                    <a:pt x="126" y="632"/>
                  </a:lnTo>
                  <a:lnTo>
                    <a:pt x="0" y="0"/>
                  </a:lnTo>
                  <a:close/>
                </a:path>
              </a:pathLst>
            </a:custGeom>
            <a:solidFill>
              <a:srgbClr val="222725"/>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9402" name="Freeform 66"/>
            <p:cNvSpPr>
              <a:spLocks noChangeArrowheads="1"/>
            </p:cNvSpPr>
            <p:nvPr/>
          </p:nvSpPr>
          <p:spPr bwMode="auto">
            <a:xfrm>
              <a:off x="3252788" y="520700"/>
              <a:ext cx="341313" cy="946150"/>
            </a:xfrm>
            <a:custGeom>
              <a:avLst/>
              <a:gdLst>
                <a:gd name="T0" fmla="*/ 215 w 215"/>
                <a:gd name="T1" fmla="*/ 508 h 596"/>
                <a:gd name="T2" fmla="*/ 0 w 215"/>
                <a:gd name="T3" fmla="*/ 0 h 596"/>
                <a:gd name="T4" fmla="*/ 71 w 215"/>
                <a:gd name="T5" fmla="*/ 596 h 596"/>
                <a:gd name="T6" fmla="*/ 211 w 215"/>
                <a:gd name="T7" fmla="*/ 572 h 596"/>
                <a:gd name="T8" fmla="*/ 215 w 215"/>
                <a:gd name="T9" fmla="*/ 508 h 596"/>
              </a:gdLst>
              <a:ahLst/>
              <a:cxnLst>
                <a:cxn ang="0">
                  <a:pos x="T0" y="T1"/>
                </a:cxn>
                <a:cxn ang="0">
                  <a:pos x="T2" y="T3"/>
                </a:cxn>
                <a:cxn ang="0">
                  <a:pos x="T4" y="T5"/>
                </a:cxn>
                <a:cxn ang="0">
                  <a:pos x="T6" y="T7"/>
                </a:cxn>
                <a:cxn ang="0">
                  <a:pos x="T8" y="T9"/>
                </a:cxn>
              </a:cxnLst>
              <a:rect l="0" t="0" r="r" b="b"/>
              <a:pathLst>
                <a:path w="215" h="596">
                  <a:moveTo>
                    <a:pt x="215" y="508"/>
                  </a:moveTo>
                  <a:lnTo>
                    <a:pt x="0" y="0"/>
                  </a:lnTo>
                  <a:lnTo>
                    <a:pt x="71" y="596"/>
                  </a:lnTo>
                  <a:lnTo>
                    <a:pt x="211" y="572"/>
                  </a:lnTo>
                  <a:lnTo>
                    <a:pt x="215" y="508"/>
                  </a:lnTo>
                  <a:close/>
                </a:path>
              </a:pathLst>
            </a:custGeom>
            <a:solidFill>
              <a:srgbClr val="222725"/>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9403" name="Freeform 67"/>
            <p:cNvSpPr>
              <a:spLocks noChangeArrowheads="1"/>
            </p:cNvSpPr>
            <p:nvPr/>
          </p:nvSpPr>
          <p:spPr bwMode="auto">
            <a:xfrm>
              <a:off x="481013" y="161925"/>
              <a:ext cx="431800" cy="320675"/>
            </a:xfrm>
            <a:custGeom>
              <a:avLst/>
              <a:gdLst>
                <a:gd name="T0" fmla="*/ 0 w 272"/>
                <a:gd name="T1" fmla="*/ 168 h 202"/>
                <a:gd name="T2" fmla="*/ 78 w 272"/>
                <a:gd name="T3" fmla="*/ 119 h 202"/>
                <a:gd name="T4" fmla="*/ 135 w 272"/>
                <a:gd name="T5" fmla="*/ 202 h 202"/>
                <a:gd name="T6" fmla="*/ 154 w 272"/>
                <a:gd name="T7" fmla="*/ 111 h 202"/>
                <a:gd name="T8" fmla="*/ 227 w 272"/>
                <a:gd name="T9" fmla="*/ 195 h 202"/>
                <a:gd name="T10" fmla="*/ 208 w 272"/>
                <a:gd name="T11" fmla="*/ 66 h 202"/>
                <a:gd name="T12" fmla="*/ 272 w 272"/>
                <a:gd name="T13" fmla="*/ 119 h 202"/>
                <a:gd name="T14" fmla="*/ 177 w 272"/>
                <a:gd name="T15" fmla="*/ 0 h 202"/>
                <a:gd name="T16" fmla="*/ 189 w 272"/>
                <a:gd name="T17" fmla="*/ 85 h 202"/>
                <a:gd name="T18" fmla="*/ 132 w 272"/>
                <a:gd name="T19" fmla="*/ 54 h 202"/>
                <a:gd name="T20" fmla="*/ 118 w 272"/>
                <a:gd name="T21" fmla="*/ 116 h 202"/>
                <a:gd name="T22" fmla="*/ 80 w 272"/>
                <a:gd name="T23" fmla="*/ 45 h 202"/>
                <a:gd name="T24" fmla="*/ 42 w 272"/>
                <a:gd name="T25" fmla="*/ 104 h 202"/>
                <a:gd name="T26" fmla="*/ 52 w 272"/>
                <a:gd name="T27" fmla="*/ 28 h 202"/>
                <a:gd name="T28" fmla="*/ 0 w 272"/>
                <a:gd name="T29" fmla="*/ 16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2" h="202">
                  <a:moveTo>
                    <a:pt x="0" y="168"/>
                  </a:moveTo>
                  <a:lnTo>
                    <a:pt x="78" y="119"/>
                  </a:lnTo>
                  <a:lnTo>
                    <a:pt x="135" y="202"/>
                  </a:lnTo>
                  <a:lnTo>
                    <a:pt x="154" y="111"/>
                  </a:lnTo>
                  <a:lnTo>
                    <a:pt x="227" y="195"/>
                  </a:lnTo>
                  <a:lnTo>
                    <a:pt x="208" y="66"/>
                  </a:lnTo>
                  <a:lnTo>
                    <a:pt x="272" y="119"/>
                  </a:lnTo>
                  <a:lnTo>
                    <a:pt x="177" y="0"/>
                  </a:lnTo>
                  <a:lnTo>
                    <a:pt x="189" y="85"/>
                  </a:lnTo>
                  <a:lnTo>
                    <a:pt x="132" y="54"/>
                  </a:lnTo>
                  <a:lnTo>
                    <a:pt x="118" y="116"/>
                  </a:lnTo>
                  <a:lnTo>
                    <a:pt x="80" y="45"/>
                  </a:lnTo>
                  <a:lnTo>
                    <a:pt x="42" y="104"/>
                  </a:lnTo>
                  <a:lnTo>
                    <a:pt x="52" y="28"/>
                  </a:lnTo>
                  <a:lnTo>
                    <a:pt x="0" y="168"/>
                  </a:lnTo>
                  <a:close/>
                </a:path>
              </a:pathLst>
            </a:custGeom>
            <a:solidFill>
              <a:srgbClr val="FFFFE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9404" name="Freeform 68"/>
            <p:cNvSpPr>
              <a:spLocks noChangeArrowheads="1"/>
            </p:cNvSpPr>
            <p:nvPr/>
          </p:nvSpPr>
          <p:spPr bwMode="auto">
            <a:xfrm>
              <a:off x="1593850" y="387350"/>
              <a:ext cx="360363" cy="339725"/>
            </a:xfrm>
            <a:custGeom>
              <a:avLst/>
              <a:gdLst>
                <a:gd name="T0" fmla="*/ 0 w 227"/>
                <a:gd name="T1" fmla="*/ 114 h 214"/>
                <a:gd name="T2" fmla="*/ 47 w 227"/>
                <a:gd name="T3" fmla="*/ 93 h 214"/>
                <a:gd name="T4" fmla="*/ 47 w 227"/>
                <a:gd name="T5" fmla="*/ 157 h 214"/>
                <a:gd name="T6" fmla="*/ 109 w 227"/>
                <a:gd name="T7" fmla="*/ 91 h 214"/>
                <a:gd name="T8" fmla="*/ 114 w 227"/>
                <a:gd name="T9" fmla="*/ 214 h 214"/>
                <a:gd name="T10" fmla="*/ 140 w 227"/>
                <a:gd name="T11" fmla="*/ 110 h 214"/>
                <a:gd name="T12" fmla="*/ 197 w 227"/>
                <a:gd name="T13" fmla="*/ 171 h 214"/>
                <a:gd name="T14" fmla="*/ 175 w 227"/>
                <a:gd name="T15" fmla="*/ 95 h 214"/>
                <a:gd name="T16" fmla="*/ 227 w 227"/>
                <a:gd name="T17" fmla="*/ 129 h 214"/>
                <a:gd name="T18" fmla="*/ 159 w 227"/>
                <a:gd name="T19" fmla="*/ 17 h 214"/>
                <a:gd name="T20" fmla="*/ 190 w 227"/>
                <a:gd name="T21" fmla="*/ 81 h 214"/>
                <a:gd name="T22" fmla="*/ 147 w 227"/>
                <a:gd name="T23" fmla="*/ 55 h 214"/>
                <a:gd name="T24" fmla="*/ 147 w 227"/>
                <a:gd name="T25" fmla="*/ 84 h 214"/>
                <a:gd name="T26" fmla="*/ 121 w 227"/>
                <a:gd name="T27" fmla="*/ 41 h 214"/>
                <a:gd name="T28" fmla="*/ 83 w 227"/>
                <a:gd name="T29" fmla="*/ 74 h 214"/>
                <a:gd name="T30" fmla="*/ 73 w 227"/>
                <a:gd name="T31" fmla="*/ 0 h 214"/>
                <a:gd name="T32" fmla="*/ 0 w 227"/>
                <a:gd name="T33" fmla="*/ 1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7" h="214">
                  <a:moveTo>
                    <a:pt x="0" y="114"/>
                  </a:moveTo>
                  <a:lnTo>
                    <a:pt x="47" y="93"/>
                  </a:lnTo>
                  <a:lnTo>
                    <a:pt x="47" y="157"/>
                  </a:lnTo>
                  <a:lnTo>
                    <a:pt x="109" y="91"/>
                  </a:lnTo>
                  <a:lnTo>
                    <a:pt x="114" y="214"/>
                  </a:lnTo>
                  <a:lnTo>
                    <a:pt x="140" y="110"/>
                  </a:lnTo>
                  <a:lnTo>
                    <a:pt x="197" y="171"/>
                  </a:lnTo>
                  <a:lnTo>
                    <a:pt x="175" y="95"/>
                  </a:lnTo>
                  <a:lnTo>
                    <a:pt x="227" y="129"/>
                  </a:lnTo>
                  <a:lnTo>
                    <a:pt x="159" y="17"/>
                  </a:lnTo>
                  <a:lnTo>
                    <a:pt x="190" y="81"/>
                  </a:lnTo>
                  <a:lnTo>
                    <a:pt x="147" y="55"/>
                  </a:lnTo>
                  <a:lnTo>
                    <a:pt x="147" y="84"/>
                  </a:lnTo>
                  <a:lnTo>
                    <a:pt x="121" y="41"/>
                  </a:lnTo>
                  <a:lnTo>
                    <a:pt x="83" y="74"/>
                  </a:lnTo>
                  <a:lnTo>
                    <a:pt x="73" y="0"/>
                  </a:lnTo>
                  <a:lnTo>
                    <a:pt x="0" y="114"/>
                  </a:lnTo>
                  <a:close/>
                </a:path>
              </a:pathLst>
            </a:custGeom>
            <a:solidFill>
              <a:srgbClr val="FFFFE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9405" name="Freeform 69"/>
            <p:cNvSpPr>
              <a:spLocks noChangeArrowheads="1"/>
            </p:cNvSpPr>
            <p:nvPr/>
          </p:nvSpPr>
          <p:spPr bwMode="auto">
            <a:xfrm>
              <a:off x="2541588" y="101600"/>
              <a:ext cx="458788" cy="381000"/>
            </a:xfrm>
            <a:custGeom>
              <a:avLst/>
              <a:gdLst>
                <a:gd name="T0" fmla="*/ 230 w 289"/>
                <a:gd name="T1" fmla="*/ 109 h 240"/>
                <a:gd name="T2" fmla="*/ 289 w 289"/>
                <a:gd name="T3" fmla="*/ 209 h 240"/>
                <a:gd name="T4" fmla="*/ 173 w 289"/>
                <a:gd name="T5" fmla="*/ 133 h 240"/>
                <a:gd name="T6" fmla="*/ 142 w 289"/>
                <a:gd name="T7" fmla="*/ 240 h 240"/>
                <a:gd name="T8" fmla="*/ 118 w 289"/>
                <a:gd name="T9" fmla="*/ 133 h 240"/>
                <a:gd name="T10" fmla="*/ 55 w 289"/>
                <a:gd name="T11" fmla="*/ 214 h 240"/>
                <a:gd name="T12" fmla="*/ 90 w 289"/>
                <a:gd name="T13" fmla="*/ 54 h 240"/>
                <a:gd name="T14" fmla="*/ 0 w 289"/>
                <a:gd name="T15" fmla="*/ 152 h 240"/>
                <a:gd name="T16" fmla="*/ 92 w 289"/>
                <a:gd name="T17" fmla="*/ 0 h 240"/>
                <a:gd name="T18" fmla="*/ 111 w 289"/>
                <a:gd name="T19" fmla="*/ 62 h 240"/>
                <a:gd name="T20" fmla="*/ 142 w 289"/>
                <a:gd name="T21" fmla="*/ 52 h 240"/>
                <a:gd name="T22" fmla="*/ 152 w 289"/>
                <a:gd name="T23" fmla="*/ 149 h 240"/>
                <a:gd name="T24" fmla="*/ 156 w 289"/>
                <a:gd name="T25" fmla="*/ 52 h 240"/>
                <a:gd name="T26" fmla="*/ 237 w 289"/>
                <a:gd name="T27" fmla="*/ 138 h 240"/>
                <a:gd name="T28" fmla="*/ 230 w 289"/>
                <a:gd name="T29" fmla="*/ 10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9" h="240">
                  <a:moveTo>
                    <a:pt x="230" y="109"/>
                  </a:moveTo>
                  <a:lnTo>
                    <a:pt x="289" y="209"/>
                  </a:lnTo>
                  <a:lnTo>
                    <a:pt x="173" y="133"/>
                  </a:lnTo>
                  <a:lnTo>
                    <a:pt x="142" y="240"/>
                  </a:lnTo>
                  <a:lnTo>
                    <a:pt x="118" y="133"/>
                  </a:lnTo>
                  <a:lnTo>
                    <a:pt x="55" y="214"/>
                  </a:lnTo>
                  <a:lnTo>
                    <a:pt x="90" y="54"/>
                  </a:lnTo>
                  <a:lnTo>
                    <a:pt x="0" y="152"/>
                  </a:lnTo>
                  <a:lnTo>
                    <a:pt x="92" y="0"/>
                  </a:lnTo>
                  <a:lnTo>
                    <a:pt x="111" y="62"/>
                  </a:lnTo>
                  <a:lnTo>
                    <a:pt x="142" y="52"/>
                  </a:lnTo>
                  <a:lnTo>
                    <a:pt x="152" y="149"/>
                  </a:lnTo>
                  <a:lnTo>
                    <a:pt x="156" y="52"/>
                  </a:lnTo>
                  <a:lnTo>
                    <a:pt x="237" y="138"/>
                  </a:lnTo>
                  <a:lnTo>
                    <a:pt x="230" y="109"/>
                  </a:lnTo>
                  <a:close/>
                </a:path>
              </a:pathLst>
            </a:custGeom>
            <a:solidFill>
              <a:srgbClr val="FFFFE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9406" name="Freeform 70"/>
            <p:cNvSpPr>
              <a:spLocks noChangeArrowheads="1"/>
            </p:cNvSpPr>
            <p:nvPr/>
          </p:nvSpPr>
          <p:spPr bwMode="auto">
            <a:xfrm>
              <a:off x="3109913" y="622300"/>
              <a:ext cx="280988" cy="233363"/>
            </a:xfrm>
            <a:custGeom>
              <a:avLst/>
              <a:gdLst>
                <a:gd name="T0" fmla="*/ 47 w 177"/>
                <a:gd name="T1" fmla="*/ 0 h 147"/>
                <a:gd name="T2" fmla="*/ 0 w 177"/>
                <a:gd name="T3" fmla="*/ 76 h 147"/>
                <a:gd name="T4" fmla="*/ 57 w 177"/>
                <a:gd name="T5" fmla="*/ 59 h 147"/>
                <a:gd name="T6" fmla="*/ 71 w 177"/>
                <a:gd name="T7" fmla="*/ 147 h 147"/>
                <a:gd name="T8" fmla="*/ 104 w 177"/>
                <a:gd name="T9" fmla="*/ 66 h 147"/>
                <a:gd name="T10" fmla="*/ 177 w 177"/>
                <a:gd name="T11" fmla="*/ 142 h 147"/>
                <a:gd name="T12" fmla="*/ 130 w 177"/>
                <a:gd name="T13" fmla="*/ 31 h 147"/>
                <a:gd name="T14" fmla="*/ 123 w 177"/>
                <a:gd name="T15" fmla="*/ 61 h 147"/>
                <a:gd name="T16" fmla="*/ 95 w 177"/>
                <a:gd name="T17" fmla="*/ 0 h 147"/>
                <a:gd name="T18" fmla="*/ 76 w 177"/>
                <a:gd name="T19" fmla="*/ 50 h 147"/>
                <a:gd name="T20" fmla="*/ 47 w 177"/>
                <a:gd name="T21"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147">
                  <a:moveTo>
                    <a:pt x="47" y="0"/>
                  </a:moveTo>
                  <a:lnTo>
                    <a:pt x="0" y="76"/>
                  </a:lnTo>
                  <a:lnTo>
                    <a:pt x="57" y="59"/>
                  </a:lnTo>
                  <a:lnTo>
                    <a:pt x="71" y="147"/>
                  </a:lnTo>
                  <a:lnTo>
                    <a:pt x="104" y="66"/>
                  </a:lnTo>
                  <a:lnTo>
                    <a:pt x="177" y="142"/>
                  </a:lnTo>
                  <a:lnTo>
                    <a:pt x="130" y="31"/>
                  </a:lnTo>
                  <a:lnTo>
                    <a:pt x="123" y="61"/>
                  </a:lnTo>
                  <a:lnTo>
                    <a:pt x="95" y="0"/>
                  </a:lnTo>
                  <a:lnTo>
                    <a:pt x="76" y="50"/>
                  </a:lnTo>
                  <a:lnTo>
                    <a:pt x="47" y="0"/>
                  </a:lnTo>
                  <a:close/>
                </a:path>
              </a:pathLst>
            </a:custGeom>
            <a:solidFill>
              <a:srgbClr val="FFFFE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sp>
        <p:nvSpPr>
          <p:cNvPr id="59407" name="矩形 60"/>
          <p:cNvSpPr>
            <a:spLocks noChangeArrowheads="1"/>
          </p:cNvSpPr>
          <p:nvPr/>
        </p:nvSpPr>
        <p:spPr bwMode="auto">
          <a:xfrm>
            <a:off x="0" y="6343650"/>
            <a:ext cx="12192000" cy="514350"/>
          </a:xfrm>
          <a:prstGeom prst="rect">
            <a:avLst/>
          </a:prstGeom>
          <a:solidFill>
            <a:srgbClr val="ABD46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nvGrpSpPr>
          <p:cNvPr id="59408" name="组合 84"/>
          <p:cNvGrpSpPr/>
          <p:nvPr/>
        </p:nvGrpSpPr>
        <p:grpSpPr bwMode="auto">
          <a:xfrm>
            <a:off x="5232400" y="5459413"/>
            <a:ext cx="3656013" cy="1084262"/>
            <a:chOff x="0" y="0"/>
            <a:chExt cx="4962526" cy="1471613"/>
          </a:xfrm>
        </p:grpSpPr>
        <p:sp>
          <p:nvSpPr>
            <p:cNvPr id="59409" name="Freeform 47"/>
            <p:cNvSpPr>
              <a:spLocks noChangeArrowheads="1"/>
            </p:cNvSpPr>
            <p:nvPr/>
          </p:nvSpPr>
          <p:spPr bwMode="auto">
            <a:xfrm>
              <a:off x="390525" y="1016000"/>
              <a:ext cx="96838" cy="442913"/>
            </a:xfrm>
            <a:custGeom>
              <a:avLst/>
              <a:gdLst>
                <a:gd name="T0" fmla="*/ 41 w 41"/>
                <a:gd name="T1" fmla="*/ 178 h 187"/>
                <a:gd name="T2" fmla="*/ 21 w 41"/>
                <a:gd name="T3" fmla="*/ 187 h 187"/>
                <a:gd name="T4" fmla="*/ 21 w 41"/>
                <a:gd name="T5" fmla="*/ 187 h 187"/>
                <a:gd name="T6" fmla="*/ 0 w 41"/>
                <a:gd name="T7" fmla="*/ 178 h 187"/>
                <a:gd name="T8" fmla="*/ 0 w 41"/>
                <a:gd name="T9" fmla="*/ 8 h 187"/>
                <a:gd name="T10" fmla="*/ 21 w 41"/>
                <a:gd name="T11" fmla="*/ 0 h 187"/>
                <a:gd name="T12" fmla="*/ 21 w 41"/>
                <a:gd name="T13" fmla="*/ 0 h 187"/>
                <a:gd name="T14" fmla="*/ 41 w 41"/>
                <a:gd name="T15" fmla="*/ 8 h 187"/>
                <a:gd name="T16" fmla="*/ 41 w 41"/>
                <a:gd name="T17" fmla="*/ 17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87">
                  <a:moveTo>
                    <a:pt x="41" y="178"/>
                  </a:moveTo>
                  <a:cubicBezTo>
                    <a:pt x="41" y="183"/>
                    <a:pt x="32" y="187"/>
                    <a:pt x="21" y="187"/>
                  </a:cubicBezTo>
                  <a:cubicBezTo>
                    <a:pt x="21" y="187"/>
                    <a:pt x="21" y="187"/>
                    <a:pt x="21" y="187"/>
                  </a:cubicBezTo>
                  <a:cubicBezTo>
                    <a:pt x="9" y="187"/>
                    <a:pt x="0" y="183"/>
                    <a:pt x="0" y="178"/>
                  </a:cubicBezTo>
                  <a:cubicBezTo>
                    <a:pt x="0" y="8"/>
                    <a:pt x="0" y="8"/>
                    <a:pt x="0" y="8"/>
                  </a:cubicBezTo>
                  <a:cubicBezTo>
                    <a:pt x="0" y="4"/>
                    <a:pt x="9" y="0"/>
                    <a:pt x="21" y="0"/>
                  </a:cubicBezTo>
                  <a:cubicBezTo>
                    <a:pt x="21" y="0"/>
                    <a:pt x="21" y="0"/>
                    <a:pt x="21" y="0"/>
                  </a:cubicBezTo>
                  <a:cubicBezTo>
                    <a:pt x="32" y="0"/>
                    <a:pt x="41" y="4"/>
                    <a:pt x="41" y="8"/>
                  </a:cubicBezTo>
                  <a:lnTo>
                    <a:pt x="41" y="178"/>
                  </a:ln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9410" name="Freeform 48"/>
            <p:cNvSpPr>
              <a:spLocks noChangeArrowheads="1"/>
            </p:cNvSpPr>
            <p:nvPr/>
          </p:nvSpPr>
          <p:spPr bwMode="auto">
            <a:xfrm>
              <a:off x="0" y="223837"/>
              <a:ext cx="876300" cy="1014413"/>
            </a:xfrm>
            <a:custGeom>
              <a:avLst/>
              <a:gdLst>
                <a:gd name="T0" fmla="*/ 261 w 371"/>
                <a:gd name="T1" fmla="*/ 304 h 429"/>
                <a:gd name="T2" fmla="*/ 353 w 371"/>
                <a:gd name="T3" fmla="*/ 288 h 429"/>
                <a:gd name="T4" fmla="*/ 246 w 371"/>
                <a:gd name="T5" fmla="*/ 207 h 429"/>
                <a:gd name="T6" fmla="*/ 327 w 371"/>
                <a:gd name="T7" fmla="*/ 184 h 429"/>
                <a:gd name="T8" fmla="*/ 233 w 371"/>
                <a:gd name="T9" fmla="*/ 120 h 429"/>
                <a:gd name="T10" fmla="*/ 272 w 371"/>
                <a:gd name="T11" fmla="*/ 104 h 429"/>
                <a:gd name="T12" fmla="*/ 187 w 371"/>
                <a:gd name="T13" fmla="*/ 0 h 429"/>
                <a:gd name="T14" fmla="*/ 89 w 371"/>
                <a:gd name="T15" fmla="*/ 103 h 429"/>
                <a:gd name="T16" fmla="*/ 137 w 371"/>
                <a:gd name="T17" fmla="*/ 121 h 429"/>
                <a:gd name="T18" fmla="*/ 44 w 371"/>
                <a:gd name="T19" fmla="*/ 184 h 429"/>
                <a:gd name="T20" fmla="*/ 125 w 371"/>
                <a:gd name="T21" fmla="*/ 207 h 429"/>
                <a:gd name="T22" fmla="*/ 18 w 371"/>
                <a:gd name="T23" fmla="*/ 288 h 429"/>
                <a:gd name="T24" fmla="*/ 110 w 371"/>
                <a:gd name="T25" fmla="*/ 304 h 429"/>
                <a:gd name="T26" fmla="*/ 0 w 371"/>
                <a:gd name="T27" fmla="*/ 397 h 429"/>
                <a:gd name="T28" fmla="*/ 186 w 371"/>
                <a:gd name="T29" fmla="*/ 429 h 429"/>
                <a:gd name="T30" fmla="*/ 371 w 371"/>
                <a:gd name="T31" fmla="*/ 397 h 429"/>
                <a:gd name="T32" fmla="*/ 261 w 371"/>
                <a:gd name="T33" fmla="*/ 304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429">
                  <a:moveTo>
                    <a:pt x="261" y="304"/>
                  </a:moveTo>
                  <a:cubicBezTo>
                    <a:pt x="289" y="305"/>
                    <a:pt x="332" y="302"/>
                    <a:pt x="353" y="288"/>
                  </a:cubicBezTo>
                  <a:cubicBezTo>
                    <a:pt x="312" y="272"/>
                    <a:pt x="268" y="235"/>
                    <a:pt x="246" y="207"/>
                  </a:cubicBezTo>
                  <a:cubicBezTo>
                    <a:pt x="281" y="203"/>
                    <a:pt x="299" y="203"/>
                    <a:pt x="327" y="184"/>
                  </a:cubicBezTo>
                  <a:cubicBezTo>
                    <a:pt x="289" y="176"/>
                    <a:pt x="248" y="141"/>
                    <a:pt x="233" y="120"/>
                  </a:cubicBezTo>
                  <a:cubicBezTo>
                    <a:pt x="253" y="114"/>
                    <a:pt x="254" y="113"/>
                    <a:pt x="272" y="104"/>
                  </a:cubicBezTo>
                  <a:cubicBezTo>
                    <a:pt x="226" y="78"/>
                    <a:pt x="195" y="34"/>
                    <a:pt x="187" y="0"/>
                  </a:cubicBezTo>
                  <a:cubicBezTo>
                    <a:pt x="168" y="54"/>
                    <a:pt x="140" y="84"/>
                    <a:pt x="89" y="103"/>
                  </a:cubicBezTo>
                  <a:cubicBezTo>
                    <a:pt x="105" y="113"/>
                    <a:pt x="119" y="118"/>
                    <a:pt x="137" y="121"/>
                  </a:cubicBezTo>
                  <a:cubicBezTo>
                    <a:pt x="122" y="142"/>
                    <a:pt x="82" y="176"/>
                    <a:pt x="44" y="184"/>
                  </a:cubicBezTo>
                  <a:cubicBezTo>
                    <a:pt x="72" y="203"/>
                    <a:pt x="90" y="203"/>
                    <a:pt x="125" y="207"/>
                  </a:cubicBezTo>
                  <a:cubicBezTo>
                    <a:pt x="103" y="235"/>
                    <a:pt x="59" y="272"/>
                    <a:pt x="18" y="288"/>
                  </a:cubicBezTo>
                  <a:cubicBezTo>
                    <a:pt x="39" y="302"/>
                    <a:pt x="82" y="305"/>
                    <a:pt x="110" y="304"/>
                  </a:cubicBezTo>
                  <a:cubicBezTo>
                    <a:pt x="95" y="333"/>
                    <a:pt x="31" y="383"/>
                    <a:pt x="0" y="397"/>
                  </a:cubicBezTo>
                  <a:cubicBezTo>
                    <a:pt x="66" y="426"/>
                    <a:pt x="133" y="429"/>
                    <a:pt x="186" y="429"/>
                  </a:cubicBezTo>
                  <a:cubicBezTo>
                    <a:pt x="239" y="429"/>
                    <a:pt x="305" y="426"/>
                    <a:pt x="371" y="397"/>
                  </a:cubicBezTo>
                  <a:cubicBezTo>
                    <a:pt x="340" y="383"/>
                    <a:pt x="276" y="333"/>
                    <a:pt x="261" y="304"/>
                  </a:cubicBez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9411" name="Freeform 49"/>
            <p:cNvSpPr>
              <a:spLocks noChangeArrowheads="1"/>
            </p:cNvSpPr>
            <p:nvPr/>
          </p:nvSpPr>
          <p:spPr bwMode="auto">
            <a:xfrm>
              <a:off x="850900" y="942975"/>
              <a:ext cx="111125" cy="509588"/>
            </a:xfrm>
            <a:custGeom>
              <a:avLst/>
              <a:gdLst>
                <a:gd name="T0" fmla="*/ 47 w 47"/>
                <a:gd name="T1" fmla="*/ 205 h 215"/>
                <a:gd name="T2" fmla="*/ 23 w 47"/>
                <a:gd name="T3" fmla="*/ 215 h 215"/>
                <a:gd name="T4" fmla="*/ 23 w 47"/>
                <a:gd name="T5" fmla="*/ 215 h 215"/>
                <a:gd name="T6" fmla="*/ 0 w 47"/>
                <a:gd name="T7" fmla="*/ 205 h 215"/>
                <a:gd name="T8" fmla="*/ 0 w 47"/>
                <a:gd name="T9" fmla="*/ 9 h 215"/>
                <a:gd name="T10" fmla="*/ 23 w 47"/>
                <a:gd name="T11" fmla="*/ 0 h 215"/>
                <a:gd name="T12" fmla="*/ 23 w 47"/>
                <a:gd name="T13" fmla="*/ 0 h 215"/>
                <a:gd name="T14" fmla="*/ 47 w 47"/>
                <a:gd name="T15" fmla="*/ 9 h 215"/>
                <a:gd name="T16" fmla="*/ 47 w 47"/>
                <a:gd name="T17" fmla="*/ 20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215">
                  <a:moveTo>
                    <a:pt x="47" y="205"/>
                  </a:moveTo>
                  <a:cubicBezTo>
                    <a:pt x="47" y="211"/>
                    <a:pt x="36" y="215"/>
                    <a:pt x="23" y="215"/>
                  </a:cubicBezTo>
                  <a:cubicBezTo>
                    <a:pt x="23" y="215"/>
                    <a:pt x="23" y="215"/>
                    <a:pt x="23" y="215"/>
                  </a:cubicBezTo>
                  <a:cubicBezTo>
                    <a:pt x="11" y="215"/>
                    <a:pt x="0" y="211"/>
                    <a:pt x="0" y="205"/>
                  </a:cubicBezTo>
                  <a:cubicBezTo>
                    <a:pt x="0" y="9"/>
                    <a:pt x="0" y="9"/>
                    <a:pt x="0" y="9"/>
                  </a:cubicBezTo>
                  <a:cubicBezTo>
                    <a:pt x="0" y="4"/>
                    <a:pt x="11" y="0"/>
                    <a:pt x="23" y="0"/>
                  </a:cubicBezTo>
                  <a:cubicBezTo>
                    <a:pt x="23" y="0"/>
                    <a:pt x="23" y="0"/>
                    <a:pt x="23" y="0"/>
                  </a:cubicBezTo>
                  <a:cubicBezTo>
                    <a:pt x="36" y="0"/>
                    <a:pt x="47" y="4"/>
                    <a:pt x="47" y="9"/>
                  </a:cubicBezTo>
                  <a:lnTo>
                    <a:pt x="47" y="205"/>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9412" name="Freeform 50"/>
            <p:cNvSpPr>
              <a:spLocks noChangeArrowheads="1"/>
            </p:cNvSpPr>
            <p:nvPr/>
          </p:nvSpPr>
          <p:spPr bwMode="auto">
            <a:xfrm>
              <a:off x="401638" y="26987"/>
              <a:ext cx="1008063" cy="1171575"/>
            </a:xfrm>
            <a:custGeom>
              <a:avLst/>
              <a:gdLst>
                <a:gd name="T0" fmla="*/ 300 w 427"/>
                <a:gd name="T1" fmla="*/ 351 h 495"/>
                <a:gd name="T2" fmla="*/ 407 w 427"/>
                <a:gd name="T3" fmla="*/ 332 h 495"/>
                <a:gd name="T4" fmla="*/ 284 w 427"/>
                <a:gd name="T5" fmla="*/ 239 h 495"/>
                <a:gd name="T6" fmla="*/ 377 w 427"/>
                <a:gd name="T7" fmla="*/ 212 h 495"/>
                <a:gd name="T8" fmla="*/ 269 w 427"/>
                <a:gd name="T9" fmla="*/ 139 h 495"/>
                <a:gd name="T10" fmla="*/ 313 w 427"/>
                <a:gd name="T11" fmla="*/ 120 h 495"/>
                <a:gd name="T12" fmla="*/ 215 w 427"/>
                <a:gd name="T13" fmla="*/ 0 h 495"/>
                <a:gd name="T14" fmla="*/ 102 w 427"/>
                <a:gd name="T15" fmla="*/ 119 h 495"/>
                <a:gd name="T16" fmla="*/ 157 w 427"/>
                <a:gd name="T17" fmla="*/ 140 h 495"/>
                <a:gd name="T18" fmla="*/ 50 w 427"/>
                <a:gd name="T19" fmla="*/ 212 h 495"/>
                <a:gd name="T20" fmla="*/ 143 w 427"/>
                <a:gd name="T21" fmla="*/ 239 h 495"/>
                <a:gd name="T22" fmla="*/ 20 w 427"/>
                <a:gd name="T23" fmla="*/ 332 h 495"/>
                <a:gd name="T24" fmla="*/ 127 w 427"/>
                <a:gd name="T25" fmla="*/ 351 h 495"/>
                <a:gd name="T26" fmla="*/ 0 w 427"/>
                <a:gd name="T27" fmla="*/ 458 h 495"/>
                <a:gd name="T28" fmla="*/ 214 w 427"/>
                <a:gd name="T29" fmla="*/ 495 h 495"/>
                <a:gd name="T30" fmla="*/ 427 w 427"/>
                <a:gd name="T31" fmla="*/ 458 h 495"/>
                <a:gd name="T32" fmla="*/ 300 w 427"/>
                <a:gd name="T33" fmla="*/ 351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7" h="495">
                  <a:moveTo>
                    <a:pt x="300" y="351"/>
                  </a:moveTo>
                  <a:cubicBezTo>
                    <a:pt x="333" y="352"/>
                    <a:pt x="382" y="348"/>
                    <a:pt x="407" y="332"/>
                  </a:cubicBezTo>
                  <a:cubicBezTo>
                    <a:pt x="360" y="314"/>
                    <a:pt x="309" y="271"/>
                    <a:pt x="284" y="239"/>
                  </a:cubicBezTo>
                  <a:cubicBezTo>
                    <a:pt x="324" y="234"/>
                    <a:pt x="344" y="234"/>
                    <a:pt x="377" y="212"/>
                  </a:cubicBezTo>
                  <a:cubicBezTo>
                    <a:pt x="333" y="203"/>
                    <a:pt x="286" y="162"/>
                    <a:pt x="269" y="139"/>
                  </a:cubicBezTo>
                  <a:cubicBezTo>
                    <a:pt x="292" y="132"/>
                    <a:pt x="293" y="131"/>
                    <a:pt x="313" y="120"/>
                  </a:cubicBezTo>
                  <a:cubicBezTo>
                    <a:pt x="261" y="90"/>
                    <a:pt x="225" y="39"/>
                    <a:pt x="215" y="0"/>
                  </a:cubicBezTo>
                  <a:cubicBezTo>
                    <a:pt x="194" y="62"/>
                    <a:pt x="161" y="97"/>
                    <a:pt x="102" y="119"/>
                  </a:cubicBezTo>
                  <a:cubicBezTo>
                    <a:pt x="121" y="131"/>
                    <a:pt x="137" y="136"/>
                    <a:pt x="157" y="140"/>
                  </a:cubicBezTo>
                  <a:cubicBezTo>
                    <a:pt x="140" y="164"/>
                    <a:pt x="94" y="203"/>
                    <a:pt x="50" y="212"/>
                  </a:cubicBezTo>
                  <a:cubicBezTo>
                    <a:pt x="82" y="234"/>
                    <a:pt x="103" y="234"/>
                    <a:pt x="143" y="239"/>
                  </a:cubicBezTo>
                  <a:cubicBezTo>
                    <a:pt x="118" y="271"/>
                    <a:pt x="67" y="314"/>
                    <a:pt x="20" y="332"/>
                  </a:cubicBezTo>
                  <a:cubicBezTo>
                    <a:pt x="45" y="348"/>
                    <a:pt x="94" y="352"/>
                    <a:pt x="127" y="351"/>
                  </a:cubicBezTo>
                  <a:cubicBezTo>
                    <a:pt x="110" y="385"/>
                    <a:pt x="35" y="442"/>
                    <a:pt x="0" y="458"/>
                  </a:cubicBezTo>
                  <a:cubicBezTo>
                    <a:pt x="76" y="491"/>
                    <a:pt x="153" y="495"/>
                    <a:pt x="214" y="495"/>
                  </a:cubicBezTo>
                  <a:cubicBezTo>
                    <a:pt x="276" y="495"/>
                    <a:pt x="351" y="491"/>
                    <a:pt x="427" y="458"/>
                  </a:cubicBezTo>
                  <a:cubicBezTo>
                    <a:pt x="392" y="442"/>
                    <a:pt x="317" y="385"/>
                    <a:pt x="300" y="351"/>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9413" name="Freeform 51"/>
            <p:cNvSpPr>
              <a:spLocks noChangeArrowheads="1"/>
            </p:cNvSpPr>
            <p:nvPr/>
          </p:nvSpPr>
          <p:spPr bwMode="auto">
            <a:xfrm>
              <a:off x="1657350" y="958850"/>
              <a:ext cx="85725" cy="395288"/>
            </a:xfrm>
            <a:custGeom>
              <a:avLst/>
              <a:gdLst>
                <a:gd name="T0" fmla="*/ 36 w 36"/>
                <a:gd name="T1" fmla="*/ 160 h 167"/>
                <a:gd name="T2" fmla="*/ 18 w 36"/>
                <a:gd name="T3" fmla="*/ 167 h 167"/>
                <a:gd name="T4" fmla="*/ 18 w 36"/>
                <a:gd name="T5" fmla="*/ 167 h 167"/>
                <a:gd name="T6" fmla="*/ 0 w 36"/>
                <a:gd name="T7" fmla="*/ 160 h 167"/>
                <a:gd name="T8" fmla="*/ 0 w 36"/>
                <a:gd name="T9" fmla="*/ 8 h 167"/>
                <a:gd name="T10" fmla="*/ 18 w 36"/>
                <a:gd name="T11" fmla="*/ 0 h 167"/>
                <a:gd name="T12" fmla="*/ 18 w 36"/>
                <a:gd name="T13" fmla="*/ 0 h 167"/>
                <a:gd name="T14" fmla="*/ 36 w 36"/>
                <a:gd name="T15" fmla="*/ 8 h 167"/>
                <a:gd name="T16" fmla="*/ 36 w 36"/>
                <a:gd name="T17" fmla="*/ 16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67">
                  <a:moveTo>
                    <a:pt x="36" y="160"/>
                  </a:moveTo>
                  <a:cubicBezTo>
                    <a:pt x="36" y="164"/>
                    <a:pt x="28" y="167"/>
                    <a:pt x="18" y="167"/>
                  </a:cubicBezTo>
                  <a:cubicBezTo>
                    <a:pt x="18" y="167"/>
                    <a:pt x="18" y="167"/>
                    <a:pt x="18" y="167"/>
                  </a:cubicBezTo>
                  <a:cubicBezTo>
                    <a:pt x="8" y="167"/>
                    <a:pt x="0" y="164"/>
                    <a:pt x="0" y="160"/>
                  </a:cubicBezTo>
                  <a:cubicBezTo>
                    <a:pt x="0" y="8"/>
                    <a:pt x="0" y="8"/>
                    <a:pt x="0" y="8"/>
                  </a:cubicBezTo>
                  <a:cubicBezTo>
                    <a:pt x="0" y="3"/>
                    <a:pt x="8" y="0"/>
                    <a:pt x="18" y="0"/>
                  </a:cubicBezTo>
                  <a:cubicBezTo>
                    <a:pt x="18" y="0"/>
                    <a:pt x="18" y="0"/>
                    <a:pt x="18" y="0"/>
                  </a:cubicBezTo>
                  <a:cubicBezTo>
                    <a:pt x="28" y="0"/>
                    <a:pt x="36" y="3"/>
                    <a:pt x="36" y="8"/>
                  </a:cubicBezTo>
                  <a:lnTo>
                    <a:pt x="36" y="160"/>
                  </a:lnTo>
                  <a:close/>
                </a:path>
              </a:pathLst>
            </a:custGeom>
            <a:solidFill>
              <a:srgbClr val="4F854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9414" name="Freeform 52"/>
            <p:cNvSpPr>
              <a:spLocks noChangeArrowheads="1"/>
            </p:cNvSpPr>
            <p:nvPr/>
          </p:nvSpPr>
          <p:spPr bwMode="auto">
            <a:xfrm>
              <a:off x="1308100" y="250825"/>
              <a:ext cx="784225" cy="908050"/>
            </a:xfrm>
            <a:custGeom>
              <a:avLst/>
              <a:gdLst>
                <a:gd name="T0" fmla="*/ 233 w 332"/>
                <a:gd name="T1" fmla="*/ 272 h 383"/>
                <a:gd name="T2" fmla="*/ 316 w 332"/>
                <a:gd name="T3" fmla="*/ 257 h 383"/>
                <a:gd name="T4" fmla="*/ 220 w 332"/>
                <a:gd name="T5" fmla="*/ 185 h 383"/>
                <a:gd name="T6" fmla="*/ 292 w 332"/>
                <a:gd name="T7" fmla="*/ 164 h 383"/>
                <a:gd name="T8" fmla="*/ 209 w 332"/>
                <a:gd name="T9" fmla="*/ 107 h 383"/>
                <a:gd name="T10" fmla="*/ 243 w 332"/>
                <a:gd name="T11" fmla="*/ 93 h 383"/>
                <a:gd name="T12" fmla="*/ 167 w 332"/>
                <a:gd name="T13" fmla="*/ 0 h 383"/>
                <a:gd name="T14" fmla="*/ 80 w 332"/>
                <a:gd name="T15" fmla="*/ 92 h 383"/>
                <a:gd name="T16" fmla="*/ 122 w 332"/>
                <a:gd name="T17" fmla="*/ 108 h 383"/>
                <a:gd name="T18" fmla="*/ 40 w 332"/>
                <a:gd name="T19" fmla="*/ 164 h 383"/>
                <a:gd name="T20" fmla="*/ 112 w 332"/>
                <a:gd name="T21" fmla="*/ 185 h 383"/>
                <a:gd name="T22" fmla="*/ 16 w 332"/>
                <a:gd name="T23" fmla="*/ 257 h 383"/>
                <a:gd name="T24" fmla="*/ 99 w 332"/>
                <a:gd name="T25" fmla="*/ 272 h 383"/>
                <a:gd name="T26" fmla="*/ 0 w 332"/>
                <a:gd name="T27" fmla="*/ 354 h 383"/>
                <a:gd name="T28" fmla="*/ 167 w 332"/>
                <a:gd name="T29" fmla="*/ 383 h 383"/>
                <a:gd name="T30" fmla="*/ 332 w 332"/>
                <a:gd name="T31" fmla="*/ 354 h 383"/>
                <a:gd name="T32" fmla="*/ 233 w 332"/>
                <a:gd name="T33" fmla="*/ 272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2" h="383">
                  <a:moveTo>
                    <a:pt x="233" y="272"/>
                  </a:moveTo>
                  <a:cubicBezTo>
                    <a:pt x="258" y="272"/>
                    <a:pt x="297" y="270"/>
                    <a:pt x="316" y="257"/>
                  </a:cubicBezTo>
                  <a:cubicBezTo>
                    <a:pt x="279" y="243"/>
                    <a:pt x="240" y="210"/>
                    <a:pt x="220" y="185"/>
                  </a:cubicBezTo>
                  <a:cubicBezTo>
                    <a:pt x="252" y="181"/>
                    <a:pt x="267" y="181"/>
                    <a:pt x="292" y="164"/>
                  </a:cubicBezTo>
                  <a:cubicBezTo>
                    <a:pt x="258" y="158"/>
                    <a:pt x="222" y="126"/>
                    <a:pt x="209" y="107"/>
                  </a:cubicBezTo>
                  <a:cubicBezTo>
                    <a:pt x="226" y="102"/>
                    <a:pt x="227" y="101"/>
                    <a:pt x="243" y="93"/>
                  </a:cubicBezTo>
                  <a:cubicBezTo>
                    <a:pt x="202" y="70"/>
                    <a:pt x="175" y="30"/>
                    <a:pt x="167" y="0"/>
                  </a:cubicBezTo>
                  <a:cubicBezTo>
                    <a:pt x="151" y="48"/>
                    <a:pt x="126" y="75"/>
                    <a:pt x="80" y="92"/>
                  </a:cubicBezTo>
                  <a:cubicBezTo>
                    <a:pt x="94" y="101"/>
                    <a:pt x="107" y="105"/>
                    <a:pt x="122" y="108"/>
                  </a:cubicBezTo>
                  <a:cubicBezTo>
                    <a:pt x="109" y="127"/>
                    <a:pt x="74" y="158"/>
                    <a:pt x="40" y="164"/>
                  </a:cubicBezTo>
                  <a:cubicBezTo>
                    <a:pt x="65" y="181"/>
                    <a:pt x="80" y="181"/>
                    <a:pt x="112" y="185"/>
                  </a:cubicBezTo>
                  <a:cubicBezTo>
                    <a:pt x="92" y="210"/>
                    <a:pt x="53" y="243"/>
                    <a:pt x="16" y="257"/>
                  </a:cubicBezTo>
                  <a:cubicBezTo>
                    <a:pt x="35" y="270"/>
                    <a:pt x="73" y="272"/>
                    <a:pt x="99" y="272"/>
                  </a:cubicBezTo>
                  <a:cubicBezTo>
                    <a:pt x="86" y="298"/>
                    <a:pt x="28" y="342"/>
                    <a:pt x="0" y="354"/>
                  </a:cubicBezTo>
                  <a:cubicBezTo>
                    <a:pt x="59" y="380"/>
                    <a:pt x="119" y="383"/>
                    <a:pt x="167" y="383"/>
                  </a:cubicBezTo>
                  <a:cubicBezTo>
                    <a:pt x="214" y="383"/>
                    <a:pt x="273" y="380"/>
                    <a:pt x="332" y="354"/>
                  </a:cubicBezTo>
                  <a:cubicBezTo>
                    <a:pt x="304" y="342"/>
                    <a:pt x="246" y="298"/>
                    <a:pt x="233" y="272"/>
                  </a:cubicBezTo>
                  <a:close/>
                </a:path>
              </a:pathLst>
            </a:custGeom>
            <a:solidFill>
              <a:srgbClr val="4F854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9415" name="Freeform 53"/>
            <p:cNvSpPr>
              <a:spLocks noChangeArrowheads="1"/>
            </p:cNvSpPr>
            <p:nvPr/>
          </p:nvSpPr>
          <p:spPr bwMode="auto">
            <a:xfrm>
              <a:off x="2043113" y="923925"/>
              <a:ext cx="111125" cy="514350"/>
            </a:xfrm>
            <a:custGeom>
              <a:avLst/>
              <a:gdLst>
                <a:gd name="T0" fmla="*/ 47 w 47"/>
                <a:gd name="T1" fmla="*/ 208 h 217"/>
                <a:gd name="T2" fmla="*/ 24 w 47"/>
                <a:gd name="T3" fmla="*/ 217 h 217"/>
                <a:gd name="T4" fmla="*/ 24 w 47"/>
                <a:gd name="T5" fmla="*/ 217 h 217"/>
                <a:gd name="T6" fmla="*/ 0 w 47"/>
                <a:gd name="T7" fmla="*/ 208 h 217"/>
                <a:gd name="T8" fmla="*/ 0 w 47"/>
                <a:gd name="T9" fmla="*/ 9 h 217"/>
                <a:gd name="T10" fmla="*/ 24 w 47"/>
                <a:gd name="T11" fmla="*/ 0 h 217"/>
                <a:gd name="T12" fmla="*/ 24 w 47"/>
                <a:gd name="T13" fmla="*/ 0 h 217"/>
                <a:gd name="T14" fmla="*/ 47 w 47"/>
                <a:gd name="T15" fmla="*/ 9 h 217"/>
                <a:gd name="T16" fmla="*/ 47 w 47"/>
                <a:gd name="T17" fmla="*/ 20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217">
                  <a:moveTo>
                    <a:pt x="47" y="208"/>
                  </a:moveTo>
                  <a:cubicBezTo>
                    <a:pt x="47" y="213"/>
                    <a:pt x="37" y="217"/>
                    <a:pt x="24" y="217"/>
                  </a:cubicBezTo>
                  <a:cubicBezTo>
                    <a:pt x="24" y="217"/>
                    <a:pt x="24" y="217"/>
                    <a:pt x="24" y="217"/>
                  </a:cubicBezTo>
                  <a:cubicBezTo>
                    <a:pt x="11" y="217"/>
                    <a:pt x="0" y="213"/>
                    <a:pt x="0" y="208"/>
                  </a:cubicBezTo>
                  <a:cubicBezTo>
                    <a:pt x="0" y="9"/>
                    <a:pt x="0" y="9"/>
                    <a:pt x="0" y="9"/>
                  </a:cubicBezTo>
                  <a:cubicBezTo>
                    <a:pt x="0" y="4"/>
                    <a:pt x="11" y="0"/>
                    <a:pt x="24" y="0"/>
                  </a:cubicBezTo>
                  <a:cubicBezTo>
                    <a:pt x="24" y="0"/>
                    <a:pt x="24" y="0"/>
                    <a:pt x="24" y="0"/>
                  </a:cubicBezTo>
                  <a:cubicBezTo>
                    <a:pt x="37" y="0"/>
                    <a:pt x="47" y="4"/>
                    <a:pt x="47" y="9"/>
                  </a:cubicBezTo>
                  <a:lnTo>
                    <a:pt x="47" y="208"/>
                  </a:ln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9416" name="Freeform 54"/>
            <p:cNvSpPr>
              <a:spLocks noChangeArrowheads="1"/>
            </p:cNvSpPr>
            <p:nvPr/>
          </p:nvSpPr>
          <p:spPr bwMode="auto">
            <a:xfrm>
              <a:off x="1589088" y="0"/>
              <a:ext cx="1020763" cy="1184275"/>
            </a:xfrm>
            <a:custGeom>
              <a:avLst/>
              <a:gdLst>
                <a:gd name="T0" fmla="*/ 304 w 432"/>
                <a:gd name="T1" fmla="*/ 354 h 500"/>
                <a:gd name="T2" fmla="*/ 411 w 432"/>
                <a:gd name="T3" fmla="*/ 335 h 500"/>
                <a:gd name="T4" fmla="*/ 287 w 432"/>
                <a:gd name="T5" fmla="*/ 241 h 500"/>
                <a:gd name="T6" fmla="*/ 381 w 432"/>
                <a:gd name="T7" fmla="*/ 213 h 500"/>
                <a:gd name="T8" fmla="*/ 272 w 432"/>
                <a:gd name="T9" fmla="*/ 139 h 500"/>
                <a:gd name="T10" fmla="*/ 316 w 432"/>
                <a:gd name="T11" fmla="*/ 120 h 500"/>
                <a:gd name="T12" fmla="*/ 217 w 432"/>
                <a:gd name="T13" fmla="*/ 0 h 500"/>
                <a:gd name="T14" fmla="*/ 104 w 432"/>
                <a:gd name="T15" fmla="*/ 119 h 500"/>
                <a:gd name="T16" fmla="*/ 159 w 432"/>
                <a:gd name="T17" fmla="*/ 141 h 500"/>
                <a:gd name="T18" fmla="*/ 51 w 432"/>
                <a:gd name="T19" fmla="*/ 213 h 500"/>
                <a:gd name="T20" fmla="*/ 145 w 432"/>
                <a:gd name="T21" fmla="*/ 241 h 500"/>
                <a:gd name="T22" fmla="*/ 20 w 432"/>
                <a:gd name="T23" fmla="*/ 335 h 500"/>
                <a:gd name="T24" fmla="*/ 128 w 432"/>
                <a:gd name="T25" fmla="*/ 354 h 500"/>
                <a:gd name="T26" fmla="*/ 0 w 432"/>
                <a:gd name="T27" fmla="*/ 461 h 500"/>
                <a:gd name="T28" fmla="*/ 217 w 432"/>
                <a:gd name="T29" fmla="*/ 500 h 500"/>
                <a:gd name="T30" fmla="*/ 432 w 432"/>
                <a:gd name="T31" fmla="*/ 461 h 500"/>
                <a:gd name="T32" fmla="*/ 304 w 432"/>
                <a:gd name="T33" fmla="*/ 354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2" h="500">
                  <a:moveTo>
                    <a:pt x="304" y="354"/>
                  </a:moveTo>
                  <a:cubicBezTo>
                    <a:pt x="337" y="355"/>
                    <a:pt x="386" y="351"/>
                    <a:pt x="411" y="335"/>
                  </a:cubicBezTo>
                  <a:cubicBezTo>
                    <a:pt x="364" y="316"/>
                    <a:pt x="312" y="273"/>
                    <a:pt x="287" y="241"/>
                  </a:cubicBezTo>
                  <a:cubicBezTo>
                    <a:pt x="328" y="236"/>
                    <a:pt x="348" y="236"/>
                    <a:pt x="381" y="213"/>
                  </a:cubicBezTo>
                  <a:cubicBezTo>
                    <a:pt x="336" y="205"/>
                    <a:pt x="289" y="163"/>
                    <a:pt x="272" y="139"/>
                  </a:cubicBezTo>
                  <a:cubicBezTo>
                    <a:pt x="295" y="133"/>
                    <a:pt x="296" y="131"/>
                    <a:pt x="316" y="120"/>
                  </a:cubicBezTo>
                  <a:cubicBezTo>
                    <a:pt x="264" y="91"/>
                    <a:pt x="227" y="39"/>
                    <a:pt x="217"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0" y="335"/>
                  </a:cubicBezTo>
                  <a:cubicBezTo>
                    <a:pt x="45"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9417" name="Freeform 55"/>
            <p:cNvSpPr>
              <a:spLocks noChangeArrowheads="1"/>
            </p:cNvSpPr>
            <p:nvPr/>
          </p:nvSpPr>
          <p:spPr bwMode="auto">
            <a:xfrm>
              <a:off x="2989263" y="1004887"/>
              <a:ext cx="96838" cy="439738"/>
            </a:xfrm>
            <a:custGeom>
              <a:avLst/>
              <a:gdLst>
                <a:gd name="T0" fmla="*/ 41 w 41"/>
                <a:gd name="T1" fmla="*/ 178 h 186"/>
                <a:gd name="T2" fmla="*/ 21 w 41"/>
                <a:gd name="T3" fmla="*/ 186 h 186"/>
                <a:gd name="T4" fmla="*/ 21 w 41"/>
                <a:gd name="T5" fmla="*/ 186 h 186"/>
                <a:gd name="T6" fmla="*/ 0 w 41"/>
                <a:gd name="T7" fmla="*/ 178 h 186"/>
                <a:gd name="T8" fmla="*/ 0 w 41"/>
                <a:gd name="T9" fmla="*/ 8 h 186"/>
                <a:gd name="T10" fmla="*/ 21 w 41"/>
                <a:gd name="T11" fmla="*/ 0 h 186"/>
                <a:gd name="T12" fmla="*/ 21 w 41"/>
                <a:gd name="T13" fmla="*/ 0 h 186"/>
                <a:gd name="T14" fmla="*/ 41 w 41"/>
                <a:gd name="T15" fmla="*/ 8 h 186"/>
                <a:gd name="T16" fmla="*/ 41 w 41"/>
                <a:gd name="T17" fmla="*/ 17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86">
                  <a:moveTo>
                    <a:pt x="41" y="178"/>
                  </a:moveTo>
                  <a:cubicBezTo>
                    <a:pt x="41" y="183"/>
                    <a:pt x="32" y="186"/>
                    <a:pt x="21" y="186"/>
                  </a:cubicBezTo>
                  <a:cubicBezTo>
                    <a:pt x="21" y="186"/>
                    <a:pt x="21" y="186"/>
                    <a:pt x="21" y="186"/>
                  </a:cubicBezTo>
                  <a:cubicBezTo>
                    <a:pt x="9" y="186"/>
                    <a:pt x="0" y="183"/>
                    <a:pt x="0" y="178"/>
                  </a:cubicBezTo>
                  <a:cubicBezTo>
                    <a:pt x="0" y="8"/>
                    <a:pt x="0" y="8"/>
                    <a:pt x="0" y="8"/>
                  </a:cubicBezTo>
                  <a:cubicBezTo>
                    <a:pt x="0" y="3"/>
                    <a:pt x="9" y="0"/>
                    <a:pt x="21" y="0"/>
                  </a:cubicBezTo>
                  <a:cubicBezTo>
                    <a:pt x="21" y="0"/>
                    <a:pt x="21" y="0"/>
                    <a:pt x="21" y="0"/>
                  </a:cubicBezTo>
                  <a:cubicBezTo>
                    <a:pt x="32" y="0"/>
                    <a:pt x="41" y="3"/>
                    <a:pt x="41" y="8"/>
                  </a:cubicBezTo>
                  <a:lnTo>
                    <a:pt x="41" y="178"/>
                  </a:ln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9418" name="Freeform 56"/>
            <p:cNvSpPr>
              <a:spLocks noChangeArrowheads="1"/>
            </p:cNvSpPr>
            <p:nvPr/>
          </p:nvSpPr>
          <p:spPr bwMode="auto">
            <a:xfrm>
              <a:off x="2600325" y="214312"/>
              <a:ext cx="876300" cy="1012825"/>
            </a:xfrm>
            <a:custGeom>
              <a:avLst/>
              <a:gdLst>
                <a:gd name="T0" fmla="*/ 261 w 371"/>
                <a:gd name="T1" fmla="*/ 303 h 428"/>
                <a:gd name="T2" fmla="*/ 353 w 371"/>
                <a:gd name="T3" fmla="*/ 287 h 428"/>
                <a:gd name="T4" fmla="*/ 246 w 371"/>
                <a:gd name="T5" fmla="*/ 206 h 428"/>
                <a:gd name="T6" fmla="*/ 327 w 371"/>
                <a:gd name="T7" fmla="*/ 183 h 428"/>
                <a:gd name="T8" fmla="*/ 233 w 371"/>
                <a:gd name="T9" fmla="*/ 119 h 428"/>
                <a:gd name="T10" fmla="*/ 272 w 371"/>
                <a:gd name="T11" fmla="*/ 103 h 428"/>
                <a:gd name="T12" fmla="*/ 187 w 371"/>
                <a:gd name="T13" fmla="*/ 0 h 428"/>
                <a:gd name="T14" fmla="*/ 89 w 371"/>
                <a:gd name="T15" fmla="*/ 102 h 428"/>
                <a:gd name="T16" fmla="*/ 137 w 371"/>
                <a:gd name="T17" fmla="*/ 120 h 428"/>
                <a:gd name="T18" fmla="*/ 44 w 371"/>
                <a:gd name="T19" fmla="*/ 183 h 428"/>
                <a:gd name="T20" fmla="*/ 125 w 371"/>
                <a:gd name="T21" fmla="*/ 206 h 428"/>
                <a:gd name="T22" fmla="*/ 18 w 371"/>
                <a:gd name="T23" fmla="*/ 287 h 428"/>
                <a:gd name="T24" fmla="*/ 110 w 371"/>
                <a:gd name="T25" fmla="*/ 303 h 428"/>
                <a:gd name="T26" fmla="*/ 0 w 371"/>
                <a:gd name="T27" fmla="*/ 395 h 428"/>
                <a:gd name="T28" fmla="*/ 186 w 371"/>
                <a:gd name="T29" fmla="*/ 428 h 428"/>
                <a:gd name="T30" fmla="*/ 371 w 371"/>
                <a:gd name="T31" fmla="*/ 395 h 428"/>
                <a:gd name="T32" fmla="*/ 261 w 371"/>
                <a:gd name="T33" fmla="*/ 30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428">
                  <a:moveTo>
                    <a:pt x="261" y="303"/>
                  </a:moveTo>
                  <a:cubicBezTo>
                    <a:pt x="289" y="304"/>
                    <a:pt x="332" y="301"/>
                    <a:pt x="353" y="287"/>
                  </a:cubicBezTo>
                  <a:cubicBezTo>
                    <a:pt x="312" y="271"/>
                    <a:pt x="268" y="234"/>
                    <a:pt x="246" y="206"/>
                  </a:cubicBezTo>
                  <a:cubicBezTo>
                    <a:pt x="281" y="202"/>
                    <a:pt x="299" y="202"/>
                    <a:pt x="327" y="183"/>
                  </a:cubicBezTo>
                  <a:cubicBezTo>
                    <a:pt x="289" y="175"/>
                    <a:pt x="248" y="140"/>
                    <a:pt x="233" y="119"/>
                  </a:cubicBezTo>
                  <a:cubicBezTo>
                    <a:pt x="253" y="113"/>
                    <a:pt x="254" y="112"/>
                    <a:pt x="272" y="103"/>
                  </a:cubicBezTo>
                  <a:cubicBezTo>
                    <a:pt x="226" y="77"/>
                    <a:pt x="195" y="33"/>
                    <a:pt x="187" y="0"/>
                  </a:cubicBezTo>
                  <a:cubicBezTo>
                    <a:pt x="168" y="53"/>
                    <a:pt x="140" y="83"/>
                    <a:pt x="89" y="102"/>
                  </a:cubicBezTo>
                  <a:cubicBezTo>
                    <a:pt x="106" y="112"/>
                    <a:pt x="119" y="117"/>
                    <a:pt x="137" y="120"/>
                  </a:cubicBezTo>
                  <a:cubicBezTo>
                    <a:pt x="122" y="141"/>
                    <a:pt x="82" y="175"/>
                    <a:pt x="44" y="183"/>
                  </a:cubicBezTo>
                  <a:cubicBezTo>
                    <a:pt x="72" y="202"/>
                    <a:pt x="90" y="202"/>
                    <a:pt x="125" y="206"/>
                  </a:cubicBezTo>
                  <a:cubicBezTo>
                    <a:pt x="103" y="234"/>
                    <a:pt x="59" y="271"/>
                    <a:pt x="18" y="287"/>
                  </a:cubicBezTo>
                  <a:cubicBezTo>
                    <a:pt x="39" y="301"/>
                    <a:pt x="82" y="304"/>
                    <a:pt x="110" y="303"/>
                  </a:cubicBezTo>
                  <a:cubicBezTo>
                    <a:pt x="96" y="332"/>
                    <a:pt x="31" y="382"/>
                    <a:pt x="0" y="395"/>
                  </a:cubicBezTo>
                  <a:cubicBezTo>
                    <a:pt x="66" y="425"/>
                    <a:pt x="133" y="428"/>
                    <a:pt x="186" y="428"/>
                  </a:cubicBezTo>
                  <a:cubicBezTo>
                    <a:pt x="239" y="428"/>
                    <a:pt x="305" y="425"/>
                    <a:pt x="371" y="395"/>
                  </a:cubicBezTo>
                  <a:cubicBezTo>
                    <a:pt x="340" y="382"/>
                    <a:pt x="275" y="332"/>
                    <a:pt x="261" y="303"/>
                  </a:cubicBez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9419" name="Freeform 57"/>
            <p:cNvSpPr>
              <a:spLocks noChangeArrowheads="1"/>
            </p:cNvSpPr>
            <p:nvPr/>
          </p:nvSpPr>
          <p:spPr bwMode="auto">
            <a:xfrm>
              <a:off x="2552700" y="990600"/>
              <a:ext cx="101600" cy="471488"/>
            </a:xfrm>
            <a:custGeom>
              <a:avLst/>
              <a:gdLst>
                <a:gd name="T0" fmla="*/ 43 w 43"/>
                <a:gd name="T1" fmla="*/ 190 h 199"/>
                <a:gd name="T2" fmla="*/ 22 w 43"/>
                <a:gd name="T3" fmla="*/ 199 h 199"/>
                <a:gd name="T4" fmla="*/ 22 w 43"/>
                <a:gd name="T5" fmla="*/ 199 h 199"/>
                <a:gd name="T6" fmla="*/ 0 w 43"/>
                <a:gd name="T7" fmla="*/ 190 h 199"/>
                <a:gd name="T8" fmla="*/ 0 w 43"/>
                <a:gd name="T9" fmla="*/ 9 h 199"/>
                <a:gd name="T10" fmla="*/ 22 w 43"/>
                <a:gd name="T11" fmla="*/ 0 h 199"/>
                <a:gd name="T12" fmla="*/ 22 w 43"/>
                <a:gd name="T13" fmla="*/ 0 h 199"/>
                <a:gd name="T14" fmla="*/ 43 w 43"/>
                <a:gd name="T15" fmla="*/ 9 h 199"/>
                <a:gd name="T16" fmla="*/ 43 w 43"/>
                <a:gd name="T17" fmla="*/ 19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199">
                  <a:moveTo>
                    <a:pt x="43" y="190"/>
                  </a:moveTo>
                  <a:cubicBezTo>
                    <a:pt x="43" y="195"/>
                    <a:pt x="34" y="199"/>
                    <a:pt x="22" y="199"/>
                  </a:cubicBezTo>
                  <a:cubicBezTo>
                    <a:pt x="22" y="199"/>
                    <a:pt x="22" y="199"/>
                    <a:pt x="22" y="199"/>
                  </a:cubicBezTo>
                  <a:cubicBezTo>
                    <a:pt x="10" y="199"/>
                    <a:pt x="0" y="195"/>
                    <a:pt x="0" y="190"/>
                  </a:cubicBezTo>
                  <a:cubicBezTo>
                    <a:pt x="0" y="9"/>
                    <a:pt x="0" y="9"/>
                    <a:pt x="0" y="9"/>
                  </a:cubicBezTo>
                  <a:cubicBezTo>
                    <a:pt x="0" y="4"/>
                    <a:pt x="10" y="0"/>
                    <a:pt x="22" y="0"/>
                  </a:cubicBezTo>
                  <a:cubicBezTo>
                    <a:pt x="22" y="0"/>
                    <a:pt x="22" y="0"/>
                    <a:pt x="22" y="0"/>
                  </a:cubicBezTo>
                  <a:cubicBezTo>
                    <a:pt x="34" y="0"/>
                    <a:pt x="43" y="4"/>
                    <a:pt x="43" y="9"/>
                  </a:cubicBezTo>
                  <a:lnTo>
                    <a:pt x="43" y="190"/>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9420" name="Freeform 58"/>
            <p:cNvSpPr>
              <a:spLocks noChangeArrowheads="1"/>
            </p:cNvSpPr>
            <p:nvPr/>
          </p:nvSpPr>
          <p:spPr bwMode="auto">
            <a:xfrm>
              <a:off x="2136775" y="144462"/>
              <a:ext cx="933450" cy="1084263"/>
            </a:xfrm>
            <a:custGeom>
              <a:avLst/>
              <a:gdLst>
                <a:gd name="T0" fmla="*/ 278 w 395"/>
                <a:gd name="T1" fmla="*/ 324 h 458"/>
                <a:gd name="T2" fmla="*/ 377 w 395"/>
                <a:gd name="T3" fmla="*/ 307 h 458"/>
                <a:gd name="T4" fmla="*/ 262 w 395"/>
                <a:gd name="T5" fmla="*/ 221 h 458"/>
                <a:gd name="T6" fmla="*/ 348 w 395"/>
                <a:gd name="T7" fmla="*/ 196 h 458"/>
                <a:gd name="T8" fmla="*/ 249 w 395"/>
                <a:gd name="T9" fmla="*/ 128 h 458"/>
                <a:gd name="T10" fmla="*/ 290 w 395"/>
                <a:gd name="T11" fmla="*/ 111 h 458"/>
                <a:gd name="T12" fmla="*/ 199 w 395"/>
                <a:gd name="T13" fmla="*/ 0 h 458"/>
                <a:gd name="T14" fmla="*/ 95 w 395"/>
                <a:gd name="T15" fmla="*/ 109 h 458"/>
                <a:gd name="T16" fmla="*/ 146 w 395"/>
                <a:gd name="T17" fmla="*/ 129 h 458"/>
                <a:gd name="T18" fmla="*/ 47 w 395"/>
                <a:gd name="T19" fmla="*/ 196 h 458"/>
                <a:gd name="T20" fmla="*/ 133 w 395"/>
                <a:gd name="T21" fmla="*/ 221 h 458"/>
                <a:gd name="T22" fmla="*/ 19 w 395"/>
                <a:gd name="T23" fmla="*/ 307 h 458"/>
                <a:gd name="T24" fmla="*/ 117 w 395"/>
                <a:gd name="T25" fmla="*/ 324 h 458"/>
                <a:gd name="T26" fmla="*/ 0 w 395"/>
                <a:gd name="T27" fmla="*/ 423 h 458"/>
                <a:gd name="T28" fmla="*/ 198 w 395"/>
                <a:gd name="T29" fmla="*/ 458 h 458"/>
                <a:gd name="T30" fmla="*/ 395 w 395"/>
                <a:gd name="T31" fmla="*/ 423 h 458"/>
                <a:gd name="T32" fmla="*/ 278 w 395"/>
                <a:gd name="T33" fmla="*/ 324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5" h="458">
                  <a:moveTo>
                    <a:pt x="278" y="324"/>
                  </a:moveTo>
                  <a:cubicBezTo>
                    <a:pt x="308" y="325"/>
                    <a:pt x="354" y="322"/>
                    <a:pt x="377" y="307"/>
                  </a:cubicBezTo>
                  <a:cubicBezTo>
                    <a:pt x="333" y="290"/>
                    <a:pt x="285" y="251"/>
                    <a:pt x="262" y="221"/>
                  </a:cubicBezTo>
                  <a:cubicBezTo>
                    <a:pt x="300" y="216"/>
                    <a:pt x="319" y="216"/>
                    <a:pt x="348" y="196"/>
                  </a:cubicBezTo>
                  <a:cubicBezTo>
                    <a:pt x="308" y="188"/>
                    <a:pt x="264" y="150"/>
                    <a:pt x="249" y="128"/>
                  </a:cubicBezTo>
                  <a:cubicBezTo>
                    <a:pt x="270" y="122"/>
                    <a:pt x="271" y="121"/>
                    <a:pt x="290" y="111"/>
                  </a:cubicBezTo>
                  <a:cubicBezTo>
                    <a:pt x="241" y="83"/>
                    <a:pt x="208" y="36"/>
                    <a:pt x="199" y="0"/>
                  </a:cubicBezTo>
                  <a:cubicBezTo>
                    <a:pt x="179" y="57"/>
                    <a:pt x="149" y="90"/>
                    <a:pt x="95" y="109"/>
                  </a:cubicBezTo>
                  <a:cubicBezTo>
                    <a:pt x="112" y="121"/>
                    <a:pt x="127" y="126"/>
                    <a:pt x="146" y="129"/>
                  </a:cubicBezTo>
                  <a:cubicBezTo>
                    <a:pt x="130" y="151"/>
                    <a:pt x="88" y="188"/>
                    <a:pt x="47" y="196"/>
                  </a:cubicBezTo>
                  <a:cubicBezTo>
                    <a:pt x="77" y="216"/>
                    <a:pt x="95" y="216"/>
                    <a:pt x="133" y="221"/>
                  </a:cubicBezTo>
                  <a:cubicBezTo>
                    <a:pt x="110" y="251"/>
                    <a:pt x="62" y="290"/>
                    <a:pt x="19" y="307"/>
                  </a:cubicBezTo>
                  <a:cubicBezTo>
                    <a:pt x="42" y="322"/>
                    <a:pt x="87" y="325"/>
                    <a:pt x="117" y="324"/>
                  </a:cubicBezTo>
                  <a:cubicBezTo>
                    <a:pt x="102" y="355"/>
                    <a:pt x="33" y="409"/>
                    <a:pt x="0" y="423"/>
                  </a:cubicBezTo>
                  <a:cubicBezTo>
                    <a:pt x="70" y="454"/>
                    <a:pt x="142" y="458"/>
                    <a:pt x="198" y="458"/>
                  </a:cubicBezTo>
                  <a:cubicBezTo>
                    <a:pt x="255" y="458"/>
                    <a:pt x="325" y="454"/>
                    <a:pt x="395" y="423"/>
                  </a:cubicBezTo>
                  <a:cubicBezTo>
                    <a:pt x="362" y="409"/>
                    <a:pt x="294" y="355"/>
                    <a:pt x="278" y="324"/>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9421" name="Freeform 59"/>
            <p:cNvSpPr>
              <a:spLocks noChangeArrowheads="1"/>
            </p:cNvSpPr>
            <p:nvPr/>
          </p:nvSpPr>
          <p:spPr bwMode="auto">
            <a:xfrm>
              <a:off x="3430588" y="923925"/>
              <a:ext cx="111125" cy="514350"/>
            </a:xfrm>
            <a:custGeom>
              <a:avLst/>
              <a:gdLst>
                <a:gd name="T0" fmla="*/ 47 w 47"/>
                <a:gd name="T1" fmla="*/ 208 h 217"/>
                <a:gd name="T2" fmla="*/ 24 w 47"/>
                <a:gd name="T3" fmla="*/ 217 h 217"/>
                <a:gd name="T4" fmla="*/ 24 w 47"/>
                <a:gd name="T5" fmla="*/ 217 h 217"/>
                <a:gd name="T6" fmla="*/ 0 w 47"/>
                <a:gd name="T7" fmla="*/ 208 h 217"/>
                <a:gd name="T8" fmla="*/ 0 w 47"/>
                <a:gd name="T9" fmla="*/ 9 h 217"/>
                <a:gd name="T10" fmla="*/ 24 w 47"/>
                <a:gd name="T11" fmla="*/ 0 h 217"/>
                <a:gd name="T12" fmla="*/ 24 w 47"/>
                <a:gd name="T13" fmla="*/ 0 h 217"/>
                <a:gd name="T14" fmla="*/ 47 w 47"/>
                <a:gd name="T15" fmla="*/ 9 h 217"/>
                <a:gd name="T16" fmla="*/ 47 w 47"/>
                <a:gd name="T17" fmla="*/ 20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217">
                  <a:moveTo>
                    <a:pt x="47" y="208"/>
                  </a:moveTo>
                  <a:cubicBezTo>
                    <a:pt x="47" y="213"/>
                    <a:pt x="37" y="217"/>
                    <a:pt x="24" y="217"/>
                  </a:cubicBezTo>
                  <a:cubicBezTo>
                    <a:pt x="24" y="217"/>
                    <a:pt x="24" y="217"/>
                    <a:pt x="24" y="217"/>
                  </a:cubicBezTo>
                  <a:cubicBezTo>
                    <a:pt x="11" y="217"/>
                    <a:pt x="0" y="213"/>
                    <a:pt x="0" y="208"/>
                  </a:cubicBezTo>
                  <a:cubicBezTo>
                    <a:pt x="0" y="9"/>
                    <a:pt x="0" y="9"/>
                    <a:pt x="0" y="9"/>
                  </a:cubicBezTo>
                  <a:cubicBezTo>
                    <a:pt x="0" y="4"/>
                    <a:pt x="11" y="0"/>
                    <a:pt x="24" y="0"/>
                  </a:cubicBezTo>
                  <a:cubicBezTo>
                    <a:pt x="24" y="0"/>
                    <a:pt x="24" y="0"/>
                    <a:pt x="24" y="0"/>
                  </a:cubicBezTo>
                  <a:cubicBezTo>
                    <a:pt x="37" y="0"/>
                    <a:pt x="47" y="4"/>
                    <a:pt x="47" y="9"/>
                  </a:cubicBezTo>
                  <a:lnTo>
                    <a:pt x="47" y="208"/>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9422" name="Freeform 60"/>
            <p:cNvSpPr>
              <a:spLocks noChangeArrowheads="1"/>
            </p:cNvSpPr>
            <p:nvPr/>
          </p:nvSpPr>
          <p:spPr bwMode="auto">
            <a:xfrm>
              <a:off x="2978150" y="0"/>
              <a:ext cx="1019175" cy="1184275"/>
            </a:xfrm>
            <a:custGeom>
              <a:avLst/>
              <a:gdLst>
                <a:gd name="T0" fmla="*/ 304 w 432"/>
                <a:gd name="T1" fmla="*/ 354 h 500"/>
                <a:gd name="T2" fmla="*/ 412 w 432"/>
                <a:gd name="T3" fmla="*/ 335 h 500"/>
                <a:gd name="T4" fmla="*/ 287 w 432"/>
                <a:gd name="T5" fmla="*/ 241 h 500"/>
                <a:gd name="T6" fmla="*/ 381 w 432"/>
                <a:gd name="T7" fmla="*/ 213 h 500"/>
                <a:gd name="T8" fmla="*/ 272 w 432"/>
                <a:gd name="T9" fmla="*/ 139 h 500"/>
                <a:gd name="T10" fmla="*/ 316 w 432"/>
                <a:gd name="T11" fmla="*/ 120 h 500"/>
                <a:gd name="T12" fmla="*/ 217 w 432"/>
                <a:gd name="T13" fmla="*/ 0 h 500"/>
                <a:gd name="T14" fmla="*/ 104 w 432"/>
                <a:gd name="T15" fmla="*/ 119 h 500"/>
                <a:gd name="T16" fmla="*/ 159 w 432"/>
                <a:gd name="T17" fmla="*/ 141 h 500"/>
                <a:gd name="T18" fmla="*/ 51 w 432"/>
                <a:gd name="T19" fmla="*/ 213 h 500"/>
                <a:gd name="T20" fmla="*/ 145 w 432"/>
                <a:gd name="T21" fmla="*/ 241 h 500"/>
                <a:gd name="T22" fmla="*/ 20 w 432"/>
                <a:gd name="T23" fmla="*/ 335 h 500"/>
                <a:gd name="T24" fmla="*/ 128 w 432"/>
                <a:gd name="T25" fmla="*/ 354 h 500"/>
                <a:gd name="T26" fmla="*/ 0 w 432"/>
                <a:gd name="T27" fmla="*/ 461 h 500"/>
                <a:gd name="T28" fmla="*/ 217 w 432"/>
                <a:gd name="T29" fmla="*/ 500 h 500"/>
                <a:gd name="T30" fmla="*/ 432 w 432"/>
                <a:gd name="T31" fmla="*/ 461 h 500"/>
                <a:gd name="T32" fmla="*/ 304 w 432"/>
                <a:gd name="T33" fmla="*/ 354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2" h="500">
                  <a:moveTo>
                    <a:pt x="304" y="354"/>
                  </a:moveTo>
                  <a:cubicBezTo>
                    <a:pt x="337" y="355"/>
                    <a:pt x="386" y="351"/>
                    <a:pt x="412" y="335"/>
                  </a:cubicBezTo>
                  <a:cubicBezTo>
                    <a:pt x="364" y="316"/>
                    <a:pt x="312" y="273"/>
                    <a:pt x="287" y="241"/>
                  </a:cubicBezTo>
                  <a:cubicBezTo>
                    <a:pt x="328" y="236"/>
                    <a:pt x="348" y="236"/>
                    <a:pt x="381" y="213"/>
                  </a:cubicBezTo>
                  <a:cubicBezTo>
                    <a:pt x="336" y="205"/>
                    <a:pt x="289" y="163"/>
                    <a:pt x="272" y="139"/>
                  </a:cubicBezTo>
                  <a:cubicBezTo>
                    <a:pt x="295" y="133"/>
                    <a:pt x="296" y="131"/>
                    <a:pt x="316" y="120"/>
                  </a:cubicBezTo>
                  <a:cubicBezTo>
                    <a:pt x="264" y="91"/>
                    <a:pt x="227" y="39"/>
                    <a:pt x="217"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0" y="335"/>
                  </a:cubicBezTo>
                  <a:cubicBezTo>
                    <a:pt x="45"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9423" name="Freeform 61"/>
            <p:cNvSpPr>
              <a:spLocks noChangeArrowheads="1"/>
            </p:cNvSpPr>
            <p:nvPr/>
          </p:nvSpPr>
          <p:spPr bwMode="auto">
            <a:xfrm>
              <a:off x="3976688" y="1004887"/>
              <a:ext cx="93663" cy="439738"/>
            </a:xfrm>
            <a:custGeom>
              <a:avLst/>
              <a:gdLst>
                <a:gd name="T0" fmla="*/ 40 w 40"/>
                <a:gd name="T1" fmla="*/ 178 h 186"/>
                <a:gd name="T2" fmla="*/ 20 w 40"/>
                <a:gd name="T3" fmla="*/ 186 h 186"/>
                <a:gd name="T4" fmla="*/ 20 w 40"/>
                <a:gd name="T5" fmla="*/ 186 h 186"/>
                <a:gd name="T6" fmla="*/ 0 w 40"/>
                <a:gd name="T7" fmla="*/ 178 h 186"/>
                <a:gd name="T8" fmla="*/ 0 w 40"/>
                <a:gd name="T9" fmla="*/ 8 h 186"/>
                <a:gd name="T10" fmla="*/ 20 w 40"/>
                <a:gd name="T11" fmla="*/ 0 h 186"/>
                <a:gd name="T12" fmla="*/ 20 w 40"/>
                <a:gd name="T13" fmla="*/ 0 h 186"/>
                <a:gd name="T14" fmla="*/ 40 w 40"/>
                <a:gd name="T15" fmla="*/ 8 h 186"/>
                <a:gd name="T16" fmla="*/ 40 w 40"/>
                <a:gd name="T17" fmla="*/ 17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86">
                  <a:moveTo>
                    <a:pt x="40" y="178"/>
                  </a:moveTo>
                  <a:cubicBezTo>
                    <a:pt x="40" y="183"/>
                    <a:pt x="31" y="186"/>
                    <a:pt x="20" y="186"/>
                  </a:cubicBezTo>
                  <a:cubicBezTo>
                    <a:pt x="20" y="186"/>
                    <a:pt x="20" y="186"/>
                    <a:pt x="20" y="186"/>
                  </a:cubicBezTo>
                  <a:cubicBezTo>
                    <a:pt x="9" y="186"/>
                    <a:pt x="0" y="183"/>
                    <a:pt x="0" y="178"/>
                  </a:cubicBezTo>
                  <a:cubicBezTo>
                    <a:pt x="0" y="8"/>
                    <a:pt x="0" y="8"/>
                    <a:pt x="0" y="8"/>
                  </a:cubicBezTo>
                  <a:cubicBezTo>
                    <a:pt x="0" y="3"/>
                    <a:pt x="9" y="0"/>
                    <a:pt x="20" y="0"/>
                  </a:cubicBezTo>
                  <a:cubicBezTo>
                    <a:pt x="20" y="0"/>
                    <a:pt x="20" y="0"/>
                    <a:pt x="20" y="0"/>
                  </a:cubicBezTo>
                  <a:cubicBezTo>
                    <a:pt x="31" y="0"/>
                    <a:pt x="40" y="3"/>
                    <a:pt x="40" y="8"/>
                  </a:cubicBezTo>
                  <a:lnTo>
                    <a:pt x="40" y="178"/>
                  </a:ln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9424" name="Freeform 62"/>
            <p:cNvSpPr>
              <a:spLocks noChangeArrowheads="1"/>
            </p:cNvSpPr>
            <p:nvPr/>
          </p:nvSpPr>
          <p:spPr bwMode="auto">
            <a:xfrm>
              <a:off x="3586163" y="214312"/>
              <a:ext cx="876300" cy="1012825"/>
            </a:xfrm>
            <a:custGeom>
              <a:avLst/>
              <a:gdLst>
                <a:gd name="T0" fmla="*/ 261 w 371"/>
                <a:gd name="T1" fmla="*/ 303 h 428"/>
                <a:gd name="T2" fmla="*/ 353 w 371"/>
                <a:gd name="T3" fmla="*/ 287 h 428"/>
                <a:gd name="T4" fmla="*/ 246 w 371"/>
                <a:gd name="T5" fmla="*/ 206 h 428"/>
                <a:gd name="T6" fmla="*/ 327 w 371"/>
                <a:gd name="T7" fmla="*/ 183 h 428"/>
                <a:gd name="T8" fmla="*/ 233 w 371"/>
                <a:gd name="T9" fmla="*/ 119 h 428"/>
                <a:gd name="T10" fmla="*/ 271 w 371"/>
                <a:gd name="T11" fmla="*/ 103 h 428"/>
                <a:gd name="T12" fmla="*/ 187 w 371"/>
                <a:gd name="T13" fmla="*/ 0 h 428"/>
                <a:gd name="T14" fmla="*/ 89 w 371"/>
                <a:gd name="T15" fmla="*/ 102 h 428"/>
                <a:gd name="T16" fmla="*/ 137 w 371"/>
                <a:gd name="T17" fmla="*/ 120 h 428"/>
                <a:gd name="T18" fmla="*/ 44 w 371"/>
                <a:gd name="T19" fmla="*/ 183 h 428"/>
                <a:gd name="T20" fmla="*/ 125 w 371"/>
                <a:gd name="T21" fmla="*/ 206 h 428"/>
                <a:gd name="T22" fmla="*/ 18 w 371"/>
                <a:gd name="T23" fmla="*/ 287 h 428"/>
                <a:gd name="T24" fmla="*/ 110 w 371"/>
                <a:gd name="T25" fmla="*/ 303 h 428"/>
                <a:gd name="T26" fmla="*/ 0 w 371"/>
                <a:gd name="T27" fmla="*/ 395 h 428"/>
                <a:gd name="T28" fmla="*/ 186 w 371"/>
                <a:gd name="T29" fmla="*/ 428 h 428"/>
                <a:gd name="T30" fmla="*/ 371 w 371"/>
                <a:gd name="T31" fmla="*/ 395 h 428"/>
                <a:gd name="T32" fmla="*/ 261 w 371"/>
                <a:gd name="T33" fmla="*/ 30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428">
                  <a:moveTo>
                    <a:pt x="261" y="303"/>
                  </a:moveTo>
                  <a:cubicBezTo>
                    <a:pt x="289" y="304"/>
                    <a:pt x="331" y="301"/>
                    <a:pt x="353" y="287"/>
                  </a:cubicBezTo>
                  <a:cubicBezTo>
                    <a:pt x="312" y="271"/>
                    <a:pt x="268" y="234"/>
                    <a:pt x="246" y="206"/>
                  </a:cubicBezTo>
                  <a:cubicBezTo>
                    <a:pt x="281" y="202"/>
                    <a:pt x="299" y="202"/>
                    <a:pt x="327" y="183"/>
                  </a:cubicBezTo>
                  <a:cubicBezTo>
                    <a:pt x="288" y="175"/>
                    <a:pt x="248" y="140"/>
                    <a:pt x="233" y="119"/>
                  </a:cubicBezTo>
                  <a:cubicBezTo>
                    <a:pt x="253" y="113"/>
                    <a:pt x="254" y="112"/>
                    <a:pt x="271" y="103"/>
                  </a:cubicBezTo>
                  <a:cubicBezTo>
                    <a:pt x="226" y="77"/>
                    <a:pt x="195" y="33"/>
                    <a:pt x="187" y="0"/>
                  </a:cubicBezTo>
                  <a:cubicBezTo>
                    <a:pt x="168" y="53"/>
                    <a:pt x="140" y="83"/>
                    <a:pt x="89" y="102"/>
                  </a:cubicBezTo>
                  <a:cubicBezTo>
                    <a:pt x="105" y="112"/>
                    <a:pt x="119" y="117"/>
                    <a:pt x="137" y="120"/>
                  </a:cubicBezTo>
                  <a:cubicBezTo>
                    <a:pt x="122" y="141"/>
                    <a:pt x="82" y="175"/>
                    <a:pt x="44" y="183"/>
                  </a:cubicBezTo>
                  <a:cubicBezTo>
                    <a:pt x="72" y="202"/>
                    <a:pt x="90" y="202"/>
                    <a:pt x="125" y="206"/>
                  </a:cubicBezTo>
                  <a:cubicBezTo>
                    <a:pt x="103" y="234"/>
                    <a:pt x="59" y="271"/>
                    <a:pt x="18" y="287"/>
                  </a:cubicBezTo>
                  <a:cubicBezTo>
                    <a:pt x="39" y="301"/>
                    <a:pt x="82" y="304"/>
                    <a:pt x="110" y="303"/>
                  </a:cubicBezTo>
                  <a:cubicBezTo>
                    <a:pt x="95" y="332"/>
                    <a:pt x="31" y="382"/>
                    <a:pt x="0" y="395"/>
                  </a:cubicBezTo>
                  <a:cubicBezTo>
                    <a:pt x="66" y="425"/>
                    <a:pt x="133" y="428"/>
                    <a:pt x="186" y="428"/>
                  </a:cubicBezTo>
                  <a:cubicBezTo>
                    <a:pt x="239" y="428"/>
                    <a:pt x="305" y="425"/>
                    <a:pt x="371" y="395"/>
                  </a:cubicBezTo>
                  <a:cubicBezTo>
                    <a:pt x="340" y="382"/>
                    <a:pt x="275" y="332"/>
                    <a:pt x="261" y="303"/>
                  </a:cubicBez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9425" name="Freeform 63"/>
            <p:cNvSpPr>
              <a:spLocks noChangeArrowheads="1"/>
            </p:cNvSpPr>
            <p:nvPr/>
          </p:nvSpPr>
          <p:spPr bwMode="auto">
            <a:xfrm>
              <a:off x="3511550" y="1098550"/>
              <a:ext cx="79375" cy="373063"/>
            </a:xfrm>
            <a:custGeom>
              <a:avLst/>
              <a:gdLst>
                <a:gd name="T0" fmla="*/ 34 w 34"/>
                <a:gd name="T1" fmla="*/ 150 h 157"/>
                <a:gd name="T2" fmla="*/ 17 w 34"/>
                <a:gd name="T3" fmla="*/ 157 h 157"/>
                <a:gd name="T4" fmla="*/ 17 w 34"/>
                <a:gd name="T5" fmla="*/ 157 h 157"/>
                <a:gd name="T6" fmla="*/ 0 w 34"/>
                <a:gd name="T7" fmla="*/ 150 h 157"/>
                <a:gd name="T8" fmla="*/ 0 w 34"/>
                <a:gd name="T9" fmla="*/ 7 h 157"/>
                <a:gd name="T10" fmla="*/ 17 w 34"/>
                <a:gd name="T11" fmla="*/ 0 h 157"/>
                <a:gd name="T12" fmla="*/ 17 w 34"/>
                <a:gd name="T13" fmla="*/ 0 h 157"/>
                <a:gd name="T14" fmla="*/ 34 w 34"/>
                <a:gd name="T15" fmla="*/ 7 h 157"/>
                <a:gd name="T16" fmla="*/ 34 w 34"/>
                <a:gd name="T17" fmla="*/ 15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57">
                  <a:moveTo>
                    <a:pt x="34" y="150"/>
                  </a:moveTo>
                  <a:cubicBezTo>
                    <a:pt x="34" y="154"/>
                    <a:pt x="26" y="157"/>
                    <a:pt x="17" y="157"/>
                  </a:cubicBezTo>
                  <a:cubicBezTo>
                    <a:pt x="17" y="157"/>
                    <a:pt x="17" y="157"/>
                    <a:pt x="17" y="157"/>
                  </a:cubicBezTo>
                  <a:cubicBezTo>
                    <a:pt x="7" y="157"/>
                    <a:pt x="0" y="154"/>
                    <a:pt x="0" y="150"/>
                  </a:cubicBezTo>
                  <a:cubicBezTo>
                    <a:pt x="0" y="7"/>
                    <a:pt x="0" y="7"/>
                    <a:pt x="0" y="7"/>
                  </a:cubicBezTo>
                  <a:cubicBezTo>
                    <a:pt x="0" y="3"/>
                    <a:pt x="7" y="0"/>
                    <a:pt x="17" y="0"/>
                  </a:cubicBezTo>
                  <a:cubicBezTo>
                    <a:pt x="17" y="0"/>
                    <a:pt x="17" y="0"/>
                    <a:pt x="17" y="0"/>
                  </a:cubicBezTo>
                  <a:cubicBezTo>
                    <a:pt x="26" y="0"/>
                    <a:pt x="34" y="3"/>
                    <a:pt x="34" y="7"/>
                  </a:cubicBezTo>
                  <a:lnTo>
                    <a:pt x="34" y="150"/>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9426" name="Freeform 64"/>
            <p:cNvSpPr>
              <a:spLocks noChangeArrowheads="1"/>
            </p:cNvSpPr>
            <p:nvPr/>
          </p:nvSpPr>
          <p:spPr bwMode="auto">
            <a:xfrm>
              <a:off x="3181350" y="428625"/>
              <a:ext cx="738188" cy="857250"/>
            </a:xfrm>
            <a:custGeom>
              <a:avLst/>
              <a:gdLst>
                <a:gd name="T0" fmla="*/ 221 w 313"/>
                <a:gd name="T1" fmla="*/ 257 h 362"/>
                <a:gd name="T2" fmla="*/ 298 w 313"/>
                <a:gd name="T3" fmla="*/ 243 h 362"/>
                <a:gd name="T4" fmla="*/ 208 w 313"/>
                <a:gd name="T5" fmla="*/ 175 h 362"/>
                <a:gd name="T6" fmla="*/ 276 w 313"/>
                <a:gd name="T7" fmla="*/ 155 h 362"/>
                <a:gd name="T8" fmla="*/ 197 w 313"/>
                <a:gd name="T9" fmla="*/ 101 h 362"/>
                <a:gd name="T10" fmla="*/ 230 w 313"/>
                <a:gd name="T11" fmla="*/ 88 h 362"/>
                <a:gd name="T12" fmla="*/ 158 w 313"/>
                <a:gd name="T13" fmla="*/ 0 h 362"/>
                <a:gd name="T14" fmla="*/ 76 w 313"/>
                <a:gd name="T15" fmla="*/ 87 h 362"/>
                <a:gd name="T16" fmla="*/ 116 w 313"/>
                <a:gd name="T17" fmla="*/ 102 h 362"/>
                <a:gd name="T18" fmla="*/ 38 w 313"/>
                <a:gd name="T19" fmla="*/ 155 h 362"/>
                <a:gd name="T20" fmla="*/ 106 w 313"/>
                <a:gd name="T21" fmla="*/ 175 h 362"/>
                <a:gd name="T22" fmla="*/ 15 w 313"/>
                <a:gd name="T23" fmla="*/ 243 h 362"/>
                <a:gd name="T24" fmla="*/ 93 w 313"/>
                <a:gd name="T25" fmla="*/ 257 h 362"/>
                <a:gd name="T26" fmla="*/ 0 w 313"/>
                <a:gd name="T27" fmla="*/ 335 h 362"/>
                <a:gd name="T28" fmla="*/ 157 w 313"/>
                <a:gd name="T29" fmla="*/ 362 h 362"/>
                <a:gd name="T30" fmla="*/ 313 w 313"/>
                <a:gd name="T31" fmla="*/ 335 h 362"/>
                <a:gd name="T32" fmla="*/ 221 w 313"/>
                <a:gd name="T33" fmla="*/ 257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3" h="362">
                  <a:moveTo>
                    <a:pt x="221" y="257"/>
                  </a:moveTo>
                  <a:cubicBezTo>
                    <a:pt x="244" y="257"/>
                    <a:pt x="280" y="255"/>
                    <a:pt x="298" y="243"/>
                  </a:cubicBezTo>
                  <a:cubicBezTo>
                    <a:pt x="264" y="229"/>
                    <a:pt x="226" y="199"/>
                    <a:pt x="208" y="175"/>
                  </a:cubicBezTo>
                  <a:cubicBezTo>
                    <a:pt x="238" y="171"/>
                    <a:pt x="253" y="171"/>
                    <a:pt x="276" y="155"/>
                  </a:cubicBezTo>
                  <a:cubicBezTo>
                    <a:pt x="244" y="149"/>
                    <a:pt x="210" y="119"/>
                    <a:pt x="197" y="101"/>
                  </a:cubicBezTo>
                  <a:cubicBezTo>
                    <a:pt x="214" y="97"/>
                    <a:pt x="215" y="96"/>
                    <a:pt x="230" y="88"/>
                  </a:cubicBezTo>
                  <a:cubicBezTo>
                    <a:pt x="191" y="66"/>
                    <a:pt x="165" y="29"/>
                    <a:pt x="158" y="0"/>
                  </a:cubicBezTo>
                  <a:cubicBezTo>
                    <a:pt x="142" y="45"/>
                    <a:pt x="119" y="71"/>
                    <a:pt x="76" y="87"/>
                  </a:cubicBezTo>
                  <a:cubicBezTo>
                    <a:pt x="89" y="96"/>
                    <a:pt x="101" y="99"/>
                    <a:pt x="116" y="102"/>
                  </a:cubicBezTo>
                  <a:cubicBezTo>
                    <a:pt x="103" y="120"/>
                    <a:pt x="70" y="149"/>
                    <a:pt x="38" y="155"/>
                  </a:cubicBezTo>
                  <a:cubicBezTo>
                    <a:pt x="61" y="171"/>
                    <a:pt x="76" y="171"/>
                    <a:pt x="106" y="175"/>
                  </a:cubicBezTo>
                  <a:cubicBezTo>
                    <a:pt x="87" y="199"/>
                    <a:pt x="50" y="229"/>
                    <a:pt x="15" y="243"/>
                  </a:cubicBezTo>
                  <a:cubicBezTo>
                    <a:pt x="33" y="255"/>
                    <a:pt x="69" y="257"/>
                    <a:pt x="93" y="257"/>
                  </a:cubicBezTo>
                  <a:cubicBezTo>
                    <a:pt x="81" y="281"/>
                    <a:pt x="27" y="324"/>
                    <a:pt x="0" y="335"/>
                  </a:cubicBezTo>
                  <a:cubicBezTo>
                    <a:pt x="56" y="359"/>
                    <a:pt x="113" y="362"/>
                    <a:pt x="157" y="362"/>
                  </a:cubicBezTo>
                  <a:cubicBezTo>
                    <a:pt x="202" y="362"/>
                    <a:pt x="258" y="359"/>
                    <a:pt x="313" y="335"/>
                  </a:cubicBezTo>
                  <a:cubicBezTo>
                    <a:pt x="287" y="324"/>
                    <a:pt x="233" y="281"/>
                    <a:pt x="221" y="257"/>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9427" name="Freeform 65"/>
            <p:cNvSpPr>
              <a:spLocks noChangeArrowheads="1"/>
            </p:cNvSpPr>
            <p:nvPr/>
          </p:nvSpPr>
          <p:spPr bwMode="auto">
            <a:xfrm>
              <a:off x="4424363" y="971550"/>
              <a:ext cx="106363" cy="487363"/>
            </a:xfrm>
            <a:custGeom>
              <a:avLst/>
              <a:gdLst>
                <a:gd name="T0" fmla="*/ 45 w 45"/>
                <a:gd name="T1" fmla="*/ 197 h 206"/>
                <a:gd name="T2" fmla="*/ 22 w 45"/>
                <a:gd name="T3" fmla="*/ 206 h 206"/>
                <a:gd name="T4" fmla="*/ 22 w 45"/>
                <a:gd name="T5" fmla="*/ 206 h 206"/>
                <a:gd name="T6" fmla="*/ 0 w 45"/>
                <a:gd name="T7" fmla="*/ 197 h 206"/>
                <a:gd name="T8" fmla="*/ 0 w 45"/>
                <a:gd name="T9" fmla="*/ 9 h 206"/>
                <a:gd name="T10" fmla="*/ 22 w 45"/>
                <a:gd name="T11" fmla="*/ 0 h 206"/>
                <a:gd name="T12" fmla="*/ 22 w 45"/>
                <a:gd name="T13" fmla="*/ 0 h 206"/>
                <a:gd name="T14" fmla="*/ 45 w 45"/>
                <a:gd name="T15" fmla="*/ 9 h 206"/>
                <a:gd name="T16" fmla="*/ 45 w 45"/>
                <a:gd name="T17" fmla="*/ 19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06">
                  <a:moveTo>
                    <a:pt x="45" y="197"/>
                  </a:moveTo>
                  <a:cubicBezTo>
                    <a:pt x="45" y="202"/>
                    <a:pt x="35" y="206"/>
                    <a:pt x="22" y="206"/>
                  </a:cubicBezTo>
                  <a:cubicBezTo>
                    <a:pt x="22" y="206"/>
                    <a:pt x="22" y="206"/>
                    <a:pt x="22" y="206"/>
                  </a:cubicBezTo>
                  <a:cubicBezTo>
                    <a:pt x="10" y="206"/>
                    <a:pt x="0" y="202"/>
                    <a:pt x="0" y="197"/>
                  </a:cubicBezTo>
                  <a:cubicBezTo>
                    <a:pt x="0" y="9"/>
                    <a:pt x="0" y="9"/>
                    <a:pt x="0" y="9"/>
                  </a:cubicBezTo>
                  <a:cubicBezTo>
                    <a:pt x="0" y="4"/>
                    <a:pt x="10" y="0"/>
                    <a:pt x="22" y="0"/>
                  </a:cubicBezTo>
                  <a:cubicBezTo>
                    <a:pt x="22" y="0"/>
                    <a:pt x="22" y="0"/>
                    <a:pt x="22" y="0"/>
                  </a:cubicBezTo>
                  <a:cubicBezTo>
                    <a:pt x="35" y="0"/>
                    <a:pt x="45" y="4"/>
                    <a:pt x="45" y="9"/>
                  </a:cubicBezTo>
                  <a:lnTo>
                    <a:pt x="45" y="197"/>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9428" name="Freeform 66"/>
            <p:cNvSpPr>
              <a:spLocks noChangeArrowheads="1"/>
            </p:cNvSpPr>
            <p:nvPr/>
          </p:nvSpPr>
          <p:spPr bwMode="auto">
            <a:xfrm>
              <a:off x="3992563" y="93662"/>
              <a:ext cx="969963" cy="1123950"/>
            </a:xfrm>
            <a:custGeom>
              <a:avLst/>
              <a:gdLst>
                <a:gd name="T0" fmla="*/ 289 w 411"/>
                <a:gd name="T1" fmla="*/ 336 h 475"/>
                <a:gd name="T2" fmla="*/ 391 w 411"/>
                <a:gd name="T3" fmla="*/ 319 h 475"/>
                <a:gd name="T4" fmla="*/ 273 w 411"/>
                <a:gd name="T5" fmla="*/ 229 h 475"/>
                <a:gd name="T6" fmla="*/ 362 w 411"/>
                <a:gd name="T7" fmla="*/ 203 h 475"/>
                <a:gd name="T8" fmla="*/ 258 w 411"/>
                <a:gd name="T9" fmla="*/ 133 h 475"/>
                <a:gd name="T10" fmla="*/ 301 w 411"/>
                <a:gd name="T11" fmla="*/ 115 h 475"/>
                <a:gd name="T12" fmla="*/ 207 w 411"/>
                <a:gd name="T13" fmla="*/ 0 h 475"/>
                <a:gd name="T14" fmla="*/ 99 w 411"/>
                <a:gd name="T15" fmla="*/ 113 h 475"/>
                <a:gd name="T16" fmla="*/ 151 w 411"/>
                <a:gd name="T17" fmla="*/ 134 h 475"/>
                <a:gd name="T18" fmla="*/ 49 w 411"/>
                <a:gd name="T19" fmla="*/ 203 h 475"/>
                <a:gd name="T20" fmla="*/ 138 w 411"/>
                <a:gd name="T21" fmla="*/ 229 h 475"/>
                <a:gd name="T22" fmla="*/ 19 w 411"/>
                <a:gd name="T23" fmla="*/ 319 h 475"/>
                <a:gd name="T24" fmla="*/ 122 w 411"/>
                <a:gd name="T25" fmla="*/ 336 h 475"/>
                <a:gd name="T26" fmla="*/ 0 w 411"/>
                <a:gd name="T27" fmla="*/ 439 h 475"/>
                <a:gd name="T28" fmla="*/ 206 w 411"/>
                <a:gd name="T29" fmla="*/ 475 h 475"/>
                <a:gd name="T30" fmla="*/ 411 w 411"/>
                <a:gd name="T31" fmla="*/ 439 h 475"/>
                <a:gd name="T32" fmla="*/ 289 w 411"/>
                <a:gd name="T33" fmla="*/ 336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1" h="475">
                  <a:moveTo>
                    <a:pt x="289" y="336"/>
                  </a:moveTo>
                  <a:cubicBezTo>
                    <a:pt x="320" y="337"/>
                    <a:pt x="367" y="334"/>
                    <a:pt x="391" y="319"/>
                  </a:cubicBezTo>
                  <a:cubicBezTo>
                    <a:pt x="346" y="301"/>
                    <a:pt x="297" y="260"/>
                    <a:pt x="273" y="229"/>
                  </a:cubicBezTo>
                  <a:cubicBezTo>
                    <a:pt x="312" y="224"/>
                    <a:pt x="331" y="224"/>
                    <a:pt x="362" y="203"/>
                  </a:cubicBezTo>
                  <a:cubicBezTo>
                    <a:pt x="320" y="195"/>
                    <a:pt x="275" y="155"/>
                    <a:pt x="258" y="133"/>
                  </a:cubicBezTo>
                  <a:cubicBezTo>
                    <a:pt x="280" y="126"/>
                    <a:pt x="282" y="125"/>
                    <a:pt x="301" y="115"/>
                  </a:cubicBezTo>
                  <a:cubicBezTo>
                    <a:pt x="251" y="86"/>
                    <a:pt x="216" y="37"/>
                    <a:pt x="207" y="0"/>
                  </a:cubicBezTo>
                  <a:cubicBezTo>
                    <a:pt x="186" y="59"/>
                    <a:pt x="155" y="93"/>
                    <a:pt x="99" y="113"/>
                  </a:cubicBezTo>
                  <a:cubicBezTo>
                    <a:pt x="117" y="125"/>
                    <a:pt x="132" y="130"/>
                    <a:pt x="151" y="134"/>
                  </a:cubicBezTo>
                  <a:cubicBezTo>
                    <a:pt x="135" y="157"/>
                    <a:pt x="91" y="195"/>
                    <a:pt x="49" y="203"/>
                  </a:cubicBezTo>
                  <a:cubicBezTo>
                    <a:pt x="80" y="224"/>
                    <a:pt x="99" y="224"/>
                    <a:pt x="138" y="229"/>
                  </a:cubicBezTo>
                  <a:cubicBezTo>
                    <a:pt x="114" y="260"/>
                    <a:pt x="65" y="301"/>
                    <a:pt x="19" y="319"/>
                  </a:cubicBezTo>
                  <a:cubicBezTo>
                    <a:pt x="43" y="334"/>
                    <a:pt x="91" y="337"/>
                    <a:pt x="122" y="336"/>
                  </a:cubicBezTo>
                  <a:cubicBezTo>
                    <a:pt x="106" y="369"/>
                    <a:pt x="34" y="424"/>
                    <a:pt x="0" y="439"/>
                  </a:cubicBezTo>
                  <a:cubicBezTo>
                    <a:pt x="73" y="471"/>
                    <a:pt x="147" y="475"/>
                    <a:pt x="206" y="475"/>
                  </a:cubicBezTo>
                  <a:cubicBezTo>
                    <a:pt x="265" y="475"/>
                    <a:pt x="338" y="471"/>
                    <a:pt x="411" y="439"/>
                  </a:cubicBezTo>
                  <a:cubicBezTo>
                    <a:pt x="376" y="424"/>
                    <a:pt x="305" y="369"/>
                    <a:pt x="289" y="336"/>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grpSp>
        <p:nvGrpSpPr>
          <p:cNvPr id="59429" name="组合 165"/>
          <p:cNvGrpSpPr/>
          <p:nvPr/>
        </p:nvGrpSpPr>
        <p:grpSpPr bwMode="auto">
          <a:xfrm>
            <a:off x="2454275" y="341313"/>
            <a:ext cx="2025650" cy="636587"/>
            <a:chOff x="0" y="0"/>
            <a:chExt cx="2290763" cy="809626"/>
          </a:xfrm>
        </p:grpSpPr>
        <p:sp>
          <p:nvSpPr>
            <p:cNvPr id="59430" name="Freeform 74"/>
            <p:cNvSpPr>
              <a:spLocks noChangeArrowheads="1"/>
            </p:cNvSpPr>
            <p:nvPr/>
          </p:nvSpPr>
          <p:spPr bwMode="auto">
            <a:xfrm>
              <a:off x="636587" y="438151"/>
              <a:ext cx="411163" cy="158750"/>
            </a:xfrm>
            <a:custGeom>
              <a:avLst/>
              <a:gdLst>
                <a:gd name="T0" fmla="*/ 102 w 109"/>
                <a:gd name="T1" fmla="*/ 10 h 42"/>
                <a:gd name="T2" fmla="*/ 58 w 109"/>
                <a:gd name="T3" fmla="*/ 25 h 42"/>
                <a:gd name="T4" fmla="*/ 3 w 109"/>
                <a:gd name="T5" fmla="*/ 17 h 42"/>
                <a:gd name="T6" fmla="*/ 15 w 109"/>
                <a:gd name="T7" fmla="*/ 17 h 42"/>
                <a:gd name="T8" fmla="*/ 49 w 109"/>
                <a:gd name="T9" fmla="*/ 37 h 42"/>
                <a:gd name="T10" fmla="*/ 62 w 109"/>
                <a:gd name="T11" fmla="*/ 35 h 42"/>
                <a:gd name="T12" fmla="*/ 93 w 109"/>
                <a:gd name="T13" fmla="*/ 16 h 42"/>
                <a:gd name="T14" fmla="*/ 102 w 109"/>
                <a:gd name="T15" fmla="*/ 1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42">
                  <a:moveTo>
                    <a:pt x="102" y="10"/>
                  </a:moveTo>
                  <a:cubicBezTo>
                    <a:pt x="85" y="7"/>
                    <a:pt x="69" y="13"/>
                    <a:pt x="58" y="25"/>
                  </a:cubicBezTo>
                  <a:cubicBezTo>
                    <a:pt x="46" y="7"/>
                    <a:pt x="20" y="0"/>
                    <a:pt x="3" y="17"/>
                  </a:cubicBezTo>
                  <a:cubicBezTo>
                    <a:pt x="0" y="20"/>
                    <a:pt x="13" y="19"/>
                    <a:pt x="15" y="17"/>
                  </a:cubicBezTo>
                  <a:cubicBezTo>
                    <a:pt x="28" y="3"/>
                    <a:pt x="46" y="27"/>
                    <a:pt x="49" y="37"/>
                  </a:cubicBezTo>
                  <a:cubicBezTo>
                    <a:pt x="51" y="42"/>
                    <a:pt x="61" y="38"/>
                    <a:pt x="62" y="35"/>
                  </a:cubicBezTo>
                  <a:cubicBezTo>
                    <a:pt x="68" y="23"/>
                    <a:pt x="77" y="13"/>
                    <a:pt x="93" y="16"/>
                  </a:cubicBezTo>
                  <a:cubicBezTo>
                    <a:pt x="97" y="17"/>
                    <a:pt x="109" y="11"/>
                    <a:pt x="102" y="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9431" name="Freeform 75"/>
            <p:cNvSpPr>
              <a:spLocks noChangeArrowheads="1"/>
            </p:cNvSpPr>
            <p:nvPr/>
          </p:nvSpPr>
          <p:spPr bwMode="auto">
            <a:xfrm>
              <a:off x="0" y="166688"/>
              <a:ext cx="411163" cy="160338"/>
            </a:xfrm>
            <a:custGeom>
              <a:avLst/>
              <a:gdLst>
                <a:gd name="T0" fmla="*/ 102 w 109"/>
                <a:gd name="T1" fmla="*/ 10 h 42"/>
                <a:gd name="T2" fmla="*/ 58 w 109"/>
                <a:gd name="T3" fmla="*/ 25 h 42"/>
                <a:gd name="T4" fmla="*/ 3 w 109"/>
                <a:gd name="T5" fmla="*/ 17 h 42"/>
                <a:gd name="T6" fmla="*/ 15 w 109"/>
                <a:gd name="T7" fmla="*/ 17 h 42"/>
                <a:gd name="T8" fmla="*/ 50 w 109"/>
                <a:gd name="T9" fmla="*/ 37 h 42"/>
                <a:gd name="T10" fmla="*/ 63 w 109"/>
                <a:gd name="T11" fmla="*/ 35 h 42"/>
                <a:gd name="T12" fmla="*/ 94 w 109"/>
                <a:gd name="T13" fmla="*/ 16 h 42"/>
                <a:gd name="T14" fmla="*/ 102 w 109"/>
                <a:gd name="T15" fmla="*/ 1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42">
                  <a:moveTo>
                    <a:pt x="102" y="10"/>
                  </a:moveTo>
                  <a:cubicBezTo>
                    <a:pt x="85" y="7"/>
                    <a:pt x="69" y="13"/>
                    <a:pt x="58" y="25"/>
                  </a:cubicBezTo>
                  <a:cubicBezTo>
                    <a:pt x="46" y="7"/>
                    <a:pt x="20" y="0"/>
                    <a:pt x="3" y="17"/>
                  </a:cubicBezTo>
                  <a:cubicBezTo>
                    <a:pt x="0" y="20"/>
                    <a:pt x="13" y="19"/>
                    <a:pt x="15" y="17"/>
                  </a:cubicBezTo>
                  <a:cubicBezTo>
                    <a:pt x="29" y="3"/>
                    <a:pt x="46" y="27"/>
                    <a:pt x="50" y="37"/>
                  </a:cubicBezTo>
                  <a:cubicBezTo>
                    <a:pt x="51" y="42"/>
                    <a:pt x="61" y="38"/>
                    <a:pt x="63" y="35"/>
                  </a:cubicBezTo>
                  <a:cubicBezTo>
                    <a:pt x="69" y="23"/>
                    <a:pt x="77" y="13"/>
                    <a:pt x="94" y="16"/>
                  </a:cubicBezTo>
                  <a:cubicBezTo>
                    <a:pt x="97" y="17"/>
                    <a:pt x="109" y="11"/>
                    <a:pt x="102" y="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9432" name="Freeform 76"/>
            <p:cNvSpPr>
              <a:spLocks noChangeArrowheads="1"/>
            </p:cNvSpPr>
            <p:nvPr/>
          </p:nvSpPr>
          <p:spPr bwMode="auto">
            <a:xfrm>
              <a:off x="609600" y="57151"/>
              <a:ext cx="411163" cy="160338"/>
            </a:xfrm>
            <a:custGeom>
              <a:avLst/>
              <a:gdLst>
                <a:gd name="T0" fmla="*/ 102 w 109"/>
                <a:gd name="T1" fmla="*/ 11 h 42"/>
                <a:gd name="T2" fmla="*/ 58 w 109"/>
                <a:gd name="T3" fmla="*/ 25 h 42"/>
                <a:gd name="T4" fmla="*/ 4 w 109"/>
                <a:gd name="T5" fmla="*/ 17 h 42"/>
                <a:gd name="T6" fmla="*/ 16 w 109"/>
                <a:gd name="T7" fmla="*/ 17 h 42"/>
                <a:gd name="T8" fmla="*/ 50 w 109"/>
                <a:gd name="T9" fmla="*/ 38 h 42"/>
                <a:gd name="T10" fmla="*/ 63 w 109"/>
                <a:gd name="T11" fmla="*/ 36 h 42"/>
                <a:gd name="T12" fmla="*/ 94 w 109"/>
                <a:gd name="T13" fmla="*/ 17 h 42"/>
                <a:gd name="T14" fmla="*/ 102 w 109"/>
                <a:gd name="T15" fmla="*/ 11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42">
                  <a:moveTo>
                    <a:pt x="102" y="11"/>
                  </a:moveTo>
                  <a:cubicBezTo>
                    <a:pt x="85" y="8"/>
                    <a:pt x="69" y="13"/>
                    <a:pt x="58" y="25"/>
                  </a:cubicBezTo>
                  <a:cubicBezTo>
                    <a:pt x="46" y="7"/>
                    <a:pt x="20" y="0"/>
                    <a:pt x="4" y="17"/>
                  </a:cubicBezTo>
                  <a:cubicBezTo>
                    <a:pt x="0" y="21"/>
                    <a:pt x="13" y="20"/>
                    <a:pt x="16" y="17"/>
                  </a:cubicBezTo>
                  <a:cubicBezTo>
                    <a:pt x="29" y="4"/>
                    <a:pt x="47" y="28"/>
                    <a:pt x="50" y="38"/>
                  </a:cubicBezTo>
                  <a:cubicBezTo>
                    <a:pt x="51" y="42"/>
                    <a:pt x="62" y="39"/>
                    <a:pt x="63" y="36"/>
                  </a:cubicBezTo>
                  <a:cubicBezTo>
                    <a:pt x="69" y="24"/>
                    <a:pt x="77" y="14"/>
                    <a:pt x="94" y="17"/>
                  </a:cubicBezTo>
                  <a:cubicBezTo>
                    <a:pt x="97" y="18"/>
                    <a:pt x="109" y="12"/>
                    <a:pt x="102" y="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9433" name="Freeform 77"/>
            <p:cNvSpPr>
              <a:spLocks noChangeArrowheads="1"/>
            </p:cNvSpPr>
            <p:nvPr/>
          </p:nvSpPr>
          <p:spPr bwMode="auto">
            <a:xfrm>
              <a:off x="1262062" y="258763"/>
              <a:ext cx="411163" cy="160338"/>
            </a:xfrm>
            <a:custGeom>
              <a:avLst/>
              <a:gdLst>
                <a:gd name="T0" fmla="*/ 102 w 109"/>
                <a:gd name="T1" fmla="*/ 11 h 42"/>
                <a:gd name="T2" fmla="*/ 58 w 109"/>
                <a:gd name="T3" fmla="*/ 25 h 42"/>
                <a:gd name="T4" fmla="*/ 4 w 109"/>
                <a:gd name="T5" fmla="*/ 17 h 42"/>
                <a:gd name="T6" fmla="*/ 16 w 109"/>
                <a:gd name="T7" fmla="*/ 17 h 42"/>
                <a:gd name="T8" fmla="*/ 50 w 109"/>
                <a:gd name="T9" fmla="*/ 38 h 42"/>
                <a:gd name="T10" fmla="*/ 63 w 109"/>
                <a:gd name="T11" fmla="*/ 36 h 42"/>
                <a:gd name="T12" fmla="*/ 94 w 109"/>
                <a:gd name="T13" fmla="*/ 17 h 42"/>
                <a:gd name="T14" fmla="*/ 102 w 109"/>
                <a:gd name="T15" fmla="*/ 11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42">
                  <a:moveTo>
                    <a:pt x="102" y="11"/>
                  </a:moveTo>
                  <a:cubicBezTo>
                    <a:pt x="85" y="8"/>
                    <a:pt x="69" y="13"/>
                    <a:pt x="58" y="25"/>
                  </a:cubicBezTo>
                  <a:cubicBezTo>
                    <a:pt x="46" y="7"/>
                    <a:pt x="20" y="0"/>
                    <a:pt x="4" y="17"/>
                  </a:cubicBezTo>
                  <a:cubicBezTo>
                    <a:pt x="0" y="21"/>
                    <a:pt x="13" y="20"/>
                    <a:pt x="16" y="17"/>
                  </a:cubicBezTo>
                  <a:cubicBezTo>
                    <a:pt x="29" y="4"/>
                    <a:pt x="47" y="28"/>
                    <a:pt x="50" y="38"/>
                  </a:cubicBezTo>
                  <a:cubicBezTo>
                    <a:pt x="51" y="42"/>
                    <a:pt x="62" y="39"/>
                    <a:pt x="63" y="36"/>
                  </a:cubicBezTo>
                  <a:cubicBezTo>
                    <a:pt x="69" y="24"/>
                    <a:pt x="77" y="14"/>
                    <a:pt x="94" y="17"/>
                  </a:cubicBezTo>
                  <a:cubicBezTo>
                    <a:pt x="97" y="17"/>
                    <a:pt x="109" y="12"/>
                    <a:pt x="102" y="11"/>
                  </a:cubicBez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9434" name="Freeform 78"/>
            <p:cNvSpPr>
              <a:spLocks noChangeArrowheads="1"/>
            </p:cNvSpPr>
            <p:nvPr/>
          </p:nvSpPr>
          <p:spPr bwMode="auto">
            <a:xfrm>
              <a:off x="1119187" y="650876"/>
              <a:ext cx="414338" cy="158750"/>
            </a:xfrm>
            <a:custGeom>
              <a:avLst/>
              <a:gdLst>
                <a:gd name="T0" fmla="*/ 103 w 110"/>
                <a:gd name="T1" fmla="*/ 11 h 42"/>
                <a:gd name="T2" fmla="*/ 59 w 110"/>
                <a:gd name="T3" fmla="*/ 25 h 42"/>
                <a:gd name="T4" fmla="*/ 4 w 110"/>
                <a:gd name="T5" fmla="*/ 17 h 42"/>
                <a:gd name="T6" fmla="*/ 16 w 110"/>
                <a:gd name="T7" fmla="*/ 17 h 42"/>
                <a:gd name="T8" fmla="*/ 50 w 110"/>
                <a:gd name="T9" fmla="*/ 38 h 42"/>
                <a:gd name="T10" fmla="*/ 63 w 110"/>
                <a:gd name="T11" fmla="*/ 35 h 42"/>
                <a:gd name="T12" fmla="*/ 94 w 110"/>
                <a:gd name="T13" fmla="*/ 17 h 42"/>
                <a:gd name="T14" fmla="*/ 103 w 110"/>
                <a:gd name="T15" fmla="*/ 11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42">
                  <a:moveTo>
                    <a:pt x="103" y="11"/>
                  </a:moveTo>
                  <a:cubicBezTo>
                    <a:pt x="86" y="8"/>
                    <a:pt x="70" y="13"/>
                    <a:pt x="59" y="25"/>
                  </a:cubicBezTo>
                  <a:cubicBezTo>
                    <a:pt x="47" y="7"/>
                    <a:pt x="20" y="0"/>
                    <a:pt x="4" y="17"/>
                  </a:cubicBezTo>
                  <a:cubicBezTo>
                    <a:pt x="0" y="20"/>
                    <a:pt x="13" y="20"/>
                    <a:pt x="16" y="17"/>
                  </a:cubicBezTo>
                  <a:cubicBezTo>
                    <a:pt x="29" y="3"/>
                    <a:pt x="47" y="27"/>
                    <a:pt x="50" y="38"/>
                  </a:cubicBezTo>
                  <a:cubicBezTo>
                    <a:pt x="51" y="42"/>
                    <a:pt x="62" y="38"/>
                    <a:pt x="63" y="35"/>
                  </a:cubicBezTo>
                  <a:cubicBezTo>
                    <a:pt x="69" y="24"/>
                    <a:pt x="77" y="14"/>
                    <a:pt x="94" y="17"/>
                  </a:cubicBezTo>
                  <a:cubicBezTo>
                    <a:pt x="97" y="17"/>
                    <a:pt x="110" y="12"/>
                    <a:pt x="103" y="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9435" name="Freeform 79"/>
            <p:cNvSpPr>
              <a:spLocks noChangeArrowheads="1"/>
            </p:cNvSpPr>
            <p:nvPr/>
          </p:nvSpPr>
          <p:spPr bwMode="auto">
            <a:xfrm>
              <a:off x="1879600" y="0"/>
              <a:ext cx="411163" cy="160338"/>
            </a:xfrm>
            <a:custGeom>
              <a:avLst/>
              <a:gdLst>
                <a:gd name="T0" fmla="*/ 102 w 109"/>
                <a:gd name="T1" fmla="*/ 11 h 42"/>
                <a:gd name="T2" fmla="*/ 58 w 109"/>
                <a:gd name="T3" fmla="*/ 25 h 42"/>
                <a:gd name="T4" fmla="*/ 3 w 109"/>
                <a:gd name="T5" fmla="*/ 17 h 42"/>
                <a:gd name="T6" fmla="*/ 16 w 109"/>
                <a:gd name="T7" fmla="*/ 17 h 42"/>
                <a:gd name="T8" fmla="*/ 50 w 109"/>
                <a:gd name="T9" fmla="*/ 38 h 42"/>
                <a:gd name="T10" fmla="*/ 63 w 109"/>
                <a:gd name="T11" fmla="*/ 36 h 42"/>
                <a:gd name="T12" fmla="*/ 94 w 109"/>
                <a:gd name="T13" fmla="*/ 17 h 42"/>
                <a:gd name="T14" fmla="*/ 102 w 109"/>
                <a:gd name="T15" fmla="*/ 11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42">
                  <a:moveTo>
                    <a:pt x="102" y="11"/>
                  </a:moveTo>
                  <a:cubicBezTo>
                    <a:pt x="85" y="8"/>
                    <a:pt x="69" y="13"/>
                    <a:pt x="58" y="25"/>
                  </a:cubicBezTo>
                  <a:cubicBezTo>
                    <a:pt x="46" y="7"/>
                    <a:pt x="20" y="0"/>
                    <a:pt x="3" y="17"/>
                  </a:cubicBezTo>
                  <a:cubicBezTo>
                    <a:pt x="0" y="21"/>
                    <a:pt x="13" y="20"/>
                    <a:pt x="16" y="17"/>
                  </a:cubicBezTo>
                  <a:cubicBezTo>
                    <a:pt x="29" y="3"/>
                    <a:pt x="46" y="27"/>
                    <a:pt x="50" y="38"/>
                  </a:cubicBezTo>
                  <a:cubicBezTo>
                    <a:pt x="51" y="42"/>
                    <a:pt x="61" y="38"/>
                    <a:pt x="63" y="36"/>
                  </a:cubicBezTo>
                  <a:cubicBezTo>
                    <a:pt x="69" y="24"/>
                    <a:pt x="77" y="14"/>
                    <a:pt x="94" y="17"/>
                  </a:cubicBezTo>
                  <a:cubicBezTo>
                    <a:pt x="97" y="17"/>
                    <a:pt x="109" y="12"/>
                    <a:pt x="102" y="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grpSp>
        <p:nvGrpSpPr>
          <p:cNvPr id="15367" name="组合 1"/>
          <p:cNvGrpSpPr/>
          <p:nvPr/>
        </p:nvGrpSpPr>
        <p:grpSpPr bwMode="auto">
          <a:xfrm>
            <a:off x="660400" y="1258888"/>
            <a:ext cx="2527300" cy="590550"/>
            <a:chOff x="0" y="0"/>
            <a:chExt cx="3465832" cy="811232"/>
          </a:xfrm>
        </p:grpSpPr>
        <p:sp>
          <p:nvSpPr>
            <p:cNvPr id="59437" name="Freeform 83"/>
            <p:cNvSpPr>
              <a:spLocks noChangeArrowheads="1"/>
            </p:cNvSpPr>
            <p:nvPr/>
          </p:nvSpPr>
          <p:spPr bwMode="auto">
            <a:xfrm>
              <a:off x="220469" y="36366"/>
              <a:ext cx="851750" cy="299961"/>
            </a:xfrm>
            <a:custGeom>
              <a:avLst/>
              <a:gdLst>
                <a:gd name="T0" fmla="*/ 1128 w 1128"/>
                <a:gd name="T1" fmla="*/ 395 h 395"/>
                <a:gd name="T2" fmla="*/ 1128 w 1128"/>
                <a:gd name="T3" fmla="*/ 382 h 395"/>
                <a:gd name="T4" fmla="*/ 948 w 1128"/>
                <a:gd name="T5" fmla="*/ 165 h 395"/>
                <a:gd name="T6" fmla="*/ 784 w 1128"/>
                <a:gd name="T7" fmla="*/ 293 h 395"/>
                <a:gd name="T8" fmla="*/ 758 w 1128"/>
                <a:gd name="T9" fmla="*/ 266 h 395"/>
                <a:gd name="T10" fmla="*/ 759 w 1128"/>
                <a:gd name="T11" fmla="*/ 241 h 395"/>
                <a:gd name="T12" fmla="*/ 641 w 1128"/>
                <a:gd name="T13" fmla="*/ 99 h 395"/>
                <a:gd name="T14" fmla="*/ 607 w 1128"/>
                <a:gd name="T15" fmla="*/ 105 h 395"/>
                <a:gd name="T16" fmla="*/ 430 w 1128"/>
                <a:gd name="T17" fmla="*/ 0 h 395"/>
                <a:gd name="T18" fmla="*/ 214 w 1128"/>
                <a:gd name="T19" fmla="*/ 200 h 395"/>
                <a:gd name="T20" fmla="*/ 181 w 1128"/>
                <a:gd name="T21" fmla="*/ 196 h 395"/>
                <a:gd name="T22" fmla="*/ 0 w 1128"/>
                <a:gd name="T23" fmla="*/ 395 h 395"/>
                <a:gd name="T24" fmla="*/ 1128 w 1128"/>
                <a:gd name="T25" fmla="*/ 395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FCF4DB"/>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9438" name="Freeform 83"/>
            <p:cNvSpPr>
              <a:spLocks noChangeArrowheads="1"/>
            </p:cNvSpPr>
            <p:nvPr/>
          </p:nvSpPr>
          <p:spPr bwMode="auto">
            <a:xfrm>
              <a:off x="1150315" y="366345"/>
              <a:ext cx="562212" cy="197994"/>
            </a:xfrm>
            <a:custGeom>
              <a:avLst/>
              <a:gdLst>
                <a:gd name="T0" fmla="*/ 1128 w 1128"/>
                <a:gd name="T1" fmla="*/ 395 h 395"/>
                <a:gd name="T2" fmla="*/ 1128 w 1128"/>
                <a:gd name="T3" fmla="*/ 382 h 395"/>
                <a:gd name="T4" fmla="*/ 948 w 1128"/>
                <a:gd name="T5" fmla="*/ 165 h 395"/>
                <a:gd name="T6" fmla="*/ 784 w 1128"/>
                <a:gd name="T7" fmla="*/ 293 h 395"/>
                <a:gd name="T8" fmla="*/ 758 w 1128"/>
                <a:gd name="T9" fmla="*/ 266 h 395"/>
                <a:gd name="T10" fmla="*/ 759 w 1128"/>
                <a:gd name="T11" fmla="*/ 241 h 395"/>
                <a:gd name="T12" fmla="*/ 641 w 1128"/>
                <a:gd name="T13" fmla="*/ 99 h 395"/>
                <a:gd name="T14" fmla="*/ 607 w 1128"/>
                <a:gd name="T15" fmla="*/ 105 h 395"/>
                <a:gd name="T16" fmla="*/ 430 w 1128"/>
                <a:gd name="T17" fmla="*/ 0 h 395"/>
                <a:gd name="T18" fmla="*/ 214 w 1128"/>
                <a:gd name="T19" fmla="*/ 200 h 395"/>
                <a:gd name="T20" fmla="*/ 181 w 1128"/>
                <a:gd name="T21" fmla="*/ 196 h 395"/>
                <a:gd name="T22" fmla="*/ 0 w 1128"/>
                <a:gd name="T23" fmla="*/ 395 h 395"/>
                <a:gd name="T24" fmla="*/ 1128 w 1128"/>
                <a:gd name="T25" fmla="*/ 395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9439" name="Freeform 83"/>
            <p:cNvSpPr>
              <a:spLocks noChangeArrowheads="1"/>
            </p:cNvSpPr>
            <p:nvPr/>
          </p:nvSpPr>
          <p:spPr bwMode="auto">
            <a:xfrm>
              <a:off x="1431421" y="0"/>
              <a:ext cx="2034411" cy="716459"/>
            </a:xfrm>
            <a:custGeom>
              <a:avLst/>
              <a:gdLst>
                <a:gd name="T0" fmla="*/ 1128 w 1128"/>
                <a:gd name="T1" fmla="*/ 395 h 395"/>
                <a:gd name="T2" fmla="*/ 1128 w 1128"/>
                <a:gd name="T3" fmla="*/ 382 h 395"/>
                <a:gd name="T4" fmla="*/ 948 w 1128"/>
                <a:gd name="T5" fmla="*/ 165 h 395"/>
                <a:gd name="T6" fmla="*/ 784 w 1128"/>
                <a:gd name="T7" fmla="*/ 293 h 395"/>
                <a:gd name="T8" fmla="*/ 758 w 1128"/>
                <a:gd name="T9" fmla="*/ 266 h 395"/>
                <a:gd name="T10" fmla="*/ 759 w 1128"/>
                <a:gd name="T11" fmla="*/ 241 h 395"/>
                <a:gd name="T12" fmla="*/ 641 w 1128"/>
                <a:gd name="T13" fmla="*/ 99 h 395"/>
                <a:gd name="T14" fmla="*/ 607 w 1128"/>
                <a:gd name="T15" fmla="*/ 105 h 395"/>
                <a:gd name="T16" fmla="*/ 430 w 1128"/>
                <a:gd name="T17" fmla="*/ 0 h 395"/>
                <a:gd name="T18" fmla="*/ 214 w 1128"/>
                <a:gd name="T19" fmla="*/ 200 h 395"/>
                <a:gd name="T20" fmla="*/ 181 w 1128"/>
                <a:gd name="T21" fmla="*/ 196 h 395"/>
                <a:gd name="T22" fmla="*/ 0 w 1128"/>
                <a:gd name="T23" fmla="*/ 395 h 395"/>
                <a:gd name="T24" fmla="*/ 1128 w 1128"/>
                <a:gd name="T25" fmla="*/ 395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FCF4DB"/>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9440" name="Freeform 83"/>
            <p:cNvSpPr>
              <a:spLocks noChangeArrowheads="1"/>
            </p:cNvSpPr>
            <p:nvPr/>
          </p:nvSpPr>
          <p:spPr bwMode="auto">
            <a:xfrm>
              <a:off x="0" y="522853"/>
              <a:ext cx="818862" cy="288379"/>
            </a:xfrm>
            <a:custGeom>
              <a:avLst/>
              <a:gdLst>
                <a:gd name="T0" fmla="*/ 1128 w 1128"/>
                <a:gd name="T1" fmla="*/ 395 h 395"/>
                <a:gd name="T2" fmla="*/ 1128 w 1128"/>
                <a:gd name="T3" fmla="*/ 382 h 395"/>
                <a:gd name="T4" fmla="*/ 948 w 1128"/>
                <a:gd name="T5" fmla="*/ 165 h 395"/>
                <a:gd name="T6" fmla="*/ 784 w 1128"/>
                <a:gd name="T7" fmla="*/ 293 h 395"/>
                <a:gd name="T8" fmla="*/ 758 w 1128"/>
                <a:gd name="T9" fmla="*/ 266 h 395"/>
                <a:gd name="T10" fmla="*/ 759 w 1128"/>
                <a:gd name="T11" fmla="*/ 241 h 395"/>
                <a:gd name="T12" fmla="*/ 641 w 1128"/>
                <a:gd name="T13" fmla="*/ 99 h 395"/>
                <a:gd name="T14" fmla="*/ 607 w 1128"/>
                <a:gd name="T15" fmla="*/ 105 h 395"/>
                <a:gd name="T16" fmla="*/ 430 w 1128"/>
                <a:gd name="T17" fmla="*/ 0 h 395"/>
                <a:gd name="T18" fmla="*/ 214 w 1128"/>
                <a:gd name="T19" fmla="*/ 200 h 395"/>
                <a:gd name="T20" fmla="*/ 181 w 1128"/>
                <a:gd name="T21" fmla="*/ 196 h 395"/>
                <a:gd name="T22" fmla="*/ 0 w 1128"/>
                <a:gd name="T23" fmla="*/ 395 h 395"/>
                <a:gd name="T24" fmla="*/ 1128 w 1128"/>
                <a:gd name="T25" fmla="*/ 395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9441" name="Freeform 83"/>
            <p:cNvSpPr>
              <a:spLocks noChangeArrowheads="1"/>
            </p:cNvSpPr>
            <p:nvPr/>
          </p:nvSpPr>
          <p:spPr bwMode="auto">
            <a:xfrm>
              <a:off x="448146" y="265139"/>
              <a:ext cx="588963" cy="207415"/>
            </a:xfrm>
            <a:custGeom>
              <a:avLst/>
              <a:gdLst>
                <a:gd name="T0" fmla="*/ 1128 w 1128"/>
                <a:gd name="T1" fmla="*/ 395 h 395"/>
                <a:gd name="T2" fmla="*/ 1128 w 1128"/>
                <a:gd name="T3" fmla="*/ 382 h 395"/>
                <a:gd name="T4" fmla="*/ 948 w 1128"/>
                <a:gd name="T5" fmla="*/ 165 h 395"/>
                <a:gd name="T6" fmla="*/ 784 w 1128"/>
                <a:gd name="T7" fmla="*/ 293 h 395"/>
                <a:gd name="T8" fmla="*/ 758 w 1128"/>
                <a:gd name="T9" fmla="*/ 266 h 395"/>
                <a:gd name="T10" fmla="*/ 759 w 1128"/>
                <a:gd name="T11" fmla="*/ 241 h 395"/>
                <a:gd name="T12" fmla="*/ 641 w 1128"/>
                <a:gd name="T13" fmla="*/ 99 h 395"/>
                <a:gd name="T14" fmla="*/ 607 w 1128"/>
                <a:gd name="T15" fmla="*/ 105 h 395"/>
                <a:gd name="T16" fmla="*/ 430 w 1128"/>
                <a:gd name="T17" fmla="*/ 0 h 395"/>
                <a:gd name="T18" fmla="*/ 214 w 1128"/>
                <a:gd name="T19" fmla="*/ 200 h 395"/>
                <a:gd name="T20" fmla="*/ 181 w 1128"/>
                <a:gd name="T21" fmla="*/ 196 h 395"/>
                <a:gd name="T22" fmla="*/ 0 w 1128"/>
                <a:gd name="T23" fmla="*/ 395 h 395"/>
                <a:gd name="T24" fmla="*/ 1128 w 1128"/>
                <a:gd name="T25" fmla="*/ 395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FF9934"/>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pic>
        <p:nvPicPr>
          <p:cNvPr id="118" name="Picture 2" descr="E:\0000000我图PPT\00001PNG素材\儿童卡通\646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1575" y="915988"/>
            <a:ext cx="3476625" cy="624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 name="图片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788" y="2249488"/>
            <a:ext cx="3711575" cy="421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a:spLocks noChangeArrowheads="1"/>
          </p:cNvSpPr>
          <p:nvPr/>
        </p:nvSpPr>
        <p:spPr bwMode="auto">
          <a:xfrm>
            <a:off x="3381375" y="1858963"/>
            <a:ext cx="63087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8000" b="1">
                <a:solidFill>
                  <a:srgbClr val="FB9824"/>
                </a:solidFill>
                <a:latin typeface="微软雅黑" panose="020B0503020204020204" pitchFamily="34" charset="-122"/>
                <a:ea typeface="微软雅黑" panose="020B0503020204020204" pitchFamily="34" charset="-122"/>
              </a:rPr>
              <a:t>谢谢</a:t>
            </a:r>
            <a:r>
              <a:rPr lang="zh-CN" altLang="en-US" sz="8000" b="1">
                <a:solidFill>
                  <a:srgbClr val="589993"/>
                </a:solidFill>
                <a:latin typeface="微软雅黑" panose="020B0503020204020204" pitchFamily="34" charset="-122"/>
                <a:ea typeface="微软雅黑" panose="020B0503020204020204" pitchFamily="34" charset="-122"/>
              </a:rPr>
              <a:t>观赏！</a:t>
            </a:r>
          </a:p>
        </p:txBody>
      </p:sp>
      <p:grpSp>
        <p:nvGrpSpPr>
          <p:cNvPr id="121" name="组合 165"/>
          <p:cNvGrpSpPr/>
          <p:nvPr/>
        </p:nvGrpSpPr>
        <p:grpSpPr bwMode="auto">
          <a:xfrm>
            <a:off x="10121900" y="463550"/>
            <a:ext cx="2025650" cy="636588"/>
            <a:chOff x="0" y="0"/>
            <a:chExt cx="2290763" cy="809626"/>
          </a:xfrm>
        </p:grpSpPr>
        <p:sp>
          <p:nvSpPr>
            <p:cNvPr id="59446" name="Freeform 74"/>
            <p:cNvSpPr>
              <a:spLocks noChangeArrowheads="1"/>
            </p:cNvSpPr>
            <p:nvPr/>
          </p:nvSpPr>
          <p:spPr bwMode="auto">
            <a:xfrm>
              <a:off x="636587" y="438151"/>
              <a:ext cx="411163" cy="158750"/>
            </a:xfrm>
            <a:custGeom>
              <a:avLst/>
              <a:gdLst>
                <a:gd name="T0" fmla="*/ 102 w 109"/>
                <a:gd name="T1" fmla="*/ 10 h 42"/>
                <a:gd name="T2" fmla="*/ 58 w 109"/>
                <a:gd name="T3" fmla="*/ 25 h 42"/>
                <a:gd name="T4" fmla="*/ 3 w 109"/>
                <a:gd name="T5" fmla="*/ 17 h 42"/>
                <a:gd name="T6" fmla="*/ 15 w 109"/>
                <a:gd name="T7" fmla="*/ 17 h 42"/>
                <a:gd name="T8" fmla="*/ 49 w 109"/>
                <a:gd name="T9" fmla="*/ 37 h 42"/>
                <a:gd name="T10" fmla="*/ 62 w 109"/>
                <a:gd name="T11" fmla="*/ 35 h 42"/>
                <a:gd name="T12" fmla="*/ 93 w 109"/>
                <a:gd name="T13" fmla="*/ 16 h 42"/>
                <a:gd name="T14" fmla="*/ 102 w 109"/>
                <a:gd name="T15" fmla="*/ 1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42">
                  <a:moveTo>
                    <a:pt x="102" y="10"/>
                  </a:moveTo>
                  <a:cubicBezTo>
                    <a:pt x="85" y="7"/>
                    <a:pt x="69" y="13"/>
                    <a:pt x="58" y="25"/>
                  </a:cubicBezTo>
                  <a:cubicBezTo>
                    <a:pt x="46" y="7"/>
                    <a:pt x="20" y="0"/>
                    <a:pt x="3" y="17"/>
                  </a:cubicBezTo>
                  <a:cubicBezTo>
                    <a:pt x="0" y="20"/>
                    <a:pt x="13" y="19"/>
                    <a:pt x="15" y="17"/>
                  </a:cubicBezTo>
                  <a:cubicBezTo>
                    <a:pt x="28" y="3"/>
                    <a:pt x="46" y="27"/>
                    <a:pt x="49" y="37"/>
                  </a:cubicBezTo>
                  <a:cubicBezTo>
                    <a:pt x="51" y="42"/>
                    <a:pt x="61" y="38"/>
                    <a:pt x="62" y="35"/>
                  </a:cubicBezTo>
                  <a:cubicBezTo>
                    <a:pt x="68" y="23"/>
                    <a:pt x="77" y="13"/>
                    <a:pt x="93" y="16"/>
                  </a:cubicBezTo>
                  <a:cubicBezTo>
                    <a:pt x="97" y="17"/>
                    <a:pt x="109" y="11"/>
                    <a:pt x="102" y="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9447" name="Freeform 75"/>
            <p:cNvSpPr>
              <a:spLocks noChangeArrowheads="1"/>
            </p:cNvSpPr>
            <p:nvPr/>
          </p:nvSpPr>
          <p:spPr bwMode="auto">
            <a:xfrm>
              <a:off x="0" y="166688"/>
              <a:ext cx="411163" cy="160338"/>
            </a:xfrm>
            <a:custGeom>
              <a:avLst/>
              <a:gdLst>
                <a:gd name="T0" fmla="*/ 102 w 109"/>
                <a:gd name="T1" fmla="*/ 10 h 42"/>
                <a:gd name="T2" fmla="*/ 58 w 109"/>
                <a:gd name="T3" fmla="*/ 25 h 42"/>
                <a:gd name="T4" fmla="*/ 3 w 109"/>
                <a:gd name="T5" fmla="*/ 17 h 42"/>
                <a:gd name="T6" fmla="*/ 15 w 109"/>
                <a:gd name="T7" fmla="*/ 17 h 42"/>
                <a:gd name="T8" fmla="*/ 50 w 109"/>
                <a:gd name="T9" fmla="*/ 37 h 42"/>
                <a:gd name="T10" fmla="*/ 63 w 109"/>
                <a:gd name="T11" fmla="*/ 35 h 42"/>
                <a:gd name="T12" fmla="*/ 94 w 109"/>
                <a:gd name="T13" fmla="*/ 16 h 42"/>
                <a:gd name="T14" fmla="*/ 102 w 109"/>
                <a:gd name="T15" fmla="*/ 1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42">
                  <a:moveTo>
                    <a:pt x="102" y="10"/>
                  </a:moveTo>
                  <a:cubicBezTo>
                    <a:pt x="85" y="7"/>
                    <a:pt x="69" y="13"/>
                    <a:pt x="58" y="25"/>
                  </a:cubicBezTo>
                  <a:cubicBezTo>
                    <a:pt x="46" y="7"/>
                    <a:pt x="20" y="0"/>
                    <a:pt x="3" y="17"/>
                  </a:cubicBezTo>
                  <a:cubicBezTo>
                    <a:pt x="0" y="20"/>
                    <a:pt x="13" y="19"/>
                    <a:pt x="15" y="17"/>
                  </a:cubicBezTo>
                  <a:cubicBezTo>
                    <a:pt x="29" y="3"/>
                    <a:pt x="46" y="27"/>
                    <a:pt x="50" y="37"/>
                  </a:cubicBezTo>
                  <a:cubicBezTo>
                    <a:pt x="51" y="42"/>
                    <a:pt x="61" y="38"/>
                    <a:pt x="63" y="35"/>
                  </a:cubicBezTo>
                  <a:cubicBezTo>
                    <a:pt x="69" y="23"/>
                    <a:pt x="77" y="13"/>
                    <a:pt x="94" y="16"/>
                  </a:cubicBezTo>
                  <a:cubicBezTo>
                    <a:pt x="97" y="17"/>
                    <a:pt x="109" y="11"/>
                    <a:pt x="102" y="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9448" name="Freeform 76"/>
            <p:cNvSpPr>
              <a:spLocks noChangeArrowheads="1"/>
            </p:cNvSpPr>
            <p:nvPr/>
          </p:nvSpPr>
          <p:spPr bwMode="auto">
            <a:xfrm>
              <a:off x="609600" y="57151"/>
              <a:ext cx="411163" cy="160338"/>
            </a:xfrm>
            <a:custGeom>
              <a:avLst/>
              <a:gdLst>
                <a:gd name="T0" fmla="*/ 102 w 109"/>
                <a:gd name="T1" fmla="*/ 11 h 42"/>
                <a:gd name="T2" fmla="*/ 58 w 109"/>
                <a:gd name="T3" fmla="*/ 25 h 42"/>
                <a:gd name="T4" fmla="*/ 4 w 109"/>
                <a:gd name="T5" fmla="*/ 17 h 42"/>
                <a:gd name="T6" fmla="*/ 16 w 109"/>
                <a:gd name="T7" fmla="*/ 17 h 42"/>
                <a:gd name="T8" fmla="*/ 50 w 109"/>
                <a:gd name="T9" fmla="*/ 38 h 42"/>
                <a:gd name="T10" fmla="*/ 63 w 109"/>
                <a:gd name="T11" fmla="*/ 36 h 42"/>
                <a:gd name="T12" fmla="*/ 94 w 109"/>
                <a:gd name="T13" fmla="*/ 17 h 42"/>
                <a:gd name="T14" fmla="*/ 102 w 109"/>
                <a:gd name="T15" fmla="*/ 11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42">
                  <a:moveTo>
                    <a:pt x="102" y="11"/>
                  </a:moveTo>
                  <a:cubicBezTo>
                    <a:pt x="85" y="8"/>
                    <a:pt x="69" y="13"/>
                    <a:pt x="58" y="25"/>
                  </a:cubicBezTo>
                  <a:cubicBezTo>
                    <a:pt x="46" y="7"/>
                    <a:pt x="20" y="0"/>
                    <a:pt x="4" y="17"/>
                  </a:cubicBezTo>
                  <a:cubicBezTo>
                    <a:pt x="0" y="21"/>
                    <a:pt x="13" y="20"/>
                    <a:pt x="16" y="17"/>
                  </a:cubicBezTo>
                  <a:cubicBezTo>
                    <a:pt x="29" y="4"/>
                    <a:pt x="47" y="28"/>
                    <a:pt x="50" y="38"/>
                  </a:cubicBezTo>
                  <a:cubicBezTo>
                    <a:pt x="51" y="42"/>
                    <a:pt x="62" y="39"/>
                    <a:pt x="63" y="36"/>
                  </a:cubicBezTo>
                  <a:cubicBezTo>
                    <a:pt x="69" y="24"/>
                    <a:pt x="77" y="14"/>
                    <a:pt x="94" y="17"/>
                  </a:cubicBezTo>
                  <a:cubicBezTo>
                    <a:pt x="97" y="18"/>
                    <a:pt x="109" y="12"/>
                    <a:pt x="102" y="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9449" name="Freeform 77"/>
            <p:cNvSpPr>
              <a:spLocks noChangeArrowheads="1"/>
            </p:cNvSpPr>
            <p:nvPr/>
          </p:nvSpPr>
          <p:spPr bwMode="auto">
            <a:xfrm>
              <a:off x="1262062" y="258763"/>
              <a:ext cx="411163" cy="160338"/>
            </a:xfrm>
            <a:custGeom>
              <a:avLst/>
              <a:gdLst>
                <a:gd name="T0" fmla="*/ 102 w 109"/>
                <a:gd name="T1" fmla="*/ 11 h 42"/>
                <a:gd name="T2" fmla="*/ 58 w 109"/>
                <a:gd name="T3" fmla="*/ 25 h 42"/>
                <a:gd name="T4" fmla="*/ 4 w 109"/>
                <a:gd name="T5" fmla="*/ 17 h 42"/>
                <a:gd name="T6" fmla="*/ 16 w 109"/>
                <a:gd name="T7" fmla="*/ 17 h 42"/>
                <a:gd name="T8" fmla="*/ 50 w 109"/>
                <a:gd name="T9" fmla="*/ 38 h 42"/>
                <a:gd name="T10" fmla="*/ 63 w 109"/>
                <a:gd name="T11" fmla="*/ 36 h 42"/>
                <a:gd name="T12" fmla="*/ 94 w 109"/>
                <a:gd name="T13" fmla="*/ 17 h 42"/>
                <a:gd name="T14" fmla="*/ 102 w 109"/>
                <a:gd name="T15" fmla="*/ 11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42">
                  <a:moveTo>
                    <a:pt x="102" y="11"/>
                  </a:moveTo>
                  <a:cubicBezTo>
                    <a:pt x="85" y="8"/>
                    <a:pt x="69" y="13"/>
                    <a:pt x="58" y="25"/>
                  </a:cubicBezTo>
                  <a:cubicBezTo>
                    <a:pt x="46" y="7"/>
                    <a:pt x="20" y="0"/>
                    <a:pt x="4" y="17"/>
                  </a:cubicBezTo>
                  <a:cubicBezTo>
                    <a:pt x="0" y="21"/>
                    <a:pt x="13" y="20"/>
                    <a:pt x="16" y="17"/>
                  </a:cubicBezTo>
                  <a:cubicBezTo>
                    <a:pt x="29" y="4"/>
                    <a:pt x="47" y="28"/>
                    <a:pt x="50" y="38"/>
                  </a:cubicBezTo>
                  <a:cubicBezTo>
                    <a:pt x="51" y="42"/>
                    <a:pt x="62" y="39"/>
                    <a:pt x="63" y="36"/>
                  </a:cubicBezTo>
                  <a:cubicBezTo>
                    <a:pt x="69" y="24"/>
                    <a:pt x="77" y="14"/>
                    <a:pt x="94" y="17"/>
                  </a:cubicBezTo>
                  <a:cubicBezTo>
                    <a:pt x="97" y="17"/>
                    <a:pt x="109" y="12"/>
                    <a:pt x="102" y="11"/>
                  </a:cubicBez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9450" name="Freeform 78"/>
            <p:cNvSpPr>
              <a:spLocks noChangeArrowheads="1"/>
            </p:cNvSpPr>
            <p:nvPr/>
          </p:nvSpPr>
          <p:spPr bwMode="auto">
            <a:xfrm>
              <a:off x="1119187" y="650876"/>
              <a:ext cx="414338" cy="158750"/>
            </a:xfrm>
            <a:custGeom>
              <a:avLst/>
              <a:gdLst>
                <a:gd name="T0" fmla="*/ 103 w 110"/>
                <a:gd name="T1" fmla="*/ 11 h 42"/>
                <a:gd name="T2" fmla="*/ 59 w 110"/>
                <a:gd name="T3" fmla="*/ 25 h 42"/>
                <a:gd name="T4" fmla="*/ 4 w 110"/>
                <a:gd name="T5" fmla="*/ 17 h 42"/>
                <a:gd name="T6" fmla="*/ 16 w 110"/>
                <a:gd name="T7" fmla="*/ 17 h 42"/>
                <a:gd name="T8" fmla="*/ 50 w 110"/>
                <a:gd name="T9" fmla="*/ 38 h 42"/>
                <a:gd name="T10" fmla="*/ 63 w 110"/>
                <a:gd name="T11" fmla="*/ 35 h 42"/>
                <a:gd name="T12" fmla="*/ 94 w 110"/>
                <a:gd name="T13" fmla="*/ 17 h 42"/>
                <a:gd name="T14" fmla="*/ 103 w 110"/>
                <a:gd name="T15" fmla="*/ 11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42">
                  <a:moveTo>
                    <a:pt x="103" y="11"/>
                  </a:moveTo>
                  <a:cubicBezTo>
                    <a:pt x="86" y="8"/>
                    <a:pt x="70" y="13"/>
                    <a:pt x="59" y="25"/>
                  </a:cubicBezTo>
                  <a:cubicBezTo>
                    <a:pt x="47" y="7"/>
                    <a:pt x="20" y="0"/>
                    <a:pt x="4" y="17"/>
                  </a:cubicBezTo>
                  <a:cubicBezTo>
                    <a:pt x="0" y="20"/>
                    <a:pt x="13" y="20"/>
                    <a:pt x="16" y="17"/>
                  </a:cubicBezTo>
                  <a:cubicBezTo>
                    <a:pt x="29" y="3"/>
                    <a:pt x="47" y="27"/>
                    <a:pt x="50" y="38"/>
                  </a:cubicBezTo>
                  <a:cubicBezTo>
                    <a:pt x="51" y="42"/>
                    <a:pt x="62" y="38"/>
                    <a:pt x="63" y="35"/>
                  </a:cubicBezTo>
                  <a:cubicBezTo>
                    <a:pt x="69" y="24"/>
                    <a:pt x="77" y="14"/>
                    <a:pt x="94" y="17"/>
                  </a:cubicBezTo>
                  <a:cubicBezTo>
                    <a:pt x="97" y="17"/>
                    <a:pt x="110" y="12"/>
                    <a:pt x="103" y="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9451" name="Freeform 79"/>
            <p:cNvSpPr>
              <a:spLocks noChangeArrowheads="1"/>
            </p:cNvSpPr>
            <p:nvPr/>
          </p:nvSpPr>
          <p:spPr bwMode="auto">
            <a:xfrm>
              <a:off x="1879600" y="0"/>
              <a:ext cx="411163" cy="160338"/>
            </a:xfrm>
            <a:custGeom>
              <a:avLst/>
              <a:gdLst>
                <a:gd name="T0" fmla="*/ 102 w 109"/>
                <a:gd name="T1" fmla="*/ 11 h 42"/>
                <a:gd name="T2" fmla="*/ 58 w 109"/>
                <a:gd name="T3" fmla="*/ 25 h 42"/>
                <a:gd name="T4" fmla="*/ 3 w 109"/>
                <a:gd name="T5" fmla="*/ 17 h 42"/>
                <a:gd name="T6" fmla="*/ 16 w 109"/>
                <a:gd name="T7" fmla="*/ 17 h 42"/>
                <a:gd name="T8" fmla="*/ 50 w 109"/>
                <a:gd name="T9" fmla="*/ 38 h 42"/>
                <a:gd name="T10" fmla="*/ 63 w 109"/>
                <a:gd name="T11" fmla="*/ 36 h 42"/>
                <a:gd name="T12" fmla="*/ 94 w 109"/>
                <a:gd name="T13" fmla="*/ 17 h 42"/>
                <a:gd name="T14" fmla="*/ 102 w 109"/>
                <a:gd name="T15" fmla="*/ 11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42">
                  <a:moveTo>
                    <a:pt x="102" y="11"/>
                  </a:moveTo>
                  <a:cubicBezTo>
                    <a:pt x="85" y="8"/>
                    <a:pt x="69" y="13"/>
                    <a:pt x="58" y="25"/>
                  </a:cubicBezTo>
                  <a:cubicBezTo>
                    <a:pt x="46" y="7"/>
                    <a:pt x="20" y="0"/>
                    <a:pt x="3" y="17"/>
                  </a:cubicBezTo>
                  <a:cubicBezTo>
                    <a:pt x="0" y="21"/>
                    <a:pt x="13" y="20"/>
                    <a:pt x="16" y="17"/>
                  </a:cubicBezTo>
                  <a:cubicBezTo>
                    <a:pt x="29" y="3"/>
                    <a:pt x="46" y="27"/>
                    <a:pt x="50" y="38"/>
                  </a:cubicBezTo>
                  <a:cubicBezTo>
                    <a:pt x="51" y="42"/>
                    <a:pt x="61" y="38"/>
                    <a:pt x="63" y="36"/>
                  </a:cubicBezTo>
                  <a:cubicBezTo>
                    <a:pt x="69" y="24"/>
                    <a:pt x="77" y="14"/>
                    <a:pt x="94" y="17"/>
                  </a:cubicBezTo>
                  <a:cubicBezTo>
                    <a:pt x="97" y="17"/>
                    <a:pt x="109" y="12"/>
                    <a:pt x="102" y="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grpSp>
        <p:nvGrpSpPr>
          <p:cNvPr id="128" name="组合 165"/>
          <p:cNvGrpSpPr/>
          <p:nvPr/>
        </p:nvGrpSpPr>
        <p:grpSpPr bwMode="auto">
          <a:xfrm>
            <a:off x="2606675" y="493713"/>
            <a:ext cx="2025650" cy="636587"/>
            <a:chOff x="0" y="0"/>
            <a:chExt cx="2290763" cy="809626"/>
          </a:xfrm>
        </p:grpSpPr>
        <p:sp>
          <p:nvSpPr>
            <p:cNvPr id="59453" name="Freeform 74"/>
            <p:cNvSpPr>
              <a:spLocks noChangeArrowheads="1"/>
            </p:cNvSpPr>
            <p:nvPr/>
          </p:nvSpPr>
          <p:spPr bwMode="auto">
            <a:xfrm>
              <a:off x="636587" y="438151"/>
              <a:ext cx="411163" cy="158750"/>
            </a:xfrm>
            <a:custGeom>
              <a:avLst/>
              <a:gdLst>
                <a:gd name="T0" fmla="*/ 102 w 109"/>
                <a:gd name="T1" fmla="*/ 10 h 42"/>
                <a:gd name="T2" fmla="*/ 58 w 109"/>
                <a:gd name="T3" fmla="*/ 25 h 42"/>
                <a:gd name="T4" fmla="*/ 3 w 109"/>
                <a:gd name="T5" fmla="*/ 17 h 42"/>
                <a:gd name="T6" fmla="*/ 15 w 109"/>
                <a:gd name="T7" fmla="*/ 17 h 42"/>
                <a:gd name="T8" fmla="*/ 49 w 109"/>
                <a:gd name="T9" fmla="*/ 37 h 42"/>
                <a:gd name="T10" fmla="*/ 62 w 109"/>
                <a:gd name="T11" fmla="*/ 35 h 42"/>
                <a:gd name="T12" fmla="*/ 93 w 109"/>
                <a:gd name="T13" fmla="*/ 16 h 42"/>
                <a:gd name="T14" fmla="*/ 102 w 109"/>
                <a:gd name="T15" fmla="*/ 1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42">
                  <a:moveTo>
                    <a:pt x="102" y="10"/>
                  </a:moveTo>
                  <a:cubicBezTo>
                    <a:pt x="85" y="7"/>
                    <a:pt x="69" y="13"/>
                    <a:pt x="58" y="25"/>
                  </a:cubicBezTo>
                  <a:cubicBezTo>
                    <a:pt x="46" y="7"/>
                    <a:pt x="20" y="0"/>
                    <a:pt x="3" y="17"/>
                  </a:cubicBezTo>
                  <a:cubicBezTo>
                    <a:pt x="0" y="20"/>
                    <a:pt x="13" y="19"/>
                    <a:pt x="15" y="17"/>
                  </a:cubicBezTo>
                  <a:cubicBezTo>
                    <a:pt x="28" y="3"/>
                    <a:pt x="46" y="27"/>
                    <a:pt x="49" y="37"/>
                  </a:cubicBezTo>
                  <a:cubicBezTo>
                    <a:pt x="51" y="42"/>
                    <a:pt x="61" y="38"/>
                    <a:pt x="62" y="35"/>
                  </a:cubicBezTo>
                  <a:cubicBezTo>
                    <a:pt x="68" y="23"/>
                    <a:pt x="77" y="13"/>
                    <a:pt x="93" y="16"/>
                  </a:cubicBezTo>
                  <a:cubicBezTo>
                    <a:pt x="97" y="17"/>
                    <a:pt x="109" y="11"/>
                    <a:pt x="102" y="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9454" name="Freeform 75"/>
            <p:cNvSpPr>
              <a:spLocks noChangeArrowheads="1"/>
            </p:cNvSpPr>
            <p:nvPr/>
          </p:nvSpPr>
          <p:spPr bwMode="auto">
            <a:xfrm>
              <a:off x="0" y="166688"/>
              <a:ext cx="411163" cy="160338"/>
            </a:xfrm>
            <a:custGeom>
              <a:avLst/>
              <a:gdLst>
                <a:gd name="T0" fmla="*/ 102 w 109"/>
                <a:gd name="T1" fmla="*/ 10 h 42"/>
                <a:gd name="T2" fmla="*/ 58 w 109"/>
                <a:gd name="T3" fmla="*/ 25 h 42"/>
                <a:gd name="T4" fmla="*/ 3 w 109"/>
                <a:gd name="T5" fmla="*/ 17 h 42"/>
                <a:gd name="T6" fmla="*/ 15 w 109"/>
                <a:gd name="T7" fmla="*/ 17 h 42"/>
                <a:gd name="T8" fmla="*/ 50 w 109"/>
                <a:gd name="T9" fmla="*/ 37 h 42"/>
                <a:gd name="T10" fmla="*/ 63 w 109"/>
                <a:gd name="T11" fmla="*/ 35 h 42"/>
                <a:gd name="T12" fmla="*/ 94 w 109"/>
                <a:gd name="T13" fmla="*/ 16 h 42"/>
                <a:gd name="T14" fmla="*/ 102 w 109"/>
                <a:gd name="T15" fmla="*/ 1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42">
                  <a:moveTo>
                    <a:pt x="102" y="10"/>
                  </a:moveTo>
                  <a:cubicBezTo>
                    <a:pt x="85" y="7"/>
                    <a:pt x="69" y="13"/>
                    <a:pt x="58" y="25"/>
                  </a:cubicBezTo>
                  <a:cubicBezTo>
                    <a:pt x="46" y="7"/>
                    <a:pt x="20" y="0"/>
                    <a:pt x="3" y="17"/>
                  </a:cubicBezTo>
                  <a:cubicBezTo>
                    <a:pt x="0" y="20"/>
                    <a:pt x="13" y="19"/>
                    <a:pt x="15" y="17"/>
                  </a:cubicBezTo>
                  <a:cubicBezTo>
                    <a:pt x="29" y="3"/>
                    <a:pt x="46" y="27"/>
                    <a:pt x="50" y="37"/>
                  </a:cubicBezTo>
                  <a:cubicBezTo>
                    <a:pt x="51" y="42"/>
                    <a:pt x="61" y="38"/>
                    <a:pt x="63" y="35"/>
                  </a:cubicBezTo>
                  <a:cubicBezTo>
                    <a:pt x="69" y="23"/>
                    <a:pt x="77" y="13"/>
                    <a:pt x="94" y="16"/>
                  </a:cubicBezTo>
                  <a:cubicBezTo>
                    <a:pt x="97" y="17"/>
                    <a:pt x="109" y="11"/>
                    <a:pt x="102" y="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9455" name="Freeform 76"/>
            <p:cNvSpPr>
              <a:spLocks noChangeArrowheads="1"/>
            </p:cNvSpPr>
            <p:nvPr/>
          </p:nvSpPr>
          <p:spPr bwMode="auto">
            <a:xfrm>
              <a:off x="609600" y="57151"/>
              <a:ext cx="411163" cy="160338"/>
            </a:xfrm>
            <a:custGeom>
              <a:avLst/>
              <a:gdLst>
                <a:gd name="T0" fmla="*/ 102 w 109"/>
                <a:gd name="T1" fmla="*/ 11 h 42"/>
                <a:gd name="T2" fmla="*/ 58 w 109"/>
                <a:gd name="T3" fmla="*/ 25 h 42"/>
                <a:gd name="T4" fmla="*/ 4 w 109"/>
                <a:gd name="T5" fmla="*/ 17 h 42"/>
                <a:gd name="T6" fmla="*/ 16 w 109"/>
                <a:gd name="T7" fmla="*/ 17 h 42"/>
                <a:gd name="T8" fmla="*/ 50 w 109"/>
                <a:gd name="T9" fmla="*/ 38 h 42"/>
                <a:gd name="T10" fmla="*/ 63 w 109"/>
                <a:gd name="T11" fmla="*/ 36 h 42"/>
                <a:gd name="T12" fmla="*/ 94 w 109"/>
                <a:gd name="T13" fmla="*/ 17 h 42"/>
                <a:gd name="T14" fmla="*/ 102 w 109"/>
                <a:gd name="T15" fmla="*/ 11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42">
                  <a:moveTo>
                    <a:pt x="102" y="11"/>
                  </a:moveTo>
                  <a:cubicBezTo>
                    <a:pt x="85" y="8"/>
                    <a:pt x="69" y="13"/>
                    <a:pt x="58" y="25"/>
                  </a:cubicBezTo>
                  <a:cubicBezTo>
                    <a:pt x="46" y="7"/>
                    <a:pt x="20" y="0"/>
                    <a:pt x="4" y="17"/>
                  </a:cubicBezTo>
                  <a:cubicBezTo>
                    <a:pt x="0" y="21"/>
                    <a:pt x="13" y="20"/>
                    <a:pt x="16" y="17"/>
                  </a:cubicBezTo>
                  <a:cubicBezTo>
                    <a:pt x="29" y="4"/>
                    <a:pt x="47" y="28"/>
                    <a:pt x="50" y="38"/>
                  </a:cubicBezTo>
                  <a:cubicBezTo>
                    <a:pt x="51" y="42"/>
                    <a:pt x="62" y="39"/>
                    <a:pt x="63" y="36"/>
                  </a:cubicBezTo>
                  <a:cubicBezTo>
                    <a:pt x="69" y="24"/>
                    <a:pt x="77" y="14"/>
                    <a:pt x="94" y="17"/>
                  </a:cubicBezTo>
                  <a:cubicBezTo>
                    <a:pt x="97" y="18"/>
                    <a:pt x="109" y="12"/>
                    <a:pt x="102" y="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9456" name="Freeform 77"/>
            <p:cNvSpPr>
              <a:spLocks noChangeArrowheads="1"/>
            </p:cNvSpPr>
            <p:nvPr/>
          </p:nvSpPr>
          <p:spPr bwMode="auto">
            <a:xfrm>
              <a:off x="1262062" y="258763"/>
              <a:ext cx="411163" cy="160338"/>
            </a:xfrm>
            <a:custGeom>
              <a:avLst/>
              <a:gdLst>
                <a:gd name="T0" fmla="*/ 102 w 109"/>
                <a:gd name="T1" fmla="*/ 11 h 42"/>
                <a:gd name="T2" fmla="*/ 58 w 109"/>
                <a:gd name="T3" fmla="*/ 25 h 42"/>
                <a:gd name="T4" fmla="*/ 4 w 109"/>
                <a:gd name="T5" fmla="*/ 17 h 42"/>
                <a:gd name="T6" fmla="*/ 16 w 109"/>
                <a:gd name="T7" fmla="*/ 17 h 42"/>
                <a:gd name="T8" fmla="*/ 50 w 109"/>
                <a:gd name="T9" fmla="*/ 38 h 42"/>
                <a:gd name="T10" fmla="*/ 63 w 109"/>
                <a:gd name="T11" fmla="*/ 36 h 42"/>
                <a:gd name="T12" fmla="*/ 94 w 109"/>
                <a:gd name="T13" fmla="*/ 17 h 42"/>
                <a:gd name="T14" fmla="*/ 102 w 109"/>
                <a:gd name="T15" fmla="*/ 11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42">
                  <a:moveTo>
                    <a:pt x="102" y="11"/>
                  </a:moveTo>
                  <a:cubicBezTo>
                    <a:pt x="85" y="8"/>
                    <a:pt x="69" y="13"/>
                    <a:pt x="58" y="25"/>
                  </a:cubicBezTo>
                  <a:cubicBezTo>
                    <a:pt x="46" y="7"/>
                    <a:pt x="20" y="0"/>
                    <a:pt x="4" y="17"/>
                  </a:cubicBezTo>
                  <a:cubicBezTo>
                    <a:pt x="0" y="21"/>
                    <a:pt x="13" y="20"/>
                    <a:pt x="16" y="17"/>
                  </a:cubicBezTo>
                  <a:cubicBezTo>
                    <a:pt x="29" y="4"/>
                    <a:pt x="47" y="28"/>
                    <a:pt x="50" y="38"/>
                  </a:cubicBezTo>
                  <a:cubicBezTo>
                    <a:pt x="51" y="42"/>
                    <a:pt x="62" y="39"/>
                    <a:pt x="63" y="36"/>
                  </a:cubicBezTo>
                  <a:cubicBezTo>
                    <a:pt x="69" y="24"/>
                    <a:pt x="77" y="14"/>
                    <a:pt x="94" y="17"/>
                  </a:cubicBezTo>
                  <a:cubicBezTo>
                    <a:pt x="97" y="17"/>
                    <a:pt x="109" y="12"/>
                    <a:pt x="102" y="11"/>
                  </a:cubicBez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9457" name="Freeform 78"/>
            <p:cNvSpPr>
              <a:spLocks noChangeArrowheads="1"/>
            </p:cNvSpPr>
            <p:nvPr/>
          </p:nvSpPr>
          <p:spPr bwMode="auto">
            <a:xfrm>
              <a:off x="1119187" y="650876"/>
              <a:ext cx="414338" cy="158750"/>
            </a:xfrm>
            <a:custGeom>
              <a:avLst/>
              <a:gdLst>
                <a:gd name="T0" fmla="*/ 103 w 110"/>
                <a:gd name="T1" fmla="*/ 11 h 42"/>
                <a:gd name="T2" fmla="*/ 59 w 110"/>
                <a:gd name="T3" fmla="*/ 25 h 42"/>
                <a:gd name="T4" fmla="*/ 4 w 110"/>
                <a:gd name="T5" fmla="*/ 17 h 42"/>
                <a:gd name="T6" fmla="*/ 16 w 110"/>
                <a:gd name="T7" fmla="*/ 17 h 42"/>
                <a:gd name="T8" fmla="*/ 50 w 110"/>
                <a:gd name="T9" fmla="*/ 38 h 42"/>
                <a:gd name="T10" fmla="*/ 63 w 110"/>
                <a:gd name="T11" fmla="*/ 35 h 42"/>
                <a:gd name="T12" fmla="*/ 94 w 110"/>
                <a:gd name="T13" fmla="*/ 17 h 42"/>
                <a:gd name="T14" fmla="*/ 103 w 110"/>
                <a:gd name="T15" fmla="*/ 11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42">
                  <a:moveTo>
                    <a:pt x="103" y="11"/>
                  </a:moveTo>
                  <a:cubicBezTo>
                    <a:pt x="86" y="8"/>
                    <a:pt x="70" y="13"/>
                    <a:pt x="59" y="25"/>
                  </a:cubicBezTo>
                  <a:cubicBezTo>
                    <a:pt x="47" y="7"/>
                    <a:pt x="20" y="0"/>
                    <a:pt x="4" y="17"/>
                  </a:cubicBezTo>
                  <a:cubicBezTo>
                    <a:pt x="0" y="20"/>
                    <a:pt x="13" y="20"/>
                    <a:pt x="16" y="17"/>
                  </a:cubicBezTo>
                  <a:cubicBezTo>
                    <a:pt x="29" y="3"/>
                    <a:pt x="47" y="27"/>
                    <a:pt x="50" y="38"/>
                  </a:cubicBezTo>
                  <a:cubicBezTo>
                    <a:pt x="51" y="42"/>
                    <a:pt x="62" y="38"/>
                    <a:pt x="63" y="35"/>
                  </a:cubicBezTo>
                  <a:cubicBezTo>
                    <a:pt x="69" y="24"/>
                    <a:pt x="77" y="14"/>
                    <a:pt x="94" y="17"/>
                  </a:cubicBezTo>
                  <a:cubicBezTo>
                    <a:pt x="97" y="17"/>
                    <a:pt x="110" y="12"/>
                    <a:pt x="103" y="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9458" name="Freeform 79"/>
            <p:cNvSpPr>
              <a:spLocks noChangeArrowheads="1"/>
            </p:cNvSpPr>
            <p:nvPr/>
          </p:nvSpPr>
          <p:spPr bwMode="auto">
            <a:xfrm>
              <a:off x="1879600" y="0"/>
              <a:ext cx="411163" cy="160338"/>
            </a:xfrm>
            <a:custGeom>
              <a:avLst/>
              <a:gdLst>
                <a:gd name="T0" fmla="*/ 102 w 109"/>
                <a:gd name="T1" fmla="*/ 11 h 42"/>
                <a:gd name="T2" fmla="*/ 58 w 109"/>
                <a:gd name="T3" fmla="*/ 25 h 42"/>
                <a:gd name="T4" fmla="*/ 3 w 109"/>
                <a:gd name="T5" fmla="*/ 17 h 42"/>
                <a:gd name="T6" fmla="*/ 16 w 109"/>
                <a:gd name="T7" fmla="*/ 17 h 42"/>
                <a:gd name="T8" fmla="*/ 50 w 109"/>
                <a:gd name="T9" fmla="*/ 38 h 42"/>
                <a:gd name="T10" fmla="*/ 63 w 109"/>
                <a:gd name="T11" fmla="*/ 36 h 42"/>
                <a:gd name="T12" fmla="*/ 94 w 109"/>
                <a:gd name="T13" fmla="*/ 17 h 42"/>
                <a:gd name="T14" fmla="*/ 102 w 109"/>
                <a:gd name="T15" fmla="*/ 11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42">
                  <a:moveTo>
                    <a:pt x="102" y="11"/>
                  </a:moveTo>
                  <a:cubicBezTo>
                    <a:pt x="85" y="8"/>
                    <a:pt x="69" y="13"/>
                    <a:pt x="58" y="25"/>
                  </a:cubicBezTo>
                  <a:cubicBezTo>
                    <a:pt x="46" y="7"/>
                    <a:pt x="20" y="0"/>
                    <a:pt x="3" y="17"/>
                  </a:cubicBezTo>
                  <a:cubicBezTo>
                    <a:pt x="0" y="21"/>
                    <a:pt x="13" y="20"/>
                    <a:pt x="16" y="17"/>
                  </a:cubicBezTo>
                  <a:cubicBezTo>
                    <a:pt x="29" y="3"/>
                    <a:pt x="46" y="27"/>
                    <a:pt x="50" y="38"/>
                  </a:cubicBezTo>
                  <a:cubicBezTo>
                    <a:pt x="51" y="42"/>
                    <a:pt x="61" y="38"/>
                    <a:pt x="63" y="36"/>
                  </a:cubicBezTo>
                  <a:cubicBezTo>
                    <a:pt x="69" y="24"/>
                    <a:pt x="77" y="14"/>
                    <a:pt x="94" y="17"/>
                  </a:cubicBezTo>
                  <a:cubicBezTo>
                    <a:pt x="97" y="17"/>
                    <a:pt x="109" y="12"/>
                    <a:pt x="102" y="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grpSp>
        <p:nvGrpSpPr>
          <p:cNvPr id="59459" name="组合 1"/>
          <p:cNvGrpSpPr/>
          <p:nvPr/>
        </p:nvGrpSpPr>
        <p:grpSpPr bwMode="auto">
          <a:xfrm>
            <a:off x="7113588" y="3208338"/>
            <a:ext cx="2527300" cy="590550"/>
            <a:chOff x="0" y="0"/>
            <a:chExt cx="3465832" cy="811232"/>
          </a:xfrm>
        </p:grpSpPr>
        <p:sp>
          <p:nvSpPr>
            <p:cNvPr id="59460" name="Freeform 83"/>
            <p:cNvSpPr>
              <a:spLocks noChangeArrowheads="1"/>
            </p:cNvSpPr>
            <p:nvPr/>
          </p:nvSpPr>
          <p:spPr bwMode="auto">
            <a:xfrm>
              <a:off x="220469" y="36366"/>
              <a:ext cx="851750" cy="299961"/>
            </a:xfrm>
            <a:custGeom>
              <a:avLst/>
              <a:gdLst>
                <a:gd name="T0" fmla="*/ 1128 w 1128"/>
                <a:gd name="T1" fmla="*/ 395 h 395"/>
                <a:gd name="T2" fmla="*/ 1128 w 1128"/>
                <a:gd name="T3" fmla="*/ 382 h 395"/>
                <a:gd name="T4" fmla="*/ 948 w 1128"/>
                <a:gd name="T5" fmla="*/ 165 h 395"/>
                <a:gd name="T6" fmla="*/ 784 w 1128"/>
                <a:gd name="T7" fmla="*/ 293 h 395"/>
                <a:gd name="T8" fmla="*/ 758 w 1128"/>
                <a:gd name="T9" fmla="*/ 266 h 395"/>
                <a:gd name="T10" fmla="*/ 759 w 1128"/>
                <a:gd name="T11" fmla="*/ 241 h 395"/>
                <a:gd name="T12" fmla="*/ 641 w 1128"/>
                <a:gd name="T13" fmla="*/ 99 h 395"/>
                <a:gd name="T14" fmla="*/ 607 w 1128"/>
                <a:gd name="T15" fmla="*/ 105 h 395"/>
                <a:gd name="T16" fmla="*/ 430 w 1128"/>
                <a:gd name="T17" fmla="*/ 0 h 395"/>
                <a:gd name="T18" fmla="*/ 214 w 1128"/>
                <a:gd name="T19" fmla="*/ 200 h 395"/>
                <a:gd name="T20" fmla="*/ 181 w 1128"/>
                <a:gd name="T21" fmla="*/ 196 h 395"/>
                <a:gd name="T22" fmla="*/ 0 w 1128"/>
                <a:gd name="T23" fmla="*/ 395 h 395"/>
                <a:gd name="T24" fmla="*/ 1128 w 1128"/>
                <a:gd name="T25" fmla="*/ 395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FCF4DB"/>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9461" name="Freeform 83"/>
            <p:cNvSpPr>
              <a:spLocks noChangeArrowheads="1"/>
            </p:cNvSpPr>
            <p:nvPr/>
          </p:nvSpPr>
          <p:spPr bwMode="auto">
            <a:xfrm>
              <a:off x="1150315" y="366345"/>
              <a:ext cx="562212" cy="197994"/>
            </a:xfrm>
            <a:custGeom>
              <a:avLst/>
              <a:gdLst>
                <a:gd name="T0" fmla="*/ 1128 w 1128"/>
                <a:gd name="T1" fmla="*/ 395 h 395"/>
                <a:gd name="T2" fmla="*/ 1128 w 1128"/>
                <a:gd name="T3" fmla="*/ 382 h 395"/>
                <a:gd name="T4" fmla="*/ 948 w 1128"/>
                <a:gd name="T5" fmla="*/ 165 h 395"/>
                <a:gd name="T6" fmla="*/ 784 w 1128"/>
                <a:gd name="T7" fmla="*/ 293 h 395"/>
                <a:gd name="T8" fmla="*/ 758 w 1128"/>
                <a:gd name="T9" fmla="*/ 266 h 395"/>
                <a:gd name="T10" fmla="*/ 759 w 1128"/>
                <a:gd name="T11" fmla="*/ 241 h 395"/>
                <a:gd name="T12" fmla="*/ 641 w 1128"/>
                <a:gd name="T13" fmla="*/ 99 h 395"/>
                <a:gd name="T14" fmla="*/ 607 w 1128"/>
                <a:gd name="T15" fmla="*/ 105 h 395"/>
                <a:gd name="T16" fmla="*/ 430 w 1128"/>
                <a:gd name="T17" fmla="*/ 0 h 395"/>
                <a:gd name="T18" fmla="*/ 214 w 1128"/>
                <a:gd name="T19" fmla="*/ 200 h 395"/>
                <a:gd name="T20" fmla="*/ 181 w 1128"/>
                <a:gd name="T21" fmla="*/ 196 h 395"/>
                <a:gd name="T22" fmla="*/ 0 w 1128"/>
                <a:gd name="T23" fmla="*/ 395 h 395"/>
                <a:gd name="T24" fmla="*/ 1128 w 1128"/>
                <a:gd name="T25" fmla="*/ 395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9462" name="Freeform 83"/>
            <p:cNvSpPr>
              <a:spLocks noChangeArrowheads="1"/>
            </p:cNvSpPr>
            <p:nvPr/>
          </p:nvSpPr>
          <p:spPr bwMode="auto">
            <a:xfrm>
              <a:off x="1431421" y="0"/>
              <a:ext cx="2034411" cy="716459"/>
            </a:xfrm>
            <a:custGeom>
              <a:avLst/>
              <a:gdLst>
                <a:gd name="T0" fmla="*/ 1128 w 1128"/>
                <a:gd name="T1" fmla="*/ 395 h 395"/>
                <a:gd name="T2" fmla="*/ 1128 w 1128"/>
                <a:gd name="T3" fmla="*/ 382 h 395"/>
                <a:gd name="T4" fmla="*/ 948 w 1128"/>
                <a:gd name="T5" fmla="*/ 165 h 395"/>
                <a:gd name="T6" fmla="*/ 784 w 1128"/>
                <a:gd name="T7" fmla="*/ 293 h 395"/>
                <a:gd name="T8" fmla="*/ 758 w 1128"/>
                <a:gd name="T9" fmla="*/ 266 h 395"/>
                <a:gd name="T10" fmla="*/ 759 w 1128"/>
                <a:gd name="T11" fmla="*/ 241 h 395"/>
                <a:gd name="T12" fmla="*/ 641 w 1128"/>
                <a:gd name="T13" fmla="*/ 99 h 395"/>
                <a:gd name="T14" fmla="*/ 607 w 1128"/>
                <a:gd name="T15" fmla="*/ 105 h 395"/>
                <a:gd name="T16" fmla="*/ 430 w 1128"/>
                <a:gd name="T17" fmla="*/ 0 h 395"/>
                <a:gd name="T18" fmla="*/ 214 w 1128"/>
                <a:gd name="T19" fmla="*/ 200 h 395"/>
                <a:gd name="T20" fmla="*/ 181 w 1128"/>
                <a:gd name="T21" fmla="*/ 196 h 395"/>
                <a:gd name="T22" fmla="*/ 0 w 1128"/>
                <a:gd name="T23" fmla="*/ 395 h 395"/>
                <a:gd name="T24" fmla="*/ 1128 w 1128"/>
                <a:gd name="T25" fmla="*/ 395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FCF4DB"/>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9463" name="Freeform 83"/>
            <p:cNvSpPr>
              <a:spLocks noChangeArrowheads="1"/>
            </p:cNvSpPr>
            <p:nvPr/>
          </p:nvSpPr>
          <p:spPr bwMode="auto">
            <a:xfrm>
              <a:off x="0" y="522853"/>
              <a:ext cx="818862" cy="288379"/>
            </a:xfrm>
            <a:custGeom>
              <a:avLst/>
              <a:gdLst>
                <a:gd name="T0" fmla="*/ 1128 w 1128"/>
                <a:gd name="T1" fmla="*/ 395 h 395"/>
                <a:gd name="T2" fmla="*/ 1128 w 1128"/>
                <a:gd name="T3" fmla="*/ 382 h 395"/>
                <a:gd name="T4" fmla="*/ 948 w 1128"/>
                <a:gd name="T5" fmla="*/ 165 h 395"/>
                <a:gd name="T6" fmla="*/ 784 w 1128"/>
                <a:gd name="T7" fmla="*/ 293 h 395"/>
                <a:gd name="T8" fmla="*/ 758 w 1128"/>
                <a:gd name="T9" fmla="*/ 266 h 395"/>
                <a:gd name="T10" fmla="*/ 759 w 1128"/>
                <a:gd name="T11" fmla="*/ 241 h 395"/>
                <a:gd name="T12" fmla="*/ 641 w 1128"/>
                <a:gd name="T13" fmla="*/ 99 h 395"/>
                <a:gd name="T14" fmla="*/ 607 w 1128"/>
                <a:gd name="T15" fmla="*/ 105 h 395"/>
                <a:gd name="T16" fmla="*/ 430 w 1128"/>
                <a:gd name="T17" fmla="*/ 0 h 395"/>
                <a:gd name="T18" fmla="*/ 214 w 1128"/>
                <a:gd name="T19" fmla="*/ 200 h 395"/>
                <a:gd name="T20" fmla="*/ 181 w 1128"/>
                <a:gd name="T21" fmla="*/ 196 h 395"/>
                <a:gd name="T22" fmla="*/ 0 w 1128"/>
                <a:gd name="T23" fmla="*/ 395 h 395"/>
                <a:gd name="T24" fmla="*/ 1128 w 1128"/>
                <a:gd name="T25" fmla="*/ 395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9464" name="Freeform 83"/>
            <p:cNvSpPr>
              <a:spLocks noChangeArrowheads="1"/>
            </p:cNvSpPr>
            <p:nvPr/>
          </p:nvSpPr>
          <p:spPr bwMode="auto">
            <a:xfrm>
              <a:off x="448146" y="265139"/>
              <a:ext cx="588963" cy="207415"/>
            </a:xfrm>
            <a:custGeom>
              <a:avLst/>
              <a:gdLst>
                <a:gd name="T0" fmla="*/ 1128 w 1128"/>
                <a:gd name="T1" fmla="*/ 395 h 395"/>
                <a:gd name="T2" fmla="*/ 1128 w 1128"/>
                <a:gd name="T3" fmla="*/ 382 h 395"/>
                <a:gd name="T4" fmla="*/ 948 w 1128"/>
                <a:gd name="T5" fmla="*/ 165 h 395"/>
                <a:gd name="T6" fmla="*/ 784 w 1128"/>
                <a:gd name="T7" fmla="*/ 293 h 395"/>
                <a:gd name="T8" fmla="*/ 758 w 1128"/>
                <a:gd name="T9" fmla="*/ 266 h 395"/>
                <a:gd name="T10" fmla="*/ 759 w 1128"/>
                <a:gd name="T11" fmla="*/ 241 h 395"/>
                <a:gd name="T12" fmla="*/ 641 w 1128"/>
                <a:gd name="T13" fmla="*/ 99 h 395"/>
                <a:gd name="T14" fmla="*/ 607 w 1128"/>
                <a:gd name="T15" fmla="*/ 105 h 395"/>
                <a:gd name="T16" fmla="*/ 430 w 1128"/>
                <a:gd name="T17" fmla="*/ 0 h 395"/>
                <a:gd name="T18" fmla="*/ 214 w 1128"/>
                <a:gd name="T19" fmla="*/ 200 h 395"/>
                <a:gd name="T20" fmla="*/ 181 w 1128"/>
                <a:gd name="T21" fmla="*/ 196 h 395"/>
                <a:gd name="T22" fmla="*/ 0 w 1128"/>
                <a:gd name="T23" fmla="*/ 395 h 395"/>
                <a:gd name="T24" fmla="*/ 1128 w 1128"/>
                <a:gd name="T25" fmla="*/ 395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FF9934"/>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150"/>
                                  </p:stCondLst>
                                  <p:childTnLst>
                                    <p:set>
                                      <p:cBhvr>
                                        <p:cTn id="6" dur="1" fill="hold">
                                          <p:stCondLst>
                                            <p:cond delay="0"/>
                                          </p:stCondLst>
                                        </p:cTn>
                                        <p:tgtEl>
                                          <p:spTgt spid="118"/>
                                        </p:tgtEl>
                                        <p:attrNameLst>
                                          <p:attrName>style.visibility</p:attrName>
                                        </p:attrNameLst>
                                      </p:cBhvr>
                                      <p:to>
                                        <p:strVal val="visible"/>
                                      </p:to>
                                    </p:set>
                                    <p:anim calcmode="lin" valueType="num">
                                      <p:cBhvr additive="base">
                                        <p:cTn id="7" dur="500" fill="hold"/>
                                        <p:tgtEl>
                                          <p:spTgt spid="118"/>
                                        </p:tgtEl>
                                        <p:attrNameLst>
                                          <p:attrName>ppt_x</p:attrName>
                                        </p:attrNameLst>
                                      </p:cBhvr>
                                      <p:tavLst>
                                        <p:tav tm="0">
                                          <p:val>
                                            <p:strVal val="1+#ppt_w/2"/>
                                          </p:val>
                                        </p:tav>
                                        <p:tav tm="100000">
                                          <p:val>
                                            <p:strVal val="#ppt_x"/>
                                          </p:val>
                                        </p:tav>
                                      </p:tavLst>
                                    </p:anim>
                                    <p:anim calcmode="lin" valueType="num">
                                      <p:cBhvr additive="base">
                                        <p:cTn id="8" dur="500" fill="hold"/>
                                        <p:tgtEl>
                                          <p:spTgt spid="1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9"/>
                                        </p:tgtEl>
                                        <p:attrNameLst>
                                          <p:attrName>style.visibility</p:attrName>
                                        </p:attrNameLst>
                                      </p:cBhvr>
                                      <p:to>
                                        <p:strVal val="visible"/>
                                      </p:to>
                                    </p:set>
                                    <p:anim calcmode="lin" valueType="num">
                                      <p:cBhvr additive="base">
                                        <p:cTn id="13" dur="500" fill="hold"/>
                                        <p:tgtEl>
                                          <p:spTgt spid="119"/>
                                        </p:tgtEl>
                                        <p:attrNameLst>
                                          <p:attrName>ppt_x</p:attrName>
                                        </p:attrNameLst>
                                      </p:cBhvr>
                                      <p:tavLst>
                                        <p:tav tm="0">
                                          <p:val>
                                            <p:strVal val="0-#ppt_w/2"/>
                                          </p:val>
                                        </p:tav>
                                        <p:tav tm="100000">
                                          <p:val>
                                            <p:strVal val="#ppt_x"/>
                                          </p:val>
                                        </p:tav>
                                      </p:tavLst>
                                    </p:anim>
                                    <p:anim calcmode="lin" valueType="num">
                                      <p:cBhvr additive="base">
                                        <p:cTn id="14" dur="500" fill="hold"/>
                                        <p:tgtEl>
                                          <p:spTgt spid="11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367"/>
                                        </p:tgtEl>
                                        <p:attrNameLst>
                                          <p:attrName>style.visibility</p:attrName>
                                        </p:attrNameLst>
                                      </p:cBhvr>
                                      <p:to>
                                        <p:strVal val="visible"/>
                                      </p:to>
                                    </p:set>
                                    <p:animEffect transition="in" filter="fade">
                                      <p:cBhvr>
                                        <p:cTn id="25" dur="500"/>
                                        <p:tgtEl>
                                          <p:spTgt spid="15367"/>
                                        </p:tgtEl>
                                      </p:cBhvr>
                                    </p:animEffect>
                                  </p:childTnLst>
                                </p:cTn>
                              </p:par>
                              <p:par>
                                <p:cTn id="26" presetID="10" presetClass="entr" presetSubtype="0" fill="hold" nodeType="withEffect">
                                  <p:stCondLst>
                                    <p:cond delay="0"/>
                                  </p:stCondLst>
                                  <p:childTnLst>
                                    <p:set>
                                      <p:cBhvr>
                                        <p:cTn id="27" dur="1" fill="hold">
                                          <p:stCondLst>
                                            <p:cond delay="0"/>
                                          </p:stCondLst>
                                        </p:cTn>
                                        <p:tgtEl>
                                          <p:spTgt spid="128"/>
                                        </p:tgtEl>
                                        <p:attrNameLst>
                                          <p:attrName>style.visibility</p:attrName>
                                        </p:attrNameLst>
                                      </p:cBhvr>
                                      <p:to>
                                        <p:strVal val="visible"/>
                                      </p:to>
                                    </p:set>
                                    <p:animEffect transition="in" filter="fade">
                                      <p:cBhvr>
                                        <p:cTn id="28" dur="500"/>
                                        <p:tgtEl>
                                          <p:spTgt spid="12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1"/>
                                        </p:tgtEl>
                                        <p:attrNameLst>
                                          <p:attrName>style.visibility</p:attrName>
                                        </p:attrNameLst>
                                      </p:cBhvr>
                                      <p:to>
                                        <p:strVal val="visible"/>
                                      </p:to>
                                    </p:set>
                                    <p:animEffect transition="in" filter="fade">
                                      <p:cBhvr>
                                        <p:cTn id="33"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solidFill>
          <a:srgbClr val="C4E0E2"/>
        </a:solidFill>
        <a:effectLst/>
      </p:bgPr>
    </p:bg>
    <p:spTree>
      <p:nvGrpSpPr>
        <p:cNvPr id="1" name=""/>
        <p:cNvGrpSpPr/>
        <p:nvPr/>
      </p:nvGrpSpPr>
      <p:grpSpPr>
        <a:xfrm>
          <a:off x="0" y="0"/>
          <a:ext cx="0" cy="0"/>
          <a:chOff x="0" y="0"/>
          <a:chExt cx="0" cy="0"/>
        </a:xfrm>
      </p:grpSpPr>
      <p:grpSp>
        <p:nvGrpSpPr>
          <p:cNvPr id="20482" name="组合 11"/>
          <p:cNvGrpSpPr/>
          <p:nvPr/>
        </p:nvGrpSpPr>
        <p:grpSpPr bwMode="auto">
          <a:xfrm>
            <a:off x="895350" y="1776413"/>
            <a:ext cx="3136900" cy="3108325"/>
            <a:chOff x="0" y="0"/>
            <a:chExt cx="3136392" cy="3108960"/>
          </a:xfrm>
        </p:grpSpPr>
        <p:sp>
          <p:nvSpPr>
            <p:cNvPr id="20483" name="椭圆 3"/>
            <p:cNvSpPr>
              <a:spLocks noChangeArrowheads="1"/>
            </p:cNvSpPr>
            <p:nvPr/>
          </p:nvSpPr>
          <p:spPr bwMode="auto">
            <a:xfrm>
              <a:off x="182880" y="164592"/>
              <a:ext cx="2770632" cy="2770632"/>
            </a:xfrm>
            <a:prstGeom prst="ellipse">
              <a:avLst/>
            </a:prstGeom>
            <a:noFill/>
            <a:ln w="12700">
              <a:solidFill>
                <a:srgbClr val="404040"/>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cxnSp>
          <p:nvCxnSpPr>
            <p:cNvPr id="20484" name="直接连接符 5"/>
            <p:cNvCxnSpPr>
              <a:cxnSpLocks noChangeShapeType="1"/>
            </p:cNvCxnSpPr>
            <p:nvPr/>
          </p:nvCxnSpPr>
          <p:spPr bwMode="auto">
            <a:xfrm>
              <a:off x="1554480" y="0"/>
              <a:ext cx="0" cy="356616"/>
            </a:xfrm>
            <a:prstGeom prst="line">
              <a:avLst/>
            </a:prstGeom>
            <a:noFill/>
            <a:ln w="6350">
              <a:solidFill>
                <a:srgbClr val="404040"/>
              </a:solidFill>
              <a:round/>
            </a:ln>
            <a:extLst>
              <a:ext uri="{909E8E84-426E-40DD-AFC4-6F175D3DCCD1}">
                <a14:hiddenFill xmlns:a14="http://schemas.microsoft.com/office/drawing/2010/main">
                  <a:noFill/>
                </a14:hiddenFill>
              </a:ext>
            </a:extLst>
          </p:spPr>
        </p:cxnSp>
        <p:cxnSp>
          <p:nvCxnSpPr>
            <p:cNvPr id="20485" name="直接连接符 8"/>
            <p:cNvCxnSpPr>
              <a:cxnSpLocks noChangeShapeType="1"/>
            </p:cNvCxnSpPr>
            <p:nvPr/>
          </p:nvCxnSpPr>
          <p:spPr bwMode="auto">
            <a:xfrm>
              <a:off x="2798064" y="1554480"/>
              <a:ext cx="338328" cy="0"/>
            </a:xfrm>
            <a:prstGeom prst="line">
              <a:avLst/>
            </a:prstGeom>
            <a:noFill/>
            <a:ln w="6350">
              <a:solidFill>
                <a:srgbClr val="404040"/>
              </a:solidFill>
              <a:round/>
            </a:ln>
            <a:extLst>
              <a:ext uri="{909E8E84-426E-40DD-AFC4-6F175D3DCCD1}">
                <a14:hiddenFill xmlns:a14="http://schemas.microsoft.com/office/drawing/2010/main">
                  <a:noFill/>
                </a14:hiddenFill>
              </a:ext>
            </a:extLst>
          </p:spPr>
        </p:cxnSp>
        <p:cxnSp>
          <p:nvCxnSpPr>
            <p:cNvPr id="20486" name="直接连接符 9"/>
            <p:cNvCxnSpPr>
              <a:cxnSpLocks noChangeShapeType="1"/>
            </p:cNvCxnSpPr>
            <p:nvPr/>
          </p:nvCxnSpPr>
          <p:spPr bwMode="auto">
            <a:xfrm>
              <a:off x="1551432" y="2752344"/>
              <a:ext cx="0" cy="356616"/>
            </a:xfrm>
            <a:prstGeom prst="line">
              <a:avLst/>
            </a:prstGeom>
            <a:noFill/>
            <a:ln w="6350">
              <a:solidFill>
                <a:srgbClr val="404040"/>
              </a:solidFill>
              <a:round/>
            </a:ln>
            <a:extLst>
              <a:ext uri="{909E8E84-426E-40DD-AFC4-6F175D3DCCD1}">
                <a14:hiddenFill xmlns:a14="http://schemas.microsoft.com/office/drawing/2010/main">
                  <a:noFill/>
                </a14:hiddenFill>
              </a:ext>
            </a:extLst>
          </p:spPr>
        </p:cxnSp>
        <p:cxnSp>
          <p:nvCxnSpPr>
            <p:cNvPr id="20487" name="直接连接符 10"/>
            <p:cNvCxnSpPr>
              <a:cxnSpLocks noChangeShapeType="1"/>
            </p:cNvCxnSpPr>
            <p:nvPr/>
          </p:nvCxnSpPr>
          <p:spPr bwMode="auto">
            <a:xfrm>
              <a:off x="0" y="1549908"/>
              <a:ext cx="338328" cy="0"/>
            </a:xfrm>
            <a:prstGeom prst="line">
              <a:avLst/>
            </a:prstGeom>
            <a:noFill/>
            <a:ln w="6350">
              <a:solidFill>
                <a:srgbClr val="404040"/>
              </a:solidFill>
              <a:round/>
            </a:ln>
            <a:extLst>
              <a:ext uri="{909E8E84-426E-40DD-AFC4-6F175D3DCCD1}">
                <a14:hiddenFill xmlns:a14="http://schemas.microsoft.com/office/drawing/2010/main">
                  <a:noFill/>
                </a14:hiddenFill>
              </a:ext>
            </a:extLst>
          </p:spPr>
        </p:cxnSp>
      </p:grpSp>
      <p:grpSp>
        <p:nvGrpSpPr>
          <p:cNvPr id="20488" name="组合 1"/>
          <p:cNvGrpSpPr/>
          <p:nvPr/>
        </p:nvGrpSpPr>
        <p:grpSpPr bwMode="auto">
          <a:xfrm>
            <a:off x="6635750" y="4765675"/>
            <a:ext cx="5570538" cy="2109788"/>
            <a:chOff x="0" y="0"/>
            <a:chExt cx="5570335" cy="2108954"/>
          </a:xfrm>
        </p:grpSpPr>
        <p:grpSp>
          <p:nvGrpSpPr>
            <p:cNvPr id="20489" name="组合 90"/>
            <p:cNvGrpSpPr/>
            <p:nvPr/>
          </p:nvGrpSpPr>
          <p:grpSpPr bwMode="auto">
            <a:xfrm>
              <a:off x="0" y="22270"/>
              <a:ext cx="2331415" cy="2086684"/>
              <a:chOff x="0" y="0"/>
              <a:chExt cx="2331415" cy="2086684"/>
            </a:xfrm>
          </p:grpSpPr>
          <p:sp>
            <p:nvSpPr>
              <p:cNvPr id="20490" name="任意多边形 82"/>
              <p:cNvSpPr>
                <a:spLocks noChangeArrowheads="1"/>
              </p:cNvSpPr>
              <p:nvPr/>
            </p:nvSpPr>
            <p:spPr bwMode="auto">
              <a:xfrm>
                <a:off x="0" y="1"/>
                <a:ext cx="2331415" cy="2086081"/>
              </a:xfrm>
              <a:custGeom>
                <a:avLst/>
                <a:gdLst>
                  <a:gd name="T0" fmla="*/ 800818 w 2331415"/>
                  <a:gd name="T1" fmla="*/ 0 h 2086081"/>
                  <a:gd name="T2" fmla="*/ 2331415 w 2331415"/>
                  <a:gd name="T3" fmla="*/ 2086081 h 2086081"/>
                  <a:gd name="T4" fmla="*/ 0 w 2331415"/>
                  <a:gd name="T5" fmla="*/ 2086081 h 2086081"/>
                  <a:gd name="T6" fmla="*/ 800818 w 2331415"/>
                  <a:gd name="T7" fmla="*/ 0 h 2086081"/>
                </a:gdLst>
                <a:ahLst/>
                <a:cxnLst>
                  <a:cxn ang="0">
                    <a:pos x="T0" y="T1"/>
                  </a:cxn>
                  <a:cxn ang="0">
                    <a:pos x="T2" y="T3"/>
                  </a:cxn>
                  <a:cxn ang="0">
                    <a:pos x="T4" y="T5"/>
                  </a:cxn>
                  <a:cxn ang="0">
                    <a:pos x="T6" y="T7"/>
                  </a:cxn>
                </a:cxnLst>
                <a:rect l="0" t="0" r="r" b="b"/>
                <a:pathLst>
                  <a:path w="2331415" h="2086081">
                    <a:moveTo>
                      <a:pt x="800818" y="0"/>
                    </a:moveTo>
                    <a:lnTo>
                      <a:pt x="2331415" y="2086081"/>
                    </a:lnTo>
                    <a:lnTo>
                      <a:pt x="0" y="2086081"/>
                    </a:lnTo>
                    <a:lnTo>
                      <a:pt x="800818" y="0"/>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0491" name="任意多边形 83"/>
              <p:cNvSpPr>
                <a:spLocks noChangeArrowheads="1"/>
              </p:cNvSpPr>
              <p:nvPr/>
            </p:nvSpPr>
            <p:spPr bwMode="auto">
              <a:xfrm>
                <a:off x="800818" y="0"/>
                <a:ext cx="1482603" cy="2086684"/>
              </a:xfrm>
              <a:custGeom>
                <a:avLst/>
                <a:gdLst>
                  <a:gd name="T0" fmla="*/ 0 w 1482603"/>
                  <a:gd name="T1" fmla="*/ 0 h 2086684"/>
                  <a:gd name="T2" fmla="*/ 1482603 w 1482603"/>
                  <a:gd name="T3" fmla="*/ 1919271 h 2086684"/>
                  <a:gd name="T4" fmla="*/ 1443562 w 1482603"/>
                  <a:gd name="T5" fmla="*/ 2071812 h 2086684"/>
                  <a:gd name="T6" fmla="*/ 1439711 w 1482603"/>
                  <a:gd name="T7" fmla="*/ 2086684 h 2086684"/>
                  <a:gd name="T8" fmla="*/ 903587 w 1482603"/>
                  <a:gd name="T9" fmla="*/ 2086684 h 2086684"/>
                  <a:gd name="T10" fmla="*/ 830128 w 1482603"/>
                  <a:gd name="T11" fmla="*/ 1915611 h 2086684"/>
                  <a:gd name="T12" fmla="*/ 0 w 1482603"/>
                  <a:gd name="T13" fmla="*/ 0 h 2086684"/>
                </a:gdLst>
                <a:ahLst/>
                <a:cxnLst>
                  <a:cxn ang="0">
                    <a:pos x="T0" y="T1"/>
                  </a:cxn>
                  <a:cxn ang="0">
                    <a:pos x="T2" y="T3"/>
                  </a:cxn>
                  <a:cxn ang="0">
                    <a:pos x="T4" y="T5"/>
                  </a:cxn>
                  <a:cxn ang="0">
                    <a:pos x="T6" y="T7"/>
                  </a:cxn>
                  <a:cxn ang="0">
                    <a:pos x="T8" y="T9"/>
                  </a:cxn>
                  <a:cxn ang="0">
                    <a:pos x="T10" y="T11"/>
                  </a:cxn>
                  <a:cxn ang="0">
                    <a:pos x="T12" y="T13"/>
                  </a:cxn>
                </a:cxnLst>
                <a:rect l="0" t="0" r="r" b="b"/>
                <a:pathLst>
                  <a:path w="1482603" h="2086684">
                    <a:moveTo>
                      <a:pt x="0" y="0"/>
                    </a:moveTo>
                    <a:lnTo>
                      <a:pt x="1482603" y="1919271"/>
                    </a:lnTo>
                    <a:cubicBezTo>
                      <a:pt x="1482603" y="1919271"/>
                      <a:pt x="1467081" y="1980665"/>
                      <a:pt x="1443562" y="2071812"/>
                    </a:cubicBezTo>
                    <a:lnTo>
                      <a:pt x="1439711" y="2086684"/>
                    </a:lnTo>
                    <a:lnTo>
                      <a:pt x="903587" y="2086684"/>
                    </a:lnTo>
                    <a:lnTo>
                      <a:pt x="830128" y="1915611"/>
                    </a:lnTo>
                    <a:cubicBezTo>
                      <a:pt x="473309" y="1086202"/>
                      <a:pt x="0" y="0"/>
                      <a:pt x="0" y="0"/>
                    </a:cubicBezTo>
                    <a:close/>
                  </a:path>
                </a:pathLst>
              </a:custGeom>
              <a:solidFill>
                <a:srgbClr val="222725"/>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0492" name="Freeform 67"/>
              <p:cNvSpPr>
                <a:spLocks noChangeArrowheads="1"/>
              </p:cNvSpPr>
              <p:nvPr/>
            </p:nvSpPr>
            <p:spPr bwMode="auto">
              <a:xfrm>
                <a:off x="476300" y="302248"/>
                <a:ext cx="865382" cy="642673"/>
              </a:xfrm>
              <a:custGeom>
                <a:avLst/>
                <a:gdLst>
                  <a:gd name="T0" fmla="*/ 0 w 272"/>
                  <a:gd name="T1" fmla="*/ 168 h 202"/>
                  <a:gd name="T2" fmla="*/ 78 w 272"/>
                  <a:gd name="T3" fmla="*/ 119 h 202"/>
                  <a:gd name="T4" fmla="*/ 135 w 272"/>
                  <a:gd name="T5" fmla="*/ 202 h 202"/>
                  <a:gd name="T6" fmla="*/ 154 w 272"/>
                  <a:gd name="T7" fmla="*/ 111 h 202"/>
                  <a:gd name="T8" fmla="*/ 227 w 272"/>
                  <a:gd name="T9" fmla="*/ 195 h 202"/>
                  <a:gd name="T10" fmla="*/ 208 w 272"/>
                  <a:gd name="T11" fmla="*/ 66 h 202"/>
                  <a:gd name="T12" fmla="*/ 272 w 272"/>
                  <a:gd name="T13" fmla="*/ 119 h 202"/>
                  <a:gd name="T14" fmla="*/ 177 w 272"/>
                  <a:gd name="T15" fmla="*/ 0 h 202"/>
                  <a:gd name="T16" fmla="*/ 189 w 272"/>
                  <a:gd name="T17" fmla="*/ 85 h 202"/>
                  <a:gd name="T18" fmla="*/ 132 w 272"/>
                  <a:gd name="T19" fmla="*/ 54 h 202"/>
                  <a:gd name="T20" fmla="*/ 118 w 272"/>
                  <a:gd name="T21" fmla="*/ 116 h 202"/>
                  <a:gd name="T22" fmla="*/ 80 w 272"/>
                  <a:gd name="T23" fmla="*/ 45 h 202"/>
                  <a:gd name="T24" fmla="*/ 42 w 272"/>
                  <a:gd name="T25" fmla="*/ 104 h 202"/>
                  <a:gd name="T26" fmla="*/ 52 w 272"/>
                  <a:gd name="T27" fmla="*/ 28 h 202"/>
                  <a:gd name="T28" fmla="*/ 0 w 272"/>
                  <a:gd name="T29" fmla="*/ 16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2" h="202">
                    <a:moveTo>
                      <a:pt x="0" y="168"/>
                    </a:moveTo>
                    <a:lnTo>
                      <a:pt x="78" y="119"/>
                    </a:lnTo>
                    <a:lnTo>
                      <a:pt x="135" y="202"/>
                    </a:lnTo>
                    <a:lnTo>
                      <a:pt x="154" y="111"/>
                    </a:lnTo>
                    <a:lnTo>
                      <a:pt x="227" y="195"/>
                    </a:lnTo>
                    <a:lnTo>
                      <a:pt x="208" y="66"/>
                    </a:lnTo>
                    <a:lnTo>
                      <a:pt x="272" y="119"/>
                    </a:lnTo>
                    <a:lnTo>
                      <a:pt x="177" y="0"/>
                    </a:lnTo>
                    <a:lnTo>
                      <a:pt x="189" y="85"/>
                    </a:lnTo>
                    <a:lnTo>
                      <a:pt x="132" y="54"/>
                    </a:lnTo>
                    <a:lnTo>
                      <a:pt x="118" y="116"/>
                    </a:lnTo>
                    <a:lnTo>
                      <a:pt x="80" y="45"/>
                    </a:lnTo>
                    <a:lnTo>
                      <a:pt x="42" y="104"/>
                    </a:lnTo>
                    <a:lnTo>
                      <a:pt x="52" y="28"/>
                    </a:lnTo>
                    <a:lnTo>
                      <a:pt x="0" y="168"/>
                    </a:lnTo>
                    <a:close/>
                  </a:path>
                </a:pathLst>
              </a:custGeom>
              <a:solidFill>
                <a:srgbClr val="FFFFE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grpSp>
          <p:nvGrpSpPr>
            <p:cNvPr id="20493" name="组合 91"/>
            <p:cNvGrpSpPr/>
            <p:nvPr/>
          </p:nvGrpSpPr>
          <p:grpSpPr bwMode="auto">
            <a:xfrm>
              <a:off x="2122803" y="604495"/>
              <a:ext cx="1872971" cy="1503858"/>
              <a:chOff x="0" y="0"/>
              <a:chExt cx="1872971" cy="1503858"/>
            </a:xfrm>
          </p:grpSpPr>
          <p:sp>
            <p:nvSpPr>
              <p:cNvPr id="20494" name="任意多边形 84"/>
              <p:cNvSpPr>
                <a:spLocks noChangeArrowheads="1"/>
              </p:cNvSpPr>
              <p:nvPr/>
            </p:nvSpPr>
            <p:spPr bwMode="auto">
              <a:xfrm>
                <a:off x="0" y="1"/>
                <a:ext cx="1872971" cy="1503857"/>
              </a:xfrm>
              <a:custGeom>
                <a:avLst/>
                <a:gdLst>
                  <a:gd name="T0" fmla="*/ 930554 w 1872971"/>
                  <a:gd name="T1" fmla="*/ 0 h 1503857"/>
                  <a:gd name="T2" fmla="*/ 1872971 w 1872971"/>
                  <a:gd name="T3" fmla="*/ 1503857 h 1503857"/>
                  <a:gd name="T4" fmla="*/ 0 w 1872971"/>
                  <a:gd name="T5" fmla="*/ 1503857 h 1503857"/>
                  <a:gd name="T6" fmla="*/ 930554 w 1872971"/>
                  <a:gd name="T7" fmla="*/ 0 h 1503857"/>
                </a:gdLst>
                <a:ahLst/>
                <a:cxnLst>
                  <a:cxn ang="0">
                    <a:pos x="T0" y="T1"/>
                  </a:cxn>
                  <a:cxn ang="0">
                    <a:pos x="T2" y="T3"/>
                  </a:cxn>
                  <a:cxn ang="0">
                    <a:pos x="T4" y="T5"/>
                  </a:cxn>
                  <a:cxn ang="0">
                    <a:pos x="T6" y="T7"/>
                  </a:cxn>
                </a:cxnLst>
                <a:rect l="0" t="0" r="r" b="b"/>
                <a:pathLst>
                  <a:path w="1872971" h="1503857">
                    <a:moveTo>
                      <a:pt x="930554" y="0"/>
                    </a:moveTo>
                    <a:lnTo>
                      <a:pt x="1872971" y="1503857"/>
                    </a:lnTo>
                    <a:lnTo>
                      <a:pt x="0" y="1503857"/>
                    </a:lnTo>
                    <a:lnTo>
                      <a:pt x="930554" y="0"/>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0495" name="任意多边形 85"/>
              <p:cNvSpPr>
                <a:spLocks noChangeArrowheads="1"/>
              </p:cNvSpPr>
              <p:nvPr/>
            </p:nvSpPr>
            <p:spPr bwMode="auto">
              <a:xfrm>
                <a:off x="930554" y="0"/>
                <a:ext cx="820840" cy="1503857"/>
              </a:xfrm>
              <a:custGeom>
                <a:avLst/>
                <a:gdLst>
                  <a:gd name="T0" fmla="*/ 0 w 820840"/>
                  <a:gd name="T1" fmla="*/ 0 h 1503857"/>
                  <a:gd name="T2" fmla="*/ 820840 w 820840"/>
                  <a:gd name="T3" fmla="*/ 1291710 h 1503857"/>
                  <a:gd name="T4" fmla="*/ 697163 w 820840"/>
                  <a:gd name="T5" fmla="*/ 1503857 h 1503857"/>
                  <a:gd name="T6" fmla="*/ 283880 w 820840"/>
                  <a:gd name="T7" fmla="*/ 1503857 h 1503857"/>
                  <a:gd name="T8" fmla="*/ 0 w 820840"/>
                  <a:gd name="T9" fmla="*/ 0 h 1503857"/>
                </a:gdLst>
                <a:ahLst/>
                <a:cxnLst>
                  <a:cxn ang="0">
                    <a:pos x="T0" y="T1"/>
                  </a:cxn>
                  <a:cxn ang="0">
                    <a:pos x="T2" y="T3"/>
                  </a:cxn>
                  <a:cxn ang="0">
                    <a:pos x="T4" y="T5"/>
                  </a:cxn>
                  <a:cxn ang="0">
                    <a:pos x="T6" y="T7"/>
                  </a:cxn>
                  <a:cxn ang="0">
                    <a:pos x="T8" y="T9"/>
                  </a:cxn>
                </a:cxnLst>
                <a:rect l="0" t="0" r="r" b="b"/>
                <a:pathLst>
                  <a:path w="820840" h="1503857">
                    <a:moveTo>
                      <a:pt x="0" y="0"/>
                    </a:moveTo>
                    <a:lnTo>
                      <a:pt x="820840" y="1291710"/>
                    </a:lnTo>
                    <a:lnTo>
                      <a:pt x="697163" y="1503857"/>
                    </a:lnTo>
                    <a:lnTo>
                      <a:pt x="283880" y="1503857"/>
                    </a:lnTo>
                    <a:lnTo>
                      <a:pt x="0" y="0"/>
                    </a:lnTo>
                    <a:close/>
                  </a:path>
                </a:pathLst>
              </a:custGeom>
              <a:solidFill>
                <a:srgbClr val="222725"/>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0496" name="Freeform 68"/>
              <p:cNvSpPr>
                <a:spLocks noChangeArrowheads="1"/>
              </p:cNvSpPr>
              <p:nvPr/>
            </p:nvSpPr>
            <p:spPr bwMode="auto">
              <a:xfrm>
                <a:off x="583763" y="171804"/>
                <a:ext cx="722213" cy="680852"/>
              </a:xfrm>
              <a:custGeom>
                <a:avLst/>
                <a:gdLst>
                  <a:gd name="T0" fmla="*/ 0 w 227"/>
                  <a:gd name="T1" fmla="*/ 114 h 214"/>
                  <a:gd name="T2" fmla="*/ 47 w 227"/>
                  <a:gd name="T3" fmla="*/ 93 h 214"/>
                  <a:gd name="T4" fmla="*/ 47 w 227"/>
                  <a:gd name="T5" fmla="*/ 157 h 214"/>
                  <a:gd name="T6" fmla="*/ 109 w 227"/>
                  <a:gd name="T7" fmla="*/ 91 h 214"/>
                  <a:gd name="T8" fmla="*/ 114 w 227"/>
                  <a:gd name="T9" fmla="*/ 214 h 214"/>
                  <a:gd name="T10" fmla="*/ 140 w 227"/>
                  <a:gd name="T11" fmla="*/ 110 h 214"/>
                  <a:gd name="T12" fmla="*/ 197 w 227"/>
                  <a:gd name="T13" fmla="*/ 171 h 214"/>
                  <a:gd name="T14" fmla="*/ 175 w 227"/>
                  <a:gd name="T15" fmla="*/ 95 h 214"/>
                  <a:gd name="T16" fmla="*/ 227 w 227"/>
                  <a:gd name="T17" fmla="*/ 129 h 214"/>
                  <a:gd name="T18" fmla="*/ 159 w 227"/>
                  <a:gd name="T19" fmla="*/ 17 h 214"/>
                  <a:gd name="T20" fmla="*/ 190 w 227"/>
                  <a:gd name="T21" fmla="*/ 81 h 214"/>
                  <a:gd name="T22" fmla="*/ 147 w 227"/>
                  <a:gd name="T23" fmla="*/ 55 h 214"/>
                  <a:gd name="T24" fmla="*/ 147 w 227"/>
                  <a:gd name="T25" fmla="*/ 84 h 214"/>
                  <a:gd name="T26" fmla="*/ 121 w 227"/>
                  <a:gd name="T27" fmla="*/ 41 h 214"/>
                  <a:gd name="T28" fmla="*/ 83 w 227"/>
                  <a:gd name="T29" fmla="*/ 74 h 214"/>
                  <a:gd name="T30" fmla="*/ 73 w 227"/>
                  <a:gd name="T31" fmla="*/ 0 h 214"/>
                  <a:gd name="T32" fmla="*/ 0 w 227"/>
                  <a:gd name="T33" fmla="*/ 1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7" h="214">
                    <a:moveTo>
                      <a:pt x="0" y="114"/>
                    </a:moveTo>
                    <a:lnTo>
                      <a:pt x="47" y="93"/>
                    </a:lnTo>
                    <a:lnTo>
                      <a:pt x="47" y="157"/>
                    </a:lnTo>
                    <a:lnTo>
                      <a:pt x="109" y="91"/>
                    </a:lnTo>
                    <a:lnTo>
                      <a:pt x="114" y="214"/>
                    </a:lnTo>
                    <a:lnTo>
                      <a:pt x="140" y="110"/>
                    </a:lnTo>
                    <a:lnTo>
                      <a:pt x="197" y="171"/>
                    </a:lnTo>
                    <a:lnTo>
                      <a:pt x="175" y="95"/>
                    </a:lnTo>
                    <a:lnTo>
                      <a:pt x="227" y="129"/>
                    </a:lnTo>
                    <a:lnTo>
                      <a:pt x="159" y="17"/>
                    </a:lnTo>
                    <a:lnTo>
                      <a:pt x="190" y="81"/>
                    </a:lnTo>
                    <a:lnTo>
                      <a:pt x="147" y="55"/>
                    </a:lnTo>
                    <a:lnTo>
                      <a:pt x="147" y="84"/>
                    </a:lnTo>
                    <a:lnTo>
                      <a:pt x="121" y="41"/>
                    </a:lnTo>
                    <a:lnTo>
                      <a:pt x="83" y="74"/>
                    </a:lnTo>
                    <a:lnTo>
                      <a:pt x="73" y="0"/>
                    </a:lnTo>
                    <a:lnTo>
                      <a:pt x="0" y="114"/>
                    </a:lnTo>
                    <a:close/>
                  </a:path>
                </a:pathLst>
              </a:custGeom>
              <a:solidFill>
                <a:srgbClr val="FFFFE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grpSp>
          <p:nvGrpSpPr>
            <p:cNvPr id="20497" name="组合 92"/>
            <p:cNvGrpSpPr/>
            <p:nvPr/>
          </p:nvGrpSpPr>
          <p:grpSpPr bwMode="auto">
            <a:xfrm>
              <a:off x="3763682" y="0"/>
              <a:ext cx="1806653" cy="2108352"/>
              <a:chOff x="0" y="0"/>
              <a:chExt cx="1806653" cy="2108352"/>
            </a:xfrm>
          </p:grpSpPr>
          <p:sp>
            <p:nvSpPr>
              <p:cNvPr id="20498" name="任意多边形 87"/>
              <p:cNvSpPr>
                <a:spLocks noChangeArrowheads="1"/>
              </p:cNvSpPr>
              <p:nvPr/>
            </p:nvSpPr>
            <p:spPr bwMode="auto">
              <a:xfrm>
                <a:off x="0" y="0"/>
                <a:ext cx="1806653" cy="2108352"/>
              </a:xfrm>
              <a:custGeom>
                <a:avLst/>
                <a:gdLst>
                  <a:gd name="T0" fmla="*/ 1271781 w 1806653"/>
                  <a:gd name="T1" fmla="*/ 0 h 2108352"/>
                  <a:gd name="T2" fmla="*/ 1806653 w 1806653"/>
                  <a:gd name="T3" fmla="*/ 947793 h 2108352"/>
                  <a:gd name="T4" fmla="*/ 1806653 w 1806653"/>
                  <a:gd name="T5" fmla="*/ 2108352 h 2108352"/>
                  <a:gd name="T6" fmla="*/ 0 w 1806653"/>
                  <a:gd name="T7" fmla="*/ 2108352 h 2108352"/>
                  <a:gd name="T8" fmla="*/ 1271781 w 1806653"/>
                  <a:gd name="T9" fmla="*/ 0 h 2108352"/>
                </a:gdLst>
                <a:ahLst/>
                <a:cxnLst>
                  <a:cxn ang="0">
                    <a:pos x="T0" y="T1"/>
                  </a:cxn>
                  <a:cxn ang="0">
                    <a:pos x="T2" y="T3"/>
                  </a:cxn>
                  <a:cxn ang="0">
                    <a:pos x="T4" y="T5"/>
                  </a:cxn>
                  <a:cxn ang="0">
                    <a:pos x="T6" y="T7"/>
                  </a:cxn>
                  <a:cxn ang="0">
                    <a:pos x="T8" y="T9"/>
                  </a:cxn>
                </a:cxnLst>
                <a:rect l="0" t="0" r="r" b="b"/>
                <a:pathLst>
                  <a:path w="1806653" h="2108352">
                    <a:moveTo>
                      <a:pt x="1271781" y="0"/>
                    </a:moveTo>
                    <a:lnTo>
                      <a:pt x="1806653" y="947793"/>
                    </a:lnTo>
                    <a:lnTo>
                      <a:pt x="1806653" y="2108352"/>
                    </a:lnTo>
                    <a:lnTo>
                      <a:pt x="0" y="2108352"/>
                    </a:lnTo>
                    <a:lnTo>
                      <a:pt x="1271781" y="0"/>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0499" name="任意多边形 89"/>
              <p:cNvSpPr>
                <a:spLocks noChangeArrowheads="1"/>
              </p:cNvSpPr>
              <p:nvPr/>
            </p:nvSpPr>
            <p:spPr bwMode="auto">
              <a:xfrm>
                <a:off x="1271780" y="0"/>
                <a:ext cx="521010" cy="2010740"/>
              </a:xfrm>
              <a:custGeom>
                <a:avLst/>
                <a:gdLst>
                  <a:gd name="T0" fmla="*/ 0 w 521010"/>
                  <a:gd name="T1" fmla="*/ 0 h 2010740"/>
                  <a:gd name="T2" fmla="*/ 521010 w 521010"/>
                  <a:gd name="T3" fmla="*/ 922444 h 2010740"/>
                  <a:gd name="T4" fmla="*/ 521010 w 521010"/>
                  <a:gd name="T5" fmla="*/ 1807123 h 2010740"/>
                  <a:gd name="T6" fmla="*/ 400876 w 521010"/>
                  <a:gd name="T7" fmla="*/ 2010740 h 2010740"/>
                  <a:gd name="T8" fmla="*/ 0 w 521010"/>
                  <a:gd name="T9" fmla="*/ 0 h 2010740"/>
                </a:gdLst>
                <a:ahLst/>
                <a:cxnLst>
                  <a:cxn ang="0">
                    <a:pos x="T0" y="T1"/>
                  </a:cxn>
                  <a:cxn ang="0">
                    <a:pos x="T2" y="T3"/>
                  </a:cxn>
                  <a:cxn ang="0">
                    <a:pos x="T4" y="T5"/>
                  </a:cxn>
                  <a:cxn ang="0">
                    <a:pos x="T6" y="T7"/>
                  </a:cxn>
                  <a:cxn ang="0">
                    <a:pos x="T8" y="T9"/>
                  </a:cxn>
                </a:cxnLst>
                <a:rect l="0" t="0" r="r" b="b"/>
                <a:pathLst>
                  <a:path w="521010" h="2010740">
                    <a:moveTo>
                      <a:pt x="0" y="0"/>
                    </a:moveTo>
                    <a:lnTo>
                      <a:pt x="521010" y="922444"/>
                    </a:lnTo>
                    <a:lnTo>
                      <a:pt x="521010" y="1807123"/>
                    </a:lnTo>
                    <a:lnTo>
                      <a:pt x="400876" y="2010740"/>
                    </a:lnTo>
                    <a:lnTo>
                      <a:pt x="0" y="0"/>
                    </a:lnTo>
                    <a:close/>
                  </a:path>
                </a:pathLst>
              </a:custGeom>
              <a:solidFill>
                <a:srgbClr val="222725"/>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0500" name="Freeform 69"/>
              <p:cNvSpPr>
                <a:spLocks noChangeArrowheads="1"/>
              </p:cNvSpPr>
              <p:nvPr/>
            </p:nvSpPr>
            <p:spPr bwMode="auto">
              <a:xfrm>
                <a:off x="842272" y="203619"/>
                <a:ext cx="919469" cy="763572"/>
              </a:xfrm>
              <a:custGeom>
                <a:avLst/>
                <a:gdLst>
                  <a:gd name="T0" fmla="*/ 230 w 289"/>
                  <a:gd name="T1" fmla="*/ 109 h 240"/>
                  <a:gd name="T2" fmla="*/ 289 w 289"/>
                  <a:gd name="T3" fmla="*/ 209 h 240"/>
                  <a:gd name="T4" fmla="*/ 173 w 289"/>
                  <a:gd name="T5" fmla="*/ 133 h 240"/>
                  <a:gd name="T6" fmla="*/ 142 w 289"/>
                  <a:gd name="T7" fmla="*/ 240 h 240"/>
                  <a:gd name="T8" fmla="*/ 118 w 289"/>
                  <a:gd name="T9" fmla="*/ 133 h 240"/>
                  <a:gd name="T10" fmla="*/ 55 w 289"/>
                  <a:gd name="T11" fmla="*/ 214 h 240"/>
                  <a:gd name="T12" fmla="*/ 90 w 289"/>
                  <a:gd name="T13" fmla="*/ 54 h 240"/>
                  <a:gd name="T14" fmla="*/ 0 w 289"/>
                  <a:gd name="T15" fmla="*/ 152 h 240"/>
                  <a:gd name="T16" fmla="*/ 92 w 289"/>
                  <a:gd name="T17" fmla="*/ 0 h 240"/>
                  <a:gd name="T18" fmla="*/ 111 w 289"/>
                  <a:gd name="T19" fmla="*/ 62 h 240"/>
                  <a:gd name="T20" fmla="*/ 142 w 289"/>
                  <a:gd name="T21" fmla="*/ 52 h 240"/>
                  <a:gd name="T22" fmla="*/ 152 w 289"/>
                  <a:gd name="T23" fmla="*/ 149 h 240"/>
                  <a:gd name="T24" fmla="*/ 156 w 289"/>
                  <a:gd name="T25" fmla="*/ 52 h 240"/>
                  <a:gd name="T26" fmla="*/ 237 w 289"/>
                  <a:gd name="T27" fmla="*/ 138 h 240"/>
                  <a:gd name="T28" fmla="*/ 230 w 289"/>
                  <a:gd name="T29" fmla="*/ 10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9" h="240">
                    <a:moveTo>
                      <a:pt x="230" y="109"/>
                    </a:moveTo>
                    <a:lnTo>
                      <a:pt x="289" y="209"/>
                    </a:lnTo>
                    <a:lnTo>
                      <a:pt x="173" y="133"/>
                    </a:lnTo>
                    <a:lnTo>
                      <a:pt x="142" y="240"/>
                    </a:lnTo>
                    <a:lnTo>
                      <a:pt x="118" y="133"/>
                    </a:lnTo>
                    <a:lnTo>
                      <a:pt x="55" y="214"/>
                    </a:lnTo>
                    <a:lnTo>
                      <a:pt x="90" y="54"/>
                    </a:lnTo>
                    <a:lnTo>
                      <a:pt x="0" y="152"/>
                    </a:lnTo>
                    <a:lnTo>
                      <a:pt x="92" y="0"/>
                    </a:lnTo>
                    <a:lnTo>
                      <a:pt x="111" y="62"/>
                    </a:lnTo>
                    <a:lnTo>
                      <a:pt x="142" y="52"/>
                    </a:lnTo>
                    <a:lnTo>
                      <a:pt x="152" y="149"/>
                    </a:lnTo>
                    <a:lnTo>
                      <a:pt x="156" y="52"/>
                    </a:lnTo>
                    <a:lnTo>
                      <a:pt x="237" y="138"/>
                    </a:lnTo>
                    <a:lnTo>
                      <a:pt x="230" y="109"/>
                    </a:lnTo>
                    <a:close/>
                  </a:path>
                </a:pathLst>
              </a:custGeom>
              <a:solidFill>
                <a:srgbClr val="FFFFE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grpSp>
      <p:grpSp>
        <p:nvGrpSpPr>
          <p:cNvPr id="20501" name="组合 93"/>
          <p:cNvGrpSpPr/>
          <p:nvPr/>
        </p:nvGrpSpPr>
        <p:grpSpPr bwMode="auto">
          <a:xfrm>
            <a:off x="4421188" y="6223000"/>
            <a:ext cx="2236787" cy="614363"/>
            <a:chOff x="0" y="0"/>
            <a:chExt cx="4090988" cy="1123950"/>
          </a:xfrm>
        </p:grpSpPr>
        <p:sp>
          <p:nvSpPr>
            <p:cNvPr id="20502" name="Freeform 70"/>
            <p:cNvSpPr>
              <a:spLocks noChangeArrowheads="1"/>
            </p:cNvSpPr>
            <p:nvPr/>
          </p:nvSpPr>
          <p:spPr bwMode="auto">
            <a:xfrm>
              <a:off x="296862" y="776287"/>
              <a:ext cx="73025" cy="338138"/>
            </a:xfrm>
            <a:custGeom>
              <a:avLst/>
              <a:gdLst>
                <a:gd name="T0" fmla="*/ 40 w 40"/>
                <a:gd name="T1" fmla="*/ 178 h 187"/>
                <a:gd name="T2" fmla="*/ 20 w 40"/>
                <a:gd name="T3" fmla="*/ 187 h 187"/>
                <a:gd name="T4" fmla="*/ 20 w 40"/>
                <a:gd name="T5" fmla="*/ 187 h 187"/>
                <a:gd name="T6" fmla="*/ 0 w 40"/>
                <a:gd name="T7" fmla="*/ 178 h 187"/>
                <a:gd name="T8" fmla="*/ 0 w 40"/>
                <a:gd name="T9" fmla="*/ 8 h 187"/>
                <a:gd name="T10" fmla="*/ 20 w 40"/>
                <a:gd name="T11" fmla="*/ 0 h 187"/>
                <a:gd name="T12" fmla="*/ 20 w 40"/>
                <a:gd name="T13" fmla="*/ 0 h 187"/>
                <a:gd name="T14" fmla="*/ 40 w 40"/>
                <a:gd name="T15" fmla="*/ 8 h 187"/>
                <a:gd name="T16" fmla="*/ 40 w 40"/>
                <a:gd name="T17" fmla="*/ 17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87">
                  <a:moveTo>
                    <a:pt x="40" y="178"/>
                  </a:moveTo>
                  <a:cubicBezTo>
                    <a:pt x="40" y="183"/>
                    <a:pt x="31" y="187"/>
                    <a:pt x="20" y="187"/>
                  </a:cubicBezTo>
                  <a:cubicBezTo>
                    <a:pt x="20" y="187"/>
                    <a:pt x="20" y="187"/>
                    <a:pt x="20" y="187"/>
                  </a:cubicBezTo>
                  <a:cubicBezTo>
                    <a:pt x="9" y="187"/>
                    <a:pt x="0" y="183"/>
                    <a:pt x="0" y="178"/>
                  </a:cubicBezTo>
                  <a:cubicBezTo>
                    <a:pt x="0" y="8"/>
                    <a:pt x="0" y="8"/>
                    <a:pt x="0" y="8"/>
                  </a:cubicBezTo>
                  <a:cubicBezTo>
                    <a:pt x="0" y="4"/>
                    <a:pt x="9" y="0"/>
                    <a:pt x="20" y="0"/>
                  </a:cubicBezTo>
                  <a:cubicBezTo>
                    <a:pt x="20" y="0"/>
                    <a:pt x="20" y="0"/>
                    <a:pt x="20" y="0"/>
                  </a:cubicBezTo>
                  <a:cubicBezTo>
                    <a:pt x="31" y="0"/>
                    <a:pt x="40" y="4"/>
                    <a:pt x="40" y="8"/>
                  </a:cubicBezTo>
                  <a:lnTo>
                    <a:pt x="40" y="178"/>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0503" name="Freeform 71"/>
            <p:cNvSpPr>
              <a:spLocks noChangeArrowheads="1"/>
            </p:cNvSpPr>
            <p:nvPr/>
          </p:nvSpPr>
          <p:spPr bwMode="auto">
            <a:xfrm>
              <a:off x="0" y="169862"/>
              <a:ext cx="666750" cy="776288"/>
            </a:xfrm>
            <a:custGeom>
              <a:avLst/>
              <a:gdLst>
                <a:gd name="T0" fmla="*/ 260 w 370"/>
                <a:gd name="T1" fmla="*/ 304 h 429"/>
                <a:gd name="T2" fmla="*/ 353 w 370"/>
                <a:gd name="T3" fmla="*/ 288 h 429"/>
                <a:gd name="T4" fmla="*/ 246 w 370"/>
                <a:gd name="T5" fmla="*/ 207 h 429"/>
                <a:gd name="T6" fmla="*/ 326 w 370"/>
                <a:gd name="T7" fmla="*/ 184 h 429"/>
                <a:gd name="T8" fmla="*/ 233 w 370"/>
                <a:gd name="T9" fmla="*/ 120 h 429"/>
                <a:gd name="T10" fmla="*/ 271 w 370"/>
                <a:gd name="T11" fmla="*/ 104 h 429"/>
                <a:gd name="T12" fmla="*/ 186 w 370"/>
                <a:gd name="T13" fmla="*/ 0 h 429"/>
                <a:gd name="T14" fmla="*/ 89 w 370"/>
                <a:gd name="T15" fmla="*/ 103 h 429"/>
                <a:gd name="T16" fmla="*/ 136 w 370"/>
                <a:gd name="T17" fmla="*/ 121 h 429"/>
                <a:gd name="T18" fmla="*/ 44 w 370"/>
                <a:gd name="T19" fmla="*/ 184 h 429"/>
                <a:gd name="T20" fmla="*/ 124 w 370"/>
                <a:gd name="T21" fmla="*/ 207 h 429"/>
                <a:gd name="T22" fmla="*/ 17 w 370"/>
                <a:gd name="T23" fmla="*/ 288 h 429"/>
                <a:gd name="T24" fmla="*/ 110 w 370"/>
                <a:gd name="T25" fmla="*/ 304 h 429"/>
                <a:gd name="T26" fmla="*/ 0 w 370"/>
                <a:gd name="T27" fmla="*/ 397 h 429"/>
                <a:gd name="T28" fmla="*/ 186 w 370"/>
                <a:gd name="T29" fmla="*/ 429 h 429"/>
                <a:gd name="T30" fmla="*/ 370 w 370"/>
                <a:gd name="T31" fmla="*/ 397 h 429"/>
                <a:gd name="T32" fmla="*/ 260 w 370"/>
                <a:gd name="T33" fmla="*/ 304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0" h="429">
                  <a:moveTo>
                    <a:pt x="260" y="304"/>
                  </a:moveTo>
                  <a:cubicBezTo>
                    <a:pt x="289" y="305"/>
                    <a:pt x="331" y="302"/>
                    <a:pt x="353" y="288"/>
                  </a:cubicBezTo>
                  <a:cubicBezTo>
                    <a:pt x="312" y="272"/>
                    <a:pt x="267" y="235"/>
                    <a:pt x="246" y="207"/>
                  </a:cubicBezTo>
                  <a:cubicBezTo>
                    <a:pt x="281" y="203"/>
                    <a:pt x="299" y="203"/>
                    <a:pt x="326" y="184"/>
                  </a:cubicBezTo>
                  <a:cubicBezTo>
                    <a:pt x="288" y="176"/>
                    <a:pt x="248" y="141"/>
                    <a:pt x="233" y="120"/>
                  </a:cubicBezTo>
                  <a:cubicBezTo>
                    <a:pt x="253" y="114"/>
                    <a:pt x="254" y="113"/>
                    <a:pt x="271" y="104"/>
                  </a:cubicBezTo>
                  <a:cubicBezTo>
                    <a:pt x="226" y="78"/>
                    <a:pt x="195" y="34"/>
                    <a:pt x="186" y="0"/>
                  </a:cubicBezTo>
                  <a:cubicBezTo>
                    <a:pt x="168" y="54"/>
                    <a:pt x="140" y="84"/>
                    <a:pt x="89" y="103"/>
                  </a:cubicBezTo>
                  <a:cubicBezTo>
                    <a:pt x="105" y="113"/>
                    <a:pt x="119" y="118"/>
                    <a:pt x="136" y="121"/>
                  </a:cubicBezTo>
                  <a:cubicBezTo>
                    <a:pt x="122" y="142"/>
                    <a:pt x="82" y="176"/>
                    <a:pt x="44" y="184"/>
                  </a:cubicBezTo>
                  <a:cubicBezTo>
                    <a:pt x="71" y="203"/>
                    <a:pt x="89" y="203"/>
                    <a:pt x="124" y="207"/>
                  </a:cubicBezTo>
                  <a:cubicBezTo>
                    <a:pt x="103" y="235"/>
                    <a:pt x="58" y="272"/>
                    <a:pt x="17" y="288"/>
                  </a:cubicBezTo>
                  <a:cubicBezTo>
                    <a:pt x="39" y="302"/>
                    <a:pt x="81" y="305"/>
                    <a:pt x="110" y="304"/>
                  </a:cubicBezTo>
                  <a:cubicBezTo>
                    <a:pt x="95" y="333"/>
                    <a:pt x="31" y="383"/>
                    <a:pt x="0" y="397"/>
                  </a:cubicBezTo>
                  <a:cubicBezTo>
                    <a:pt x="66" y="426"/>
                    <a:pt x="133" y="429"/>
                    <a:pt x="186" y="429"/>
                  </a:cubicBezTo>
                  <a:cubicBezTo>
                    <a:pt x="239" y="429"/>
                    <a:pt x="304" y="426"/>
                    <a:pt x="370" y="397"/>
                  </a:cubicBezTo>
                  <a:cubicBezTo>
                    <a:pt x="339" y="383"/>
                    <a:pt x="275" y="333"/>
                    <a:pt x="260" y="304"/>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0504" name="Freeform 72"/>
            <p:cNvSpPr>
              <a:spLocks noChangeArrowheads="1"/>
            </p:cNvSpPr>
            <p:nvPr/>
          </p:nvSpPr>
          <p:spPr bwMode="auto">
            <a:xfrm>
              <a:off x="706437" y="720725"/>
              <a:ext cx="82550" cy="388938"/>
            </a:xfrm>
            <a:custGeom>
              <a:avLst/>
              <a:gdLst>
                <a:gd name="T0" fmla="*/ 46 w 46"/>
                <a:gd name="T1" fmla="*/ 205 h 215"/>
                <a:gd name="T2" fmla="*/ 23 w 46"/>
                <a:gd name="T3" fmla="*/ 215 h 215"/>
                <a:gd name="T4" fmla="*/ 23 w 46"/>
                <a:gd name="T5" fmla="*/ 215 h 215"/>
                <a:gd name="T6" fmla="*/ 0 w 46"/>
                <a:gd name="T7" fmla="*/ 205 h 215"/>
                <a:gd name="T8" fmla="*/ 0 w 46"/>
                <a:gd name="T9" fmla="*/ 9 h 215"/>
                <a:gd name="T10" fmla="*/ 23 w 46"/>
                <a:gd name="T11" fmla="*/ 0 h 215"/>
                <a:gd name="T12" fmla="*/ 23 w 46"/>
                <a:gd name="T13" fmla="*/ 0 h 215"/>
                <a:gd name="T14" fmla="*/ 46 w 46"/>
                <a:gd name="T15" fmla="*/ 9 h 215"/>
                <a:gd name="T16" fmla="*/ 46 w 46"/>
                <a:gd name="T17" fmla="*/ 20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15">
                  <a:moveTo>
                    <a:pt x="46" y="205"/>
                  </a:moveTo>
                  <a:cubicBezTo>
                    <a:pt x="46" y="211"/>
                    <a:pt x="36" y="215"/>
                    <a:pt x="23" y="215"/>
                  </a:cubicBezTo>
                  <a:cubicBezTo>
                    <a:pt x="23" y="215"/>
                    <a:pt x="23" y="215"/>
                    <a:pt x="23" y="215"/>
                  </a:cubicBezTo>
                  <a:cubicBezTo>
                    <a:pt x="10" y="215"/>
                    <a:pt x="0" y="211"/>
                    <a:pt x="0" y="205"/>
                  </a:cubicBezTo>
                  <a:cubicBezTo>
                    <a:pt x="0" y="9"/>
                    <a:pt x="0" y="9"/>
                    <a:pt x="0" y="9"/>
                  </a:cubicBezTo>
                  <a:cubicBezTo>
                    <a:pt x="0" y="4"/>
                    <a:pt x="10" y="0"/>
                    <a:pt x="23" y="0"/>
                  </a:cubicBezTo>
                  <a:cubicBezTo>
                    <a:pt x="23" y="0"/>
                    <a:pt x="23" y="0"/>
                    <a:pt x="23" y="0"/>
                  </a:cubicBezTo>
                  <a:cubicBezTo>
                    <a:pt x="36" y="0"/>
                    <a:pt x="46" y="4"/>
                    <a:pt x="46" y="9"/>
                  </a:cubicBezTo>
                  <a:lnTo>
                    <a:pt x="46" y="205"/>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0505" name="Freeform 73"/>
            <p:cNvSpPr>
              <a:spLocks noChangeArrowheads="1"/>
            </p:cNvSpPr>
            <p:nvPr/>
          </p:nvSpPr>
          <p:spPr bwMode="auto">
            <a:xfrm>
              <a:off x="361950" y="20637"/>
              <a:ext cx="771525" cy="895350"/>
            </a:xfrm>
            <a:custGeom>
              <a:avLst/>
              <a:gdLst>
                <a:gd name="T0" fmla="*/ 301 w 428"/>
                <a:gd name="T1" fmla="*/ 351 h 495"/>
                <a:gd name="T2" fmla="*/ 408 w 428"/>
                <a:gd name="T3" fmla="*/ 332 h 495"/>
                <a:gd name="T4" fmla="*/ 284 w 428"/>
                <a:gd name="T5" fmla="*/ 239 h 495"/>
                <a:gd name="T6" fmla="*/ 377 w 428"/>
                <a:gd name="T7" fmla="*/ 212 h 495"/>
                <a:gd name="T8" fmla="*/ 269 w 428"/>
                <a:gd name="T9" fmla="*/ 139 h 495"/>
                <a:gd name="T10" fmla="*/ 314 w 428"/>
                <a:gd name="T11" fmla="*/ 120 h 495"/>
                <a:gd name="T12" fmla="*/ 216 w 428"/>
                <a:gd name="T13" fmla="*/ 0 h 495"/>
                <a:gd name="T14" fmla="*/ 103 w 428"/>
                <a:gd name="T15" fmla="*/ 119 h 495"/>
                <a:gd name="T16" fmla="*/ 158 w 428"/>
                <a:gd name="T17" fmla="*/ 140 h 495"/>
                <a:gd name="T18" fmla="*/ 51 w 428"/>
                <a:gd name="T19" fmla="*/ 212 h 495"/>
                <a:gd name="T20" fmla="*/ 144 w 428"/>
                <a:gd name="T21" fmla="*/ 239 h 495"/>
                <a:gd name="T22" fmla="*/ 20 w 428"/>
                <a:gd name="T23" fmla="*/ 332 h 495"/>
                <a:gd name="T24" fmla="*/ 127 w 428"/>
                <a:gd name="T25" fmla="*/ 351 h 495"/>
                <a:gd name="T26" fmla="*/ 0 w 428"/>
                <a:gd name="T27" fmla="*/ 458 h 495"/>
                <a:gd name="T28" fmla="*/ 215 w 428"/>
                <a:gd name="T29" fmla="*/ 495 h 495"/>
                <a:gd name="T30" fmla="*/ 428 w 428"/>
                <a:gd name="T31" fmla="*/ 458 h 495"/>
                <a:gd name="T32" fmla="*/ 301 w 428"/>
                <a:gd name="T33" fmla="*/ 351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8" h="495">
                  <a:moveTo>
                    <a:pt x="301" y="351"/>
                  </a:moveTo>
                  <a:cubicBezTo>
                    <a:pt x="334" y="352"/>
                    <a:pt x="383" y="348"/>
                    <a:pt x="408" y="332"/>
                  </a:cubicBezTo>
                  <a:cubicBezTo>
                    <a:pt x="360" y="314"/>
                    <a:pt x="309" y="271"/>
                    <a:pt x="284" y="239"/>
                  </a:cubicBezTo>
                  <a:cubicBezTo>
                    <a:pt x="325" y="234"/>
                    <a:pt x="345" y="234"/>
                    <a:pt x="377" y="212"/>
                  </a:cubicBezTo>
                  <a:cubicBezTo>
                    <a:pt x="333" y="203"/>
                    <a:pt x="286" y="162"/>
                    <a:pt x="269" y="139"/>
                  </a:cubicBezTo>
                  <a:cubicBezTo>
                    <a:pt x="292" y="132"/>
                    <a:pt x="293" y="131"/>
                    <a:pt x="314" y="120"/>
                  </a:cubicBezTo>
                  <a:cubicBezTo>
                    <a:pt x="261" y="90"/>
                    <a:pt x="225" y="39"/>
                    <a:pt x="216" y="0"/>
                  </a:cubicBezTo>
                  <a:cubicBezTo>
                    <a:pt x="194" y="62"/>
                    <a:pt x="162" y="97"/>
                    <a:pt x="103" y="119"/>
                  </a:cubicBezTo>
                  <a:cubicBezTo>
                    <a:pt x="122" y="131"/>
                    <a:pt x="138" y="136"/>
                    <a:pt x="158" y="140"/>
                  </a:cubicBezTo>
                  <a:cubicBezTo>
                    <a:pt x="141" y="164"/>
                    <a:pt x="95" y="203"/>
                    <a:pt x="51" y="212"/>
                  </a:cubicBezTo>
                  <a:cubicBezTo>
                    <a:pt x="83" y="234"/>
                    <a:pt x="103" y="234"/>
                    <a:pt x="144" y="239"/>
                  </a:cubicBezTo>
                  <a:cubicBezTo>
                    <a:pt x="119" y="271"/>
                    <a:pt x="68" y="314"/>
                    <a:pt x="20" y="332"/>
                  </a:cubicBezTo>
                  <a:cubicBezTo>
                    <a:pt x="45" y="348"/>
                    <a:pt x="94" y="352"/>
                    <a:pt x="127" y="351"/>
                  </a:cubicBezTo>
                  <a:cubicBezTo>
                    <a:pt x="110" y="385"/>
                    <a:pt x="36" y="442"/>
                    <a:pt x="0" y="458"/>
                  </a:cubicBezTo>
                  <a:cubicBezTo>
                    <a:pt x="76" y="491"/>
                    <a:pt x="153" y="495"/>
                    <a:pt x="215" y="495"/>
                  </a:cubicBezTo>
                  <a:cubicBezTo>
                    <a:pt x="276" y="495"/>
                    <a:pt x="352" y="491"/>
                    <a:pt x="428" y="458"/>
                  </a:cubicBezTo>
                  <a:cubicBezTo>
                    <a:pt x="392" y="442"/>
                    <a:pt x="318" y="385"/>
                    <a:pt x="301" y="351"/>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0506" name="Freeform 74"/>
            <p:cNvSpPr>
              <a:spLocks noChangeArrowheads="1"/>
            </p:cNvSpPr>
            <p:nvPr/>
          </p:nvSpPr>
          <p:spPr bwMode="auto">
            <a:xfrm>
              <a:off x="1544637" y="815975"/>
              <a:ext cx="65088" cy="303213"/>
            </a:xfrm>
            <a:custGeom>
              <a:avLst/>
              <a:gdLst>
                <a:gd name="T0" fmla="*/ 36 w 36"/>
                <a:gd name="T1" fmla="*/ 159 h 167"/>
                <a:gd name="T2" fmla="*/ 18 w 36"/>
                <a:gd name="T3" fmla="*/ 167 h 167"/>
                <a:gd name="T4" fmla="*/ 18 w 36"/>
                <a:gd name="T5" fmla="*/ 167 h 167"/>
                <a:gd name="T6" fmla="*/ 0 w 36"/>
                <a:gd name="T7" fmla="*/ 159 h 167"/>
                <a:gd name="T8" fmla="*/ 0 w 36"/>
                <a:gd name="T9" fmla="*/ 7 h 167"/>
                <a:gd name="T10" fmla="*/ 18 w 36"/>
                <a:gd name="T11" fmla="*/ 0 h 167"/>
                <a:gd name="T12" fmla="*/ 18 w 36"/>
                <a:gd name="T13" fmla="*/ 0 h 167"/>
                <a:gd name="T14" fmla="*/ 36 w 36"/>
                <a:gd name="T15" fmla="*/ 7 h 167"/>
                <a:gd name="T16" fmla="*/ 36 w 36"/>
                <a:gd name="T17" fmla="*/ 15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67">
                  <a:moveTo>
                    <a:pt x="36" y="159"/>
                  </a:moveTo>
                  <a:cubicBezTo>
                    <a:pt x="36" y="163"/>
                    <a:pt x="28" y="167"/>
                    <a:pt x="18" y="167"/>
                  </a:cubicBezTo>
                  <a:cubicBezTo>
                    <a:pt x="18" y="167"/>
                    <a:pt x="18" y="167"/>
                    <a:pt x="18" y="167"/>
                  </a:cubicBezTo>
                  <a:cubicBezTo>
                    <a:pt x="8" y="167"/>
                    <a:pt x="0" y="163"/>
                    <a:pt x="0" y="159"/>
                  </a:cubicBezTo>
                  <a:cubicBezTo>
                    <a:pt x="0" y="7"/>
                    <a:pt x="0" y="7"/>
                    <a:pt x="0" y="7"/>
                  </a:cubicBezTo>
                  <a:cubicBezTo>
                    <a:pt x="0" y="3"/>
                    <a:pt x="8" y="0"/>
                    <a:pt x="18" y="0"/>
                  </a:cubicBezTo>
                  <a:cubicBezTo>
                    <a:pt x="18" y="0"/>
                    <a:pt x="18" y="0"/>
                    <a:pt x="18" y="0"/>
                  </a:cubicBezTo>
                  <a:cubicBezTo>
                    <a:pt x="28" y="0"/>
                    <a:pt x="36" y="3"/>
                    <a:pt x="36" y="7"/>
                  </a:cubicBezTo>
                  <a:lnTo>
                    <a:pt x="36" y="159"/>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0507" name="Freeform 75"/>
            <p:cNvSpPr>
              <a:spLocks noChangeArrowheads="1"/>
            </p:cNvSpPr>
            <p:nvPr/>
          </p:nvSpPr>
          <p:spPr bwMode="auto">
            <a:xfrm>
              <a:off x="1277937" y="274637"/>
              <a:ext cx="598488" cy="693738"/>
            </a:xfrm>
            <a:custGeom>
              <a:avLst/>
              <a:gdLst>
                <a:gd name="T0" fmla="*/ 233 w 332"/>
                <a:gd name="T1" fmla="*/ 271 h 383"/>
                <a:gd name="T2" fmla="*/ 316 w 332"/>
                <a:gd name="T3" fmla="*/ 257 h 383"/>
                <a:gd name="T4" fmla="*/ 220 w 332"/>
                <a:gd name="T5" fmla="*/ 185 h 383"/>
                <a:gd name="T6" fmla="*/ 292 w 332"/>
                <a:gd name="T7" fmla="*/ 164 h 383"/>
                <a:gd name="T8" fmla="*/ 209 w 332"/>
                <a:gd name="T9" fmla="*/ 107 h 383"/>
                <a:gd name="T10" fmla="*/ 243 w 332"/>
                <a:gd name="T11" fmla="*/ 92 h 383"/>
                <a:gd name="T12" fmla="*/ 167 w 332"/>
                <a:gd name="T13" fmla="*/ 0 h 383"/>
                <a:gd name="T14" fmla="*/ 80 w 332"/>
                <a:gd name="T15" fmla="*/ 91 h 383"/>
                <a:gd name="T16" fmla="*/ 122 w 332"/>
                <a:gd name="T17" fmla="*/ 108 h 383"/>
                <a:gd name="T18" fmla="*/ 40 w 332"/>
                <a:gd name="T19" fmla="*/ 164 h 383"/>
                <a:gd name="T20" fmla="*/ 112 w 332"/>
                <a:gd name="T21" fmla="*/ 185 h 383"/>
                <a:gd name="T22" fmla="*/ 16 w 332"/>
                <a:gd name="T23" fmla="*/ 257 h 383"/>
                <a:gd name="T24" fmla="*/ 99 w 332"/>
                <a:gd name="T25" fmla="*/ 271 h 383"/>
                <a:gd name="T26" fmla="*/ 0 w 332"/>
                <a:gd name="T27" fmla="*/ 354 h 383"/>
                <a:gd name="T28" fmla="*/ 166 w 332"/>
                <a:gd name="T29" fmla="*/ 383 h 383"/>
                <a:gd name="T30" fmla="*/ 332 w 332"/>
                <a:gd name="T31" fmla="*/ 354 h 383"/>
                <a:gd name="T32" fmla="*/ 233 w 332"/>
                <a:gd name="T33" fmla="*/ 271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2" h="383">
                  <a:moveTo>
                    <a:pt x="233" y="271"/>
                  </a:moveTo>
                  <a:cubicBezTo>
                    <a:pt x="258" y="272"/>
                    <a:pt x="297" y="269"/>
                    <a:pt x="316" y="257"/>
                  </a:cubicBezTo>
                  <a:cubicBezTo>
                    <a:pt x="279" y="242"/>
                    <a:pt x="239" y="210"/>
                    <a:pt x="220" y="185"/>
                  </a:cubicBezTo>
                  <a:cubicBezTo>
                    <a:pt x="252" y="181"/>
                    <a:pt x="267" y="181"/>
                    <a:pt x="292" y="164"/>
                  </a:cubicBezTo>
                  <a:cubicBezTo>
                    <a:pt x="258" y="157"/>
                    <a:pt x="222" y="125"/>
                    <a:pt x="209" y="107"/>
                  </a:cubicBezTo>
                  <a:cubicBezTo>
                    <a:pt x="226" y="102"/>
                    <a:pt x="227" y="101"/>
                    <a:pt x="243" y="92"/>
                  </a:cubicBezTo>
                  <a:cubicBezTo>
                    <a:pt x="202" y="70"/>
                    <a:pt x="175" y="30"/>
                    <a:pt x="167" y="0"/>
                  </a:cubicBezTo>
                  <a:cubicBezTo>
                    <a:pt x="151" y="48"/>
                    <a:pt x="126" y="75"/>
                    <a:pt x="80" y="91"/>
                  </a:cubicBezTo>
                  <a:cubicBezTo>
                    <a:pt x="94" y="101"/>
                    <a:pt x="107" y="105"/>
                    <a:pt x="122" y="108"/>
                  </a:cubicBezTo>
                  <a:cubicBezTo>
                    <a:pt x="109" y="126"/>
                    <a:pt x="74" y="157"/>
                    <a:pt x="40" y="164"/>
                  </a:cubicBezTo>
                  <a:cubicBezTo>
                    <a:pt x="64" y="181"/>
                    <a:pt x="80" y="181"/>
                    <a:pt x="112" y="185"/>
                  </a:cubicBezTo>
                  <a:cubicBezTo>
                    <a:pt x="92" y="210"/>
                    <a:pt x="53" y="242"/>
                    <a:pt x="16" y="257"/>
                  </a:cubicBezTo>
                  <a:cubicBezTo>
                    <a:pt x="35" y="269"/>
                    <a:pt x="73" y="272"/>
                    <a:pt x="99" y="271"/>
                  </a:cubicBezTo>
                  <a:cubicBezTo>
                    <a:pt x="85" y="297"/>
                    <a:pt x="28" y="342"/>
                    <a:pt x="0" y="354"/>
                  </a:cubicBezTo>
                  <a:cubicBezTo>
                    <a:pt x="59" y="380"/>
                    <a:pt x="119" y="383"/>
                    <a:pt x="166" y="383"/>
                  </a:cubicBezTo>
                  <a:cubicBezTo>
                    <a:pt x="214" y="383"/>
                    <a:pt x="273" y="380"/>
                    <a:pt x="332" y="354"/>
                  </a:cubicBezTo>
                  <a:cubicBezTo>
                    <a:pt x="304" y="342"/>
                    <a:pt x="246" y="297"/>
                    <a:pt x="233" y="271"/>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0508" name="Freeform 76"/>
            <p:cNvSpPr>
              <a:spLocks noChangeArrowheads="1"/>
            </p:cNvSpPr>
            <p:nvPr/>
          </p:nvSpPr>
          <p:spPr bwMode="auto">
            <a:xfrm>
              <a:off x="1862137" y="706437"/>
              <a:ext cx="85725" cy="392113"/>
            </a:xfrm>
            <a:custGeom>
              <a:avLst/>
              <a:gdLst>
                <a:gd name="T0" fmla="*/ 47 w 47"/>
                <a:gd name="T1" fmla="*/ 208 h 217"/>
                <a:gd name="T2" fmla="*/ 23 w 47"/>
                <a:gd name="T3" fmla="*/ 217 h 217"/>
                <a:gd name="T4" fmla="*/ 23 w 47"/>
                <a:gd name="T5" fmla="*/ 217 h 217"/>
                <a:gd name="T6" fmla="*/ 0 w 47"/>
                <a:gd name="T7" fmla="*/ 208 h 217"/>
                <a:gd name="T8" fmla="*/ 0 w 47"/>
                <a:gd name="T9" fmla="*/ 9 h 217"/>
                <a:gd name="T10" fmla="*/ 23 w 47"/>
                <a:gd name="T11" fmla="*/ 0 h 217"/>
                <a:gd name="T12" fmla="*/ 23 w 47"/>
                <a:gd name="T13" fmla="*/ 0 h 217"/>
                <a:gd name="T14" fmla="*/ 47 w 47"/>
                <a:gd name="T15" fmla="*/ 9 h 217"/>
                <a:gd name="T16" fmla="*/ 47 w 47"/>
                <a:gd name="T17" fmla="*/ 20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217">
                  <a:moveTo>
                    <a:pt x="47" y="208"/>
                  </a:moveTo>
                  <a:cubicBezTo>
                    <a:pt x="47" y="213"/>
                    <a:pt x="36" y="217"/>
                    <a:pt x="23" y="217"/>
                  </a:cubicBezTo>
                  <a:cubicBezTo>
                    <a:pt x="23" y="217"/>
                    <a:pt x="23" y="217"/>
                    <a:pt x="23" y="217"/>
                  </a:cubicBezTo>
                  <a:cubicBezTo>
                    <a:pt x="10" y="217"/>
                    <a:pt x="0" y="213"/>
                    <a:pt x="0" y="208"/>
                  </a:cubicBezTo>
                  <a:cubicBezTo>
                    <a:pt x="0" y="9"/>
                    <a:pt x="0" y="9"/>
                    <a:pt x="0" y="9"/>
                  </a:cubicBezTo>
                  <a:cubicBezTo>
                    <a:pt x="0" y="4"/>
                    <a:pt x="10" y="0"/>
                    <a:pt x="23" y="0"/>
                  </a:cubicBezTo>
                  <a:cubicBezTo>
                    <a:pt x="23" y="0"/>
                    <a:pt x="23" y="0"/>
                    <a:pt x="23" y="0"/>
                  </a:cubicBezTo>
                  <a:cubicBezTo>
                    <a:pt x="36" y="0"/>
                    <a:pt x="47" y="4"/>
                    <a:pt x="47" y="9"/>
                  </a:cubicBezTo>
                  <a:lnTo>
                    <a:pt x="47" y="208"/>
                  </a:ln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0509" name="Freeform 77"/>
            <p:cNvSpPr>
              <a:spLocks noChangeArrowheads="1"/>
            </p:cNvSpPr>
            <p:nvPr/>
          </p:nvSpPr>
          <p:spPr bwMode="auto">
            <a:xfrm>
              <a:off x="1514475" y="0"/>
              <a:ext cx="779463" cy="904875"/>
            </a:xfrm>
            <a:custGeom>
              <a:avLst/>
              <a:gdLst>
                <a:gd name="T0" fmla="*/ 304 w 432"/>
                <a:gd name="T1" fmla="*/ 354 h 500"/>
                <a:gd name="T2" fmla="*/ 412 w 432"/>
                <a:gd name="T3" fmla="*/ 335 h 500"/>
                <a:gd name="T4" fmla="*/ 287 w 432"/>
                <a:gd name="T5" fmla="*/ 241 h 500"/>
                <a:gd name="T6" fmla="*/ 381 w 432"/>
                <a:gd name="T7" fmla="*/ 213 h 500"/>
                <a:gd name="T8" fmla="*/ 272 w 432"/>
                <a:gd name="T9" fmla="*/ 139 h 500"/>
                <a:gd name="T10" fmla="*/ 317 w 432"/>
                <a:gd name="T11" fmla="*/ 120 h 500"/>
                <a:gd name="T12" fmla="*/ 218 w 432"/>
                <a:gd name="T13" fmla="*/ 0 h 500"/>
                <a:gd name="T14" fmla="*/ 104 w 432"/>
                <a:gd name="T15" fmla="*/ 119 h 500"/>
                <a:gd name="T16" fmla="*/ 159 w 432"/>
                <a:gd name="T17" fmla="*/ 141 h 500"/>
                <a:gd name="T18" fmla="*/ 51 w 432"/>
                <a:gd name="T19" fmla="*/ 213 h 500"/>
                <a:gd name="T20" fmla="*/ 145 w 432"/>
                <a:gd name="T21" fmla="*/ 241 h 500"/>
                <a:gd name="T22" fmla="*/ 20 w 432"/>
                <a:gd name="T23" fmla="*/ 335 h 500"/>
                <a:gd name="T24" fmla="*/ 128 w 432"/>
                <a:gd name="T25" fmla="*/ 354 h 500"/>
                <a:gd name="T26" fmla="*/ 0 w 432"/>
                <a:gd name="T27" fmla="*/ 461 h 500"/>
                <a:gd name="T28" fmla="*/ 217 w 432"/>
                <a:gd name="T29" fmla="*/ 500 h 500"/>
                <a:gd name="T30" fmla="*/ 432 w 432"/>
                <a:gd name="T31" fmla="*/ 461 h 500"/>
                <a:gd name="T32" fmla="*/ 304 w 432"/>
                <a:gd name="T33" fmla="*/ 354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2" h="500">
                  <a:moveTo>
                    <a:pt x="304" y="354"/>
                  </a:moveTo>
                  <a:cubicBezTo>
                    <a:pt x="337" y="355"/>
                    <a:pt x="387" y="351"/>
                    <a:pt x="412" y="335"/>
                  </a:cubicBezTo>
                  <a:cubicBezTo>
                    <a:pt x="364" y="316"/>
                    <a:pt x="312" y="273"/>
                    <a:pt x="287" y="241"/>
                  </a:cubicBezTo>
                  <a:cubicBezTo>
                    <a:pt x="328" y="236"/>
                    <a:pt x="348" y="236"/>
                    <a:pt x="381" y="213"/>
                  </a:cubicBezTo>
                  <a:cubicBezTo>
                    <a:pt x="336" y="205"/>
                    <a:pt x="289" y="163"/>
                    <a:pt x="272" y="139"/>
                  </a:cubicBezTo>
                  <a:cubicBezTo>
                    <a:pt x="295" y="133"/>
                    <a:pt x="296" y="131"/>
                    <a:pt x="317" y="120"/>
                  </a:cubicBezTo>
                  <a:cubicBezTo>
                    <a:pt x="264" y="91"/>
                    <a:pt x="228" y="39"/>
                    <a:pt x="218"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0" y="335"/>
                  </a:cubicBezTo>
                  <a:cubicBezTo>
                    <a:pt x="46"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0510" name="Freeform 78"/>
            <p:cNvSpPr>
              <a:spLocks noChangeArrowheads="1"/>
            </p:cNvSpPr>
            <p:nvPr/>
          </p:nvSpPr>
          <p:spPr bwMode="auto">
            <a:xfrm>
              <a:off x="2586037" y="768350"/>
              <a:ext cx="71438" cy="336550"/>
            </a:xfrm>
            <a:custGeom>
              <a:avLst/>
              <a:gdLst>
                <a:gd name="T0" fmla="*/ 40 w 40"/>
                <a:gd name="T1" fmla="*/ 178 h 186"/>
                <a:gd name="T2" fmla="*/ 20 w 40"/>
                <a:gd name="T3" fmla="*/ 186 h 186"/>
                <a:gd name="T4" fmla="*/ 20 w 40"/>
                <a:gd name="T5" fmla="*/ 186 h 186"/>
                <a:gd name="T6" fmla="*/ 0 w 40"/>
                <a:gd name="T7" fmla="*/ 178 h 186"/>
                <a:gd name="T8" fmla="*/ 0 w 40"/>
                <a:gd name="T9" fmla="*/ 8 h 186"/>
                <a:gd name="T10" fmla="*/ 20 w 40"/>
                <a:gd name="T11" fmla="*/ 0 h 186"/>
                <a:gd name="T12" fmla="*/ 20 w 40"/>
                <a:gd name="T13" fmla="*/ 0 h 186"/>
                <a:gd name="T14" fmla="*/ 40 w 40"/>
                <a:gd name="T15" fmla="*/ 8 h 186"/>
                <a:gd name="T16" fmla="*/ 40 w 40"/>
                <a:gd name="T17" fmla="*/ 17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86">
                  <a:moveTo>
                    <a:pt x="40" y="178"/>
                  </a:moveTo>
                  <a:cubicBezTo>
                    <a:pt x="40" y="183"/>
                    <a:pt x="31" y="186"/>
                    <a:pt x="20" y="186"/>
                  </a:cubicBezTo>
                  <a:cubicBezTo>
                    <a:pt x="20" y="186"/>
                    <a:pt x="20" y="186"/>
                    <a:pt x="20" y="186"/>
                  </a:cubicBezTo>
                  <a:cubicBezTo>
                    <a:pt x="9" y="186"/>
                    <a:pt x="0" y="183"/>
                    <a:pt x="0" y="178"/>
                  </a:cubicBezTo>
                  <a:cubicBezTo>
                    <a:pt x="0" y="8"/>
                    <a:pt x="0" y="8"/>
                    <a:pt x="0" y="8"/>
                  </a:cubicBezTo>
                  <a:cubicBezTo>
                    <a:pt x="0" y="3"/>
                    <a:pt x="9" y="0"/>
                    <a:pt x="20" y="0"/>
                  </a:cubicBezTo>
                  <a:cubicBezTo>
                    <a:pt x="20" y="0"/>
                    <a:pt x="20" y="0"/>
                    <a:pt x="20" y="0"/>
                  </a:cubicBezTo>
                  <a:cubicBezTo>
                    <a:pt x="31" y="0"/>
                    <a:pt x="40" y="3"/>
                    <a:pt x="40" y="8"/>
                  </a:cubicBezTo>
                  <a:lnTo>
                    <a:pt x="40" y="178"/>
                  </a:lnTo>
                  <a:close/>
                </a:path>
              </a:pathLst>
            </a:custGeom>
            <a:solidFill>
              <a:srgbClr val="4F854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0511" name="Freeform 79"/>
            <p:cNvSpPr>
              <a:spLocks noChangeArrowheads="1"/>
            </p:cNvSpPr>
            <p:nvPr/>
          </p:nvSpPr>
          <p:spPr bwMode="auto">
            <a:xfrm>
              <a:off x="2287587" y="163512"/>
              <a:ext cx="666750" cy="774700"/>
            </a:xfrm>
            <a:custGeom>
              <a:avLst/>
              <a:gdLst>
                <a:gd name="T0" fmla="*/ 260 w 370"/>
                <a:gd name="T1" fmla="*/ 303 h 428"/>
                <a:gd name="T2" fmla="*/ 352 w 370"/>
                <a:gd name="T3" fmla="*/ 287 h 428"/>
                <a:gd name="T4" fmla="*/ 245 w 370"/>
                <a:gd name="T5" fmla="*/ 206 h 428"/>
                <a:gd name="T6" fmla="*/ 326 w 370"/>
                <a:gd name="T7" fmla="*/ 183 h 428"/>
                <a:gd name="T8" fmla="*/ 233 w 370"/>
                <a:gd name="T9" fmla="*/ 119 h 428"/>
                <a:gd name="T10" fmla="*/ 271 w 370"/>
                <a:gd name="T11" fmla="*/ 103 h 428"/>
                <a:gd name="T12" fmla="*/ 186 w 370"/>
                <a:gd name="T13" fmla="*/ 0 h 428"/>
                <a:gd name="T14" fmla="*/ 89 w 370"/>
                <a:gd name="T15" fmla="*/ 102 h 428"/>
                <a:gd name="T16" fmla="*/ 136 w 370"/>
                <a:gd name="T17" fmla="*/ 120 h 428"/>
                <a:gd name="T18" fmla="*/ 44 w 370"/>
                <a:gd name="T19" fmla="*/ 183 h 428"/>
                <a:gd name="T20" fmla="*/ 124 w 370"/>
                <a:gd name="T21" fmla="*/ 206 h 428"/>
                <a:gd name="T22" fmla="*/ 17 w 370"/>
                <a:gd name="T23" fmla="*/ 287 h 428"/>
                <a:gd name="T24" fmla="*/ 109 w 370"/>
                <a:gd name="T25" fmla="*/ 303 h 428"/>
                <a:gd name="T26" fmla="*/ 0 w 370"/>
                <a:gd name="T27" fmla="*/ 395 h 428"/>
                <a:gd name="T28" fmla="*/ 185 w 370"/>
                <a:gd name="T29" fmla="*/ 428 h 428"/>
                <a:gd name="T30" fmla="*/ 370 w 370"/>
                <a:gd name="T31" fmla="*/ 395 h 428"/>
                <a:gd name="T32" fmla="*/ 260 w 370"/>
                <a:gd name="T33" fmla="*/ 30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0" h="428">
                  <a:moveTo>
                    <a:pt x="260" y="303"/>
                  </a:moveTo>
                  <a:cubicBezTo>
                    <a:pt x="288" y="304"/>
                    <a:pt x="331" y="301"/>
                    <a:pt x="352" y="287"/>
                  </a:cubicBezTo>
                  <a:cubicBezTo>
                    <a:pt x="311" y="271"/>
                    <a:pt x="267" y="234"/>
                    <a:pt x="245" y="206"/>
                  </a:cubicBezTo>
                  <a:cubicBezTo>
                    <a:pt x="281" y="202"/>
                    <a:pt x="298" y="202"/>
                    <a:pt x="326" y="183"/>
                  </a:cubicBezTo>
                  <a:cubicBezTo>
                    <a:pt x="288" y="175"/>
                    <a:pt x="247" y="140"/>
                    <a:pt x="233" y="119"/>
                  </a:cubicBezTo>
                  <a:cubicBezTo>
                    <a:pt x="252" y="113"/>
                    <a:pt x="253" y="112"/>
                    <a:pt x="271" y="103"/>
                  </a:cubicBezTo>
                  <a:cubicBezTo>
                    <a:pt x="226" y="77"/>
                    <a:pt x="195" y="33"/>
                    <a:pt x="186" y="0"/>
                  </a:cubicBezTo>
                  <a:cubicBezTo>
                    <a:pt x="168" y="53"/>
                    <a:pt x="140" y="83"/>
                    <a:pt x="89" y="102"/>
                  </a:cubicBezTo>
                  <a:cubicBezTo>
                    <a:pt x="105" y="112"/>
                    <a:pt x="119" y="117"/>
                    <a:pt x="136" y="120"/>
                  </a:cubicBezTo>
                  <a:cubicBezTo>
                    <a:pt x="122" y="141"/>
                    <a:pt x="82" y="175"/>
                    <a:pt x="44" y="183"/>
                  </a:cubicBezTo>
                  <a:cubicBezTo>
                    <a:pt x="71" y="202"/>
                    <a:pt x="89" y="202"/>
                    <a:pt x="124" y="206"/>
                  </a:cubicBezTo>
                  <a:cubicBezTo>
                    <a:pt x="102" y="234"/>
                    <a:pt x="58" y="271"/>
                    <a:pt x="17" y="287"/>
                  </a:cubicBezTo>
                  <a:cubicBezTo>
                    <a:pt x="39" y="301"/>
                    <a:pt x="81" y="304"/>
                    <a:pt x="109" y="303"/>
                  </a:cubicBezTo>
                  <a:cubicBezTo>
                    <a:pt x="95" y="332"/>
                    <a:pt x="31" y="382"/>
                    <a:pt x="0" y="395"/>
                  </a:cubicBezTo>
                  <a:cubicBezTo>
                    <a:pt x="66" y="425"/>
                    <a:pt x="132" y="428"/>
                    <a:pt x="185" y="428"/>
                  </a:cubicBezTo>
                  <a:cubicBezTo>
                    <a:pt x="238" y="428"/>
                    <a:pt x="304" y="425"/>
                    <a:pt x="370" y="395"/>
                  </a:cubicBezTo>
                  <a:cubicBezTo>
                    <a:pt x="339" y="382"/>
                    <a:pt x="275" y="332"/>
                    <a:pt x="260" y="303"/>
                  </a:cubicBezTo>
                  <a:close/>
                </a:path>
              </a:pathLst>
            </a:custGeom>
            <a:solidFill>
              <a:srgbClr val="4F854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0512" name="Freeform 80"/>
            <p:cNvSpPr>
              <a:spLocks noChangeArrowheads="1"/>
            </p:cNvSpPr>
            <p:nvPr/>
          </p:nvSpPr>
          <p:spPr bwMode="auto">
            <a:xfrm>
              <a:off x="2249487" y="757237"/>
              <a:ext cx="77788" cy="360363"/>
            </a:xfrm>
            <a:custGeom>
              <a:avLst/>
              <a:gdLst>
                <a:gd name="T0" fmla="*/ 43 w 43"/>
                <a:gd name="T1" fmla="*/ 190 h 199"/>
                <a:gd name="T2" fmla="*/ 22 w 43"/>
                <a:gd name="T3" fmla="*/ 199 h 199"/>
                <a:gd name="T4" fmla="*/ 22 w 43"/>
                <a:gd name="T5" fmla="*/ 199 h 199"/>
                <a:gd name="T6" fmla="*/ 0 w 43"/>
                <a:gd name="T7" fmla="*/ 190 h 199"/>
                <a:gd name="T8" fmla="*/ 0 w 43"/>
                <a:gd name="T9" fmla="*/ 9 h 199"/>
                <a:gd name="T10" fmla="*/ 22 w 43"/>
                <a:gd name="T11" fmla="*/ 0 h 199"/>
                <a:gd name="T12" fmla="*/ 22 w 43"/>
                <a:gd name="T13" fmla="*/ 0 h 199"/>
                <a:gd name="T14" fmla="*/ 43 w 43"/>
                <a:gd name="T15" fmla="*/ 9 h 199"/>
                <a:gd name="T16" fmla="*/ 43 w 43"/>
                <a:gd name="T17" fmla="*/ 19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199">
                  <a:moveTo>
                    <a:pt x="43" y="190"/>
                  </a:moveTo>
                  <a:cubicBezTo>
                    <a:pt x="43" y="195"/>
                    <a:pt x="34" y="199"/>
                    <a:pt x="22" y="199"/>
                  </a:cubicBezTo>
                  <a:cubicBezTo>
                    <a:pt x="22" y="199"/>
                    <a:pt x="22" y="199"/>
                    <a:pt x="22" y="199"/>
                  </a:cubicBezTo>
                  <a:cubicBezTo>
                    <a:pt x="10" y="199"/>
                    <a:pt x="0" y="195"/>
                    <a:pt x="0" y="190"/>
                  </a:cubicBezTo>
                  <a:cubicBezTo>
                    <a:pt x="0" y="9"/>
                    <a:pt x="0" y="9"/>
                    <a:pt x="0" y="9"/>
                  </a:cubicBezTo>
                  <a:cubicBezTo>
                    <a:pt x="0" y="4"/>
                    <a:pt x="10" y="0"/>
                    <a:pt x="22" y="0"/>
                  </a:cubicBezTo>
                  <a:cubicBezTo>
                    <a:pt x="22" y="0"/>
                    <a:pt x="22" y="0"/>
                    <a:pt x="22" y="0"/>
                  </a:cubicBezTo>
                  <a:cubicBezTo>
                    <a:pt x="34" y="0"/>
                    <a:pt x="43" y="4"/>
                    <a:pt x="43" y="9"/>
                  </a:cubicBezTo>
                  <a:lnTo>
                    <a:pt x="43" y="190"/>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0513" name="Freeform 81"/>
            <p:cNvSpPr>
              <a:spLocks noChangeArrowheads="1"/>
            </p:cNvSpPr>
            <p:nvPr/>
          </p:nvSpPr>
          <p:spPr bwMode="auto">
            <a:xfrm>
              <a:off x="1931987" y="111125"/>
              <a:ext cx="714375" cy="828675"/>
            </a:xfrm>
            <a:custGeom>
              <a:avLst/>
              <a:gdLst>
                <a:gd name="T0" fmla="*/ 278 w 396"/>
                <a:gd name="T1" fmla="*/ 324 h 458"/>
                <a:gd name="T2" fmla="*/ 377 w 396"/>
                <a:gd name="T3" fmla="*/ 307 h 458"/>
                <a:gd name="T4" fmla="*/ 263 w 396"/>
                <a:gd name="T5" fmla="*/ 221 h 458"/>
                <a:gd name="T6" fmla="*/ 349 w 396"/>
                <a:gd name="T7" fmla="*/ 196 h 458"/>
                <a:gd name="T8" fmla="*/ 249 w 396"/>
                <a:gd name="T9" fmla="*/ 128 h 458"/>
                <a:gd name="T10" fmla="*/ 290 w 396"/>
                <a:gd name="T11" fmla="*/ 111 h 458"/>
                <a:gd name="T12" fmla="*/ 199 w 396"/>
                <a:gd name="T13" fmla="*/ 0 h 458"/>
                <a:gd name="T14" fmla="*/ 95 w 396"/>
                <a:gd name="T15" fmla="*/ 109 h 458"/>
                <a:gd name="T16" fmla="*/ 146 w 396"/>
                <a:gd name="T17" fmla="*/ 129 h 458"/>
                <a:gd name="T18" fmla="*/ 47 w 396"/>
                <a:gd name="T19" fmla="*/ 196 h 458"/>
                <a:gd name="T20" fmla="*/ 133 w 396"/>
                <a:gd name="T21" fmla="*/ 221 h 458"/>
                <a:gd name="T22" fmla="*/ 19 w 396"/>
                <a:gd name="T23" fmla="*/ 307 h 458"/>
                <a:gd name="T24" fmla="*/ 118 w 396"/>
                <a:gd name="T25" fmla="*/ 324 h 458"/>
                <a:gd name="T26" fmla="*/ 0 w 396"/>
                <a:gd name="T27" fmla="*/ 423 h 458"/>
                <a:gd name="T28" fmla="*/ 199 w 396"/>
                <a:gd name="T29" fmla="*/ 458 h 458"/>
                <a:gd name="T30" fmla="*/ 396 w 396"/>
                <a:gd name="T31" fmla="*/ 423 h 458"/>
                <a:gd name="T32" fmla="*/ 278 w 396"/>
                <a:gd name="T33" fmla="*/ 324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6" h="458">
                  <a:moveTo>
                    <a:pt x="278" y="324"/>
                  </a:moveTo>
                  <a:cubicBezTo>
                    <a:pt x="308" y="325"/>
                    <a:pt x="354" y="322"/>
                    <a:pt x="377" y="307"/>
                  </a:cubicBezTo>
                  <a:cubicBezTo>
                    <a:pt x="333" y="290"/>
                    <a:pt x="286" y="251"/>
                    <a:pt x="263" y="221"/>
                  </a:cubicBezTo>
                  <a:cubicBezTo>
                    <a:pt x="300" y="216"/>
                    <a:pt x="319" y="216"/>
                    <a:pt x="349" y="196"/>
                  </a:cubicBezTo>
                  <a:cubicBezTo>
                    <a:pt x="308" y="188"/>
                    <a:pt x="265" y="150"/>
                    <a:pt x="249" y="128"/>
                  </a:cubicBezTo>
                  <a:cubicBezTo>
                    <a:pt x="270" y="122"/>
                    <a:pt x="271" y="121"/>
                    <a:pt x="290" y="111"/>
                  </a:cubicBezTo>
                  <a:cubicBezTo>
                    <a:pt x="241" y="83"/>
                    <a:pt x="208" y="36"/>
                    <a:pt x="199" y="0"/>
                  </a:cubicBezTo>
                  <a:cubicBezTo>
                    <a:pt x="180" y="57"/>
                    <a:pt x="150" y="90"/>
                    <a:pt x="95" y="109"/>
                  </a:cubicBezTo>
                  <a:cubicBezTo>
                    <a:pt x="112" y="121"/>
                    <a:pt x="127" y="126"/>
                    <a:pt x="146" y="129"/>
                  </a:cubicBezTo>
                  <a:cubicBezTo>
                    <a:pt x="130" y="151"/>
                    <a:pt x="88" y="188"/>
                    <a:pt x="47" y="196"/>
                  </a:cubicBezTo>
                  <a:cubicBezTo>
                    <a:pt x="77" y="216"/>
                    <a:pt x="96" y="216"/>
                    <a:pt x="133" y="221"/>
                  </a:cubicBezTo>
                  <a:cubicBezTo>
                    <a:pt x="110" y="251"/>
                    <a:pt x="63" y="290"/>
                    <a:pt x="19" y="307"/>
                  </a:cubicBezTo>
                  <a:cubicBezTo>
                    <a:pt x="42" y="322"/>
                    <a:pt x="87" y="325"/>
                    <a:pt x="118" y="324"/>
                  </a:cubicBezTo>
                  <a:cubicBezTo>
                    <a:pt x="102" y="355"/>
                    <a:pt x="33" y="409"/>
                    <a:pt x="0" y="423"/>
                  </a:cubicBezTo>
                  <a:cubicBezTo>
                    <a:pt x="71" y="454"/>
                    <a:pt x="142" y="458"/>
                    <a:pt x="199" y="458"/>
                  </a:cubicBezTo>
                  <a:cubicBezTo>
                    <a:pt x="255" y="458"/>
                    <a:pt x="325" y="454"/>
                    <a:pt x="396" y="423"/>
                  </a:cubicBezTo>
                  <a:cubicBezTo>
                    <a:pt x="363" y="409"/>
                    <a:pt x="294" y="355"/>
                    <a:pt x="278" y="324"/>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0514" name="Freeform 82"/>
            <p:cNvSpPr>
              <a:spLocks noChangeArrowheads="1"/>
            </p:cNvSpPr>
            <p:nvPr/>
          </p:nvSpPr>
          <p:spPr bwMode="auto">
            <a:xfrm>
              <a:off x="3321050" y="750887"/>
              <a:ext cx="76200" cy="354013"/>
            </a:xfrm>
            <a:custGeom>
              <a:avLst/>
              <a:gdLst>
                <a:gd name="T0" fmla="*/ 42 w 42"/>
                <a:gd name="T1" fmla="*/ 187 h 195"/>
                <a:gd name="T2" fmla="*/ 21 w 42"/>
                <a:gd name="T3" fmla="*/ 195 h 195"/>
                <a:gd name="T4" fmla="*/ 21 w 42"/>
                <a:gd name="T5" fmla="*/ 195 h 195"/>
                <a:gd name="T6" fmla="*/ 0 w 42"/>
                <a:gd name="T7" fmla="*/ 187 h 195"/>
                <a:gd name="T8" fmla="*/ 0 w 42"/>
                <a:gd name="T9" fmla="*/ 9 h 195"/>
                <a:gd name="T10" fmla="*/ 21 w 42"/>
                <a:gd name="T11" fmla="*/ 0 h 195"/>
                <a:gd name="T12" fmla="*/ 21 w 42"/>
                <a:gd name="T13" fmla="*/ 0 h 195"/>
                <a:gd name="T14" fmla="*/ 42 w 42"/>
                <a:gd name="T15" fmla="*/ 9 h 195"/>
                <a:gd name="T16" fmla="*/ 42 w 42"/>
                <a:gd name="T17" fmla="*/ 18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195">
                  <a:moveTo>
                    <a:pt x="42" y="187"/>
                  </a:moveTo>
                  <a:cubicBezTo>
                    <a:pt x="42" y="191"/>
                    <a:pt x="33" y="195"/>
                    <a:pt x="21" y="195"/>
                  </a:cubicBezTo>
                  <a:cubicBezTo>
                    <a:pt x="21" y="195"/>
                    <a:pt x="21" y="195"/>
                    <a:pt x="21" y="195"/>
                  </a:cubicBezTo>
                  <a:cubicBezTo>
                    <a:pt x="10" y="195"/>
                    <a:pt x="0" y="191"/>
                    <a:pt x="0" y="187"/>
                  </a:cubicBezTo>
                  <a:cubicBezTo>
                    <a:pt x="0" y="9"/>
                    <a:pt x="0" y="9"/>
                    <a:pt x="0" y="9"/>
                  </a:cubicBezTo>
                  <a:cubicBezTo>
                    <a:pt x="0" y="4"/>
                    <a:pt x="10" y="0"/>
                    <a:pt x="21" y="0"/>
                  </a:cubicBezTo>
                  <a:cubicBezTo>
                    <a:pt x="21" y="0"/>
                    <a:pt x="21" y="0"/>
                    <a:pt x="21" y="0"/>
                  </a:cubicBezTo>
                  <a:cubicBezTo>
                    <a:pt x="33" y="0"/>
                    <a:pt x="42" y="4"/>
                    <a:pt x="42" y="9"/>
                  </a:cubicBezTo>
                  <a:lnTo>
                    <a:pt x="42" y="187"/>
                  </a:lnTo>
                  <a:close/>
                </a:path>
              </a:pathLst>
            </a:custGeom>
            <a:solidFill>
              <a:srgbClr val="4F854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0515" name="Freeform 83"/>
            <p:cNvSpPr>
              <a:spLocks noChangeArrowheads="1"/>
            </p:cNvSpPr>
            <p:nvPr/>
          </p:nvSpPr>
          <p:spPr bwMode="auto">
            <a:xfrm>
              <a:off x="3019425" y="142875"/>
              <a:ext cx="677863" cy="787400"/>
            </a:xfrm>
            <a:custGeom>
              <a:avLst/>
              <a:gdLst>
                <a:gd name="T0" fmla="*/ 265 w 376"/>
                <a:gd name="T1" fmla="*/ 308 h 435"/>
                <a:gd name="T2" fmla="*/ 358 w 376"/>
                <a:gd name="T3" fmla="*/ 292 h 435"/>
                <a:gd name="T4" fmla="*/ 250 w 376"/>
                <a:gd name="T5" fmla="*/ 210 h 435"/>
                <a:gd name="T6" fmla="*/ 332 w 376"/>
                <a:gd name="T7" fmla="*/ 186 h 435"/>
                <a:gd name="T8" fmla="*/ 237 w 376"/>
                <a:gd name="T9" fmla="*/ 122 h 435"/>
                <a:gd name="T10" fmla="*/ 276 w 376"/>
                <a:gd name="T11" fmla="*/ 105 h 435"/>
                <a:gd name="T12" fmla="*/ 190 w 376"/>
                <a:gd name="T13" fmla="*/ 0 h 435"/>
                <a:gd name="T14" fmla="*/ 91 w 376"/>
                <a:gd name="T15" fmla="*/ 104 h 435"/>
                <a:gd name="T16" fmla="*/ 139 w 376"/>
                <a:gd name="T17" fmla="*/ 123 h 435"/>
                <a:gd name="T18" fmla="*/ 45 w 376"/>
                <a:gd name="T19" fmla="*/ 186 h 435"/>
                <a:gd name="T20" fmla="*/ 127 w 376"/>
                <a:gd name="T21" fmla="*/ 210 h 435"/>
                <a:gd name="T22" fmla="*/ 18 w 376"/>
                <a:gd name="T23" fmla="*/ 292 h 435"/>
                <a:gd name="T24" fmla="*/ 112 w 376"/>
                <a:gd name="T25" fmla="*/ 308 h 435"/>
                <a:gd name="T26" fmla="*/ 0 w 376"/>
                <a:gd name="T27" fmla="*/ 402 h 435"/>
                <a:gd name="T28" fmla="*/ 189 w 376"/>
                <a:gd name="T29" fmla="*/ 435 h 435"/>
                <a:gd name="T30" fmla="*/ 376 w 376"/>
                <a:gd name="T31" fmla="*/ 402 h 435"/>
                <a:gd name="T32" fmla="*/ 265 w 376"/>
                <a:gd name="T33" fmla="*/ 308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6" h="435">
                  <a:moveTo>
                    <a:pt x="265" y="308"/>
                  </a:moveTo>
                  <a:cubicBezTo>
                    <a:pt x="293" y="309"/>
                    <a:pt x="337" y="306"/>
                    <a:pt x="358" y="292"/>
                  </a:cubicBezTo>
                  <a:cubicBezTo>
                    <a:pt x="317" y="275"/>
                    <a:pt x="272" y="238"/>
                    <a:pt x="250" y="210"/>
                  </a:cubicBezTo>
                  <a:cubicBezTo>
                    <a:pt x="285" y="205"/>
                    <a:pt x="303" y="205"/>
                    <a:pt x="332" y="186"/>
                  </a:cubicBezTo>
                  <a:cubicBezTo>
                    <a:pt x="293" y="179"/>
                    <a:pt x="252" y="142"/>
                    <a:pt x="237" y="122"/>
                  </a:cubicBezTo>
                  <a:cubicBezTo>
                    <a:pt x="257" y="116"/>
                    <a:pt x="258" y="115"/>
                    <a:pt x="276" y="105"/>
                  </a:cubicBezTo>
                  <a:cubicBezTo>
                    <a:pt x="230" y="79"/>
                    <a:pt x="198" y="34"/>
                    <a:pt x="190" y="0"/>
                  </a:cubicBezTo>
                  <a:cubicBezTo>
                    <a:pt x="171" y="54"/>
                    <a:pt x="142" y="85"/>
                    <a:pt x="91" y="104"/>
                  </a:cubicBezTo>
                  <a:cubicBezTo>
                    <a:pt x="107" y="115"/>
                    <a:pt x="121" y="119"/>
                    <a:pt x="139" y="123"/>
                  </a:cubicBezTo>
                  <a:cubicBezTo>
                    <a:pt x="124" y="144"/>
                    <a:pt x="84" y="179"/>
                    <a:pt x="45" y="186"/>
                  </a:cubicBezTo>
                  <a:cubicBezTo>
                    <a:pt x="73" y="205"/>
                    <a:pt x="91" y="205"/>
                    <a:pt x="127" y="210"/>
                  </a:cubicBezTo>
                  <a:cubicBezTo>
                    <a:pt x="105" y="238"/>
                    <a:pt x="60" y="275"/>
                    <a:pt x="18" y="292"/>
                  </a:cubicBezTo>
                  <a:cubicBezTo>
                    <a:pt x="40" y="306"/>
                    <a:pt x="83" y="309"/>
                    <a:pt x="112" y="308"/>
                  </a:cubicBezTo>
                  <a:cubicBezTo>
                    <a:pt x="97" y="338"/>
                    <a:pt x="32" y="388"/>
                    <a:pt x="0" y="402"/>
                  </a:cubicBezTo>
                  <a:cubicBezTo>
                    <a:pt x="67" y="431"/>
                    <a:pt x="135" y="435"/>
                    <a:pt x="189" y="435"/>
                  </a:cubicBezTo>
                  <a:cubicBezTo>
                    <a:pt x="243" y="435"/>
                    <a:pt x="309" y="431"/>
                    <a:pt x="376" y="402"/>
                  </a:cubicBezTo>
                  <a:cubicBezTo>
                    <a:pt x="345" y="388"/>
                    <a:pt x="279" y="338"/>
                    <a:pt x="265" y="308"/>
                  </a:cubicBezTo>
                  <a:close/>
                </a:path>
              </a:pathLst>
            </a:custGeom>
            <a:solidFill>
              <a:srgbClr val="4F854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0516" name="Freeform 84"/>
            <p:cNvSpPr>
              <a:spLocks noChangeArrowheads="1"/>
            </p:cNvSpPr>
            <p:nvPr/>
          </p:nvSpPr>
          <p:spPr bwMode="auto">
            <a:xfrm>
              <a:off x="2922587" y="706437"/>
              <a:ext cx="84138" cy="392113"/>
            </a:xfrm>
            <a:custGeom>
              <a:avLst/>
              <a:gdLst>
                <a:gd name="T0" fmla="*/ 47 w 47"/>
                <a:gd name="T1" fmla="*/ 208 h 217"/>
                <a:gd name="T2" fmla="*/ 23 w 47"/>
                <a:gd name="T3" fmla="*/ 217 h 217"/>
                <a:gd name="T4" fmla="*/ 23 w 47"/>
                <a:gd name="T5" fmla="*/ 217 h 217"/>
                <a:gd name="T6" fmla="*/ 0 w 47"/>
                <a:gd name="T7" fmla="*/ 208 h 217"/>
                <a:gd name="T8" fmla="*/ 0 w 47"/>
                <a:gd name="T9" fmla="*/ 9 h 217"/>
                <a:gd name="T10" fmla="*/ 23 w 47"/>
                <a:gd name="T11" fmla="*/ 0 h 217"/>
                <a:gd name="T12" fmla="*/ 23 w 47"/>
                <a:gd name="T13" fmla="*/ 0 h 217"/>
                <a:gd name="T14" fmla="*/ 47 w 47"/>
                <a:gd name="T15" fmla="*/ 9 h 217"/>
                <a:gd name="T16" fmla="*/ 47 w 47"/>
                <a:gd name="T17" fmla="*/ 20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217">
                  <a:moveTo>
                    <a:pt x="47" y="208"/>
                  </a:moveTo>
                  <a:cubicBezTo>
                    <a:pt x="47" y="213"/>
                    <a:pt x="36" y="217"/>
                    <a:pt x="23" y="217"/>
                  </a:cubicBezTo>
                  <a:cubicBezTo>
                    <a:pt x="23" y="217"/>
                    <a:pt x="23" y="217"/>
                    <a:pt x="23" y="217"/>
                  </a:cubicBezTo>
                  <a:cubicBezTo>
                    <a:pt x="10" y="217"/>
                    <a:pt x="0" y="213"/>
                    <a:pt x="0" y="208"/>
                  </a:cubicBezTo>
                  <a:cubicBezTo>
                    <a:pt x="0" y="9"/>
                    <a:pt x="0" y="9"/>
                    <a:pt x="0" y="9"/>
                  </a:cubicBezTo>
                  <a:cubicBezTo>
                    <a:pt x="0" y="4"/>
                    <a:pt x="10" y="0"/>
                    <a:pt x="23" y="0"/>
                  </a:cubicBezTo>
                  <a:cubicBezTo>
                    <a:pt x="23" y="0"/>
                    <a:pt x="23" y="0"/>
                    <a:pt x="23" y="0"/>
                  </a:cubicBezTo>
                  <a:cubicBezTo>
                    <a:pt x="36" y="0"/>
                    <a:pt x="47" y="4"/>
                    <a:pt x="47" y="9"/>
                  </a:cubicBezTo>
                  <a:lnTo>
                    <a:pt x="47" y="208"/>
                  </a:ln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0517" name="Freeform 85"/>
            <p:cNvSpPr>
              <a:spLocks noChangeArrowheads="1"/>
            </p:cNvSpPr>
            <p:nvPr/>
          </p:nvSpPr>
          <p:spPr bwMode="auto">
            <a:xfrm>
              <a:off x="2574925" y="0"/>
              <a:ext cx="777875" cy="904875"/>
            </a:xfrm>
            <a:custGeom>
              <a:avLst/>
              <a:gdLst>
                <a:gd name="T0" fmla="*/ 304 w 432"/>
                <a:gd name="T1" fmla="*/ 354 h 500"/>
                <a:gd name="T2" fmla="*/ 412 w 432"/>
                <a:gd name="T3" fmla="*/ 335 h 500"/>
                <a:gd name="T4" fmla="*/ 287 w 432"/>
                <a:gd name="T5" fmla="*/ 241 h 500"/>
                <a:gd name="T6" fmla="*/ 381 w 432"/>
                <a:gd name="T7" fmla="*/ 213 h 500"/>
                <a:gd name="T8" fmla="*/ 272 w 432"/>
                <a:gd name="T9" fmla="*/ 139 h 500"/>
                <a:gd name="T10" fmla="*/ 317 w 432"/>
                <a:gd name="T11" fmla="*/ 120 h 500"/>
                <a:gd name="T12" fmla="*/ 218 w 432"/>
                <a:gd name="T13" fmla="*/ 0 h 500"/>
                <a:gd name="T14" fmla="*/ 104 w 432"/>
                <a:gd name="T15" fmla="*/ 119 h 500"/>
                <a:gd name="T16" fmla="*/ 159 w 432"/>
                <a:gd name="T17" fmla="*/ 141 h 500"/>
                <a:gd name="T18" fmla="*/ 51 w 432"/>
                <a:gd name="T19" fmla="*/ 213 h 500"/>
                <a:gd name="T20" fmla="*/ 145 w 432"/>
                <a:gd name="T21" fmla="*/ 241 h 500"/>
                <a:gd name="T22" fmla="*/ 21 w 432"/>
                <a:gd name="T23" fmla="*/ 335 h 500"/>
                <a:gd name="T24" fmla="*/ 128 w 432"/>
                <a:gd name="T25" fmla="*/ 354 h 500"/>
                <a:gd name="T26" fmla="*/ 0 w 432"/>
                <a:gd name="T27" fmla="*/ 461 h 500"/>
                <a:gd name="T28" fmla="*/ 217 w 432"/>
                <a:gd name="T29" fmla="*/ 500 h 500"/>
                <a:gd name="T30" fmla="*/ 432 w 432"/>
                <a:gd name="T31" fmla="*/ 461 h 500"/>
                <a:gd name="T32" fmla="*/ 304 w 432"/>
                <a:gd name="T33" fmla="*/ 354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2" h="500">
                  <a:moveTo>
                    <a:pt x="304" y="354"/>
                  </a:moveTo>
                  <a:cubicBezTo>
                    <a:pt x="337" y="355"/>
                    <a:pt x="387" y="351"/>
                    <a:pt x="412" y="335"/>
                  </a:cubicBezTo>
                  <a:cubicBezTo>
                    <a:pt x="364" y="316"/>
                    <a:pt x="312" y="273"/>
                    <a:pt x="287" y="241"/>
                  </a:cubicBezTo>
                  <a:cubicBezTo>
                    <a:pt x="328" y="236"/>
                    <a:pt x="348" y="236"/>
                    <a:pt x="381" y="213"/>
                  </a:cubicBezTo>
                  <a:cubicBezTo>
                    <a:pt x="337" y="205"/>
                    <a:pt x="289" y="163"/>
                    <a:pt x="272" y="139"/>
                  </a:cubicBezTo>
                  <a:cubicBezTo>
                    <a:pt x="295" y="133"/>
                    <a:pt x="296" y="131"/>
                    <a:pt x="317" y="120"/>
                  </a:cubicBezTo>
                  <a:cubicBezTo>
                    <a:pt x="264" y="91"/>
                    <a:pt x="228" y="39"/>
                    <a:pt x="218"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1" y="335"/>
                  </a:cubicBezTo>
                  <a:cubicBezTo>
                    <a:pt x="46"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0518" name="Freeform 86"/>
            <p:cNvSpPr>
              <a:spLocks noChangeArrowheads="1"/>
            </p:cNvSpPr>
            <p:nvPr/>
          </p:nvSpPr>
          <p:spPr bwMode="auto">
            <a:xfrm>
              <a:off x="2981325" y="839787"/>
              <a:ext cx="61913" cy="284163"/>
            </a:xfrm>
            <a:custGeom>
              <a:avLst/>
              <a:gdLst>
                <a:gd name="T0" fmla="*/ 34 w 34"/>
                <a:gd name="T1" fmla="*/ 150 h 157"/>
                <a:gd name="T2" fmla="*/ 17 w 34"/>
                <a:gd name="T3" fmla="*/ 157 h 157"/>
                <a:gd name="T4" fmla="*/ 17 w 34"/>
                <a:gd name="T5" fmla="*/ 157 h 157"/>
                <a:gd name="T6" fmla="*/ 0 w 34"/>
                <a:gd name="T7" fmla="*/ 150 h 157"/>
                <a:gd name="T8" fmla="*/ 0 w 34"/>
                <a:gd name="T9" fmla="*/ 7 h 157"/>
                <a:gd name="T10" fmla="*/ 17 w 34"/>
                <a:gd name="T11" fmla="*/ 0 h 157"/>
                <a:gd name="T12" fmla="*/ 17 w 34"/>
                <a:gd name="T13" fmla="*/ 0 h 157"/>
                <a:gd name="T14" fmla="*/ 34 w 34"/>
                <a:gd name="T15" fmla="*/ 7 h 157"/>
                <a:gd name="T16" fmla="*/ 34 w 34"/>
                <a:gd name="T17" fmla="*/ 15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57">
                  <a:moveTo>
                    <a:pt x="34" y="150"/>
                  </a:moveTo>
                  <a:cubicBezTo>
                    <a:pt x="34" y="154"/>
                    <a:pt x="27" y="157"/>
                    <a:pt x="17" y="157"/>
                  </a:cubicBezTo>
                  <a:cubicBezTo>
                    <a:pt x="17" y="157"/>
                    <a:pt x="17" y="157"/>
                    <a:pt x="17" y="157"/>
                  </a:cubicBezTo>
                  <a:cubicBezTo>
                    <a:pt x="8" y="157"/>
                    <a:pt x="0" y="154"/>
                    <a:pt x="0" y="150"/>
                  </a:cubicBezTo>
                  <a:cubicBezTo>
                    <a:pt x="0" y="7"/>
                    <a:pt x="0" y="7"/>
                    <a:pt x="0" y="7"/>
                  </a:cubicBezTo>
                  <a:cubicBezTo>
                    <a:pt x="0" y="3"/>
                    <a:pt x="8" y="0"/>
                    <a:pt x="17" y="0"/>
                  </a:cubicBezTo>
                  <a:cubicBezTo>
                    <a:pt x="17" y="0"/>
                    <a:pt x="17" y="0"/>
                    <a:pt x="17" y="0"/>
                  </a:cubicBezTo>
                  <a:cubicBezTo>
                    <a:pt x="27" y="0"/>
                    <a:pt x="34" y="3"/>
                    <a:pt x="34" y="7"/>
                  </a:cubicBezTo>
                  <a:lnTo>
                    <a:pt x="34" y="150"/>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0519" name="Freeform 87"/>
            <p:cNvSpPr>
              <a:spLocks noChangeArrowheads="1"/>
            </p:cNvSpPr>
            <p:nvPr/>
          </p:nvSpPr>
          <p:spPr bwMode="auto">
            <a:xfrm>
              <a:off x="2732087" y="327025"/>
              <a:ext cx="563563" cy="655638"/>
            </a:xfrm>
            <a:custGeom>
              <a:avLst/>
              <a:gdLst>
                <a:gd name="T0" fmla="*/ 220 w 313"/>
                <a:gd name="T1" fmla="*/ 257 h 362"/>
                <a:gd name="T2" fmla="*/ 298 w 313"/>
                <a:gd name="T3" fmla="*/ 243 h 362"/>
                <a:gd name="T4" fmla="*/ 207 w 313"/>
                <a:gd name="T5" fmla="*/ 175 h 362"/>
                <a:gd name="T6" fmla="*/ 275 w 313"/>
                <a:gd name="T7" fmla="*/ 155 h 362"/>
                <a:gd name="T8" fmla="*/ 197 w 313"/>
                <a:gd name="T9" fmla="*/ 101 h 362"/>
                <a:gd name="T10" fmla="*/ 229 w 313"/>
                <a:gd name="T11" fmla="*/ 88 h 362"/>
                <a:gd name="T12" fmla="*/ 157 w 313"/>
                <a:gd name="T13" fmla="*/ 0 h 362"/>
                <a:gd name="T14" fmla="*/ 75 w 313"/>
                <a:gd name="T15" fmla="*/ 87 h 362"/>
                <a:gd name="T16" fmla="*/ 115 w 313"/>
                <a:gd name="T17" fmla="*/ 102 h 362"/>
                <a:gd name="T18" fmla="*/ 37 w 313"/>
                <a:gd name="T19" fmla="*/ 155 h 362"/>
                <a:gd name="T20" fmla="*/ 105 w 313"/>
                <a:gd name="T21" fmla="*/ 175 h 362"/>
                <a:gd name="T22" fmla="*/ 15 w 313"/>
                <a:gd name="T23" fmla="*/ 243 h 362"/>
                <a:gd name="T24" fmla="*/ 93 w 313"/>
                <a:gd name="T25" fmla="*/ 257 h 362"/>
                <a:gd name="T26" fmla="*/ 0 w 313"/>
                <a:gd name="T27" fmla="*/ 335 h 362"/>
                <a:gd name="T28" fmla="*/ 157 w 313"/>
                <a:gd name="T29" fmla="*/ 362 h 362"/>
                <a:gd name="T30" fmla="*/ 313 w 313"/>
                <a:gd name="T31" fmla="*/ 335 h 362"/>
                <a:gd name="T32" fmla="*/ 220 w 313"/>
                <a:gd name="T33" fmla="*/ 257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3" h="362">
                  <a:moveTo>
                    <a:pt x="220" y="257"/>
                  </a:moveTo>
                  <a:cubicBezTo>
                    <a:pt x="244" y="257"/>
                    <a:pt x="280" y="255"/>
                    <a:pt x="298" y="243"/>
                  </a:cubicBezTo>
                  <a:cubicBezTo>
                    <a:pt x="263" y="229"/>
                    <a:pt x="226" y="199"/>
                    <a:pt x="207" y="175"/>
                  </a:cubicBezTo>
                  <a:cubicBezTo>
                    <a:pt x="237" y="171"/>
                    <a:pt x="252" y="171"/>
                    <a:pt x="275" y="155"/>
                  </a:cubicBezTo>
                  <a:cubicBezTo>
                    <a:pt x="243" y="149"/>
                    <a:pt x="209" y="119"/>
                    <a:pt x="197" y="101"/>
                  </a:cubicBezTo>
                  <a:cubicBezTo>
                    <a:pt x="213" y="97"/>
                    <a:pt x="214" y="96"/>
                    <a:pt x="229" y="88"/>
                  </a:cubicBezTo>
                  <a:cubicBezTo>
                    <a:pt x="191" y="66"/>
                    <a:pt x="165" y="29"/>
                    <a:pt x="157" y="0"/>
                  </a:cubicBezTo>
                  <a:cubicBezTo>
                    <a:pt x="142" y="45"/>
                    <a:pt x="118" y="71"/>
                    <a:pt x="75" y="87"/>
                  </a:cubicBezTo>
                  <a:cubicBezTo>
                    <a:pt x="89" y="96"/>
                    <a:pt x="100" y="99"/>
                    <a:pt x="115" y="102"/>
                  </a:cubicBezTo>
                  <a:cubicBezTo>
                    <a:pt x="103" y="120"/>
                    <a:pt x="69" y="149"/>
                    <a:pt x="37" y="155"/>
                  </a:cubicBezTo>
                  <a:cubicBezTo>
                    <a:pt x="60" y="171"/>
                    <a:pt x="75" y="171"/>
                    <a:pt x="105" y="175"/>
                  </a:cubicBezTo>
                  <a:cubicBezTo>
                    <a:pt x="87" y="199"/>
                    <a:pt x="49" y="229"/>
                    <a:pt x="15" y="243"/>
                  </a:cubicBezTo>
                  <a:cubicBezTo>
                    <a:pt x="33" y="255"/>
                    <a:pt x="69" y="257"/>
                    <a:pt x="93" y="257"/>
                  </a:cubicBezTo>
                  <a:cubicBezTo>
                    <a:pt x="80" y="281"/>
                    <a:pt x="26" y="324"/>
                    <a:pt x="0" y="335"/>
                  </a:cubicBezTo>
                  <a:cubicBezTo>
                    <a:pt x="55" y="359"/>
                    <a:pt x="112" y="362"/>
                    <a:pt x="157" y="362"/>
                  </a:cubicBezTo>
                  <a:cubicBezTo>
                    <a:pt x="202" y="362"/>
                    <a:pt x="257" y="359"/>
                    <a:pt x="313" y="335"/>
                  </a:cubicBezTo>
                  <a:cubicBezTo>
                    <a:pt x="286" y="324"/>
                    <a:pt x="232" y="281"/>
                    <a:pt x="220" y="257"/>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0520" name="Freeform 88"/>
            <p:cNvSpPr>
              <a:spLocks noChangeArrowheads="1"/>
            </p:cNvSpPr>
            <p:nvPr/>
          </p:nvSpPr>
          <p:spPr bwMode="auto">
            <a:xfrm>
              <a:off x="3679825" y="742950"/>
              <a:ext cx="80963" cy="371475"/>
            </a:xfrm>
            <a:custGeom>
              <a:avLst/>
              <a:gdLst>
                <a:gd name="T0" fmla="*/ 45 w 45"/>
                <a:gd name="T1" fmla="*/ 197 h 206"/>
                <a:gd name="T2" fmla="*/ 23 w 45"/>
                <a:gd name="T3" fmla="*/ 206 h 206"/>
                <a:gd name="T4" fmla="*/ 23 w 45"/>
                <a:gd name="T5" fmla="*/ 206 h 206"/>
                <a:gd name="T6" fmla="*/ 0 w 45"/>
                <a:gd name="T7" fmla="*/ 197 h 206"/>
                <a:gd name="T8" fmla="*/ 0 w 45"/>
                <a:gd name="T9" fmla="*/ 9 h 206"/>
                <a:gd name="T10" fmla="*/ 23 w 45"/>
                <a:gd name="T11" fmla="*/ 0 h 206"/>
                <a:gd name="T12" fmla="*/ 23 w 45"/>
                <a:gd name="T13" fmla="*/ 0 h 206"/>
                <a:gd name="T14" fmla="*/ 45 w 45"/>
                <a:gd name="T15" fmla="*/ 9 h 206"/>
                <a:gd name="T16" fmla="*/ 45 w 45"/>
                <a:gd name="T17" fmla="*/ 19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06">
                  <a:moveTo>
                    <a:pt x="45" y="197"/>
                  </a:moveTo>
                  <a:cubicBezTo>
                    <a:pt x="45" y="202"/>
                    <a:pt x="35" y="206"/>
                    <a:pt x="23" y="206"/>
                  </a:cubicBezTo>
                  <a:cubicBezTo>
                    <a:pt x="23" y="206"/>
                    <a:pt x="23" y="206"/>
                    <a:pt x="23" y="206"/>
                  </a:cubicBezTo>
                  <a:cubicBezTo>
                    <a:pt x="10" y="206"/>
                    <a:pt x="0" y="202"/>
                    <a:pt x="0" y="197"/>
                  </a:cubicBezTo>
                  <a:cubicBezTo>
                    <a:pt x="0" y="9"/>
                    <a:pt x="0" y="9"/>
                    <a:pt x="0" y="9"/>
                  </a:cubicBezTo>
                  <a:cubicBezTo>
                    <a:pt x="0" y="4"/>
                    <a:pt x="10" y="0"/>
                    <a:pt x="23" y="0"/>
                  </a:cubicBezTo>
                  <a:cubicBezTo>
                    <a:pt x="23" y="0"/>
                    <a:pt x="23" y="0"/>
                    <a:pt x="23" y="0"/>
                  </a:cubicBezTo>
                  <a:cubicBezTo>
                    <a:pt x="35" y="0"/>
                    <a:pt x="45" y="4"/>
                    <a:pt x="45" y="9"/>
                  </a:cubicBezTo>
                  <a:lnTo>
                    <a:pt x="45" y="197"/>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0521" name="Freeform 89"/>
            <p:cNvSpPr>
              <a:spLocks noChangeArrowheads="1"/>
            </p:cNvSpPr>
            <p:nvPr/>
          </p:nvSpPr>
          <p:spPr bwMode="auto">
            <a:xfrm>
              <a:off x="3349625" y="71437"/>
              <a:ext cx="741363" cy="858838"/>
            </a:xfrm>
            <a:custGeom>
              <a:avLst/>
              <a:gdLst>
                <a:gd name="T0" fmla="*/ 289 w 411"/>
                <a:gd name="T1" fmla="*/ 336 h 475"/>
                <a:gd name="T2" fmla="*/ 392 w 411"/>
                <a:gd name="T3" fmla="*/ 319 h 475"/>
                <a:gd name="T4" fmla="*/ 273 w 411"/>
                <a:gd name="T5" fmla="*/ 229 h 475"/>
                <a:gd name="T6" fmla="*/ 362 w 411"/>
                <a:gd name="T7" fmla="*/ 203 h 475"/>
                <a:gd name="T8" fmla="*/ 259 w 411"/>
                <a:gd name="T9" fmla="*/ 133 h 475"/>
                <a:gd name="T10" fmla="*/ 301 w 411"/>
                <a:gd name="T11" fmla="*/ 115 h 475"/>
                <a:gd name="T12" fmla="*/ 207 w 411"/>
                <a:gd name="T13" fmla="*/ 0 h 475"/>
                <a:gd name="T14" fmla="*/ 99 w 411"/>
                <a:gd name="T15" fmla="*/ 113 h 475"/>
                <a:gd name="T16" fmla="*/ 152 w 411"/>
                <a:gd name="T17" fmla="*/ 134 h 475"/>
                <a:gd name="T18" fmla="*/ 49 w 411"/>
                <a:gd name="T19" fmla="*/ 203 h 475"/>
                <a:gd name="T20" fmla="*/ 138 w 411"/>
                <a:gd name="T21" fmla="*/ 229 h 475"/>
                <a:gd name="T22" fmla="*/ 20 w 411"/>
                <a:gd name="T23" fmla="*/ 319 h 475"/>
                <a:gd name="T24" fmla="*/ 122 w 411"/>
                <a:gd name="T25" fmla="*/ 336 h 475"/>
                <a:gd name="T26" fmla="*/ 0 w 411"/>
                <a:gd name="T27" fmla="*/ 439 h 475"/>
                <a:gd name="T28" fmla="*/ 206 w 411"/>
                <a:gd name="T29" fmla="*/ 475 h 475"/>
                <a:gd name="T30" fmla="*/ 411 w 411"/>
                <a:gd name="T31" fmla="*/ 439 h 475"/>
                <a:gd name="T32" fmla="*/ 289 w 411"/>
                <a:gd name="T33" fmla="*/ 336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1" h="475">
                  <a:moveTo>
                    <a:pt x="289" y="336"/>
                  </a:moveTo>
                  <a:cubicBezTo>
                    <a:pt x="320" y="337"/>
                    <a:pt x="368" y="334"/>
                    <a:pt x="392" y="319"/>
                  </a:cubicBezTo>
                  <a:cubicBezTo>
                    <a:pt x="346" y="301"/>
                    <a:pt x="297" y="260"/>
                    <a:pt x="273" y="229"/>
                  </a:cubicBezTo>
                  <a:cubicBezTo>
                    <a:pt x="312" y="224"/>
                    <a:pt x="331" y="224"/>
                    <a:pt x="362" y="203"/>
                  </a:cubicBezTo>
                  <a:cubicBezTo>
                    <a:pt x="320" y="195"/>
                    <a:pt x="275" y="155"/>
                    <a:pt x="259" y="133"/>
                  </a:cubicBezTo>
                  <a:cubicBezTo>
                    <a:pt x="281" y="126"/>
                    <a:pt x="282" y="125"/>
                    <a:pt x="301" y="115"/>
                  </a:cubicBezTo>
                  <a:cubicBezTo>
                    <a:pt x="251" y="86"/>
                    <a:pt x="217" y="37"/>
                    <a:pt x="207" y="0"/>
                  </a:cubicBezTo>
                  <a:cubicBezTo>
                    <a:pt x="187" y="59"/>
                    <a:pt x="156" y="93"/>
                    <a:pt x="99" y="113"/>
                  </a:cubicBezTo>
                  <a:cubicBezTo>
                    <a:pt x="117" y="125"/>
                    <a:pt x="132" y="130"/>
                    <a:pt x="152" y="134"/>
                  </a:cubicBezTo>
                  <a:cubicBezTo>
                    <a:pt x="135" y="157"/>
                    <a:pt x="91" y="195"/>
                    <a:pt x="49" y="203"/>
                  </a:cubicBezTo>
                  <a:cubicBezTo>
                    <a:pt x="80" y="224"/>
                    <a:pt x="99" y="224"/>
                    <a:pt x="138" y="229"/>
                  </a:cubicBezTo>
                  <a:cubicBezTo>
                    <a:pt x="114" y="260"/>
                    <a:pt x="65" y="301"/>
                    <a:pt x="20" y="319"/>
                  </a:cubicBezTo>
                  <a:cubicBezTo>
                    <a:pt x="44" y="334"/>
                    <a:pt x="91" y="337"/>
                    <a:pt x="122" y="336"/>
                  </a:cubicBezTo>
                  <a:cubicBezTo>
                    <a:pt x="106" y="369"/>
                    <a:pt x="35" y="424"/>
                    <a:pt x="0" y="439"/>
                  </a:cubicBezTo>
                  <a:cubicBezTo>
                    <a:pt x="73" y="471"/>
                    <a:pt x="148" y="475"/>
                    <a:pt x="206" y="475"/>
                  </a:cubicBezTo>
                  <a:cubicBezTo>
                    <a:pt x="265" y="475"/>
                    <a:pt x="338" y="471"/>
                    <a:pt x="411" y="439"/>
                  </a:cubicBezTo>
                  <a:cubicBezTo>
                    <a:pt x="377" y="424"/>
                    <a:pt x="305" y="369"/>
                    <a:pt x="289" y="336"/>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grpSp>
        <p:nvGrpSpPr>
          <p:cNvPr id="18437" name="组合 120"/>
          <p:cNvGrpSpPr/>
          <p:nvPr/>
        </p:nvGrpSpPr>
        <p:grpSpPr bwMode="auto">
          <a:xfrm>
            <a:off x="4576763" y="2397125"/>
            <a:ext cx="6543675" cy="1547813"/>
            <a:chOff x="0" y="0"/>
            <a:chExt cx="6544864" cy="1548167"/>
          </a:xfrm>
        </p:grpSpPr>
        <p:grpSp>
          <p:nvGrpSpPr>
            <p:cNvPr id="20523" name="组合 55"/>
            <p:cNvGrpSpPr/>
            <p:nvPr/>
          </p:nvGrpSpPr>
          <p:grpSpPr bwMode="auto">
            <a:xfrm>
              <a:off x="0" y="0"/>
              <a:ext cx="6544864" cy="1548167"/>
              <a:chOff x="0" y="0"/>
              <a:chExt cx="6962996" cy="1647075"/>
            </a:xfrm>
          </p:grpSpPr>
          <p:sp>
            <p:nvSpPr>
              <p:cNvPr id="20524" name="矩形 3"/>
              <p:cNvSpPr>
                <a:spLocks noChangeArrowheads="1"/>
              </p:cNvSpPr>
              <p:nvPr/>
            </p:nvSpPr>
            <p:spPr bwMode="auto">
              <a:xfrm>
                <a:off x="0" y="0"/>
                <a:ext cx="6657271" cy="1247861"/>
              </a:xfrm>
              <a:custGeom>
                <a:avLst/>
                <a:gdLst>
                  <a:gd name="T0" fmla="*/ 0 w 6657271"/>
                  <a:gd name="T1" fmla="*/ 0 h 1247861"/>
                  <a:gd name="T2" fmla="*/ 6393111 w 6657271"/>
                  <a:gd name="T3" fmla="*/ 386080 h 1247861"/>
                  <a:gd name="T4" fmla="*/ 6657271 w 6657271"/>
                  <a:gd name="T5" fmla="*/ 1247861 h 1247861"/>
                  <a:gd name="T6" fmla="*/ 213360 w 6657271"/>
                  <a:gd name="T7" fmla="*/ 1247861 h 1247861"/>
                  <a:gd name="T8" fmla="*/ 0 w 6657271"/>
                  <a:gd name="T9" fmla="*/ 0 h 1247861"/>
                </a:gdLst>
                <a:ahLst/>
                <a:cxnLst>
                  <a:cxn ang="0">
                    <a:pos x="T0" y="T1"/>
                  </a:cxn>
                  <a:cxn ang="0">
                    <a:pos x="T2" y="T3"/>
                  </a:cxn>
                  <a:cxn ang="0">
                    <a:pos x="T4" y="T5"/>
                  </a:cxn>
                  <a:cxn ang="0">
                    <a:pos x="T6" y="T7"/>
                  </a:cxn>
                  <a:cxn ang="0">
                    <a:pos x="T8" y="T9"/>
                  </a:cxn>
                </a:cxnLst>
                <a:rect l="0" t="0" r="r" b="b"/>
                <a:pathLst>
                  <a:path w="6657271" h="1247861">
                    <a:moveTo>
                      <a:pt x="0" y="0"/>
                    </a:moveTo>
                    <a:lnTo>
                      <a:pt x="6393111" y="386080"/>
                    </a:lnTo>
                    <a:lnTo>
                      <a:pt x="6657271" y="1247861"/>
                    </a:lnTo>
                    <a:lnTo>
                      <a:pt x="213360" y="1247861"/>
                    </a:lnTo>
                    <a:lnTo>
                      <a:pt x="0" y="0"/>
                    </a:lnTo>
                    <a:close/>
                  </a:path>
                </a:pathLst>
              </a:custGeom>
              <a:solidFill>
                <a:srgbClr val="334D5D"/>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0525" name="矩形 3"/>
              <p:cNvSpPr>
                <a:spLocks noChangeArrowheads="1"/>
              </p:cNvSpPr>
              <p:nvPr/>
            </p:nvSpPr>
            <p:spPr bwMode="auto">
              <a:xfrm>
                <a:off x="539405" y="968174"/>
                <a:ext cx="6423591" cy="678901"/>
              </a:xfrm>
              <a:custGeom>
                <a:avLst/>
                <a:gdLst>
                  <a:gd name="T0" fmla="*/ 0 w 6423591"/>
                  <a:gd name="T1" fmla="*/ 121920 h 678901"/>
                  <a:gd name="T2" fmla="*/ 6301671 w 6423591"/>
                  <a:gd name="T3" fmla="*/ 0 h 678901"/>
                  <a:gd name="T4" fmla="*/ 6423591 w 6423591"/>
                  <a:gd name="T5" fmla="*/ 678901 h 678901"/>
                  <a:gd name="T6" fmla="*/ 30480 w 6423591"/>
                  <a:gd name="T7" fmla="*/ 617941 h 678901"/>
                  <a:gd name="T8" fmla="*/ 0 w 6423591"/>
                  <a:gd name="T9" fmla="*/ 121920 h 678901"/>
                </a:gdLst>
                <a:ahLst/>
                <a:cxnLst>
                  <a:cxn ang="0">
                    <a:pos x="T0" y="T1"/>
                  </a:cxn>
                  <a:cxn ang="0">
                    <a:pos x="T2" y="T3"/>
                  </a:cxn>
                  <a:cxn ang="0">
                    <a:pos x="T4" y="T5"/>
                  </a:cxn>
                  <a:cxn ang="0">
                    <a:pos x="T6" y="T7"/>
                  </a:cxn>
                  <a:cxn ang="0">
                    <a:pos x="T8" y="T9"/>
                  </a:cxn>
                </a:cxnLst>
                <a:rect l="0" t="0" r="r" b="b"/>
                <a:pathLst>
                  <a:path w="6423591" h="678901">
                    <a:moveTo>
                      <a:pt x="0" y="121920"/>
                    </a:moveTo>
                    <a:lnTo>
                      <a:pt x="6301671" y="0"/>
                    </a:lnTo>
                    <a:lnTo>
                      <a:pt x="6423591" y="678901"/>
                    </a:lnTo>
                    <a:lnTo>
                      <a:pt x="30480" y="617941"/>
                    </a:lnTo>
                    <a:lnTo>
                      <a:pt x="0" y="12192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grpSp>
          <p:nvGrpSpPr>
            <p:cNvPr id="20526" name="组合 116"/>
            <p:cNvGrpSpPr/>
            <p:nvPr/>
          </p:nvGrpSpPr>
          <p:grpSpPr bwMode="auto">
            <a:xfrm>
              <a:off x="866574" y="322053"/>
              <a:ext cx="4159800" cy="584775"/>
              <a:chOff x="0" y="0"/>
              <a:chExt cx="4159800" cy="584775"/>
            </a:xfrm>
          </p:grpSpPr>
          <p:sp>
            <p:nvSpPr>
              <p:cNvPr id="20527" name="文本框 114"/>
              <p:cNvSpPr txBox="1">
                <a:spLocks noChangeArrowheads="1"/>
              </p:cNvSpPr>
              <p:nvPr/>
            </p:nvSpPr>
            <p:spPr bwMode="auto">
              <a:xfrm>
                <a:off x="0" y="0"/>
                <a:ext cx="7834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a:solidFill>
                      <a:srgbClr val="FFFFFF"/>
                    </a:solidFill>
                    <a:latin typeface="幼圆" panose="02010509060101010101" pitchFamily="49" charset="-122"/>
                    <a:ea typeface="幼圆" panose="02010509060101010101" pitchFamily="49" charset="-122"/>
                  </a:rPr>
                  <a:t>01</a:t>
                </a:r>
                <a:endParaRPr lang="zh-CN" altLang="en-US" sz="3200" b="1">
                  <a:solidFill>
                    <a:srgbClr val="FFFFFF"/>
                  </a:solidFill>
                  <a:latin typeface="幼圆" panose="02010509060101010101" pitchFamily="49" charset="-122"/>
                  <a:ea typeface="幼圆" panose="02010509060101010101" pitchFamily="49" charset="-122"/>
                </a:endParaRPr>
              </a:p>
            </p:txBody>
          </p:sp>
          <p:sp>
            <p:nvSpPr>
              <p:cNvPr id="20528" name="文本框 115"/>
              <p:cNvSpPr txBox="1">
                <a:spLocks noChangeArrowheads="1"/>
              </p:cNvSpPr>
              <p:nvPr/>
            </p:nvSpPr>
            <p:spPr bwMode="auto">
              <a:xfrm>
                <a:off x="641851" y="33781"/>
                <a:ext cx="35179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solidFill>
                      <a:srgbClr val="FFFFFF"/>
                    </a:solidFill>
                    <a:latin typeface="幼圆" panose="02010509060101010101" pitchFamily="49" charset="-122"/>
                    <a:ea typeface="幼圆" panose="02010509060101010101" pitchFamily="49" charset="-122"/>
                  </a:rPr>
                  <a:t>亲子活动总体安排</a:t>
                </a:r>
              </a:p>
            </p:txBody>
          </p:sp>
        </p:grpSp>
      </p:grpSp>
      <p:pic>
        <p:nvPicPr>
          <p:cNvPr id="93" name="Picture 2" descr="E:\0000000我图PPT\00001PNG素材\儿童卡通\NJM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6050" y="2322513"/>
            <a:ext cx="2393950"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additive="base">
                                        <p:cTn id="7" dur="1000" fill="hold"/>
                                        <p:tgtEl>
                                          <p:spTgt spid="93"/>
                                        </p:tgtEl>
                                        <p:attrNameLst>
                                          <p:attrName>ppt_x</p:attrName>
                                        </p:attrNameLst>
                                      </p:cBhvr>
                                      <p:tavLst>
                                        <p:tav tm="0">
                                          <p:val>
                                            <p:strVal val="0-#ppt_w/2"/>
                                          </p:val>
                                        </p:tav>
                                        <p:tav tm="100000">
                                          <p:val>
                                            <p:strVal val="#ppt_x"/>
                                          </p:val>
                                        </p:tav>
                                      </p:tavLst>
                                    </p:anim>
                                    <p:anim calcmode="lin" valueType="num">
                                      <p:cBhvr additive="base">
                                        <p:cTn id="8" dur="1000" fill="hold"/>
                                        <p:tgtEl>
                                          <p:spTgt spid="93"/>
                                        </p:tgtEl>
                                        <p:attrNameLst>
                                          <p:attrName>ppt_y</p:attrName>
                                        </p:attrNameLst>
                                      </p:cBhvr>
                                      <p:tavLst>
                                        <p:tav tm="0">
                                          <p:val>
                                            <p:strVal val="#ppt_y"/>
                                          </p:val>
                                        </p:tav>
                                        <p:tav tm="100000">
                                          <p:val>
                                            <p:strVal val="#ppt_y"/>
                                          </p:val>
                                        </p:tav>
                                      </p:tavLst>
                                    </p:anim>
                                  </p:childTnLst>
                                </p:cTn>
                              </p:par>
                              <p:par>
                                <p:cTn id="9" presetID="8" presetClass="emph" presetSubtype="0" fill="hold" nodeType="withEffect">
                                  <p:stCondLst>
                                    <p:cond delay="0"/>
                                  </p:stCondLst>
                                  <p:childTnLst>
                                    <p:animRot by="21600000">
                                      <p:cBhvr>
                                        <p:cTn id="10" dur="1000" fill="hold"/>
                                        <p:tgtEl>
                                          <p:spTgt spid="9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8437"/>
                                        </p:tgtEl>
                                        <p:attrNameLst>
                                          <p:attrName>style.visibility</p:attrName>
                                        </p:attrNameLst>
                                      </p:cBhvr>
                                      <p:to>
                                        <p:strVal val="visible"/>
                                      </p:to>
                                    </p:set>
                                    <p:animEffect transition="in" filter="wipe(down)">
                                      <p:cBhvr>
                                        <p:cTn id="15" dur="5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22530" name="组合 45"/>
          <p:cNvGrpSpPr/>
          <p:nvPr/>
        </p:nvGrpSpPr>
        <p:grpSpPr bwMode="auto">
          <a:xfrm>
            <a:off x="0" y="292100"/>
            <a:ext cx="12190413" cy="549275"/>
            <a:chOff x="0" y="0"/>
            <a:chExt cx="12190828" cy="548640"/>
          </a:xfrm>
        </p:grpSpPr>
        <p:sp>
          <p:nvSpPr>
            <p:cNvPr id="22531" name="矩形 42"/>
            <p:cNvSpPr>
              <a:spLocks noChangeArrowheads="1"/>
            </p:cNvSpPr>
            <p:nvPr/>
          </p:nvSpPr>
          <p:spPr bwMode="auto">
            <a:xfrm>
              <a:off x="0" y="0"/>
              <a:ext cx="3118104" cy="548640"/>
            </a:xfrm>
            <a:custGeom>
              <a:avLst/>
              <a:gdLst>
                <a:gd name="T0" fmla="*/ 0 w 3118104"/>
                <a:gd name="T1" fmla="*/ 9144 h 548640"/>
                <a:gd name="T2" fmla="*/ 2679192 w 3118104"/>
                <a:gd name="T3" fmla="*/ 0 h 548640"/>
                <a:gd name="T4" fmla="*/ 3118104 w 3118104"/>
                <a:gd name="T5" fmla="*/ 548640 h 548640"/>
                <a:gd name="T6" fmla="*/ 0 w 3118104"/>
                <a:gd name="T7" fmla="*/ 548640 h 548640"/>
                <a:gd name="T8" fmla="*/ 0 w 3118104"/>
                <a:gd name="T9" fmla="*/ 9144 h 548640"/>
              </a:gdLst>
              <a:ahLst/>
              <a:cxnLst>
                <a:cxn ang="0">
                  <a:pos x="T0" y="T1"/>
                </a:cxn>
                <a:cxn ang="0">
                  <a:pos x="T2" y="T3"/>
                </a:cxn>
                <a:cxn ang="0">
                  <a:pos x="T4" y="T5"/>
                </a:cxn>
                <a:cxn ang="0">
                  <a:pos x="T6" y="T7"/>
                </a:cxn>
                <a:cxn ang="0">
                  <a:pos x="T8" y="T9"/>
                </a:cxn>
              </a:cxnLst>
              <a:rect l="0" t="0" r="r" b="b"/>
              <a:pathLst>
                <a:path w="3118104" h="548640">
                  <a:moveTo>
                    <a:pt x="0" y="9144"/>
                  </a:moveTo>
                  <a:lnTo>
                    <a:pt x="2679192" y="0"/>
                  </a:lnTo>
                  <a:lnTo>
                    <a:pt x="3118104" y="548640"/>
                  </a:lnTo>
                  <a:lnTo>
                    <a:pt x="0" y="548640"/>
                  </a:lnTo>
                  <a:lnTo>
                    <a:pt x="0" y="9144"/>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cxnSp>
          <p:nvCxnSpPr>
            <p:cNvPr id="22532" name="直接连接符 44"/>
            <p:cNvCxnSpPr>
              <a:cxnSpLocks noChangeShapeType="1"/>
            </p:cNvCxnSpPr>
            <p:nvPr/>
          </p:nvCxnSpPr>
          <p:spPr bwMode="auto">
            <a:xfrm>
              <a:off x="3108960" y="539496"/>
              <a:ext cx="9081868" cy="0"/>
            </a:xfrm>
            <a:prstGeom prst="line">
              <a:avLst/>
            </a:prstGeom>
            <a:noFill/>
            <a:ln w="3175">
              <a:solidFill>
                <a:srgbClr val="BFBFBF"/>
              </a:solidFill>
              <a:round/>
            </a:ln>
            <a:extLst>
              <a:ext uri="{909E8E84-426E-40DD-AFC4-6F175D3DCCD1}">
                <a14:hiddenFill xmlns:a14="http://schemas.microsoft.com/office/drawing/2010/main">
                  <a:noFill/>
                </a14:hiddenFill>
              </a:ext>
            </a:extLst>
          </p:spPr>
        </p:cxnSp>
      </p:grpSp>
      <p:sp>
        <p:nvSpPr>
          <p:cNvPr id="22533" name="文本框 47"/>
          <p:cNvSpPr txBox="1">
            <a:spLocks noChangeArrowheads="1"/>
          </p:cNvSpPr>
          <p:nvPr/>
        </p:nvSpPr>
        <p:spPr bwMode="auto">
          <a:xfrm>
            <a:off x="292100" y="366713"/>
            <a:ext cx="2359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FFFFFF"/>
                </a:solidFill>
                <a:latin typeface="微软雅黑" panose="020B0503020204020204" pitchFamily="34" charset="-122"/>
                <a:ea typeface="微软雅黑" panose="020B0503020204020204" pitchFamily="34" charset="-122"/>
              </a:rPr>
              <a:t>亲子活动总体安排</a:t>
            </a:r>
          </a:p>
        </p:txBody>
      </p:sp>
      <p:sp>
        <p:nvSpPr>
          <p:cNvPr id="20486" name="文本框 52"/>
          <p:cNvSpPr txBox="1">
            <a:spLocks noChangeArrowheads="1"/>
          </p:cNvSpPr>
          <p:nvPr/>
        </p:nvSpPr>
        <p:spPr bwMode="auto">
          <a:xfrm>
            <a:off x="1536700" y="4953000"/>
            <a:ext cx="94075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0" hangingPunct="0">
              <a:spcBef>
                <a:spcPts val="600"/>
              </a:spcBef>
              <a:spcAft>
                <a:spcPts val="600"/>
              </a:spcAft>
              <a:buClr>
                <a:srgbClr val="074AA1"/>
              </a:buClr>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请在此处输入您的文本，或者复制您的文本粘贴到此处请在此处输入您的文本，或者复制您的文本粘贴到此处请在此处输入您的文本，或者复制您的文本粘贴到此处请在此处输入您的文本。</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6" name="图片 1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487863" y="2238451"/>
            <a:ext cx="3176587" cy="2120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1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04875" y="2242419"/>
            <a:ext cx="3176588" cy="21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486"/>
                                        </p:tgtEl>
                                        <p:attrNameLst>
                                          <p:attrName>style.visibility</p:attrName>
                                        </p:attrNameLst>
                                      </p:cBhvr>
                                      <p:to>
                                        <p:strVal val="visible"/>
                                      </p:to>
                                    </p:set>
                                    <p:animEffect transition="in" filter="fade">
                                      <p:cBhvr>
                                        <p:cTn id="21" dur="1000"/>
                                        <p:tgtEl>
                                          <p:spTgt spid="20486"/>
                                        </p:tgtEl>
                                      </p:cBhvr>
                                    </p:animEffect>
                                    <p:anim calcmode="lin" valueType="num">
                                      <p:cBhvr>
                                        <p:cTn id="22" dur="1000" fill="hold"/>
                                        <p:tgtEl>
                                          <p:spTgt spid="20486"/>
                                        </p:tgtEl>
                                        <p:attrNameLst>
                                          <p:attrName>ppt_x</p:attrName>
                                        </p:attrNameLst>
                                      </p:cBhvr>
                                      <p:tavLst>
                                        <p:tav tm="0">
                                          <p:val>
                                            <p:strVal val="#ppt_x"/>
                                          </p:val>
                                        </p:tav>
                                        <p:tav tm="100000">
                                          <p:val>
                                            <p:strVal val="#ppt_x"/>
                                          </p:val>
                                        </p:tav>
                                      </p:tavLst>
                                    </p:anim>
                                    <p:anim calcmode="lin" valueType="num">
                                      <p:cBhvr>
                                        <p:cTn id="23" dur="1000" fill="hold"/>
                                        <p:tgtEl>
                                          <p:spTgt spid="204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p:bldLst>
  </p:timing>
</p:sld>
</file>

<file path=ppt/slides/slide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24578" name="组合 45"/>
          <p:cNvGrpSpPr/>
          <p:nvPr/>
        </p:nvGrpSpPr>
        <p:grpSpPr bwMode="auto">
          <a:xfrm>
            <a:off x="0" y="292100"/>
            <a:ext cx="12190413" cy="549275"/>
            <a:chOff x="0" y="0"/>
            <a:chExt cx="12190828" cy="548640"/>
          </a:xfrm>
        </p:grpSpPr>
        <p:sp>
          <p:nvSpPr>
            <p:cNvPr id="24579" name="矩形 42"/>
            <p:cNvSpPr>
              <a:spLocks noChangeArrowheads="1"/>
            </p:cNvSpPr>
            <p:nvPr/>
          </p:nvSpPr>
          <p:spPr bwMode="auto">
            <a:xfrm>
              <a:off x="0" y="0"/>
              <a:ext cx="3118104" cy="548640"/>
            </a:xfrm>
            <a:custGeom>
              <a:avLst/>
              <a:gdLst>
                <a:gd name="T0" fmla="*/ 0 w 3118104"/>
                <a:gd name="T1" fmla="*/ 9144 h 548640"/>
                <a:gd name="T2" fmla="*/ 2679192 w 3118104"/>
                <a:gd name="T3" fmla="*/ 0 h 548640"/>
                <a:gd name="T4" fmla="*/ 3118104 w 3118104"/>
                <a:gd name="T5" fmla="*/ 548640 h 548640"/>
                <a:gd name="T6" fmla="*/ 0 w 3118104"/>
                <a:gd name="T7" fmla="*/ 548640 h 548640"/>
                <a:gd name="T8" fmla="*/ 0 w 3118104"/>
                <a:gd name="T9" fmla="*/ 9144 h 548640"/>
              </a:gdLst>
              <a:ahLst/>
              <a:cxnLst>
                <a:cxn ang="0">
                  <a:pos x="T0" y="T1"/>
                </a:cxn>
                <a:cxn ang="0">
                  <a:pos x="T2" y="T3"/>
                </a:cxn>
                <a:cxn ang="0">
                  <a:pos x="T4" y="T5"/>
                </a:cxn>
                <a:cxn ang="0">
                  <a:pos x="T6" y="T7"/>
                </a:cxn>
                <a:cxn ang="0">
                  <a:pos x="T8" y="T9"/>
                </a:cxn>
              </a:cxnLst>
              <a:rect l="0" t="0" r="r" b="b"/>
              <a:pathLst>
                <a:path w="3118104" h="548640">
                  <a:moveTo>
                    <a:pt x="0" y="9144"/>
                  </a:moveTo>
                  <a:lnTo>
                    <a:pt x="2679192" y="0"/>
                  </a:lnTo>
                  <a:lnTo>
                    <a:pt x="3118104" y="548640"/>
                  </a:lnTo>
                  <a:lnTo>
                    <a:pt x="0" y="548640"/>
                  </a:lnTo>
                  <a:lnTo>
                    <a:pt x="0" y="9144"/>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cxnSp>
          <p:nvCxnSpPr>
            <p:cNvPr id="24580" name="直接连接符 44"/>
            <p:cNvCxnSpPr>
              <a:cxnSpLocks noChangeShapeType="1"/>
            </p:cNvCxnSpPr>
            <p:nvPr/>
          </p:nvCxnSpPr>
          <p:spPr bwMode="auto">
            <a:xfrm>
              <a:off x="3108960" y="539496"/>
              <a:ext cx="9081868" cy="0"/>
            </a:xfrm>
            <a:prstGeom prst="line">
              <a:avLst/>
            </a:prstGeom>
            <a:noFill/>
            <a:ln w="3175">
              <a:solidFill>
                <a:srgbClr val="BFBFBF"/>
              </a:solidFill>
              <a:round/>
            </a:ln>
            <a:extLst>
              <a:ext uri="{909E8E84-426E-40DD-AFC4-6F175D3DCCD1}">
                <a14:hiddenFill xmlns:a14="http://schemas.microsoft.com/office/drawing/2010/main">
                  <a:noFill/>
                </a14:hiddenFill>
              </a:ext>
            </a:extLst>
          </p:spPr>
        </p:cxnSp>
      </p:grpSp>
      <p:sp>
        <p:nvSpPr>
          <p:cNvPr id="24581" name="文本框 47"/>
          <p:cNvSpPr txBox="1">
            <a:spLocks noChangeArrowheads="1"/>
          </p:cNvSpPr>
          <p:nvPr/>
        </p:nvSpPr>
        <p:spPr bwMode="auto">
          <a:xfrm>
            <a:off x="292100" y="366713"/>
            <a:ext cx="2359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FFFFFF"/>
                </a:solidFill>
                <a:latin typeface="微软雅黑" panose="020B0503020204020204" pitchFamily="34" charset="-122"/>
                <a:ea typeface="微软雅黑" panose="020B0503020204020204" pitchFamily="34" charset="-122"/>
              </a:rPr>
              <a:t>亲子活动总体安排</a:t>
            </a:r>
          </a:p>
        </p:txBody>
      </p:sp>
      <p:grpSp>
        <p:nvGrpSpPr>
          <p:cNvPr id="19460" name="组合 39"/>
          <p:cNvGrpSpPr/>
          <p:nvPr/>
        </p:nvGrpSpPr>
        <p:grpSpPr bwMode="auto">
          <a:xfrm>
            <a:off x="3851275" y="1698625"/>
            <a:ext cx="4522788" cy="4519613"/>
            <a:chOff x="0" y="0"/>
            <a:chExt cx="4522897" cy="4520312"/>
          </a:xfrm>
        </p:grpSpPr>
        <p:grpSp>
          <p:nvGrpSpPr>
            <p:cNvPr id="24583" name="组合 40"/>
            <p:cNvGrpSpPr/>
            <p:nvPr/>
          </p:nvGrpSpPr>
          <p:grpSpPr bwMode="auto">
            <a:xfrm>
              <a:off x="0" y="0"/>
              <a:ext cx="2216853" cy="2216853"/>
              <a:chOff x="0" y="0"/>
              <a:chExt cx="2216853" cy="2216853"/>
            </a:xfrm>
          </p:grpSpPr>
          <p:sp>
            <p:nvSpPr>
              <p:cNvPr id="24584" name="Freeform 11"/>
              <p:cNvSpPr>
                <a:spLocks noChangeArrowheads="1"/>
              </p:cNvSpPr>
              <p:nvPr/>
            </p:nvSpPr>
            <p:spPr bwMode="auto">
              <a:xfrm>
                <a:off x="0" y="0"/>
                <a:ext cx="2216853" cy="2216853"/>
              </a:xfrm>
              <a:custGeom>
                <a:avLst/>
                <a:gdLst>
                  <a:gd name="T0" fmla="*/ 727 w 1715"/>
                  <a:gd name="T1" fmla="*/ 1715 h 1715"/>
                  <a:gd name="T2" fmla="*/ 1715 w 1715"/>
                  <a:gd name="T3" fmla="*/ 1715 h 1715"/>
                  <a:gd name="T4" fmla="*/ 1715 w 1715"/>
                  <a:gd name="T5" fmla="*/ 727 h 1715"/>
                  <a:gd name="T6" fmla="*/ 988 w 1715"/>
                  <a:gd name="T7" fmla="*/ 0 h 1715"/>
                  <a:gd name="T8" fmla="*/ 0 w 1715"/>
                  <a:gd name="T9" fmla="*/ 986 h 1715"/>
                  <a:gd name="T10" fmla="*/ 727 w 1715"/>
                  <a:gd name="T11" fmla="*/ 1715 h 1715"/>
                </a:gdLst>
                <a:ahLst/>
                <a:cxnLst>
                  <a:cxn ang="0">
                    <a:pos x="T0" y="T1"/>
                  </a:cxn>
                  <a:cxn ang="0">
                    <a:pos x="T2" y="T3"/>
                  </a:cxn>
                  <a:cxn ang="0">
                    <a:pos x="T4" y="T5"/>
                  </a:cxn>
                  <a:cxn ang="0">
                    <a:pos x="T6" y="T7"/>
                  </a:cxn>
                  <a:cxn ang="0">
                    <a:pos x="T8" y="T9"/>
                  </a:cxn>
                  <a:cxn ang="0">
                    <a:pos x="T10" y="T11"/>
                  </a:cxn>
                </a:cxnLst>
                <a:rect l="0" t="0" r="r" b="b"/>
                <a:pathLst>
                  <a:path w="1715" h="1715">
                    <a:moveTo>
                      <a:pt x="727" y="1715"/>
                    </a:moveTo>
                    <a:lnTo>
                      <a:pt x="1715" y="1715"/>
                    </a:lnTo>
                    <a:lnTo>
                      <a:pt x="1715" y="727"/>
                    </a:lnTo>
                    <a:lnTo>
                      <a:pt x="988" y="0"/>
                    </a:lnTo>
                    <a:lnTo>
                      <a:pt x="0" y="986"/>
                    </a:lnTo>
                    <a:lnTo>
                      <a:pt x="727" y="1715"/>
                    </a:lnTo>
                    <a:close/>
                  </a:path>
                </a:pathLst>
              </a:custGeom>
              <a:solidFill>
                <a:srgbClr val="7CC8EC"/>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4585" name="Freeform 12"/>
              <p:cNvSpPr>
                <a:spLocks noChangeArrowheads="1"/>
              </p:cNvSpPr>
              <p:nvPr/>
            </p:nvSpPr>
            <p:spPr bwMode="auto">
              <a:xfrm>
                <a:off x="0" y="0"/>
                <a:ext cx="2216853" cy="2216853"/>
              </a:xfrm>
              <a:custGeom>
                <a:avLst/>
                <a:gdLst>
                  <a:gd name="T0" fmla="*/ 727 w 1715"/>
                  <a:gd name="T1" fmla="*/ 1715 h 1715"/>
                  <a:gd name="T2" fmla="*/ 1715 w 1715"/>
                  <a:gd name="T3" fmla="*/ 1715 h 1715"/>
                  <a:gd name="T4" fmla="*/ 1715 w 1715"/>
                  <a:gd name="T5" fmla="*/ 727 h 1715"/>
                  <a:gd name="T6" fmla="*/ 988 w 1715"/>
                  <a:gd name="T7" fmla="*/ 0 h 1715"/>
                  <a:gd name="T8" fmla="*/ 0 w 1715"/>
                  <a:gd name="T9" fmla="*/ 986 h 1715"/>
                  <a:gd name="T10" fmla="*/ 727 w 1715"/>
                  <a:gd name="T11" fmla="*/ 1715 h 1715"/>
                </a:gdLst>
                <a:ahLst/>
                <a:cxnLst>
                  <a:cxn ang="0">
                    <a:pos x="T0" y="T1"/>
                  </a:cxn>
                  <a:cxn ang="0">
                    <a:pos x="T2" y="T3"/>
                  </a:cxn>
                  <a:cxn ang="0">
                    <a:pos x="T4" y="T5"/>
                  </a:cxn>
                  <a:cxn ang="0">
                    <a:pos x="T6" y="T7"/>
                  </a:cxn>
                  <a:cxn ang="0">
                    <a:pos x="T8" y="T9"/>
                  </a:cxn>
                  <a:cxn ang="0">
                    <a:pos x="T10" y="T11"/>
                  </a:cxn>
                </a:cxnLst>
                <a:rect l="0" t="0" r="r" b="b"/>
                <a:pathLst>
                  <a:path w="1715" h="1715">
                    <a:moveTo>
                      <a:pt x="727" y="1715"/>
                    </a:moveTo>
                    <a:lnTo>
                      <a:pt x="1715" y="1715"/>
                    </a:lnTo>
                    <a:lnTo>
                      <a:pt x="1715" y="727"/>
                    </a:lnTo>
                    <a:lnTo>
                      <a:pt x="988" y="0"/>
                    </a:lnTo>
                    <a:lnTo>
                      <a:pt x="0" y="986"/>
                    </a:lnTo>
                    <a:lnTo>
                      <a:pt x="727" y="17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nvGrpSpPr>
              <p:cNvPr id="24586" name="组合 85"/>
              <p:cNvGrpSpPr/>
              <p:nvPr/>
            </p:nvGrpSpPr>
            <p:grpSpPr bwMode="auto">
              <a:xfrm>
                <a:off x="610097" y="493824"/>
                <a:ext cx="1371600" cy="913101"/>
                <a:chOff x="0" y="0"/>
                <a:chExt cx="1371600" cy="913101"/>
              </a:xfrm>
            </p:grpSpPr>
            <p:grpSp>
              <p:nvGrpSpPr>
                <p:cNvPr id="24587" name="组合 86"/>
                <p:cNvGrpSpPr/>
                <p:nvPr/>
              </p:nvGrpSpPr>
              <p:grpSpPr bwMode="auto">
                <a:xfrm>
                  <a:off x="360176" y="0"/>
                  <a:ext cx="474909" cy="430586"/>
                  <a:chOff x="0" y="0"/>
                  <a:chExt cx="357188" cy="323851"/>
                </a:xfrm>
              </p:grpSpPr>
              <p:sp>
                <p:nvSpPr>
                  <p:cNvPr id="24588" name="Freeform 31"/>
                  <p:cNvSpPr>
                    <a:spLocks noChangeArrowheads="1"/>
                  </p:cNvSpPr>
                  <p:nvPr/>
                </p:nvSpPr>
                <p:spPr bwMode="auto">
                  <a:xfrm>
                    <a:off x="0" y="284163"/>
                    <a:ext cx="357188" cy="39688"/>
                  </a:xfrm>
                  <a:custGeom>
                    <a:avLst/>
                    <a:gdLst>
                      <a:gd name="T0" fmla="*/ 136 w 136"/>
                      <a:gd name="T1" fmla="*/ 7 h 15"/>
                      <a:gd name="T2" fmla="*/ 128 w 136"/>
                      <a:gd name="T3" fmla="*/ 15 h 15"/>
                      <a:gd name="T4" fmla="*/ 8 w 136"/>
                      <a:gd name="T5" fmla="*/ 15 h 15"/>
                      <a:gd name="T6" fmla="*/ 0 w 136"/>
                      <a:gd name="T7" fmla="*/ 7 h 15"/>
                      <a:gd name="T8" fmla="*/ 8 w 136"/>
                      <a:gd name="T9" fmla="*/ 0 h 15"/>
                      <a:gd name="T10" fmla="*/ 128 w 136"/>
                      <a:gd name="T11" fmla="*/ 0 h 15"/>
                      <a:gd name="T12" fmla="*/ 136 w 136"/>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4589" name="Freeform 32"/>
                  <p:cNvSpPr>
                    <a:spLocks noChangeArrowheads="1"/>
                  </p:cNvSpPr>
                  <p:nvPr/>
                </p:nvSpPr>
                <p:spPr bwMode="auto">
                  <a:xfrm>
                    <a:off x="44450" y="139700"/>
                    <a:ext cx="42863"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4590" name="Freeform 33"/>
                  <p:cNvSpPr>
                    <a:spLocks noChangeArrowheads="1"/>
                  </p:cNvSpPr>
                  <p:nvPr/>
                </p:nvSpPr>
                <p:spPr bwMode="auto">
                  <a:xfrm>
                    <a:off x="120650" y="139700"/>
                    <a:ext cx="39688" cy="123825"/>
                  </a:xfrm>
                  <a:custGeom>
                    <a:avLst/>
                    <a:gdLst>
                      <a:gd name="T0" fmla="*/ 8 w 15"/>
                      <a:gd name="T1" fmla="*/ 47 h 47"/>
                      <a:gd name="T2" fmla="*/ 0 w 15"/>
                      <a:gd name="T3" fmla="*/ 39 h 47"/>
                      <a:gd name="T4" fmla="*/ 0 w 15"/>
                      <a:gd name="T5" fmla="*/ 8 h 47"/>
                      <a:gd name="T6" fmla="*/ 8 w 15"/>
                      <a:gd name="T7" fmla="*/ 0 h 47"/>
                      <a:gd name="T8" fmla="*/ 15 w 15"/>
                      <a:gd name="T9" fmla="*/ 8 h 47"/>
                      <a:gd name="T10" fmla="*/ 15 w 15"/>
                      <a:gd name="T11" fmla="*/ 39 h 47"/>
                      <a:gd name="T12" fmla="*/ 8 w 1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4591" name="Freeform 34"/>
                  <p:cNvSpPr>
                    <a:spLocks noChangeArrowheads="1"/>
                  </p:cNvSpPr>
                  <p:nvPr/>
                </p:nvSpPr>
                <p:spPr bwMode="auto">
                  <a:xfrm>
                    <a:off x="196850" y="139700"/>
                    <a:ext cx="39688" cy="123825"/>
                  </a:xfrm>
                  <a:custGeom>
                    <a:avLst/>
                    <a:gdLst>
                      <a:gd name="T0" fmla="*/ 7 w 15"/>
                      <a:gd name="T1" fmla="*/ 47 h 47"/>
                      <a:gd name="T2" fmla="*/ 0 w 15"/>
                      <a:gd name="T3" fmla="*/ 39 h 47"/>
                      <a:gd name="T4" fmla="*/ 0 w 15"/>
                      <a:gd name="T5" fmla="*/ 8 h 47"/>
                      <a:gd name="T6" fmla="*/ 7 w 15"/>
                      <a:gd name="T7" fmla="*/ 0 h 47"/>
                      <a:gd name="T8" fmla="*/ 15 w 15"/>
                      <a:gd name="T9" fmla="*/ 8 h 47"/>
                      <a:gd name="T10" fmla="*/ 15 w 15"/>
                      <a:gd name="T11" fmla="*/ 39 h 47"/>
                      <a:gd name="T12" fmla="*/ 7 w 1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4592" name="Freeform 35"/>
                  <p:cNvSpPr>
                    <a:spLocks noChangeArrowheads="1"/>
                  </p:cNvSpPr>
                  <p:nvPr/>
                </p:nvSpPr>
                <p:spPr bwMode="auto">
                  <a:xfrm>
                    <a:off x="269875" y="139700"/>
                    <a:ext cx="42863"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4593" name="Freeform 36"/>
                  <p:cNvSpPr>
                    <a:spLocks noChangeArrowheads="1"/>
                  </p:cNvSpPr>
                  <p:nvPr/>
                </p:nvSpPr>
                <p:spPr bwMode="auto">
                  <a:xfrm>
                    <a:off x="68262" y="0"/>
                    <a:ext cx="220663" cy="66675"/>
                  </a:xfrm>
                  <a:custGeom>
                    <a:avLst/>
                    <a:gdLst>
                      <a:gd name="T0" fmla="*/ 84 w 84"/>
                      <a:gd name="T1" fmla="*/ 25 h 25"/>
                      <a:gd name="T2" fmla="*/ 52 w 84"/>
                      <a:gd name="T3" fmla="*/ 4 h 25"/>
                      <a:gd name="T4" fmla="*/ 32 w 84"/>
                      <a:gd name="T5" fmla="*/ 4 h 25"/>
                      <a:gd name="T6" fmla="*/ 18 w 84"/>
                      <a:gd name="T7" fmla="*/ 13 h 25"/>
                      <a:gd name="T8" fmla="*/ 0 w 84"/>
                      <a:gd name="T9" fmla="*/ 25 h 25"/>
                      <a:gd name="T10" fmla="*/ 84 w 84"/>
                      <a:gd name="T11" fmla="*/ 25 h 25"/>
                    </a:gdLst>
                    <a:ahLst/>
                    <a:cxnLst>
                      <a:cxn ang="0">
                        <a:pos x="T0" y="T1"/>
                      </a:cxn>
                      <a:cxn ang="0">
                        <a:pos x="T2" y="T3"/>
                      </a:cxn>
                      <a:cxn ang="0">
                        <a:pos x="T4" y="T5"/>
                      </a:cxn>
                      <a:cxn ang="0">
                        <a:pos x="T6" y="T7"/>
                      </a:cxn>
                      <a:cxn ang="0">
                        <a:pos x="T8" y="T9"/>
                      </a:cxn>
                      <a:cxn ang="0">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4594" name="Freeform 37"/>
                  <p:cNvSpPr>
                    <a:spLocks noChangeArrowheads="1"/>
                  </p:cNvSpPr>
                  <p:nvPr/>
                </p:nvSpPr>
                <p:spPr bwMode="auto">
                  <a:xfrm>
                    <a:off x="20637" y="87313"/>
                    <a:ext cx="315913" cy="41275"/>
                  </a:xfrm>
                  <a:custGeom>
                    <a:avLst/>
                    <a:gdLst>
                      <a:gd name="T0" fmla="*/ 120 w 120"/>
                      <a:gd name="T1" fmla="*/ 8 h 16"/>
                      <a:gd name="T2" fmla="*/ 112 w 120"/>
                      <a:gd name="T3" fmla="*/ 16 h 16"/>
                      <a:gd name="T4" fmla="*/ 8 w 120"/>
                      <a:gd name="T5" fmla="*/ 16 h 16"/>
                      <a:gd name="T6" fmla="*/ 0 w 120"/>
                      <a:gd name="T7" fmla="*/ 8 h 16"/>
                      <a:gd name="T8" fmla="*/ 8 w 120"/>
                      <a:gd name="T9" fmla="*/ 0 h 16"/>
                      <a:gd name="T10" fmla="*/ 112 w 120"/>
                      <a:gd name="T11" fmla="*/ 0 h 16"/>
                      <a:gd name="T12" fmla="*/ 120 w 120"/>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sp>
              <p:nvSpPr>
                <p:cNvPr id="24595" name="文本框 87"/>
                <p:cNvSpPr txBox="1">
                  <a:spLocks noChangeArrowheads="1"/>
                </p:cNvSpPr>
                <p:nvPr/>
              </p:nvSpPr>
              <p:spPr bwMode="auto">
                <a:xfrm>
                  <a:off x="0" y="512991"/>
                  <a:ext cx="137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FFFFFF"/>
                      </a:solidFill>
                      <a:latin typeface="微软雅黑" panose="020B0503020204020204" pitchFamily="34" charset="-122"/>
                      <a:ea typeface="微软雅黑" panose="020B0503020204020204" pitchFamily="34" charset="-122"/>
                    </a:rPr>
                    <a:t>添加标题</a:t>
                  </a:r>
                </a:p>
              </p:txBody>
            </p:sp>
          </p:grpSp>
        </p:grpSp>
        <p:grpSp>
          <p:nvGrpSpPr>
            <p:cNvPr id="24596" name="组合 41"/>
            <p:cNvGrpSpPr/>
            <p:nvPr/>
          </p:nvGrpSpPr>
          <p:grpSpPr bwMode="auto">
            <a:xfrm>
              <a:off x="2306044" y="0"/>
              <a:ext cx="2216853" cy="2216853"/>
              <a:chOff x="0" y="0"/>
              <a:chExt cx="2216853" cy="2216853"/>
            </a:xfrm>
          </p:grpSpPr>
          <p:sp>
            <p:nvSpPr>
              <p:cNvPr id="24597" name="Freeform 5"/>
              <p:cNvSpPr>
                <a:spLocks noChangeArrowheads="1"/>
              </p:cNvSpPr>
              <p:nvPr/>
            </p:nvSpPr>
            <p:spPr bwMode="auto">
              <a:xfrm>
                <a:off x="0" y="0"/>
                <a:ext cx="2216853" cy="2216853"/>
              </a:xfrm>
              <a:custGeom>
                <a:avLst/>
                <a:gdLst>
                  <a:gd name="T0" fmla="*/ 988 w 1715"/>
                  <a:gd name="T1" fmla="*/ 1715 h 1715"/>
                  <a:gd name="T2" fmla="*/ 0 w 1715"/>
                  <a:gd name="T3" fmla="*/ 1715 h 1715"/>
                  <a:gd name="T4" fmla="*/ 0 w 1715"/>
                  <a:gd name="T5" fmla="*/ 727 h 1715"/>
                  <a:gd name="T6" fmla="*/ 727 w 1715"/>
                  <a:gd name="T7" fmla="*/ 0 h 1715"/>
                  <a:gd name="T8" fmla="*/ 1715 w 1715"/>
                  <a:gd name="T9" fmla="*/ 986 h 1715"/>
                  <a:gd name="T10" fmla="*/ 988 w 1715"/>
                  <a:gd name="T11" fmla="*/ 1715 h 1715"/>
                </a:gdLst>
                <a:ahLst/>
                <a:cxnLst>
                  <a:cxn ang="0">
                    <a:pos x="T0" y="T1"/>
                  </a:cxn>
                  <a:cxn ang="0">
                    <a:pos x="T2" y="T3"/>
                  </a:cxn>
                  <a:cxn ang="0">
                    <a:pos x="T4" y="T5"/>
                  </a:cxn>
                  <a:cxn ang="0">
                    <a:pos x="T6" y="T7"/>
                  </a:cxn>
                  <a:cxn ang="0">
                    <a:pos x="T8" y="T9"/>
                  </a:cxn>
                  <a:cxn ang="0">
                    <a:pos x="T10" y="T11"/>
                  </a:cxn>
                </a:cxnLst>
                <a:rect l="0" t="0" r="r" b="b"/>
                <a:pathLst>
                  <a:path w="1715" h="1715">
                    <a:moveTo>
                      <a:pt x="988" y="1715"/>
                    </a:moveTo>
                    <a:lnTo>
                      <a:pt x="0" y="1715"/>
                    </a:lnTo>
                    <a:lnTo>
                      <a:pt x="0" y="727"/>
                    </a:lnTo>
                    <a:lnTo>
                      <a:pt x="727" y="0"/>
                    </a:lnTo>
                    <a:lnTo>
                      <a:pt x="1715" y="986"/>
                    </a:lnTo>
                    <a:lnTo>
                      <a:pt x="988" y="1715"/>
                    </a:lnTo>
                    <a:close/>
                  </a:path>
                </a:pathLst>
              </a:custGeom>
              <a:solidFill>
                <a:srgbClr val="F47264"/>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4598" name="Freeform 6"/>
              <p:cNvSpPr>
                <a:spLocks noChangeArrowheads="1"/>
              </p:cNvSpPr>
              <p:nvPr/>
            </p:nvSpPr>
            <p:spPr bwMode="auto">
              <a:xfrm>
                <a:off x="0" y="0"/>
                <a:ext cx="2216853" cy="2216853"/>
              </a:xfrm>
              <a:custGeom>
                <a:avLst/>
                <a:gdLst>
                  <a:gd name="T0" fmla="*/ 988 w 1715"/>
                  <a:gd name="T1" fmla="*/ 1715 h 1715"/>
                  <a:gd name="T2" fmla="*/ 0 w 1715"/>
                  <a:gd name="T3" fmla="*/ 1715 h 1715"/>
                  <a:gd name="T4" fmla="*/ 0 w 1715"/>
                  <a:gd name="T5" fmla="*/ 727 h 1715"/>
                  <a:gd name="T6" fmla="*/ 727 w 1715"/>
                  <a:gd name="T7" fmla="*/ 0 h 1715"/>
                  <a:gd name="T8" fmla="*/ 1715 w 1715"/>
                  <a:gd name="T9" fmla="*/ 986 h 1715"/>
                  <a:gd name="T10" fmla="*/ 988 w 1715"/>
                  <a:gd name="T11" fmla="*/ 1715 h 1715"/>
                </a:gdLst>
                <a:ahLst/>
                <a:cxnLst>
                  <a:cxn ang="0">
                    <a:pos x="T0" y="T1"/>
                  </a:cxn>
                  <a:cxn ang="0">
                    <a:pos x="T2" y="T3"/>
                  </a:cxn>
                  <a:cxn ang="0">
                    <a:pos x="T4" y="T5"/>
                  </a:cxn>
                  <a:cxn ang="0">
                    <a:pos x="T6" y="T7"/>
                  </a:cxn>
                  <a:cxn ang="0">
                    <a:pos x="T8" y="T9"/>
                  </a:cxn>
                  <a:cxn ang="0">
                    <a:pos x="T10" y="T11"/>
                  </a:cxn>
                </a:cxnLst>
                <a:rect l="0" t="0" r="r" b="b"/>
                <a:pathLst>
                  <a:path w="1715" h="1715">
                    <a:moveTo>
                      <a:pt x="988" y="1715"/>
                    </a:moveTo>
                    <a:lnTo>
                      <a:pt x="0" y="1715"/>
                    </a:lnTo>
                    <a:lnTo>
                      <a:pt x="0" y="727"/>
                    </a:lnTo>
                    <a:lnTo>
                      <a:pt x="727" y="0"/>
                    </a:lnTo>
                    <a:lnTo>
                      <a:pt x="1715" y="986"/>
                    </a:lnTo>
                    <a:lnTo>
                      <a:pt x="988" y="17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nvGrpSpPr>
              <p:cNvPr id="24599" name="组合 76"/>
              <p:cNvGrpSpPr/>
              <p:nvPr/>
            </p:nvGrpSpPr>
            <p:grpSpPr bwMode="auto">
              <a:xfrm>
                <a:off x="760003" y="548828"/>
                <a:ext cx="440909" cy="368182"/>
                <a:chOff x="0" y="0"/>
                <a:chExt cx="307975" cy="257176"/>
              </a:xfrm>
            </p:grpSpPr>
            <p:sp>
              <p:nvSpPr>
                <p:cNvPr id="24600" name="Freeform 26"/>
                <p:cNvSpPr>
                  <a:spLocks noChangeArrowheads="1"/>
                </p:cNvSpPr>
                <p:nvPr/>
              </p:nvSpPr>
              <p:spPr bwMode="auto">
                <a:xfrm>
                  <a:off x="0" y="217488"/>
                  <a:ext cx="307975" cy="39688"/>
                </a:xfrm>
                <a:custGeom>
                  <a:avLst/>
                  <a:gdLst>
                    <a:gd name="T0" fmla="*/ 118 w 118"/>
                    <a:gd name="T1" fmla="*/ 7 h 15"/>
                    <a:gd name="T2" fmla="*/ 110 w 118"/>
                    <a:gd name="T3" fmla="*/ 15 h 15"/>
                    <a:gd name="T4" fmla="*/ 7 w 118"/>
                    <a:gd name="T5" fmla="*/ 15 h 15"/>
                    <a:gd name="T6" fmla="*/ 0 w 118"/>
                    <a:gd name="T7" fmla="*/ 7 h 15"/>
                    <a:gd name="T8" fmla="*/ 7 w 118"/>
                    <a:gd name="T9" fmla="*/ 0 h 15"/>
                    <a:gd name="T10" fmla="*/ 110 w 118"/>
                    <a:gd name="T11" fmla="*/ 0 h 15"/>
                    <a:gd name="T12" fmla="*/ 118 w 118"/>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4601" name="Freeform 27"/>
                <p:cNvSpPr>
                  <a:spLocks noChangeArrowheads="1"/>
                </p:cNvSpPr>
                <p:nvPr/>
              </p:nvSpPr>
              <p:spPr bwMode="auto">
                <a:xfrm>
                  <a:off x="25400" y="73025"/>
                  <a:ext cx="41275"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4602" name="Freeform 28"/>
                <p:cNvSpPr>
                  <a:spLocks noChangeArrowheads="1"/>
                </p:cNvSpPr>
                <p:nvPr/>
              </p:nvSpPr>
              <p:spPr bwMode="auto">
                <a:xfrm>
                  <a:off x="98425" y="36513"/>
                  <a:ext cx="42863" cy="160338"/>
                </a:xfrm>
                <a:custGeom>
                  <a:avLst/>
                  <a:gdLst>
                    <a:gd name="T0" fmla="*/ 8 w 16"/>
                    <a:gd name="T1" fmla="*/ 61 h 61"/>
                    <a:gd name="T2" fmla="*/ 0 w 16"/>
                    <a:gd name="T3" fmla="*/ 53 h 61"/>
                    <a:gd name="T4" fmla="*/ 0 w 16"/>
                    <a:gd name="T5" fmla="*/ 8 h 61"/>
                    <a:gd name="T6" fmla="*/ 8 w 16"/>
                    <a:gd name="T7" fmla="*/ 0 h 61"/>
                    <a:gd name="T8" fmla="*/ 16 w 16"/>
                    <a:gd name="T9" fmla="*/ 8 h 61"/>
                    <a:gd name="T10" fmla="*/ 16 w 16"/>
                    <a:gd name="T11" fmla="*/ 53 h 61"/>
                    <a:gd name="T12" fmla="*/ 8 w 16"/>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4603" name="Freeform 29"/>
                <p:cNvSpPr>
                  <a:spLocks noChangeArrowheads="1"/>
                </p:cNvSpPr>
                <p:nvPr/>
              </p:nvSpPr>
              <p:spPr bwMode="auto">
                <a:xfrm>
                  <a:off x="173037" y="0"/>
                  <a:ext cx="38100" cy="196850"/>
                </a:xfrm>
                <a:custGeom>
                  <a:avLst/>
                  <a:gdLst>
                    <a:gd name="T0" fmla="*/ 8 w 15"/>
                    <a:gd name="T1" fmla="*/ 75 h 75"/>
                    <a:gd name="T2" fmla="*/ 0 w 15"/>
                    <a:gd name="T3" fmla="*/ 67 h 75"/>
                    <a:gd name="T4" fmla="*/ 0 w 15"/>
                    <a:gd name="T5" fmla="*/ 8 h 75"/>
                    <a:gd name="T6" fmla="*/ 8 w 15"/>
                    <a:gd name="T7" fmla="*/ 0 h 75"/>
                    <a:gd name="T8" fmla="*/ 15 w 15"/>
                    <a:gd name="T9" fmla="*/ 8 h 75"/>
                    <a:gd name="T10" fmla="*/ 15 w 15"/>
                    <a:gd name="T11" fmla="*/ 67 h 75"/>
                    <a:gd name="T12" fmla="*/ 8 w 1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4604" name="Freeform 30"/>
                <p:cNvSpPr>
                  <a:spLocks noChangeArrowheads="1"/>
                </p:cNvSpPr>
                <p:nvPr/>
              </p:nvSpPr>
              <p:spPr bwMode="auto">
                <a:xfrm>
                  <a:off x="246062" y="9525"/>
                  <a:ext cx="39688" cy="187325"/>
                </a:xfrm>
                <a:custGeom>
                  <a:avLst/>
                  <a:gdLst>
                    <a:gd name="T0" fmla="*/ 7 w 15"/>
                    <a:gd name="T1" fmla="*/ 71 h 71"/>
                    <a:gd name="T2" fmla="*/ 0 w 15"/>
                    <a:gd name="T3" fmla="*/ 63 h 71"/>
                    <a:gd name="T4" fmla="*/ 0 w 15"/>
                    <a:gd name="T5" fmla="*/ 8 h 71"/>
                    <a:gd name="T6" fmla="*/ 7 w 15"/>
                    <a:gd name="T7" fmla="*/ 0 h 71"/>
                    <a:gd name="T8" fmla="*/ 15 w 15"/>
                    <a:gd name="T9" fmla="*/ 8 h 71"/>
                    <a:gd name="T10" fmla="*/ 15 w 15"/>
                    <a:gd name="T11" fmla="*/ 63 h 71"/>
                    <a:gd name="T12" fmla="*/ 7 w 15"/>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sp>
            <p:nvSpPr>
              <p:cNvPr id="24605" name="文本框 77"/>
              <p:cNvSpPr txBox="1">
                <a:spLocks noChangeArrowheads="1"/>
              </p:cNvSpPr>
              <p:nvPr/>
            </p:nvSpPr>
            <p:spPr bwMode="auto">
              <a:xfrm>
                <a:off x="454884" y="1006815"/>
                <a:ext cx="137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FFFFFF"/>
                    </a:solidFill>
                    <a:latin typeface="微软雅黑" panose="020B0503020204020204" pitchFamily="34" charset="-122"/>
                    <a:ea typeface="微软雅黑" panose="020B0503020204020204" pitchFamily="34" charset="-122"/>
                  </a:rPr>
                  <a:t>添加标题</a:t>
                </a:r>
              </a:p>
            </p:txBody>
          </p:sp>
        </p:grpSp>
        <p:grpSp>
          <p:nvGrpSpPr>
            <p:cNvPr id="24606" name="组合 43"/>
            <p:cNvGrpSpPr/>
            <p:nvPr/>
          </p:nvGrpSpPr>
          <p:grpSpPr bwMode="auto">
            <a:xfrm>
              <a:off x="2304752" y="2311215"/>
              <a:ext cx="2209097" cy="2209097"/>
              <a:chOff x="0" y="0"/>
              <a:chExt cx="2209097" cy="2209097"/>
            </a:xfrm>
          </p:grpSpPr>
          <p:sp>
            <p:nvSpPr>
              <p:cNvPr id="24607" name="Freeform 9"/>
              <p:cNvSpPr>
                <a:spLocks noChangeArrowheads="1"/>
              </p:cNvSpPr>
              <p:nvPr/>
            </p:nvSpPr>
            <p:spPr bwMode="auto">
              <a:xfrm>
                <a:off x="0" y="0"/>
                <a:ext cx="2209097" cy="2209097"/>
              </a:xfrm>
              <a:custGeom>
                <a:avLst/>
                <a:gdLst>
                  <a:gd name="T0" fmla="*/ 0 w 1709"/>
                  <a:gd name="T1" fmla="*/ 986 h 1709"/>
                  <a:gd name="T2" fmla="*/ 0 w 1709"/>
                  <a:gd name="T3" fmla="*/ 0 h 1709"/>
                  <a:gd name="T4" fmla="*/ 987 w 1709"/>
                  <a:gd name="T5" fmla="*/ 0 h 1709"/>
                  <a:gd name="T6" fmla="*/ 1709 w 1709"/>
                  <a:gd name="T7" fmla="*/ 722 h 1709"/>
                  <a:gd name="T8" fmla="*/ 721 w 1709"/>
                  <a:gd name="T9" fmla="*/ 1709 h 1709"/>
                  <a:gd name="T10" fmla="*/ 0 w 1709"/>
                  <a:gd name="T11" fmla="*/ 986 h 1709"/>
                </a:gdLst>
                <a:ahLst/>
                <a:cxnLst>
                  <a:cxn ang="0">
                    <a:pos x="T0" y="T1"/>
                  </a:cxn>
                  <a:cxn ang="0">
                    <a:pos x="T2" y="T3"/>
                  </a:cxn>
                  <a:cxn ang="0">
                    <a:pos x="T4" y="T5"/>
                  </a:cxn>
                  <a:cxn ang="0">
                    <a:pos x="T6" y="T7"/>
                  </a:cxn>
                  <a:cxn ang="0">
                    <a:pos x="T8" y="T9"/>
                  </a:cxn>
                  <a:cxn ang="0">
                    <a:pos x="T10" y="T11"/>
                  </a:cxn>
                </a:cxnLst>
                <a:rect l="0" t="0" r="r" b="b"/>
                <a:pathLst>
                  <a:path w="1709" h="1709">
                    <a:moveTo>
                      <a:pt x="0" y="986"/>
                    </a:moveTo>
                    <a:lnTo>
                      <a:pt x="0" y="0"/>
                    </a:lnTo>
                    <a:lnTo>
                      <a:pt x="987" y="0"/>
                    </a:lnTo>
                    <a:lnTo>
                      <a:pt x="1709" y="722"/>
                    </a:lnTo>
                    <a:lnTo>
                      <a:pt x="721" y="1709"/>
                    </a:lnTo>
                    <a:lnTo>
                      <a:pt x="0" y="986"/>
                    </a:lnTo>
                    <a:close/>
                  </a:path>
                </a:pathLst>
              </a:custGeom>
              <a:solidFill>
                <a:srgbClr val="84CBC5"/>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4608" name="Freeform 10"/>
              <p:cNvSpPr>
                <a:spLocks noChangeArrowheads="1"/>
              </p:cNvSpPr>
              <p:nvPr/>
            </p:nvSpPr>
            <p:spPr bwMode="auto">
              <a:xfrm>
                <a:off x="0" y="0"/>
                <a:ext cx="2209097" cy="2209097"/>
              </a:xfrm>
              <a:custGeom>
                <a:avLst/>
                <a:gdLst>
                  <a:gd name="T0" fmla="*/ 0 w 1709"/>
                  <a:gd name="T1" fmla="*/ 986 h 1709"/>
                  <a:gd name="T2" fmla="*/ 0 w 1709"/>
                  <a:gd name="T3" fmla="*/ 0 h 1709"/>
                  <a:gd name="T4" fmla="*/ 987 w 1709"/>
                  <a:gd name="T5" fmla="*/ 0 h 1709"/>
                  <a:gd name="T6" fmla="*/ 1709 w 1709"/>
                  <a:gd name="T7" fmla="*/ 722 h 1709"/>
                  <a:gd name="T8" fmla="*/ 721 w 1709"/>
                  <a:gd name="T9" fmla="*/ 1709 h 1709"/>
                  <a:gd name="T10" fmla="*/ 0 w 1709"/>
                  <a:gd name="T11" fmla="*/ 986 h 1709"/>
                </a:gdLst>
                <a:ahLst/>
                <a:cxnLst>
                  <a:cxn ang="0">
                    <a:pos x="T0" y="T1"/>
                  </a:cxn>
                  <a:cxn ang="0">
                    <a:pos x="T2" y="T3"/>
                  </a:cxn>
                  <a:cxn ang="0">
                    <a:pos x="T4" y="T5"/>
                  </a:cxn>
                  <a:cxn ang="0">
                    <a:pos x="T6" y="T7"/>
                  </a:cxn>
                  <a:cxn ang="0">
                    <a:pos x="T8" y="T9"/>
                  </a:cxn>
                  <a:cxn ang="0">
                    <a:pos x="T10" y="T11"/>
                  </a:cxn>
                </a:cxnLst>
                <a:rect l="0" t="0" r="r" b="b"/>
                <a:pathLst>
                  <a:path w="1709" h="1709">
                    <a:moveTo>
                      <a:pt x="0" y="986"/>
                    </a:moveTo>
                    <a:lnTo>
                      <a:pt x="0" y="0"/>
                    </a:lnTo>
                    <a:lnTo>
                      <a:pt x="987" y="0"/>
                    </a:lnTo>
                    <a:lnTo>
                      <a:pt x="1709" y="722"/>
                    </a:lnTo>
                    <a:lnTo>
                      <a:pt x="721" y="1709"/>
                    </a:lnTo>
                    <a:lnTo>
                      <a:pt x="0" y="9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nvGrpSpPr>
              <p:cNvPr id="24609" name="组合 65"/>
              <p:cNvGrpSpPr/>
              <p:nvPr/>
            </p:nvGrpSpPr>
            <p:grpSpPr bwMode="auto">
              <a:xfrm>
                <a:off x="801945" y="454466"/>
                <a:ext cx="456761" cy="461009"/>
                <a:chOff x="0" y="0"/>
                <a:chExt cx="341313" cy="344487"/>
              </a:xfrm>
            </p:grpSpPr>
            <p:sp>
              <p:nvSpPr>
                <p:cNvPr id="24610" name="Freeform 48"/>
                <p:cNvSpPr>
                  <a:spLocks noEditPoints="1" noChangeArrowheads="1"/>
                </p:cNvSpPr>
                <p:nvPr/>
              </p:nvSpPr>
              <p:spPr bwMode="auto">
                <a:xfrm>
                  <a:off x="79375" y="14287"/>
                  <a:ext cx="182563" cy="330200"/>
                </a:xfrm>
                <a:custGeom>
                  <a:avLst/>
                  <a:gdLst>
                    <a:gd name="T0" fmla="*/ 35 w 70"/>
                    <a:gd name="T1" fmla="*/ 126 h 126"/>
                    <a:gd name="T2" fmla="*/ 0 w 70"/>
                    <a:gd name="T3" fmla="*/ 63 h 126"/>
                    <a:gd name="T4" fmla="*/ 35 w 70"/>
                    <a:gd name="T5" fmla="*/ 0 h 126"/>
                    <a:gd name="T6" fmla="*/ 70 w 70"/>
                    <a:gd name="T7" fmla="*/ 63 h 126"/>
                    <a:gd name="T8" fmla="*/ 35 w 70"/>
                    <a:gd name="T9" fmla="*/ 126 h 126"/>
                    <a:gd name="T10" fmla="*/ 35 w 70"/>
                    <a:gd name="T11" fmla="*/ 6 h 126"/>
                    <a:gd name="T12" fmla="*/ 6 w 70"/>
                    <a:gd name="T13" fmla="*/ 63 h 126"/>
                    <a:gd name="T14" fmla="*/ 35 w 70"/>
                    <a:gd name="T15" fmla="*/ 120 h 126"/>
                    <a:gd name="T16" fmla="*/ 64 w 70"/>
                    <a:gd name="T17" fmla="*/ 63 h 126"/>
                    <a:gd name="T18" fmla="*/ 35 w 70"/>
                    <a:gd name="T19"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4611" name="Freeform 49"/>
                <p:cNvSpPr>
                  <a:spLocks noEditPoints="1" noChangeArrowheads="1"/>
                </p:cNvSpPr>
                <p:nvPr/>
              </p:nvSpPr>
              <p:spPr bwMode="auto">
                <a:xfrm>
                  <a:off x="0" y="68262"/>
                  <a:ext cx="341313" cy="219075"/>
                </a:xfrm>
                <a:custGeom>
                  <a:avLst/>
                  <a:gdLst>
                    <a:gd name="T0" fmla="*/ 40 w 130"/>
                    <a:gd name="T1" fmla="*/ 83 h 83"/>
                    <a:gd name="T2" fmla="*/ 8 w 130"/>
                    <a:gd name="T3" fmla="*/ 68 h 83"/>
                    <a:gd name="T4" fmla="*/ 50 w 130"/>
                    <a:gd name="T5" fmla="*/ 9 h 83"/>
                    <a:gd name="T6" fmla="*/ 90 w 130"/>
                    <a:gd name="T7" fmla="*/ 0 h 83"/>
                    <a:gd name="T8" fmla="*/ 122 w 130"/>
                    <a:gd name="T9" fmla="*/ 15 h 83"/>
                    <a:gd name="T10" fmla="*/ 80 w 130"/>
                    <a:gd name="T11" fmla="*/ 74 h 83"/>
                    <a:gd name="T12" fmla="*/ 40 w 130"/>
                    <a:gd name="T13" fmla="*/ 83 h 83"/>
                    <a:gd name="T14" fmla="*/ 90 w 130"/>
                    <a:gd name="T15" fmla="*/ 6 h 83"/>
                    <a:gd name="T16" fmla="*/ 53 w 130"/>
                    <a:gd name="T17" fmla="*/ 15 h 83"/>
                    <a:gd name="T18" fmla="*/ 13 w 130"/>
                    <a:gd name="T19" fmla="*/ 66 h 83"/>
                    <a:gd name="T20" fmla="*/ 40 w 130"/>
                    <a:gd name="T21" fmla="*/ 77 h 83"/>
                    <a:gd name="T22" fmla="*/ 77 w 130"/>
                    <a:gd name="T23" fmla="*/ 68 h 83"/>
                    <a:gd name="T24" fmla="*/ 117 w 130"/>
                    <a:gd name="T25" fmla="*/ 17 h 83"/>
                    <a:gd name="T26" fmla="*/ 90 w 130"/>
                    <a:gd name="T27" fmla="*/ 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4612" name="Freeform 50"/>
                <p:cNvSpPr>
                  <a:spLocks noEditPoints="1" noChangeArrowheads="1"/>
                </p:cNvSpPr>
                <p:nvPr/>
              </p:nvSpPr>
              <p:spPr bwMode="auto">
                <a:xfrm>
                  <a:off x="4762" y="74612"/>
                  <a:ext cx="331788" cy="206375"/>
                </a:xfrm>
                <a:custGeom>
                  <a:avLst/>
                  <a:gdLst>
                    <a:gd name="T0" fmla="*/ 85 w 126"/>
                    <a:gd name="T1" fmla="*/ 79 h 79"/>
                    <a:gd name="T2" fmla="*/ 51 w 126"/>
                    <a:gd name="T3" fmla="*/ 73 h 79"/>
                    <a:gd name="T4" fmla="*/ 13 w 126"/>
                    <a:gd name="T5" fmla="*/ 48 h 79"/>
                    <a:gd name="T6" fmla="*/ 4 w 126"/>
                    <a:gd name="T7" fmla="*/ 18 h 79"/>
                    <a:gd name="T8" fmla="*/ 41 w 126"/>
                    <a:gd name="T9" fmla="*/ 0 h 79"/>
                    <a:gd name="T10" fmla="*/ 75 w 126"/>
                    <a:gd name="T11" fmla="*/ 6 h 79"/>
                    <a:gd name="T12" fmla="*/ 113 w 126"/>
                    <a:gd name="T13" fmla="*/ 31 h 79"/>
                    <a:gd name="T14" fmla="*/ 122 w 126"/>
                    <a:gd name="T15" fmla="*/ 61 h 79"/>
                    <a:gd name="T16" fmla="*/ 85 w 126"/>
                    <a:gd name="T17" fmla="*/ 79 h 79"/>
                    <a:gd name="T18" fmla="*/ 41 w 126"/>
                    <a:gd name="T19" fmla="*/ 6 h 79"/>
                    <a:gd name="T20" fmla="*/ 9 w 126"/>
                    <a:gd name="T21" fmla="*/ 20 h 79"/>
                    <a:gd name="T22" fmla="*/ 18 w 126"/>
                    <a:gd name="T23" fmla="*/ 45 h 79"/>
                    <a:gd name="T24" fmla="*/ 53 w 126"/>
                    <a:gd name="T25" fmla="*/ 67 h 79"/>
                    <a:gd name="T26" fmla="*/ 85 w 126"/>
                    <a:gd name="T27" fmla="*/ 73 h 79"/>
                    <a:gd name="T28" fmla="*/ 117 w 126"/>
                    <a:gd name="T29" fmla="*/ 59 h 79"/>
                    <a:gd name="T30" fmla="*/ 108 w 126"/>
                    <a:gd name="T31" fmla="*/ 34 h 79"/>
                    <a:gd name="T32" fmla="*/ 73 w 126"/>
                    <a:gd name="T33" fmla="*/ 12 h 79"/>
                    <a:gd name="T34" fmla="*/ 41 w 126"/>
                    <a:gd name="T35"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4613" name="Oval 51"/>
                <p:cNvSpPr>
                  <a:spLocks noChangeArrowheads="1"/>
                </p:cNvSpPr>
                <p:nvPr/>
              </p:nvSpPr>
              <p:spPr bwMode="auto">
                <a:xfrm>
                  <a:off x="128587" y="136525"/>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24614" name="Oval 52"/>
                <p:cNvSpPr>
                  <a:spLocks noChangeArrowheads="1"/>
                </p:cNvSpPr>
                <p:nvPr/>
              </p:nvSpPr>
              <p:spPr bwMode="auto">
                <a:xfrm>
                  <a:off x="296862" y="220662"/>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24615" name="Oval 53"/>
                <p:cNvSpPr>
                  <a:spLocks noChangeArrowheads="1"/>
                </p:cNvSpPr>
                <p:nvPr/>
              </p:nvSpPr>
              <p:spPr bwMode="auto">
                <a:xfrm>
                  <a:off x="3175" y="220662"/>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24616" name="Oval 54"/>
                <p:cNvSpPr>
                  <a:spLocks noChangeArrowheads="1"/>
                </p:cNvSpPr>
                <p:nvPr/>
              </p:nvSpPr>
              <p:spPr bwMode="auto">
                <a:xfrm>
                  <a:off x="149225" y="0"/>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grpSp>
          <p:sp>
            <p:nvSpPr>
              <p:cNvPr id="24617" name="文本框 66"/>
              <p:cNvSpPr txBox="1">
                <a:spLocks noChangeArrowheads="1"/>
              </p:cNvSpPr>
              <p:nvPr/>
            </p:nvSpPr>
            <p:spPr bwMode="auto">
              <a:xfrm>
                <a:off x="418748" y="988951"/>
                <a:ext cx="137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FFFFFF"/>
                    </a:solidFill>
                    <a:latin typeface="微软雅黑" panose="020B0503020204020204" pitchFamily="34" charset="-122"/>
                    <a:ea typeface="微软雅黑" panose="020B0503020204020204" pitchFamily="34" charset="-122"/>
                  </a:rPr>
                  <a:t>添加标题</a:t>
                </a:r>
              </a:p>
            </p:txBody>
          </p:sp>
        </p:grpSp>
        <p:grpSp>
          <p:nvGrpSpPr>
            <p:cNvPr id="24618" name="组合 46"/>
            <p:cNvGrpSpPr/>
            <p:nvPr/>
          </p:nvGrpSpPr>
          <p:grpSpPr bwMode="auto">
            <a:xfrm>
              <a:off x="6464" y="2311215"/>
              <a:ext cx="2210390" cy="2209097"/>
              <a:chOff x="0" y="0"/>
              <a:chExt cx="2210390" cy="2209097"/>
            </a:xfrm>
          </p:grpSpPr>
          <p:sp>
            <p:nvSpPr>
              <p:cNvPr id="24619" name="Freeform 7"/>
              <p:cNvSpPr>
                <a:spLocks noChangeArrowheads="1"/>
              </p:cNvSpPr>
              <p:nvPr/>
            </p:nvSpPr>
            <p:spPr bwMode="auto">
              <a:xfrm>
                <a:off x="0" y="0"/>
                <a:ext cx="2210390" cy="2209097"/>
              </a:xfrm>
              <a:custGeom>
                <a:avLst/>
                <a:gdLst>
                  <a:gd name="T0" fmla="*/ 1710 w 1710"/>
                  <a:gd name="T1" fmla="*/ 986 h 1709"/>
                  <a:gd name="T2" fmla="*/ 1710 w 1710"/>
                  <a:gd name="T3" fmla="*/ 0 h 1709"/>
                  <a:gd name="T4" fmla="*/ 722 w 1710"/>
                  <a:gd name="T5" fmla="*/ 0 h 1709"/>
                  <a:gd name="T6" fmla="*/ 0 w 1710"/>
                  <a:gd name="T7" fmla="*/ 722 h 1709"/>
                  <a:gd name="T8" fmla="*/ 988 w 1710"/>
                  <a:gd name="T9" fmla="*/ 1709 h 1709"/>
                  <a:gd name="T10" fmla="*/ 1710 w 1710"/>
                  <a:gd name="T11" fmla="*/ 986 h 1709"/>
                </a:gdLst>
                <a:ahLst/>
                <a:cxnLst>
                  <a:cxn ang="0">
                    <a:pos x="T0" y="T1"/>
                  </a:cxn>
                  <a:cxn ang="0">
                    <a:pos x="T2" y="T3"/>
                  </a:cxn>
                  <a:cxn ang="0">
                    <a:pos x="T4" y="T5"/>
                  </a:cxn>
                  <a:cxn ang="0">
                    <a:pos x="T6" y="T7"/>
                  </a:cxn>
                  <a:cxn ang="0">
                    <a:pos x="T8" y="T9"/>
                  </a:cxn>
                  <a:cxn ang="0">
                    <a:pos x="T10" y="T11"/>
                  </a:cxn>
                </a:cxnLst>
                <a:rect l="0" t="0" r="r" b="b"/>
                <a:pathLst>
                  <a:path w="1710" h="1709">
                    <a:moveTo>
                      <a:pt x="1710" y="986"/>
                    </a:moveTo>
                    <a:lnTo>
                      <a:pt x="1710" y="0"/>
                    </a:lnTo>
                    <a:lnTo>
                      <a:pt x="722" y="0"/>
                    </a:lnTo>
                    <a:lnTo>
                      <a:pt x="0" y="722"/>
                    </a:lnTo>
                    <a:lnTo>
                      <a:pt x="988" y="1709"/>
                    </a:lnTo>
                    <a:lnTo>
                      <a:pt x="1710" y="986"/>
                    </a:lnTo>
                    <a:close/>
                  </a:path>
                </a:pathLst>
              </a:custGeom>
              <a:solidFill>
                <a:srgbClr val="F8D35E"/>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4620" name="Freeform 8"/>
              <p:cNvSpPr>
                <a:spLocks noChangeArrowheads="1"/>
              </p:cNvSpPr>
              <p:nvPr/>
            </p:nvSpPr>
            <p:spPr bwMode="auto">
              <a:xfrm>
                <a:off x="0" y="0"/>
                <a:ext cx="2210390" cy="2209097"/>
              </a:xfrm>
              <a:custGeom>
                <a:avLst/>
                <a:gdLst>
                  <a:gd name="T0" fmla="*/ 1710 w 1710"/>
                  <a:gd name="T1" fmla="*/ 986 h 1709"/>
                  <a:gd name="T2" fmla="*/ 1710 w 1710"/>
                  <a:gd name="T3" fmla="*/ 0 h 1709"/>
                  <a:gd name="T4" fmla="*/ 722 w 1710"/>
                  <a:gd name="T5" fmla="*/ 0 h 1709"/>
                  <a:gd name="T6" fmla="*/ 0 w 1710"/>
                  <a:gd name="T7" fmla="*/ 722 h 1709"/>
                  <a:gd name="T8" fmla="*/ 988 w 1710"/>
                  <a:gd name="T9" fmla="*/ 1709 h 1709"/>
                  <a:gd name="T10" fmla="*/ 1710 w 1710"/>
                  <a:gd name="T11" fmla="*/ 986 h 1709"/>
                </a:gdLst>
                <a:ahLst/>
                <a:cxnLst>
                  <a:cxn ang="0">
                    <a:pos x="T0" y="T1"/>
                  </a:cxn>
                  <a:cxn ang="0">
                    <a:pos x="T2" y="T3"/>
                  </a:cxn>
                  <a:cxn ang="0">
                    <a:pos x="T4" y="T5"/>
                  </a:cxn>
                  <a:cxn ang="0">
                    <a:pos x="T6" y="T7"/>
                  </a:cxn>
                  <a:cxn ang="0">
                    <a:pos x="T8" y="T9"/>
                  </a:cxn>
                  <a:cxn ang="0">
                    <a:pos x="T10" y="T11"/>
                  </a:cxn>
                </a:cxnLst>
                <a:rect l="0" t="0" r="r" b="b"/>
                <a:pathLst>
                  <a:path w="1710" h="1709">
                    <a:moveTo>
                      <a:pt x="1710" y="986"/>
                    </a:moveTo>
                    <a:lnTo>
                      <a:pt x="1710" y="0"/>
                    </a:lnTo>
                    <a:lnTo>
                      <a:pt x="722" y="0"/>
                    </a:lnTo>
                    <a:lnTo>
                      <a:pt x="0" y="722"/>
                    </a:lnTo>
                    <a:lnTo>
                      <a:pt x="988" y="1709"/>
                    </a:lnTo>
                    <a:lnTo>
                      <a:pt x="1710" y="9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nvGrpSpPr>
              <p:cNvPr id="24621" name="组合 51"/>
              <p:cNvGrpSpPr/>
              <p:nvPr/>
            </p:nvGrpSpPr>
            <p:grpSpPr bwMode="auto">
              <a:xfrm>
                <a:off x="931653" y="495227"/>
                <a:ext cx="437906" cy="311193"/>
                <a:chOff x="0" y="0"/>
                <a:chExt cx="373063" cy="265113"/>
              </a:xfrm>
            </p:grpSpPr>
            <p:sp>
              <p:nvSpPr>
                <p:cNvPr id="24622" name="Oval 38"/>
                <p:cNvSpPr>
                  <a:spLocks noChangeArrowheads="1"/>
                </p:cNvSpPr>
                <p:nvPr/>
              </p:nvSpPr>
              <p:spPr bwMode="auto">
                <a:xfrm>
                  <a:off x="160338" y="136525"/>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24623" name="Freeform 39"/>
                <p:cNvSpPr>
                  <a:spLocks noChangeArrowheads="1"/>
                </p:cNvSpPr>
                <p:nvPr/>
              </p:nvSpPr>
              <p:spPr bwMode="auto">
                <a:xfrm>
                  <a:off x="139700" y="190500"/>
                  <a:ext cx="93663" cy="74613"/>
                </a:xfrm>
                <a:custGeom>
                  <a:avLst/>
                  <a:gdLst>
                    <a:gd name="T0" fmla="*/ 27 w 36"/>
                    <a:gd name="T1" fmla="*/ 0 h 28"/>
                    <a:gd name="T2" fmla="*/ 18 w 36"/>
                    <a:gd name="T3" fmla="*/ 11 h 28"/>
                    <a:gd name="T4" fmla="*/ 9 w 36"/>
                    <a:gd name="T5" fmla="*/ 0 h 28"/>
                    <a:gd name="T6" fmla="*/ 0 w 36"/>
                    <a:gd name="T7" fmla="*/ 18 h 28"/>
                    <a:gd name="T8" fmla="*/ 1 w 36"/>
                    <a:gd name="T9" fmla="*/ 26 h 28"/>
                    <a:gd name="T10" fmla="*/ 18 w 36"/>
                    <a:gd name="T11" fmla="*/ 28 h 28"/>
                    <a:gd name="T12" fmla="*/ 35 w 36"/>
                    <a:gd name="T13" fmla="*/ 26 h 28"/>
                    <a:gd name="T14" fmla="*/ 36 w 36"/>
                    <a:gd name="T15" fmla="*/ 18 h 28"/>
                    <a:gd name="T16" fmla="*/ 27 w 36"/>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4624" name="Oval 40"/>
                <p:cNvSpPr>
                  <a:spLocks noChangeArrowheads="1"/>
                </p:cNvSpPr>
                <p:nvPr/>
              </p:nvSpPr>
              <p:spPr bwMode="auto">
                <a:xfrm>
                  <a:off x="23813" y="136525"/>
                  <a:ext cx="50800"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24625" name="Freeform 41"/>
                <p:cNvSpPr>
                  <a:spLocks noChangeArrowheads="1"/>
                </p:cNvSpPr>
                <p:nvPr/>
              </p:nvSpPr>
              <p:spPr bwMode="auto">
                <a:xfrm>
                  <a:off x="0" y="190500"/>
                  <a:ext cx="96838" cy="74613"/>
                </a:xfrm>
                <a:custGeom>
                  <a:avLst/>
                  <a:gdLst>
                    <a:gd name="T0" fmla="*/ 28 w 37"/>
                    <a:gd name="T1" fmla="*/ 0 h 28"/>
                    <a:gd name="T2" fmla="*/ 19 w 37"/>
                    <a:gd name="T3" fmla="*/ 11 h 28"/>
                    <a:gd name="T4" fmla="*/ 9 w 37"/>
                    <a:gd name="T5" fmla="*/ 0 h 28"/>
                    <a:gd name="T6" fmla="*/ 0 w 37"/>
                    <a:gd name="T7" fmla="*/ 18 h 28"/>
                    <a:gd name="T8" fmla="*/ 1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4626" name="Oval 42"/>
                <p:cNvSpPr>
                  <a:spLocks noChangeArrowheads="1"/>
                </p:cNvSpPr>
                <p:nvPr/>
              </p:nvSpPr>
              <p:spPr bwMode="auto">
                <a:xfrm>
                  <a:off x="300038" y="136525"/>
                  <a:ext cx="49213"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24627" name="Freeform 43"/>
                <p:cNvSpPr>
                  <a:spLocks noChangeArrowheads="1"/>
                </p:cNvSpPr>
                <p:nvPr/>
              </p:nvSpPr>
              <p:spPr bwMode="auto">
                <a:xfrm>
                  <a:off x="276225" y="190500"/>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4628" name="Oval 44"/>
                <p:cNvSpPr>
                  <a:spLocks noChangeArrowheads="1"/>
                </p:cNvSpPr>
                <p:nvPr/>
              </p:nvSpPr>
              <p:spPr bwMode="auto">
                <a:xfrm>
                  <a:off x="92075" y="0"/>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24629" name="Freeform 45"/>
                <p:cNvSpPr>
                  <a:spLocks noChangeArrowheads="1"/>
                </p:cNvSpPr>
                <p:nvPr/>
              </p:nvSpPr>
              <p:spPr bwMode="auto">
                <a:xfrm>
                  <a:off x="68263" y="53975"/>
                  <a:ext cx="96838" cy="74613"/>
                </a:xfrm>
                <a:custGeom>
                  <a:avLst/>
                  <a:gdLst>
                    <a:gd name="T0" fmla="*/ 28 w 37"/>
                    <a:gd name="T1" fmla="*/ 0 h 28"/>
                    <a:gd name="T2" fmla="*/ 19 w 37"/>
                    <a:gd name="T3" fmla="*/ 11 h 28"/>
                    <a:gd name="T4" fmla="*/ 9 w 37"/>
                    <a:gd name="T5" fmla="*/ 0 h 28"/>
                    <a:gd name="T6" fmla="*/ 0 w 37"/>
                    <a:gd name="T7" fmla="*/ 18 h 28"/>
                    <a:gd name="T8" fmla="*/ 2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4630" name="Oval 46"/>
                <p:cNvSpPr>
                  <a:spLocks noChangeArrowheads="1"/>
                </p:cNvSpPr>
                <p:nvPr/>
              </p:nvSpPr>
              <p:spPr bwMode="auto">
                <a:xfrm>
                  <a:off x="228600" y="0"/>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24631" name="Freeform 47"/>
                <p:cNvSpPr>
                  <a:spLocks noChangeArrowheads="1"/>
                </p:cNvSpPr>
                <p:nvPr/>
              </p:nvSpPr>
              <p:spPr bwMode="auto">
                <a:xfrm>
                  <a:off x="207963" y="53975"/>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5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sp>
            <p:nvSpPr>
              <p:cNvPr id="24632" name="文本框 52"/>
              <p:cNvSpPr txBox="1">
                <a:spLocks noChangeArrowheads="1"/>
              </p:cNvSpPr>
              <p:nvPr/>
            </p:nvSpPr>
            <p:spPr bwMode="auto">
              <a:xfrm>
                <a:off x="566120" y="947394"/>
                <a:ext cx="137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FFFFFF"/>
                    </a:solidFill>
                    <a:latin typeface="微软雅黑" panose="020B0503020204020204" pitchFamily="34" charset="-122"/>
                    <a:ea typeface="微软雅黑" panose="020B0503020204020204" pitchFamily="34" charset="-122"/>
                  </a:rPr>
                  <a:t>添加标题</a:t>
                </a:r>
              </a:p>
            </p:txBody>
          </p:sp>
        </p:grpSp>
        <p:sp>
          <p:nvSpPr>
            <p:cNvPr id="24633" name="Oval 17"/>
            <p:cNvSpPr>
              <a:spLocks noChangeArrowheads="1"/>
            </p:cNvSpPr>
            <p:nvPr/>
          </p:nvSpPr>
          <p:spPr bwMode="auto">
            <a:xfrm>
              <a:off x="1313307" y="1312015"/>
              <a:ext cx="1896282" cy="1896282"/>
            </a:xfrm>
            <a:prstGeom prst="ellipse">
              <a:avLst/>
            </a:prstGeom>
            <a:solidFill>
              <a:srgbClr val="F8F4EA"/>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grpSp>
      <p:cxnSp>
        <p:nvCxnSpPr>
          <p:cNvPr id="24634" name="直接连接符 95"/>
          <p:cNvCxnSpPr>
            <a:cxnSpLocks noChangeShapeType="1"/>
          </p:cNvCxnSpPr>
          <p:nvPr/>
        </p:nvCxnSpPr>
        <p:spPr bwMode="auto">
          <a:xfrm>
            <a:off x="8364538" y="3957638"/>
            <a:ext cx="3325812" cy="0"/>
          </a:xfrm>
          <a:prstGeom prst="line">
            <a:avLst/>
          </a:prstGeom>
          <a:noFill/>
          <a:ln w="3175">
            <a:solidFill>
              <a:srgbClr val="7F7F7F"/>
            </a:solidFill>
            <a:round/>
          </a:ln>
          <a:extLst>
            <a:ext uri="{909E8E84-426E-40DD-AFC4-6F175D3DCCD1}">
              <a14:hiddenFill xmlns:a14="http://schemas.microsoft.com/office/drawing/2010/main">
                <a:noFill/>
              </a14:hiddenFill>
            </a:ext>
          </a:extLst>
        </p:spPr>
      </p:cxnSp>
      <p:sp>
        <p:nvSpPr>
          <p:cNvPr id="19462" name="文本框 96"/>
          <p:cNvSpPr txBox="1">
            <a:spLocks noChangeArrowheads="1"/>
          </p:cNvSpPr>
          <p:nvPr/>
        </p:nvSpPr>
        <p:spPr bwMode="auto">
          <a:xfrm>
            <a:off x="8462963" y="2905125"/>
            <a:ext cx="32813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600">
                <a:solidFill>
                  <a:srgbClr val="404040"/>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sp>
        <p:nvSpPr>
          <p:cNvPr id="19463" name="文本框 97"/>
          <p:cNvSpPr txBox="1">
            <a:spLocks noChangeArrowheads="1"/>
          </p:cNvSpPr>
          <p:nvPr/>
        </p:nvSpPr>
        <p:spPr bwMode="auto">
          <a:xfrm>
            <a:off x="8462963" y="4229100"/>
            <a:ext cx="32813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600">
                <a:solidFill>
                  <a:srgbClr val="404040"/>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cxnSp>
        <p:nvCxnSpPr>
          <p:cNvPr id="24637" name="直接连接符 98"/>
          <p:cNvCxnSpPr>
            <a:cxnSpLocks noChangeShapeType="1"/>
          </p:cNvCxnSpPr>
          <p:nvPr/>
        </p:nvCxnSpPr>
        <p:spPr bwMode="auto">
          <a:xfrm>
            <a:off x="274638" y="3957638"/>
            <a:ext cx="3325812" cy="0"/>
          </a:xfrm>
          <a:prstGeom prst="line">
            <a:avLst/>
          </a:prstGeom>
          <a:noFill/>
          <a:ln w="3175">
            <a:solidFill>
              <a:srgbClr val="7F7F7F"/>
            </a:solidFill>
            <a:round/>
          </a:ln>
          <a:extLst>
            <a:ext uri="{909E8E84-426E-40DD-AFC4-6F175D3DCCD1}">
              <a14:hiddenFill xmlns:a14="http://schemas.microsoft.com/office/drawing/2010/main">
                <a:noFill/>
              </a14:hiddenFill>
            </a:ext>
          </a:extLst>
        </p:spPr>
      </p:cxnSp>
      <p:sp>
        <p:nvSpPr>
          <p:cNvPr id="19465" name="文本框 99"/>
          <p:cNvSpPr txBox="1">
            <a:spLocks noChangeArrowheads="1"/>
          </p:cNvSpPr>
          <p:nvPr/>
        </p:nvSpPr>
        <p:spPr bwMode="auto">
          <a:xfrm>
            <a:off x="373063" y="2905125"/>
            <a:ext cx="32813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600">
                <a:solidFill>
                  <a:srgbClr val="404040"/>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sp>
        <p:nvSpPr>
          <p:cNvPr id="19466" name="文本框 100"/>
          <p:cNvSpPr txBox="1">
            <a:spLocks noChangeArrowheads="1"/>
          </p:cNvSpPr>
          <p:nvPr/>
        </p:nvSpPr>
        <p:spPr bwMode="auto">
          <a:xfrm>
            <a:off x="373063" y="4229100"/>
            <a:ext cx="32813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600">
                <a:solidFill>
                  <a:srgbClr val="404040"/>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pic>
        <p:nvPicPr>
          <p:cNvPr id="161" name="Picture 2" descr="E:\0000000我图PPT\00001PNG素材\儿童卡通\nbfhj.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9238" y="3194050"/>
            <a:ext cx="1585912"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0">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anim calcmode="lin" valueType="num">
                                      <p:cBhvr>
                                        <p:cTn id="7" dur="500" fill="hold"/>
                                        <p:tgtEl>
                                          <p:spTgt spid="161"/>
                                        </p:tgtEl>
                                        <p:attrNameLst>
                                          <p:attrName>ppt_w</p:attrName>
                                        </p:attrNameLst>
                                      </p:cBhvr>
                                      <p:tavLst>
                                        <p:tav tm="0">
                                          <p:val>
                                            <p:fltVal val="0"/>
                                          </p:val>
                                        </p:tav>
                                        <p:tav tm="100000">
                                          <p:val>
                                            <p:strVal val="#ppt_w"/>
                                          </p:val>
                                        </p:tav>
                                      </p:tavLst>
                                    </p:anim>
                                    <p:anim calcmode="lin" valueType="num">
                                      <p:cBhvr>
                                        <p:cTn id="8" dur="500" fill="hold"/>
                                        <p:tgtEl>
                                          <p:spTgt spid="161"/>
                                        </p:tgtEl>
                                        <p:attrNameLst>
                                          <p:attrName>ppt_h</p:attrName>
                                        </p:attrNameLst>
                                      </p:cBhvr>
                                      <p:tavLst>
                                        <p:tav tm="0">
                                          <p:val>
                                            <p:fltVal val="0"/>
                                          </p:val>
                                        </p:tav>
                                        <p:tav tm="100000">
                                          <p:val>
                                            <p:strVal val="#ppt_h"/>
                                          </p:val>
                                        </p:tav>
                                      </p:tavLst>
                                    </p:anim>
                                    <p:animEffect transition="in" filter="fade">
                                      <p:cBhvr>
                                        <p:cTn id="9" dur="500"/>
                                        <p:tgtEl>
                                          <p:spTgt spid="161"/>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9460"/>
                                        </p:tgtEl>
                                        <p:attrNameLst>
                                          <p:attrName>style.visibility</p:attrName>
                                        </p:attrNameLst>
                                      </p:cBhvr>
                                      <p:to>
                                        <p:strVal val="visible"/>
                                      </p:to>
                                    </p:set>
                                    <p:animEffect transition="in" filter="fade">
                                      <p:cBhvr>
                                        <p:cTn id="14" dur="2000"/>
                                        <p:tgtEl>
                                          <p:spTgt spid="19460"/>
                                        </p:tgtEl>
                                      </p:cBhvr>
                                    </p:animEffect>
                                    <p:anim calcmode="lin" valueType="num">
                                      <p:cBhvr>
                                        <p:cTn id="15" dur="2000" fill="hold"/>
                                        <p:tgtEl>
                                          <p:spTgt spid="19460"/>
                                        </p:tgtEl>
                                        <p:attrNameLst>
                                          <p:attrName>ppt_w</p:attrName>
                                        </p:attrNameLst>
                                      </p:cBhvr>
                                      <p:tavLst>
                                        <p:tav tm="0" fmla="#ppt_w*sin(2.5*pi*$)">
                                          <p:val>
                                            <p:fltVal val="0"/>
                                          </p:val>
                                        </p:tav>
                                        <p:tav tm="100000">
                                          <p:val>
                                            <p:fltVal val="1"/>
                                          </p:val>
                                        </p:tav>
                                      </p:tavLst>
                                    </p:anim>
                                    <p:anim calcmode="lin" valueType="num">
                                      <p:cBhvr>
                                        <p:cTn id="16" dur="2000" fill="hold"/>
                                        <p:tgtEl>
                                          <p:spTgt spid="19460"/>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9465"/>
                                        </p:tgtEl>
                                        <p:attrNameLst>
                                          <p:attrName>style.visibility</p:attrName>
                                        </p:attrNameLst>
                                      </p:cBhvr>
                                      <p:to>
                                        <p:strVal val="visible"/>
                                      </p:to>
                                    </p:set>
                                    <p:animEffect transition="in" filter="fade">
                                      <p:cBhvr>
                                        <p:cTn id="21" dur="500"/>
                                        <p:tgtEl>
                                          <p:spTgt spid="1946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9462"/>
                                        </p:tgtEl>
                                        <p:attrNameLst>
                                          <p:attrName>style.visibility</p:attrName>
                                        </p:attrNameLst>
                                      </p:cBhvr>
                                      <p:to>
                                        <p:strVal val="visible"/>
                                      </p:to>
                                    </p:set>
                                    <p:animEffect transition="in" filter="fade">
                                      <p:cBhvr>
                                        <p:cTn id="26" dur="500"/>
                                        <p:tgtEl>
                                          <p:spTgt spid="1946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466"/>
                                        </p:tgtEl>
                                        <p:attrNameLst>
                                          <p:attrName>style.visibility</p:attrName>
                                        </p:attrNameLst>
                                      </p:cBhvr>
                                      <p:to>
                                        <p:strVal val="visible"/>
                                      </p:to>
                                    </p:set>
                                    <p:animEffect transition="in" filter="fade">
                                      <p:cBhvr>
                                        <p:cTn id="31" dur="500"/>
                                        <p:tgtEl>
                                          <p:spTgt spid="1946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9463"/>
                                        </p:tgtEl>
                                        <p:attrNameLst>
                                          <p:attrName>style.visibility</p:attrName>
                                        </p:attrNameLst>
                                      </p:cBhvr>
                                      <p:to>
                                        <p:strVal val="visible"/>
                                      </p:to>
                                    </p:set>
                                    <p:animEffect transition="in" filter="fade">
                                      <p:cBhvr>
                                        <p:cTn id="36" dur="500"/>
                                        <p:tgtEl>
                                          <p:spTgt spid="1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p:bldP spid="19465" grpId="0"/>
      <p:bldP spid="19466" grpId="0"/>
    </p:bldLst>
  </p:timing>
</p:sld>
</file>

<file path=ppt/slides/slide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26626" name="组合 45"/>
          <p:cNvGrpSpPr/>
          <p:nvPr/>
        </p:nvGrpSpPr>
        <p:grpSpPr bwMode="auto">
          <a:xfrm>
            <a:off x="0" y="292100"/>
            <a:ext cx="12190413" cy="549275"/>
            <a:chOff x="0" y="0"/>
            <a:chExt cx="12190828" cy="548640"/>
          </a:xfrm>
        </p:grpSpPr>
        <p:sp>
          <p:nvSpPr>
            <p:cNvPr id="26627" name="矩形 42"/>
            <p:cNvSpPr>
              <a:spLocks noChangeArrowheads="1"/>
            </p:cNvSpPr>
            <p:nvPr/>
          </p:nvSpPr>
          <p:spPr bwMode="auto">
            <a:xfrm>
              <a:off x="0" y="0"/>
              <a:ext cx="3118104" cy="548640"/>
            </a:xfrm>
            <a:custGeom>
              <a:avLst/>
              <a:gdLst>
                <a:gd name="T0" fmla="*/ 0 w 3118104"/>
                <a:gd name="T1" fmla="*/ 9144 h 548640"/>
                <a:gd name="T2" fmla="*/ 2679192 w 3118104"/>
                <a:gd name="T3" fmla="*/ 0 h 548640"/>
                <a:gd name="T4" fmla="*/ 3118104 w 3118104"/>
                <a:gd name="T5" fmla="*/ 548640 h 548640"/>
                <a:gd name="T6" fmla="*/ 0 w 3118104"/>
                <a:gd name="T7" fmla="*/ 548640 h 548640"/>
                <a:gd name="T8" fmla="*/ 0 w 3118104"/>
                <a:gd name="T9" fmla="*/ 9144 h 548640"/>
              </a:gdLst>
              <a:ahLst/>
              <a:cxnLst>
                <a:cxn ang="0">
                  <a:pos x="T0" y="T1"/>
                </a:cxn>
                <a:cxn ang="0">
                  <a:pos x="T2" y="T3"/>
                </a:cxn>
                <a:cxn ang="0">
                  <a:pos x="T4" y="T5"/>
                </a:cxn>
                <a:cxn ang="0">
                  <a:pos x="T6" y="T7"/>
                </a:cxn>
                <a:cxn ang="0">
                  <a:pos x="T8" y="T9"/>
                </a:cxn>
              </a:cxnLst>
              <a:rect l="0" t="0" r="r" b="b"/>
              <a:pathLst>
                <a:path w="3118104" h="548640">
                  <a:moveTo>
                    <a:pt x="0" y="9144"/>
                  </a:moveTo>
                  <a:lnTo>
                    <a:pt x="2679192" y="0"/>
                  </a:lnTo>
                  <a:lnTo>
                    <a:pt x="3118104" y="548640"/>
                  </a:lnTo>
                  <a:lnTo>
                    <a:pt x="0" y="548640"/>
                  </a:lnTo>
                  <a:lnTo>
                    <a:pt x="0" y="9144"/>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cxnSp>
          <p:nvCxnSpPr>
            <p:cNvPr id="26628" name="直接连接符 44"/>
            <p:cNvCxnSpPr>
              <a:cxnSpLocks noChangeShapeType="1"/>
            </p:cNvCxnSpPr>
            <p:nvPr/>
          </p:nvCxnSpPr>
          <p:spPr bwMode="auto">
            <a:xfrm>
              <a:off x="3108960" y="539496"/>
              <a:ext cx="9081868" cy="0"/>
            </a:xfrm>
            <a:prstGeom prst="line">
              <a:avLst/>
            </a:prstGeom>
            <a:noFill/>
            <a:ln w="3175">
              <a:solidFill>
                <a:srgbClr val="BFBFBF"/>
              </a:solidFill>
              <a:round/>
            </a:ln>
            <a:extLst>
              <a:ext uri="{909E8E84-426E-40DD-AFC4-6F175D3DCCD1}">
                <a14:hiddenFill xmlns:a14="http://schemas.microsoft.com/office/drawing/2010/main">
                  <a:noFill/>
                </a14:hiddenFill>
              </a:ext>
            </a:extLst>
          </p:spPr>
        </p:cxnSp>
      </p:grpSp>
      <p:sp>
        <p:nvSpPr>
          <p:cNvPr id="26629" name="文本框 47"/>
          <p:cNvSpPr txBox="1">
            <a:spLocks noChangeArrowheads="1"/>
          </p:cNvSpPr>
          <p:nvPr/>
        </p:nvSpPr>
        <p:spPr bwMode="auto">
          <a:xfrm>
            <a:off x="292100" y="366713"/>
            <a:ext cx="2359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FFFFFF"/>
                </a:solidFill>
                <a:latin typeface="微软雅黑" panose="020B0503020204020204" pitchFamily="34" charset="-122"/>
                <a:ea typeface="微软雅黑" panose="020B0503020204020204" pitchFamily="34" charset="-122"/>
              </a:rPr>
              <a:t>亲子活动总体安排</a:t>
            </a:r>
          </a:p>
        </p:txBody>
      </p:sp>
      <p:sp>
        <p:nvSpPr>
          <p:cNvPr id="14" name="Freeform 5"/>
          <p:cNvSpPr>
            <a:spLocks noChangeArrowheads="1"/>
          </p:cNvSpPr>
          <p:nvPr/>
        </p:nvSpPr>
        <p:spPr bwMode="auto">
          <a:xfrm>
            <a:off x="5756275" y="3505200"/>
            <a:ext cx="2193925" cy="3082925"/>
          </a:xfrm>
          <a:custGeom>
            <a:avLst/>
            <a:gdLst>
              <a:gd name="T0" fmla="*/ 489 w 979"/>
              <a:gd name="T1" fmla="*/ 0 h 1375"/>
              <a:gd name="T2" fmla="*/ 735 w 979"/>
              <a:gd name="T3" fmla="*/ 688 h 1375"/>
              <a:gd name="T4" fmla="*/ 979 w 979"/>
              <a:gd name="T5" fmla="*/ 1375 h 1375"/>
              <a:gd name="T6" fmla="*/ 489 w 979"/>
              <a:gd name="T7" fmla="*/ 1375 h 1375"/>
              <a:gd name="T8" fmla="*/ 0 w 979"/>
              <a:gd name="T9" fmla="*/ 1375 h 1375"/>
              <a:gd name="T10" fmla="*/ 245 w 979"/>
              <a:gd name="T11" fmla="*/ 688 h 1375"/>
              <a:gd name="T12" fmla="*/ 489 w 979"/>
              <a:gd name="T13" fmla="*/ 0 h 1375"/>
            </a:gdLst>
            <a:ahLst/>
            <a:cxnLst>
              <a:cxn ang="0">
                <a:pos x="T0" y="T1"/>
              </a:cxn>
              <a:cxn ang="0">
                <a:pos x="T2" y="T3"/>
              </a:cxn>
              <a:cxn ang="0">
                <a:pos x="T4" y="T5"/>
              </a:cxn>
              <a:cxn ang="0">
                <a:pos x="T6" y="T7"/>
              </a:cxn>
              <a:cxn ang="0">
                <a:pos x="T8" y="T9"/>
              </a:cxn>
              <a:cxn ang="0">
                <a:pos x="T10" y="T11"/>
              </a:cxn>
              <a:cxn ang="0">
                <a:pos x="T12" y="T13"/>
              </a:cxn>
            </a:cxnLst>
            <a:rect l="0" t="0" r="r" b="b"/>
            <a:pathLst>
              <a:path w="979" h="1375">
                <a:moveTo>
                  <a:pt x="489" y="0"/>
                </a:moveTo>
                <a:lnTo>
                  <a:pt x="735" y="688"/>
                </a:lnTo>
                <a:lnTo>
                  <a:pt x="979" y="1375"/>
                </a:lnTo>
                <a:lnTo>
                  <a:pt x="489" y="1375"/>
                </a:lnTo>
                <a:lnTo>
                  <a:pt x="0" y="1375"/>
                </a:lnTo>
                <a:lnTo>
                  <a:pt x="245" y="688"/>
                </a:lnTo>
                <a:lnTo>
                  <a:pt x="489" y="0"/>
                </a:lnTo>
                <a:close/>
              </a:path>
            </a:pathLst>
          </a:custGeom>
          <a:solidFill>
            <a:srgbClr val="63BC9E"/>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5" name="Freeform 6"/>
          <p:cNvSpPr>
            <a:spLocks noChangeArrowheads="1"/>
          </p:cNvSpPr>
          <p:nvPr/>
        </p:nvSpPr>
        <p:spPr bwMode="auto">
          <a:xfrm>
            <a:off x="3895725" y="5119688"/>
            <a:ext cx="2200275" cy="1468437"/>
          </a:xfrm>
          <a:custGeom>
            <a:avLst/>
            <a:gdLst>
              <a:gd name="T0" fmla="*/ 491 w 982"/>
              <a:gd name="T1" fmla="*/ 0 h 655"/>
              <a:gd name="T2" fmla="*/ 735 w 982"/>
              <a:gd name="T3" fmla="*/ 326 h 655"/>
              <a:gd name="T4" fmla="*/ 982 w 982"/>
              <a:gd name="T5" fmla="*/ 655 h 655"/>
              <a:gd name="T6" fmla="*/ 491 w 982"/>
              <a:gd name="T7" fmla="*/ 655 h 655"/>
              <a:gd name="T8" fmla="*/ 0 w 982"/>
              <a:gd name="T9" fmla="*/ 655 h 655"/>
              <a:gd name="T10" fmla="*/ 247 w 982"/>
              <a:gd name="T11" fmla="*/ 326 h 655"/>
              <a:gd name="T12" fmla="*/ 491 w 982"/>
              <a:gd name="T13" fmla="*/ 0 h 655"/>
            </a:gdLst>
            <a:ahLst/>
            <a:cxnLst>
              <a:cxn ang="0">
                <a:pos x="T0" y="T1"/>
              </a:cxn>
              <a:cxn ang="0">
                <a:pos x="T2" y="T3"/>
              </a:cxn>
              <a:cxn ang="0">
                <a:pos x="T4" y="T5"/>
              </a:cxn>
              <a:cxn ang="0">
                <a:pos x="T6" y="T7"/>
              </a:cxn>
              <a:cxn ang="0">
                <a:pos x="T8" y="T9"/>
              </a:cxn>
              <a:cxn ang="0">
                <a:pos x="T10" y="T11"/>
              </a:cxn>
              <a:cxn ang="0">
                <a:pos x="T12" y="T13"/>
              </a:cxn>
            </a:cxnLst>
            <a:rect l="0" t="0" r="r" b="b"/>
            <a:pathLst>
              <a:path w="982" h="655">
                <a:moveTo>
                  <a:pt x="491" y="0"/>
                </a:moveTo>
                <a:lnTo>
                  <a:pt x="735" y="326"/>
                </a:lnTo>
                <a:lnTo>
                  <a:pt x="982" y="655"/>
                </a:lnTo>
                <a:lnTo>
                  <a:pt x="491" y="655"/>
                </a:lnTo>
                <a:lnTo>
                  <a:pt x="0" y="655"/>
                </a:lnTo>
                <a:lnTo>
                  <a:pt x="247" y="326"/>
                </a:lnTo>
                <a:lnTo>
                  <a:pt x="491" y="0"/>
                </a:lnTo>
                <a:close/>
              </a:path>
            </a:pathLst>
          </a:custGeom>
          <a:solidFill>
            <a:srgbClr val="F48C06"/>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6" name="Freeform 7"/>
          <p:cNvSpPr>
            <a:spLocks noChangeArrowheads="1"/>
          </p:cNvSpPr>
          <p:nvPr/>
        </p:nvSpPr>
        <p:spPr bwMode="auto">
          <a:xfrm>
            <a:off x="2108200" y="6194425"/>
            <a:ext cx="2200275" cy="393700"/>
          </a:xfrm>
          <a:custGeom>
            <a:avLst/>
            <a:gdLst>
              <a:gd name="T0" fmla="*/ 491 w 981"/>
              <a:gd name="T1" fmla="*/ 0 h 175"/>
              <a:gd name="T2" fmla="*/ 735 w 981"/>
              <a:gd name="T3" fmla="*/ 86 h 175"/>
              <a:gd name="T4" fmla="*/ 981 w 981"/>
              <a:gd name="T5" fmla="*/ 175 h 175"/>
              <a:gd name="T6" fmla="*/ 491 w 981"/>
              <a:gd name="T7" fmla="*/ 175 h 175"/>
              <a:gd name="T8" fmla="*/ 0 w 981"/>
              <a:gd name="T9" fmla="*/ 175 h 175"/>
              <a:gd name="T10" fmla="*/ 246 w 981"/>
              <a:gd name="T11" fmla="*/ 86 h 175"/>
              <a:gd name="T12" fmla="*/ 491 w 981"/>
              <a:gd name="T13" fmla="*/ 0 h 175"/>
            </a:gdLst>
            <a:ahLst/>
            <a:cxnLst>
              <a:cxn ang="0">
                <a:pos x="T0" y="T1"/>
              </a:cxn>
              <a:cxn ang="0">
                <a:pos x="T2" y="T3"/>
              </a:cxn>
              <a:cxn ang="0">
                <a:pos x="T4" y="T5"/>
              </a:cxn>
              <a:cxn ang="0">
                <a:pos x="T6" y="T7"/>
              </a:cxn>
              <a:cxn ang="0">
                <a:pos x="T8" y="T9"/>
              </a:cxn>
              <a:cxn ang="0">
                <a:pos x="T10" y="T11"/>
              </a:cxn>
              <a:cxn ang="0">
                <a:pos x="T12" y="T13"/>
              </a:cxn>
            </a:cxnLst>
            <a:rect l="0" t="0" r="r" b="b"/>
            <a:pathLst>
              <a:path w="981" h="175">
                <a:moveTo>
                  <a:pt x="491" y="0"/>
                </a:moveTo>
                <a:lnTo>
                  <a:pt x="735" y="86"/>
                </a:lnTo>
                <a:lnTo>
                  <a:pt x="981" y="175"/>
                </a:lnTo>
                <a:lnTo>
                  <a:pt x="491" y="175"/>
                </a:lnTo>
                <a:lnTo>
                  <a:pt x="0" y="175"/>
                </a:lnTo>
                <a:lnTo>
                  <a:pt x="246" y="86"/>
                </a:lnTo>
                <a:lnTo>
                  <a:pt x="491" y="0"/>
                </a:lnTo>
                <a:close/>
              </a:path>
            </a:pathLst>
          </a:custGeom>
          <a:solidFill>
            <a:srgbClr val="3C72A4"/>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7" name="Freeform 8"/>
          <p:cNvSpPr>
            <a:spLocks noChangeArrowheads="1"/>
          </p:cNvSpPr>
          <p:nvPr/>
        </p:nvSpPr>
        <p:spPr bwMode="auto">
          <a:xfrm>
            <a:off x="7612063" y="2181225"/>
            <a:ext cx="2193925" cy="4406900"/>
          </a:xfrm>
          <a:custGeom>
            <a:avLst/>
            <a:gdLst>
              <a:gd name="T0" fmla="*/ 491 w 979"/>
              <a:gd name="T1" fmla="*/ 0 h 2168"/>
              <a:gd name="T2" fmla="*/ 735 w 979"/>
              <a:gd name="T3" fmla="*/ 1083 h 2168"/>
              <a:gd name="T4" fmla="*/ 979 w 979"/>
              <a:gd name="T5" fmla="*/ 2168 h 2168"/>
              <a:gd name="T6" fmla="*/ 491 w 979"/>
              <a:gd name="T7" fmla="*/ 2168 h 2168"/>
              <a:gd name="T8" fmla="*/ 0 w 979"/>
              <a:gd name="T9" fmla="*/ 2168 h 2168"/>
              <a:gd name="T10" fmla="*/ 244 w 979"/>
              <a:gd name="T11" fmla="*/ 1083 h 2168"/>
              <a:gd name="T12" fmla="*/ 491 w 979"/>
              <a:gd name="T13" fmla="*/ 0 h 2168"/>
            </a:gdLst>
            <a:ahLst/>
            <a:cxnLst>
              <a:cxn ang="0">
                <a:pos x="T0" y="T1"/>
              </a:cxn>
              <a:cxn ang="0">
                <a:pos x="T2" y="T3"/>
              </a:cxn>
              <a:cxn ang="0">
                <a:pos x="T4" y="T5"/>
              </a:cxn>
              <a:cxn ang="0">
                <a:pos x="T6" y="T7"/>
              </a:cxn>
              <a:cxn ang="0">
                <a:pos x="T8" y="T9"/>
              </a:cxn>
              <a:cxn ang="0">
                <a:pos x="T10" y="T11"/>
              </a:cxn>
              <a:cxn ang="0">
                <a:pos x="T12" y="T13"/>
              </a:cxn>
            </a:cxnLst>
            <a:rect l="0" t="0" r="r" b="b"/>
            <a:pathLst>
              <a:path w="979" h="2168">
                <a:moveTo>
                  <a:pt x="491" y="0"/>
                </a:moveTo>
                <a:lnTo>
                  <a:pt x="735" y="1083"/>
                </a:lnTo>
                <a:lnTo>
                  <a:pt x="979" y="2168"/>
                </a:lnTo>
                <a:lnTo>
                  <a:pt x="491" y="2168"/>
                </a:lnTo>
                <a:lnTo>
                  <a:pt x="0" y="2168"/>
                </a:lnTo>
                <a:lnTo>
                  <a:pt x="244" y="1083"/>
                </a:lnTo>
                <a:lnTo>
                  <a:pt x="491" y="0"/>
                </a:lnTo>
                <a:close/>
              </a:path>
            </a:pathLst>
          </a:custGeom>
          <a:solidFill>
            <a:srgbClr val="FDC60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8" name="Freeform 9"/>
          <p:cNvSpPr>
            <a:spLocks noChangeArrowheads="1"/>
          </p:cNvSpPr>
          <p:nvPr/>
        </p:nvSpPr>
        <p:spPr bwMode="auto">
          <a:xfrm>
            <a:off x="9467850" y="4330700"/>
            <a:ext cx="2198688" cy="2257425"/>
          </a:xfrm>
          <a:custGeom>
            <a:avLst/>
            <a:gdLst>
              <a:gd name="T0" fmla="*/ 490 w 981"/>
              <a:gd name="T1" fmla="*/ 0 h 1007"/>
              <a:gd name="T2" fmla="*/ 735 w 981"/>
              <a:gd name="T3" fmla="*/ 503 h 1007"/>
              <a:gd name="T4" fmla="*/ 981 w 981"/>
              <a:gd name="T5" fmla="*/ 1007 h 1007"/>
              <a:gd name="T6" fmla="*/ 490 w 981"/>
              <a:gd name="T7" fmla="*/ 1007 h 1007"/>
              <a:gd name="T8" fmla="*/ 0 w 981"/>
              <a:gd name="T9" fmla="*/ 1007 h 1007"/>
              <a:gd name="T10" fmla="*/ 246 w 981"/>
              <a:gd name="T11" fmla="*/ 503 h 1007"/>
              <a:gd name="T12" fmla="*/ 490 w 981"/>
              <a:gd name="T13" fmla="*/ 0 h 1007"/>
            </a:gdLst>
            <a:ahLst/>
            <a:cxnLst>
              <a:cxn ang="0">
                <a:pos x="T0" y="T1"/>
              </a:cxn>
              <a:cxn ang="0">
                <a:pos x="T2" y="T3"/>
              </a:cxn>
              <a:cxn ang="0">
                <a:pos x="T4" y="T5"/>
              </a:cxn>
              <a:cxn ang="0">
                <a:pos x="T6" y="T7"/>
              </a:cxn>
              <a:cxn ang="0">
                <a:pos x="T8" y="T9"/>
              </a:cxn>
              <a:cxn ang="0">
                <a:pos x="T10" y="T11"/>
              </a:cxn>
              <a:cxn ang="0">
                <a:pos x="T12" y="T13"/>
              </a:cxn>
            </a:cxnLst>
            <a:rect l="0" t="0" r="r" b="b"/>
            <a:pathLst>
              <a:path w="981" h="1007">
                <a:moveTo>
                  <a:pt x="490" y="0"/>
                </a:moveTo>
                <a:lnTo>
                  <a:pt x="735" y="503"/>
                </a:lnTo>
                <a:lnTo>
                  <a:pt x="981" y="1007"/>
                </a:lnTo>
                <a:lnTo>
                  <a:pt x="490" y="1007"/>
                </a:lnTo>
                <a:lnTo>
                  <a:pt x="0" y="1007"/>
                </a:lnTo>
                <a:lnTo>
                  <a:pt x="246" y="503"/>
                </a:lnTo>
                <a:lnTo>
                  <a:pt x="490" y="0"/>
                </a:lnTo>
                <a:close/>
              </a:path>
            </a:pathLst>
          </a:custGeom>
          <a:solidFill>
            <a:srgbClr val="AFD10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9" name="文本框 7"/>
          <p:cNvSpPr>
            <a:spLocks noChangeArrowheads="1"/>
          </p:cNvSpPr>
          <p:nvPr/>
        </p:nvSpPr>
        <p:spPr bwMode="auto">
          <a:xfrm>
            <a:off x="2781300" y="5610225"/>
            <a:ext cx="844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a:solidFill>
                  <a:srgbClr val="595959"/>
                </a:solidFill>
                <a:latin typeface="Impact" panose="020B0806030902050204" pitchFamily="34" charset="0"/>
                <a:sym typeface="Impact" panose="020B0806030902050204" pitchFamily="34" charset="0"/>
              </a:rPr>
              <a:t>16%</a:t>
            </a:r>
            <a:endParaRPr lang="zh-CN" altLang="en-US" sz="3200">
              <a:solidFill>
                <a:srgbClr val="595959"/>
              </a:solidFill>
              <a:latin typeface="Impact" panose="020B0806030902050204" pitchFamily="34" charset="0"/>
              <a:sym typeface="Impact" panose="020B0806030902050204" pitchFamily="34" charset="0"/>
            </a:endParaRPr>
          </a:p>
        </p:txBody>
      </p:sp>
      <p:sp>
        <p:nvSpPr>
          <p:cNvPr id="20" name="文本框 8"/>
          <p:cNvSpPr>
            <a:spLocks noChangeArrowheads="1"/>
          </p:cNvSpPr>
          <p:nvPr/>
        </p:nvSpPr>
        <p:spPr bwMode="auto">
          <a:xfrm>
            <a:off x="4608513" y="4533900"/>
            <a:ext cx="9064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a:solidFill>
                  <a:srgbClr val="595959"/>
                </a:solidFill>
                <a:latin typeface="Impact" panose="020B0806030902050204" pitchFamily="34" charset="0"/>
                <a:sym typeface="Impact" panose="020B0806030902050204" pitchFamily="34" charset="0"/>
              </a:rPr>
              <a:t>30%</a:t>
            </a:r>
            <a:endParaRPr lang="zh-CN" altLang="en-US" sz="3200">
              <a:solidFill>
                <a:srgbClr val="595959"/>
              </a:solidFill>
              <a:latin typeface="Impact" panose="020B0806030902050204" pitchFamily="34" charset="0"/>
              <a:sym typeface="Impact" panose="020B0806030902050204" pitchFamily="34" charset="0"/>
            </a:endParaRPr>
          </a:p>
        </p:txBody>
      </p:sp>
      <p:sp>
        <p:nvSpPr>
          <p:cNvPr id="21" name="文本框 9"/>
          <p:cNvSpPr>
            <a:spLocks noChangeArrowheads="1"/>
          </p:cNvSpPr>
          <p:nvPr/>
        </p:nvSpPr>
        <p:spPr bwMode="auto">
          <a:xfrm>
            <a:off x="6430963" y="2933700"/>
            <a:ext cx="9128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a:solidFill>
                  <a:srgbClr val="595959"/>
                </a:solidFill>
                <a:latin typeface="Impact" panose="020B0806030902050204" pitchFamily="34" charset="0"/>
                <a:sym typeface="Impact" panose="020B0806030902050204" pitchFamily="34" charset="0"/>
              </a:rPr>
              <a:t>69%</a:t>
            </a:r>
            <a:endParaRPr lang="zh-CN" altLang="en-US" sz="3200">
              <a:solidFill>
                <a:srgbClr val="595959"/>
              </a:solidFill>
              <a:latin typeface="Impact" panose="020B0806030902050204" pitchFamily="34" charset="0"/>
              <a:sym typeface="Impact" panose="020B0806030902050204" pitchFamily="34" charset="0"/>
            </a:endParaRPr>
          </a:p>
        </p:txBody>
      </p:sp>
      <p:sp>
        <p:nvSpPr>
          <p:cNvPr id="22" name="文本框 10"/>
          <p:cNvSpPr>
            <a:spLocks noChangeArrowheads="1"/>
          </p:cNvSpPr>
          <p:nvPr/>
        </p:nvSpPr>
        <p:spPr bwMode="auto">
          <a:xfrm>
            <a:off x="8253413" y="1595438"/>
            <a:ext cx="9096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a:solidFill>
                  <a:srgbClr val="595959"/>
                </a:solidFill>
                <a:latin typeface="Impact" panose="020B0806030902050204" pitchFamily="34" charset="0"/>
                <a:sym typeface="Impact" panose="020B0806030902050204" pitchFamily="34" charset="0"/>
              </a:rPr>
              <a:t>90%</a:t>
            </a:r>
            <a:endParaRPr lang="zh-CN" altLang="en-US" sz="3200">
              <a:solidFill>
                <a:srgbClr val="595959"/>
              </a:solidFill>
              <a:latin typeface="Impact" panose="020B0806030902050204" pitchFamily="34" charset="0"/>
              <a:sym typeface="Impact" panose="020B0806030902050204" pitchFamily="34" charset="0"/>
            </a:endParaRPr>
          </a:p>
        </p:txBody>
      </p:sp>
      <p:sp>
        <p:nvSpPr>
          <p:cNvPr id="23" name="文本框 11"/>
          <p:cNvSpPr>
            <a:spLocks noChangeArrowheads="1"/>
          </p:cNvSpPr>
          <p:nvPr/>
        </p:nvSpPr>
        <p:spPr bwMode="auto">
          <a:xfrm>
            <a:off x="10118725" y="3744913"/>
            <a:ext cx="89693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a:solidFill>
                  <a:srgbClr val="595959"/>
                </a:solidFill>
                <a:latin typeface="Impact" panose="020B0806030902050204" pitchFamily="34" charset="0"/>
                <a:sym typeface="Impact" panose="020B0806030902050204" pitchFamily="34" charset="0"/>
              </a:rPr>
              <a:t>49%</a:t>
            </a:r>
            <a:endParaRPr lang="zh-CN" altLang="en-US" sz="3200">
              <a:solidFill>
                <a:srgbClr val="595959"/>
              </a:solidFill>
              <a:latin typeface="Impact" panose="020B0806030902050204" pitchFamily="34" charset="0"/>
              <a:sym typeface="Impact" panose="020B0806030902050204" pitchFamily="34" charset="0"/>
            </a:endParaRPr>
          </a:p>
        </p:txBody>
      </p:sp>
      <p:sp>
        <p:nvSpPr>
          <p:cNvPr id="24" name="矩形 14"/>
          <p:cNvSpPr>
            <a:spLocks noChangeArrowheads="1"/>
          </p:cNvSpPr>
          <p:nvPr/>
        </p:nvSpPr>
        <p:spPr bwMode="auto">
          <a:xfrm>
            <a:off x="793750" y="2300288"/>
            <a:ext cx="4238625" cy="183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20000"/>
              </a:lnSpc>
              <a:spcBef>
                <a:spcPts val="0"/>
              </a:spcBef>
              <a:spcAft>
                <a:spcPts val="0"/>
              </a:spcAft>
              <a:defRPr/>
            </a:pPr>
            <a:r>
              <a:rPr lang="zh-CN" altLang="en-US" sz="1600" kern="0" dirty="0">
                <a:solidFill>
                  <a:srgbClr val="7F7F7F">
                    <a:lumMod val="75000"/>
                  </a:srgb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p>
          <a:p>
            <a:pPr eaLnBrk="1" fontAlgn="auto" hangingPunct="1">
              <a:lnSpc>
                <a:spcPct val="120000"/>
              </a:lnSpc>
              <a:spcBef>
                <a:spcPts val="0"/>
              </a:spcBef>
              <a:spcAft>
                <a:spcPts val="0"/>
              </a:spcAft>
              <a:buFontTx/>
              <a:buNone/>
              <a:defRPr/>
            </a:pPr>
            <a:endParaRPr lang="zh-CN" altLang="en-US" sz="1600" kern="0" dirty="0">
              <a:solidFill>
                <a:srgbClr val="7F7F7F">
                  <a:lumMod val="75000"/>
                </a:srgb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Click="0" advTm="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1000"/>
                                        <p:tgtEl>
                                          <p:spTgt spid="22"/>
                                        </p:tgtEl>
                                      </p:cBhvr>
                                    </p:animEffect>
                                    <p:anim calcmode="lin" valueType="num">
                                      <p:cBhvr>
                                        <p:cTn id="57" dur="1000" fill="hold"/>
                                        <p:tgtEl>
                                          <p:spTgt spid="22"/>
                                        </p:tgtEl>
                                        <p:attrNameLst>
                                          <p:attrName>ppt_x</p:attrName>
                                        </p:attrNameLst>
                                      </p:cBhvr>
                                      <p:tavLst>
                                        <p:tav tm="0">
                                          <p:val>
                                            <p:strVal val="#ppt_x"/>
                                          </p:val>
                                        </p:tav>
                                        <p:tav tm="100000">
                                          <p:val>
                                            <p:strVal val="#ppt_x"/>
                                          </p:val>
                                        </p:tav>
                                      </p:tavLst>
                                    </p:anim>
                                    <p:anim calcmode="lin" valueType="num">
                                      <p:cBhvr>
                                        <p:cTn id="5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1000"/>
                                        <p:tgtEl>
                                          <p:spTgt spid="23"/>
                                        </p:tgtEl>
                                      </p:cBhvr>
                                    </p:animEffect>
                                    <p:anim calcmode="lin" valueType="num">
                                      <p:cBhvr>
                                        <p:cTn id="71" dur="1000" fill="hold"/>
                                        <p:tgtEl>
                                          <p:spTgt spid="23"/>
                                        </p:tgtEl>
                                        <p:attrNameLst>
                                          <p:attrName>ppt_x</p:attrName>
                                        </p:attrNameLst>
                                      </p:cBhvr>
                                      <p:tavLst>
                                        <p:tav tm="0">
                                          <p:val>
                                            <p:strVal val="#ppt_x"/>
                                          </p:val>
                                        </p:tav>
                                        <p:tav tm="100000">
                                          <p:val>
                                            <p:strVal val="#ppt_x"/>
                                          </p:val>
                                        </p:tav>
                                      </p:tavLst>
                                    </p:anim>
                                    <p:anim calcmode="lin" valueType="num">
                                      <p:cBhvr>
                                        <p:cTn id="7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down)">
                                      <p:cBhvr>
                                        <p:cTn id="7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28674" name="组合 45"/>
          <p:cNvGrpSpPr/>
          <p:nvPr/>
        </p:nvGrpSpPr>
        <p:grpSpPr bwMode="auto">
          <a:xfrm>
            <a:off x="0" y="292100"/>
            <a:ext cx="12190413" cy="549275"/>
            <a:chOff x="0" y="0"/>
            <a:chExt cx="12190828" cy="548640"/>
          </a:xfrm>
        </p:grpSpPr>
        <p:sp>
          <p:nvSpPr>
            <p:cNvPr id="28675" name="矩形 42"/>
            <p:cNvSpPr>
              <a:spLocks noChangeArrowheads="1"/>
            </p:cNvSpPr>
            <p:nvPr/>
          </p:nvSpPr>
          <p:spPr bwMode="auto">
            <a:xfrm>
              <a:off x="0" y="0"/>
              <a:ext cx="3118104" cy="548640"/>
            </a:xfrm>
            <a:custGeom>
              <a:avLst/>
              <a:gdLst>
                <a:gd name="T0" fmla="*/ 0 w 3118104"/>
                <a:gd name="T1" fmla="*/ 9144 h 548640"/>
                <a:gd name="T2" fmla="*/ 2679192 w 3118104"/>
                <a:gd name="T3" fmla="*/ 0 h 548640"/>
                <a:gd name="T4" fmla="*/ 3118104 w 3118104"/>
                <a:gd name="T5" fmla="*/ 548640 h 548640"/>
                <a:gd name="T6" fmla="*/ 0 w 3118104"/>
                <a:gd name="T7" fmla="*/ 548640 h 548640"/>
                <a:gd name="T8" fmla="*/ 0 w 3118104"/>
                <a:gd name="T9" fmla="*/ 9144 h 548640"/>
              </a:gdLst>
              <a:ahLst/>
              <a:cxnLst>
                <a:cxn ang="0">
                  <a:pos x="T0" y="T1"/>
                </a:cxn>
                <a:cxn ang="0">
                  <a:pos x="T2" y="T3"/>
                </a:cxn>
                <a:cxn ang="0">
                  <a:pos x="T4" y="T5"/>
                </a:cxn>
                <a:cxn ang="0">
                  <a:pos x="T6" y="T7"/>
                </a:cxn>
                <a:cxn ang="0">
                  <a:pos x="T8" y="T9"/>
                </a:cxn>
              </a:cxnLst>
              <a:rect l="0" t="0" r="r" b="b"/>
              <a:pathLst>
                <a:path w="3118104" h="548640">
                  <a:moveTo>
                    <a:pt x="0" y="9144"/>
                  </a:moveTo>
                  <a:lnTo>
                    <a:pt x="2679192" y="0"/>
                  </a:lnTo>
                  <a:lnTo>
                    <a:pt x="3118104" y="548640"/>
                  </a:lnTo>
                  <a:lnTo>
                    <a:pt x="0" y="548640"/>
                  </a:lnTo>
                  <a:lnTo>
                    <a:pt x="0" y="9144"/>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cxnSp>
          <p:nvCxnSpPr>
            <p:cNvPr id="28676" name="直接连接符 44"/>
            <p:cNvCxnSpPr>
              <a:cxnSpLocks noChangeShapeType="1"/>
            </p:cNvCxnSpPr>
            <p:nvPr/>
          </p:nvCxnSpPr>
          <p:spPr bwMode="auto">
            <a:xfrm>
              <a:off x="3108960" y="539496"/>
              <a:ext cx="9081868" cy="0"/>
            </a:xfrm>
            <a:prstGeom prst="line">
              <a:avLst/>
            </a:prstGeom>
            <a:noFill/>
            <a:ln w="3175">
              <a:solidFill>
                <a:srgbClr val="BFBFBF"/>
              </a:solidFill>
              <a:round/>
            </a:ln>
            <a:extLst>
              <a:ext uri="{909E8E84-426E-40DD-AFC4-6F175D3DCCD1}">
                <a14:hiddenFill xmlns:a14="http://schemas.microsoft.com/office/drawing/2010/main">
                  <a:noFill/>
                </a14:hiddenFill>
              </a:ext>
            </a:extLst>
          </p:spPr>
        </p:cxnSp>
      </p:grpSp>
      <p:sp>
        <p:nvSpPr>
          <p:cNvPr id="28677" name="文本框 47"/>
          <p:cNvSpPr txBox="1">
            <a:spLocks noChangeArrowheads="1"/>
          </p:cNvSpPr>
          <p:nvPr/>
        </p:nvSpPr>
        <p:spPr bwMode="auto">
          <a:xfrm>
            <a:off x="292100" y="366713"/>
            <a:ext cx="2359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FFFFFF"/>
                </a:solidFill>
                <a:latin typeface="微软雅黑" panose="020B0503020204020204" pitchFamily="34" charset="-122"/>
                <a:ea typeface="微软雅黑" panose="020B0503020204020204" pitchFamily="34" charset="-122"/>
              </a:rPr>
              <a:t>亲子活动总体安排</a:t>
            </a:r>
          </a:p>
        </p:txBody>
      </p:sp>
      <p:grpSp>
        <p:nvGrpSpPr>
          <p:cNvPr id="21509" name="组合 40"/>
          <p:cNvGrpSpPr/>
          <p:nvPr/>
        </p:nvGrpSpPr>
        <p:grpSpPr bwMode="auto">
          <a:xfrm>
            <a:off x="1546225" y="2817813"/>
            <a:ext cx="4232275" cy="2957512"/>
            <a:chOff x="0" y="0"/>
            <a:chExt cx="4232436" cy="2957804"/>
          </a:xfrm>
        </p:grpSpPr>
        <p:sp>
          <p:nvSpPr>
            <p:cNvPr id="28679" name="矩形 41"/>
            <p:cNvSpPr>
              <a:spLocks noChangeArrowheads="1"/>
            </p:cNvSpPr>
            <p:nvPr/>
          </p:nvSpPr>
          <p:spPr bwMode="auto">
            <a:xfrm>
              <a:off x="97972" y="0"/>
              <a:ext cx="4134464" cy="2957804"/>
            </a:xfrm>
            <a:prstGeom prst="rect">
              <a:avLst/>
            </a:prstGeom>
            <a:solidFill>
              <a:srgbClr val="7ACD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nvGrpSpPr>
            <p:cNvPr id="28680" name="组合 43"/>
            <p:cNvGrpSpPr/>
            <p:nvPr/>
          </p:nvGrpSpPr>
          <p:grpSpPr bwMode="auto">
            <a:xfrm>
              <a:off x="0" y="461183"/>
              <a:ext cx="3326930" cy="2035437"/>
              <a:chOff x="0" y="0"/>
              <a:chExt cx="3326930" cy="2035437"/>
            </a:xfrm>
          </p:grpSpPr>
          <p:sp>
            <p:nvSpPr>
              <p:cNvPr id="28681" name="文本框 46"/>
              <p:cNvSpPr txBox="1">
                <a:spLocks noChangeArrowheads="1"/>
              </p:cNvSpPr>
              <p:nvPr/>
            </p:nvSpPr>
            <p:spPr bwMode="auto">
              <a:xfrm>
                <a:off x="0" y="0"/>
                <a:ext cx="3452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9600">
                    <a:solidFill>
                      <a:srgbClr val="FFFFFF"/>
                    </a:solidFill>
                    <a:latin typeface="微软雅黑" panose="020B0503020204020204" pitchFamily="34" charset="-122"/>
                    <a:ea typeface="微软雅黑" panose="020B0503020204020204" pitchFamily="34" charset="-122"/>
                  </a:rPr>
                  <a:t>“</a:t>
                </a:r>
              </a:p>
            </p:txBody>
          </p:sp>
          <p:sp>
            <p:nvSpPr>
              <p:cNvPr id="28682" name="文本框 48"/>
              <p:cNvSpPr txBox="1">
                <a:spLocks noChangeArrowheads="1"/>
              </p:cNvSpPr>
              <p:nvPr/>
            </p:nvSpPr>
            <p:spPr bwMode="auto">
              <a:xfrm>
                <a:off x="1325383" y="465777"/>
                <a:ext cx="200154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FFFFFF"/>
                    </a:solidFill>
                    <a:latin typeface="微软雅黑" panose="020B0503020204020204" pitchFamily="34" charset="-122"/>
                    <a:ea typeface="微软雅黑" panose="020B0503020204020204" pitchFamily="34" charset="-122"/>
                  </a:rPr>
                  <a:t>我们工作室致力于专业</a:t>
                </a:r>
                <a:r>
                  <a:rPr lang="en-US" altLang="zh-CN" sz="1600">
                    <a:solidFill>
                      <a:srgbClr val="FFFFFF"/>
                    </a:solidFill>
                    <a:latin typeface="微软雅黑" panose="020B0503020204020204" pitchFamily="34" charset="-122"/>
                    <a:ea typeface="微软雅黑" panose="020B0503020204020204" pitchFamily="34" charset="-122"/>
                  </a:rPr>
                  <a:t>PPT</a:t>
                </a:r>
                <a:r>
                  <a:rPr lang="zh-CN" altLang="en-US" sz="1600">
                    <a:solidFill>
                      <a:srgbClr val="FFFFFF"/>
                    </a:solidFill>
                    <a:latin typeface="微软雅黑" panose="020B0503020204020204" pitchFamily="34" charset="-122"/>
                    <a:ea typeface="微软雅黑" panose="020B0503020204020204" pitchFamily="34" charset="-122"/>
                  </a:rPr>
                  <a:t>模板的发布，课件及汇报</a:t>
                </a:r>
                <a:r>
                  <a:rPr lang="en-US" altLang="zh-CN" sz="1600">
                    <a:solidFill>
                      <a:srgbClr val="FFFFFF"/>
                    </a:solidFill>
                    <a:latin typeface="微软雅黑" panose="020B0503020204020204" pitchFamily="34" charset="-122"/>
                    <a:ea typeface="微软雅黑" panose="020B0503020204020204" pitchFamily="34" charset="-122"/>
                  </a:rPr>
                  <a:t>PPT</a:t>
                </a:r>
                <a:r>
                  <a:rPr lang="zh-CN" altLang="en-US" sz="1600">
                    <a:solidFill>
                      <a:srgbClr val="FFFFFF"/>
                    </a:solidFill>
                    <a:latin typeface="微软雅黑" panose="020B0503020204020204" pitchFamily="34" charset="-122"/>
                    <a:ea typeface="微软雅黑" panose="020B0503020204020204" pitchFamily="34" charset="-122"/>
                  </a:rPr>
                  <a:t>的美化，并为您提供专业的</a:t>
                </a:r>
                <a:r>
                  <a:rPr lang="en-US" altLang="zh-CN" sz="1600">
                    <a:solidFill>
                      <a:srgbClr val="FFFFFF"/>
                    </a:solidFill>
                    <a:latin typeface="微软雅黑" panose="020B0503020204020204" pitchFamily="34" charset="-122"/>
                    <a:ea typeface="微软雅黑" panose="020B0503020204020204" pitchFamily="34" charset="-122"/>
                  </a:rPr>
                  <a:t>PPT</a:t>
                </a:r>
                <a:r>
                  <a:rPr lang="zh-CN" altLang="en-US" sz="1600">
                    <a:solidFill>
                      <a:srgbClr val="FFFFFF"/>
                    </a:solidFill>
                    <a:latin typeface="微软雅黑" panose="020B0503020204020204" pitchFamily="34" charset="-122"/>
                    <a:ea typeface="微软雅黑" panose="020B0503020204020204" pitchFamily="34" charset="-122"/>
                  </a:rPr>
                  <a:t>个性定制服务。</a:t>
                </a:r>
                <a:endParaRPr lang="en-US" altLang="zh-CN" sz="1600">
                  <a:solidFill>
                    <a:srgbClr val="FFFFFF"/>
                  </a:solidFill>
                  <a:latin typeface="微软雅黑" panose="020B0503020204020204" pitchFamily="34" charset="-122"/>
                  <a:ea typeface="微软雅黑" panose="020B0503020204020204" pitchFamily="34" charset="-122"/>
                </a:endParaRPr>
              </a:p>
            </p:txBody>
          </p:sp>
        </p:grpSp>
      </p:grpSp>
      <p:sp>
        <p:nvSpPr>
          <p:cNvPr id="21511" name="文本框 50"/>
          <p:cNvSpPr txBox="1">
            <a:spLocks noChangeArrowheads="1"/>
          </p:cNvSpPr>
          <p:nvPr/>
        </p:nvSpPr>
        <p:spPr bwMode="auto">
          <a:xfrm>
            <a:off x="723900" y="1504950"/>
            <a:ext cx="10431463"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auto">
              <a:lnSpc>
                <a:spcPct val="120000"/>
              </a:lnSpc>
              <a:spcBef>
                <a:spcPts val="0"/>
              </a:spcBef>
              <a:spcAft>
                <a:spcPts val="0"/>
              </a:spcAft>
              <a:defRPr/>
            </a:pPr>
            <a:r>
              <a:rPr lang="zh-CN" altLang="en-US" kern="0" dirty="0">
                <a:solidFill>
                  <a:srgbClr val="7F7F7F">
                    <a:lumMod val="75000"/>
                  </a:srgb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p>
        </p:txBody>
      </p:sp>
      <p:pic>
        <p:nvPicPr>
          <p:cNvPr id="14" name="图片 1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789205" y="2817813"/>
            <a:ext cx="4429939" cy="29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矩形 49"/>
          <p:cNvSpPr>
            <a:spLocks noChangeArrowheads="1"/>
          </p:cNvSpPr>
          <p:nvPr/>
        </p:nvSpPr>
        <p:spPr bwMode="auto">
          <a:xfrm>
            <a:off x="10260013" y="5541963"/>
            <a:ext cx="466725" cy="466725"/>
          </a:xfrm>
          <a:prstGeom prst="rect">
            <a:avLst/>
          </a:prstGeom>
          <a:solidFill>
            <a:srgbClr val="7ACD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Tree>
  </p:cSld>
  <p:clrMapOvr>
    <a:masterClrMapping/>
  </p:clrMapOvr>
  <p:transition spd="slow" advClick="0" advTm="0">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1509"/>
                                        </p:tgtEl>
                                        <p:attrNameLst>
                                          <p:attrName>style.visibility</p:attrName>
                                        </p:attrNameLst>
                                      </p:cBhvr>
                                      <p:to>
                                        <p:strVal val="visible"/>
                                      </p:to>
                                    </p:set>
                                    <p:anim calcmode="lin" valueType="num">
                                      <p:cBhvr>
                                        <p:cTn id="7" dur="500" fill="hold"/>
                                        <p:tgtEl>
                                          <p:spTgt spid="21509"/>
                                        </p:tgtEl>
                                        <p:attrNameLst>
                                          <p:attrName>ppt_w</p:attrName>
                                        </p:attrNameLst>
                                      </p:cBhvr>
                                      <p:tavLst>
                                        <p:tav tm="0">
                                          <p:val>
                                            <p:fltVal val="0"/>
                                          </p:val>
                                        </p:tav>
                                        <p:tav tm="100000">
                                          <p:val>
                                            <p:strVal val="#ppt_w"/>
                                          </p:val>
                                        </p:tav>
                                      </p:tavLst>
                                    </p:anim>
                                    <p:anim calcmode="lin" valueType="num">
                                      <p:cBhvr>
                                        <p:cTn id="8" dur="500" fill="hold"/>
                                        <p:tgtEl>
                                          <p:spTgt spid="2150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17" presetClass="entr" presetSubtype="10" fill="hold" grpId="0" nodeType="withEffect">
                                  <p:stCondLst>
                                    <p:cond delay="0"/>
                                  </p:stCondLst>
                                  <p:childTnLst>
                                    <p:set>
                                      <p:cBhvr>
                                        <p:cTn id="15" dur="1" fill="hold">
                                          <p:stCondLst>
                                            <p:cond delay="0"/>
                                          </p:stCondLst>
                                        </p:cTn>
                                        <p:tgtEl>
                                          <p:spTgt spid="21510"/>
                                        </p:tgtEl>
                                        <p:attrNameLst>
                                          <p:attrName>style.visibility</p:attrName>
                                        </p:attrNameLst>
                                      </p:cBhvr>
                                      <p:to>
                                        <p:strVal val="visible"/>
                                      </p:to>
                                    </p:set>
                                    <p:anim calcmode="lin" valueType="num">
                                      <p:cBhvr>
                                        <p:cTn id="16" dur="500" fill="hold"/>
                                        <p:tgtEl>
                                          <p:spTgt spid="21510"/>
                                        </p:tgtEl>
                                        <p:attrNameLst>
                                          <p:attrName>ppt_w</p:attrName>
                                        </p:attrNameLst>
                                      </p:cBhvr>
                                      <p:tavLst>
                                        <p:tav tm="0">
                                          <p:val>
                                            <p:fltVal val="0"/>
                                          </p:val>
                                        </p:tav>
                                        <p:tav tm="100000">
                                          <p:val>
                                            <p:strVal val="#ppt_w"/>
                                          </p:val>
                                        </p:tav>
                                      </p:tavLst>
                                    </p:anim>
                                    <p:anim calcmode="lin" valueType="num">
                                      <p:cBhvr>
                                        <p:cTn id="17" dur="500" fill="hold"/>
                                        <p:tgtEl>
                                          <p:spTgt spid="21510"/>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circle(in)">
                                      <p:cBhvr>
                                        <p:cTn id="22" dur="2000"/>
                                        <p:tgtEl>
                                          <p:spTgt spid="21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p:bldP spid="215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bwMode="auto">
      <p:bgPr>
        <a:solidFill>
          <a:srgbClr val="C4E0E2"/>
        </a:solidFill>
        <a:effectLst/>
      </p:bgPr>
    </p:bg>
    <p:spTree>
      <p:nvGrpSpPr>
        <p:cNvPr id="1" name=""/>
        <p:cNvGrpSpPr/>
        <p:nvPr/>
      </p:nvGrpSpPr>
      <p:grpSpPr>
        <a:xfrm>
          <a:off x="0" y="0"/>
          <a:ext cx="0" cy="0"/>
          <a:chOff x="0" y="0"/>
          <a:chExt cx="0" cy="0"/>
        </a:xfrm>
      </p:grpSpPr>
      <p:grpSp>
        <p:nvGrpSpPr>
          <p:cNvPr id="30722" name="组合 11"/>
          <p:cNvGrpSpPr/>
          <p:nvPr/>
        </p:nvGrpSpPr>
        <p:grpSpPr bwMode="auto">
          <a:xfrm>
            <a:off x="895350" y="1776413"/>
            <a:ext cx="3136900" cy="3108325"/>
            <a:chOff x="0" y="0"/>
            <a:chExt cx="3136392" cy="3108960"/>
          </a:xfrm>
        </p:grpSpPr>
        <p:sp>
          <p:nvSpPr>
            <p:cNvPr id="30723" name="椭圆 3"/>
            <p:cNvSpPr>
              <a:spLocks noChangeArrowheads="1"/>
            </p:cNvSpPr>
            <p:nvPr/>
          </p:nvSpPr>
          <p:spPr bwMode="auto">
            <a:xfrm>
              <a:off x="182880" y="164592"/>
              <a:ext cx="2770632" cy="2770632"/>
            </a:xfrm>
            <a:prstGeom prst="ellipse">
              <a:avLst/>
            </a:prstGeom>
            <a:noFill/>
            <a:ln w="12700">
              <a:solidFill>
                <a:srgbClr val="404040"/>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cxnSp>
          <p:nvCxnSpPr>
            <p:cNvPr id="30724" name="直接连接符 5"/>
            <p:cNvCxnSpPr>
              <a:cxnSpLocks noChangeShapeType="1"/>
            </p:cNvCxnSpPr>
            <p:nvPr/>
          </p:nvCxnSpPr>
          <p:spPr bwMode="auto">
            <a:xfrm>
              <a:off x="1554480" y="0"/>
              <a:ext cx="0" cy="356616"/>
            </a:xfrm>
            <a:prstGeom prst="line">
              <a:avLst/>
            </a:prstGeom>
            <a:noFill/>
            <a:ln w="6350">
              <a:solidFill>
                <a:srgbClr val="404040"/>
              </a:solidFill>
              <a:round/>
            </a:ln>
            <a:extLst>
              <a:ext uri="{909E8E84-426E-40DD-AFC4-6F175D3DCCD1}">
                <a14:hiddenFill xmlns:a14="http://schemas.microsoft.com/office/drawing/2010/main">
                  <a:noFill/>
                </a14:hiddenFill>
              </a:ext>
            </a:extLst>
          </p:spPr>
        </p:cxnSp>
        <p:cxnSp>
          <p:nvCxnSpPr>
            <p:cNvPr id="30725" name="直接连接符 8"/>
            <p:cNvCxnSpPr>
              <a:cxnSpLocks noChangeShapeType="1"/>
            </p:cNvCxnSpPr>
            <p:nvPr/>
          </p:nvCxnSpPr>
          <p:spPr bwMode="auto">
            <a:xfrm>
              <a:off x="2798064" y="1554480"/>
              <a:ext cx="338328" cy="0"/>
            </a:xfrm>
            <a:prstGeom prst="line">
              <a:avLst/>
            </a:prstGeom>
            <a:noFill/>
            <a:ln w="6350">
              <a:solidFill>
                <a:srgbClr val="404040"/>
              </a:solidFill>
              <a:round/>
            </a:ln>
            <a:extLst>
              <a:ext uri="{909E8E84-426E-40DD-AFC4-6F175D3DCCD1}">
                <a14:hiddenFill xmlns:a14="http://schemas.microsoft.com/office/drawing/2010/main">
                  <a:noFill/>
                </a14:hiddenFill>
              </a:ext>
            </a:extLst>
          </p:spPr>
        </p:cxnSp>
        <p:cxnSp>
          <p:nvCxnSpPr>
            <p:cNvPr id="30726" name="直接连接符 9"/>
            <p:cNvCxnSpPr>
              <a:cxnSpLocks noChangeShapeType="1"/>
            </p:cNvCxnSpPr>
            <p:nvPr/>
          </p:nvCxnSpPr>
          <p:spPr bwMode="auto">
            <a:xfrm>
              <a:off x="1551432" y="2752344"/>
              <a:ext cx="0" cy="356616"/>
            </a:xfrm>
            <a:prstGeom prst="line">
              <a:avLst/>
            </a:prstGeom>
            <a:noFill/>
            <a:ln w="6350">
              <a:solidFill>
                <a:srgbClr val="404040"/>
              </a:solidFill>
              <a:round/>
            </a:ln>
            <a:extLst>
              <a:ext uri="{909E8E84-426E-40DD-AFC4-6F175D3DCCD1}">
                <a14:hiddenFill xmlns:a14="http://schemas.microsoft.com/office/drawing/2010/main">
                  <a:noFill/>
                </a14:hiddenFill>
              </a:ext>
            </a:extLst>
          </p:spPr>
        </p:cxnSp>
        <p:cxnSp>
          <p:nvCxnSpPr>
            <p:cNvPr id="30727" name="直接连接符 10"/>
            <p:cNvCxnSpPr>
              <a:cxnSpLocks noChangeShapeType="1"/>
            </p:cNvCxnSpPr>
            <p:nvPr/>
          </p:nvCxnSpPr>
          <p:spPr bwMode="auto">
            <a:xfrm>
              <a:off x="0" y="1549908"/>
              <a:ext cx="338328" cy="0"/>
            </a:xfrm>
            <a:prstGeom prst="line">
              <a:avLst/>
            </a:prstGeom>
            <a:noFill/>
            <a:ln w="6350">
              <a:solidFill>
                <a:srgbClr val="404040"/>
              </a:solidFill>
              <a:round/>
            </a:ln>
            <a:extLst>
              <a:ext uri="{909E8E84-426E-40DD-AFC4-6F175D3DCCD1}">
                <a14:hiddenFill xmlns:a14="http://schemas.microsoft.com/office/drawing/2010/main">
                  <a:noFill/>
                </a14:hiddenFill>
              </a:ext>
            </a:extLst>
          </p:spPr>
        </p:cxnSp>
      </p:grpSp>
      <p:grpSp>
        <p:nvGrpSpPr>
          <p:cNvPr id="30728" name="组合 1"/>
          <p:cNvGrpSpPr/>
          <p:nvPr/>
        </p:nvGrpSpPr>
        <p:grpSpPr bwMode="auto">
          <a:xfrm>
            <a:off x="6635750" y="4765675"/>
            <a:ext cx="5570538" cy="2109788"/>
            <a:chOff x="0" y="0"/>
            <a:chExt cx="5570335" cy="2108954"/>
          </a:xfrm>
        </p:grpSpPr>
        <p:grpSp>
          <p:nvGrpSpPr>
            <p:cNvPr id="30729" name="组合 90"/>
            <p:cNvGrpSpPr/>
            <p:nvPr/>
          </p:nvGrpSpPr>
          <p:grpSpPr bwMode="auto">
            <a:xfrm>
              <a:off x="0" y="22270"/>
              <a:ext cx="2331415" cy="2086684"/>
              <a:chOff x="0" y="0"/>
              <a:chExt cx="2331415" cy="2086684"/>
            </a:xfrm>
          </p:grpSpPr>
          <p:sp>
            <p:nvSpPr>
              <p:cNvPr id="30730" name="任意多边形 82"/>
              <p:cNvSpPr>
                <a:spLocks noChangeArrowheads="1"/>
              </p:cNvSpPr>
              <p:nvPr/>
            </p:nvSpPr>
            <p:spPr bwMode="auto">
              <a:xfrm>
                <a:off x="0" y="1"/>
                <a:ext cx="2331415" cy="2086081"/>
              </a:xfrm>
              <a:custGeom>
                <a:avLst/>
                <a:gdLst>
                  <a:gd name="T0" fmla="*/ 800818 w 2331415"/>
                  <a:gd name="T1" fmla="*/ 0 h 2086081"/>
                  <a:gd name="T2" fmla="*/ 2331415 w 2331415"/>
                  <a:gd name="T3" fmla="*/ 2086081 h 2086081"/>
                  <a:gd name="T4" fmla="*/ 0 w 2331415"/>
                  <a:gd name="T5" fmla="*/ 2086081 h 2086081"/>
                  <a:gd name="T6" fmla="*/ 800818 w 2331415"/>
                  <a:gd name="T7" fmla="*/ 0 h 2086081"/>
                </a:gdLst>
                <a:ahLst/>
                <a:cxnLst>
                  <a:cxn ang="0">
                    <a:pos x="T0" y="T1"/>
                  </a:cxn>
                  <a:cxn ang="0">
                    <a:pos x="T2" y="T3"/>
                  </a:cxn>
                  <a:cxn ang="0">
                    <a:pos x="T4" y="T5"/>
                  </a:cxn>
                  <a:cxn ang="0">
                    <a:pos x="T6" y="T7"/>
                  </a:cxn>
                </a:cxnLst>
                <a:rect l="0" t="0" r="r" b="b"/>
                <a:pathLst>
                  <a:path w="2331415" h="2086081">
                    <a:moveTo>
                      <a:pt x="800818" y="0"/>
                    </a:moveTo>
                    <a:lnTo>
                      <a:pt x="2331415" y="2086081"/>
                    </a:lnTo>
                    <a:lnTo>
                      <a:pt x="0" y="2086081"/>
                    </a:lnTo>
                    <a:lnTo>
                      <a:pt x="800818" y="0"/>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30731" name="任意多边形 83"/>
              <p:cNvSpPr>
                <a:spLocks noChangeArrowheads="1"/>
              </p:cNvSpPr>
              <p:nvPr/>
            </p:nvSpPr>
            <p:spPr bwMode="auto">
              <a:xfrm>
                <a:off x="800818" y="0"/>
                <a:ext cx="1482603" cy="2086684"/>
              </a:xfrm>
              <a:custGeom>
                <a:avLst/>
                <a:gdLst>
                  <a:gd name="T0" fmla="*/ 0 w 1482603"/>
                  <a:gd name="T1" fmla="*/ 0 h 2086684"/>
                  <a:gd name="T2" fmla="*/ 1482603 w 1482603"/>
                  <a:gd name="T3" fmla="*/ 1919271 h 2086684"/>
                  <a:gd name="T4" fmla="*/ 1443562 w 1482603"/>
                  <a:gd name="T5" fmla="*/ 2071812 h 2086684"/>
                  <a:gd name="T6" fmla="*/ 1439711 w 1482603"/>
                  <a:gd name="T7" fmla="*/ 2086684 h 2086684"/>
                  <a:gd name="T8" fmla="*/ 903587 w 1482603"/>
                  <a:gd name="T9" fmla="*/ 2086684 h 2086684"/>
                  <a:gd name="T10" fmla="*/ 830128 w 1482603"/>
                  <a:gd name="T11" fmla="*/ 1915611 h 2086684"/>
                  <a:gd name="T12" fmla="*/ 0 w 1482603"/>
                  <a:gd name="T13" fmla="*/ 0 h 2086684"/>
                </a:gdLst>
                <a:ahLst/>
                <a:cxnLst>
                  <a:cxn ang="0">
                    <a:pos x="T0" y="T1"/>
                  </a:cxn>
                  <a:cxn ang="0">
                    <a:pos x="T2" y="T3"/>
                  </a:cxn>
                  <a:cxn ang="0">
                    <a:pos x="T4" y="T5"/>
                  </a:cxn>
                  <a:cxn ang="0">
                    <a:pos x="T6" y="T7"/>
                  </a:cxn>
                  <a:cxn ang="0">
                    <a:pos x="T8" y="T9"/>
                  </a:cxn>
                  <a:cxn ang="0">
                    <a:pos x="T10" y="T11"/>
                  </a:cxn>
                  <a:cxn ang="0">
                    <a:pos x="T12" y="T13"/>
                  </a:cxn>
                </a:cxnLst>
                <a:rect l="0" t="0" r="r" b="b"/>
                <a:pathLst>
                  <a:path w="1482603" h="2086684">
                    <a:moveTo>
                      <a:pt x="0" y="0"/>
                    </a:moveTo>
                    <a:lnTo>
                      <a:pt x="1482603" y="1919271"/>
                    </a:lnTo>
                    <a:cubicBezTo>
                      <a:pt x="1482603" y="1919271"/>
                      <a:pt x="1467081" y="1980665"/>
                      <a:pt x="1443562" y="2071812"/>
                    </a:cubicBezTo>
                    <a:lnTo>
                      <a:pt x="1439711" y="2086684"/>
                    </a:lnTo>
                    <a:lnTo>
                      <a:pt x="903587" y="2086684"/>
                    </a:lnTo>
                    <a:lnTo>
                      <a:pt x="830128" y="1915611"/>
                    </a:lnTo>
                    <a:cubicBezTo>
                      <a:pt x="473309" y="1086202"/>
                      <a:pt x="0" y="0"/>
                      <a:pt x="0" y="0"/>
                    </a:cubicBezTo>
                    <a:close/>
                  </a:path>
                </a:pathLst>
              </a:custGeom>
              <a:solidFill>
                <a:srgbClr val="222725"/>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30732" name="Freeform 67"/>
              <p:cNvSpPr>
                <a:spLocks noChangeArrowheads="1"/>
              </p:cNvSpPr>
              <p:nvPr/>
            </p:nvSpPr>
            <p:spPr bwMode="auto">
              <a:xfrm>
                <a:off x="476300" y="302248"/>
                <a:ext cx="865382" cy="642673"/>
              </a:xfrm>
              <a:custGeom>
                <a:avLst/>
                <a:gdLst>
                  <a:gd name="T0" fmla="*/ 0 w 272"/>
                  <a:gd name="T1" fmla="*/ 168 h 202"/>
                  <a:gd name="T2" fmla="*/ 78 w 272"/>
                  <a:gd name="T3" fmla="*/ 119 h 202"/>
                  <a:gd name="T4" fmla="*/ 135 w 272"/>
                  <a:gd name="T5" fmla="*/ 202 h 202"/>
                  <a:gd name="T6" fmla="*/ 154 w 272"/>
                  <a:gd name="T7" fmla="*/ 111 h 202"/>
                  <a:gd name="T8" fmla="*/ 227 w 272"/>
                  <a:gd name="T9" fmla="*/ 195 h 202"/>
                  <a:gd name="T10" fmla="*/ 208 w 272"/>
                  <a:gd name="T11" fmla="*/ 66 h 202"/>
                  <a:gd name="T12" fmla="*/ 272 w 272"/>
                  <a:gd name="T13" fmla="*/ 119 h 202"/>
                  <a:gd name="T14" fmla="*/ 177 w 272"/>
                  <a:gd name="T15" fmla="*/ 0 h 202"/>
                  <a:gd name="T16" fmla="*/ 189 w 272"/>
                  <a:gd name="T17" fmla="*/ 85 h 202"/>
                  <a:gd name="T18" fmla="*/ 132 w 272"/>
                  <a:gd name="T19" fmla="*/ 54 h 202"/>
                  <a:gd name="T20" fmla="*/ 118 w 272"/>
                  <a:gd name="T21" fmla="*/ 116 h 202"/>
                  <a:gd name="T22" fmla="*/ 80 w 272"/>
                  <a:gd name="T23" fmla="*/ 45 h 202"/>
                  <a:gd name="T24" fmla="*/ 42 w 272"/>
                  <a:gd name="T25" fmla="*/ 104 h 202"/>
                  <a:gd name="T26" fmla="*/ 52 w 272"/>
                  <a:gd name="T27" fmla="*/ 28 h 202"/>
                  <a:gd name="T28" fmla="*/ 0 w 272"/>
                  <a:gd name="T29" fmla="*/ 16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2" h="202">
                    <a:moveTo>
                      <a:pt x="0" y="168"/>
                    </a:moveTo>
                    <a:lnTo>
                      <a:pt x="78" y="119"/>
                    </a:lnTo>
                    <a:lnTo>
                      <a:pt x="135" y="202"/>
                    </a:lnTo>
                    <a:lnTo>
                      <a:pt x="154" y="111"/>
                    </a:lnTo>
                    <a:lnTo>
                      <a:pt x="227" y="195"/>
                    </a:lnTo>
                    <a:lnTo>
                      <a:pt x="208" y="66"/>
                    </a:lnTo>
                    <a:lnTo>
                      <a:pt x="272" y="119"/>
                    </a:lnTo>
                    <a:lnTo>
                      <a:pt x="177" y="0"/>
                    </a:lnTo>
                    <a:lnTo>
                      <a:pt x="189" y="85"/>
                    </a:lnTo>
                    <a:lnTo>
                      <a:pt x="132" y="54"/>
                    </a:lnTo>
                    <a:lnTo>
                      <a:pt x="118" y="116"/>
                    </a:lnTo>
                    <a:lnTo>
                      <a:pt x="80" y="45"/>
                    </a:lnTo>
                    <a:lnTo>
                      <a:pt x="42" y="104"/>
                    </a:lnTo>
                    <a:lnTo>
                      <a:pt x="52" y="28"/>
                    </a:lnTo>
                    <a:lnTo>
                      <a:pt x="0" y="168"/>
                    </a:lnTo>
                    <a:close/>
                  </a:path>
                </a:pathLst>
              </a:custGeom>
              <a:solidFill>
                <a:srgbClr val="FFFFE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grpSp>
          <p:nvGrpSpPr>
            <p:cNvPr id="30733" name="组合 91"/>
            <p:cNvGrpSpPr/>
            <p:nvPr/>
          </p:nvGrpSpPr>
          <p:grpSpPr bwMode="auto">
            <a:xfrm>
              <a:off x="2122803" y="604495"/>
              <a:ext cx="1872971" cy="1503858"/>
              <a:chOff x="0" y="0"/>
              <a:chExt cx="1872971" cy="1503858"/>
            </a:xfrm>
          </p:grpSpPr>
          <p:sp>
            <p:nvSpPr>
              <p:cNvPr id="30734" name="任意多边形 84"/>
              <p:cNvSpPr>
                <a:spLocks noChangeArrowheads="1"/>
              </p:cNvSpPr>
              <p:nvPr/>
            </p:nvSpPr>
            <p:spPr bwMode="auto">
              <a:xfrm>
                <a:off x="0" y="1"/>
                <a:ext cx="1872971" cy="1503857"/>
              </a:xfrm>
              <a:custGeom>
                <a:avLst/>
                <a:gdLst>
                  <a:gd name="T0" fmla="*/ 930554 w 1872971"/>
                  <a:gd name="T1" fmla="*/ 0 h 1503857"/>
                  <a:gd name="T2" fmla="*/ 1872971 w 1872971"/>
                  <a:gd name="T3" fmla="*/ 1503857 h 1503857"/>
                  <a:gd name="T4" fmla="*/ 0 w 1872971"/>
                  <a:gd name="T5" fmla="*/ 1503857 h 1503857"/>
                  <a:gd name="T6" fmla="*/ 930554 w 1872971"/>
                  <a:gd name="T7" fmla="*/ 0 h 1503857"/>
                </a:gdLst>
                <a:ahLst/>
                <a:cxnLst>
                  <a:cxn ang="0">
                    <a:pos x="T0" y="T1"/>
                  </a:cxn>
                  <a:cxn ang="0">
                    <a:pos x="T2" y="T3"/>
                  </a:cxn>
                  <a:cxn ang="0">
                    <a:pos x="T4" y="T5"/>
                  </a:cxn>
                  <a:cxn ang="0">
                    <a:pos x="T6" y="T7"/>
                  </a:cxn>
                </a:cxnLst>
                <a:rect l="0" t="0" r="r" b="b"/>
                <a:pathLst>
                  <a:path w="1872971" h="1503857">
                    <a:moveTo>
                      <a:pt x="930554" y="0"/>
                    </a:moveTo>
                    <a:lnTo>
                      <a:pt x="1872971" y="1503857"/>
                    </a:lnTo>
                    <a:lnTo>
                      <a:pt x="0" y="1503857"/>
                    </a:lnTo>
                    <a:lnTo>
                      <a:pt x="930554" y="0"/>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30735" name="任意多边形 85"/>
              <p:cNvSpPr>
                <a:spLocks noChangeArrowheads="1"/>
              </p:cNvSpPr>
              <p:nvPr/>
            </p:nvSpPr>
            <p:spPr bwMode="auto">
              <a:xfrm>
                <a:off x="930554" y="0"/>
                <a:ext cx="820840" cy="1503857"/>
              </a:xfrm>
              <a:custGeom>
                <a:avLst/>
                <a:gdLst>
                  <a:gd name="T0" fmla="*/ 0 w 820840"/>
                  <a:gd name="T1" fmla="*/ 0 h 1503857"/>
                  <a:gd name="T2" fmla="*/ 820840 w 820840"/>
                  <a:gd name="T3" fmla="*/ 1291710 h 1503857"/>
                  <a:gd name="T4" fmla="*/ 697163 w 820840"/>
                  <a:gd name="T5" fmla="*/ 1503857 h 1503857"/>
                  <a:gd name="T6" fmla="*/ 283880 w 820840"/>
                  <a:gd name="T7" fmla="*/ 1503857 h 1503857"/>
                  <a:gd name="T8" fmla="*/ 0 w 820840"/>
                  <a:gd name="T9" fmla="*/ 0 h 1503857"/>
                </a:gdLst>
                <a:ahLst/>
                <a:cxnLst>
                  <a:cxn ang="0">
                    <a:pos x="T0" y="T1"/>
                  </a:cxn>
                  <a:cxn ang="0">
                    <a:pos x="T2" y="T3"/>
                  </a:cxn>
                  <a:cxn ang="0">
                    <a:pos x="T4" y="T5"/>
                  </a:cxn>
                  <a:cxn ang="0">
                    <a:pos x="T6" y="T7"/>
                  </a:cxn>
                  <a:cxn ang="0">
                    <a:pos x="T8" y="T9"/>
                  </a:cxn>
                </a:cxnLst>
                <a:rect l="0" t="0" r="r" b="b"/>
                <a:pathLst>
                  <a:path w="820840" h="1503857">
                    <a:moveTo>
                      <a:pt x="0" y="0"/>
                    </a:moveTo>
                    <a:lnTo>
                      <a:pt x="820840" y="1291710"/>
                    </a:lnTo>
                    <a:lnTo>
                      <a:pt x="697163" y="1503857"/>
                    </a:lnTo>
                    <a:lnTo>
                      <a:pt x="283880" y="1503857"/>
                    </a:lnTo>
                    <a:lnTo>
                      <a:pt x="0" y="0"/>
                    </a:lnTo>
                    <a:close/>
                  </a:path>
                </a:pathLst>
              </a:custGeom>
              <a:solidFill>
                <a:srgbClr val="222725"/>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30736" name="Freeform 68"/>
              <p:cNvSpPr>
                <a:spLocks noChangeArrowheads="1"/>
              </p:cNvSpPr>
              <p:nvPr/>
            </p:nvSpPr>
            <p:spPr bwMode="auto">
              <a:xfrm>
                <a:off x="583763" y="171804"/>
                <a:ext cx="722213" cy="680852"/>
              </a:xfrm>
              <a:custGeom>
                <a:avLst/>
                <a:gdLst>
                  <a:gd name="T0" fmla="*/ 0 w 227"/>
                  <a:gd name="T1" fmla="*/ 114 h 214"/>
                  <a:gd name="T2" fmla="*/ 47 w 227"/>
                  <a:gd name="T3" fmla="*/ 93 h 214"/>
                  <a:gd name="T4" fmla="*/ 47 w 227"/>
                  <a:gd name="T5" fmla="*/ 157 h 214"/>
                  <a:gd name="T6" fmla="*/ 109 w 227"/>
                  <a:gd name="T7" fmla="*/ 91 h 214"/>
                  <a:gd name="T8" fmla="*/ 114 w 227"/>
                  <a:gd name="T9" fmla="*/ 214 h 214"/>
                  <a:gd name="T10" fmla="*/ 140 w 227"/>
                  <a:gd name="T11" fmla="*/ 110 h 214"/>
                  <a:gd name="T12" fmla="*/ 197 w 227"/>
                  <a:gd name="T13" fmla="*/ 171 h 214"/>
                  <a:gd name="T14" fmla="*/ 175 w 227"/>
                  <a:gd name="T15" fmla="*/ 95 h 214"/>
                  <a:gd name="T16" fmla="*/ 227 w 227"/>
                  <a:gd name="T17" fmla="*/ 129 h 214"/>
                  <a:gd name="T18" fmla="*/ 159 w 227"/>
                  <a:gd name="T19" fmla="*/ 17 h 214"/>
                  <a:gd name="T20" fmla="*/ 190 w 227"/>
                  <a:gd name="T21" fmla="*/ 81 h 214"/>
                  <a:gd name="T22" fmla="*/ 147 w 227"/>
                  <a:gd name="T23" fmla="*/ 55 h 214"/>
                  <a:gd name="T24" fmla="*/ 147 w 227"/>
                  <a:gd name="T25" fmla="*/ 84 h 214"/>
                  <a:gd name="T26" fmla="*/ 121 w 227"/>
                  <a:gd name="T27" fmla="*/ 41 h 214"/>
                  <a:gd name="T28" fmla="*/ 83 w 227"/>
                  <a:gd name="T29" fmla="*/ 74 h 214"/>
                  <a:gd name="T30" fmla="*/ 73 w 227"/>
                  <a:gd name="T31" fmla="*/ 0 h 214"/>
                  <a:gd name="T32" fmla="*/ 0 w 227"/>
                  <a:gd name="T33" fmla="*/ 1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7" h="214">
                    <a:moveTo>
                      <a:pt x="0" y="114"/>
                    </a:moveTo>
                    <a:lnTo>
                      <a:pt x="47" y="93"/>
                    </a:lnTo>
                    <a:lnTo>
                      <a:pt x="47" y="157"/>
                    </a:lnTo>
                    <a:lnTo>
                      <a:pt x="109" y="91"/>
                    </a:lnTo>
                    <a:lnTo>
                      <a:pt x="114" y="214"/>
                    </a:lnTo>
                    <a:lnTo>
                      <a:pt x="140" y="110"/>
                    </a:lnTo>
                    <a:lnTo>
                      <a:pt x="197" y="171"/>
                    </a:lnTo>
                    <a:lnTo>
                      <a:pt x="175" y="95"/>
                    </a:lnTo>
                    <a:lnTo>
                      <a:pt x="227" y="129"/>
                    </a:lnTo>
                    <a:lnTo>
                      <a:pt x="159" y="17"/>
                    </a:lnTo>
                    <a:lnTo>
                      <a:pt x="190" y="81"/>
                    </a:lnTo>
                    <a:lnTo>
                      <a:pt x="147" y="55"/>
                    </a:lnTo>
                    <a:lnTo>
                      <a:pt x="147" y="84"/>
                    </a:lnTo>
                    <a:lnTo>
                      <a:pt x="121" y="41"/>
                    </a:lnTo>
                    <a:lnTo>
                      <a:pt x="83" y="74"/>
                    </a:lnTo>
                    <a:lnTo>
                      <a:pt x="73" y="0"/>
                    </a:lnTo>
                    <a:lnTo>
                      <a:pt x="0" y="114"/>
                    </a:lnTo>
                    <a:close/>
                  </a:path>
                </a:pathLst>
              </a:custGeom>
              <a:solidFill>
                <a:srgbClr val="FFFFE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grpSp>
          <p:nvGrpSpPr>
            <p:cNvPr id="30737" name="组合 92"/>
            <p:cNvGrpSpPr/>
            <p:nvPr/>
          </p:nvGrpSpPr>
          <p:grpSpPr bwMode="auto">
            <a:xfrm>
              <a:off x="3763682" y="0"/>
              <a:ext cx="1806653" cy="2108352"/>
              <a:chOff x="0" y="0"/>
              <a:chExt cx="1806653" cy="2108352"/>
            </a:xfrm>
          </p:grpSpPr>
          <p:sp>
            <p:nvSpPr>
              <p:cNvPr id="30738" name="任意多边形 87"/>
              <p:cNvSpPr>
                <a:spLocks noChangeArrowheads="1"/>
              </p:cNvSpPr>
              <p:nvPr/>
            </p:nvSpPr>
            <p:spPr bwMode="auto">
              <a:xfrm>
                <a:off x="0" y="0"/>
                <a:ext cx="1806653" cy="2108352"/>
              </a:xfrm>
              <a:custGeom>
                <a:avLst/>
                <a:gdLst>
                  <a:gd name="T0" fmla="*/ 1271781 w 1806653"/>
                  <a:gd name="T1" fmla="*/ 0 h 2108352"/>
                  <a:gd name="T2" fmla="*/ 1806653 w 1806653"/>
                  <a:gd name="T3" fmla="*/ 947793 h 2108352"/>
                  <a:gd name="T4" fmla="*/ 1806653 w 1806653"/>
                  <a:gd name="T5" fmla="*/ 2108352 h 2108352"/>
                  <a:gd name="T6" fmla="*/ 0 w 1806653"/>
                  <a:gd name="T7" fmla="*/ 2108352 h 2108352"/>
                  <a:gd name="T8" fmla="*/ 1271781 w 1806653"/>
                  <a:gd name="T9" fmla="*/ 0 h 2108352"/>
                </a:gdLst>
                <a:ahLst/>
                <a:cxnLst>
                  <a:cxn ang="0">
                    <a:pos x="T0" y="T1"/>
                  </a:cxn>
                  <a:cxn ang="0">
                    <a:pos x="T2" y="T3"/>
                  </a:cxn>
                  <a:cxn ang="0">
                    <a:pos x="T4" y="T5"/>
                  </a:cxn>
                  <a:cxn ang="0">
                    <a:pos x="T6" y="T7"/>
                  </a:cxn>
                  <a:cxn ang="0">
                    <a:pos x="T8" y="T9"/>
                  </a:cxn>
                </a:cxnLst>
                <a:rect l="0" t="0" r="r" b="b"/>
                <a:pathLst>
                  <a:path w="1806653" h="2108352">
                    <a:moveTo>
                      <a:pt x="1271781" y="0"/>
                    </a:moveTo>
                    <a:lnTo>
                      <a:pt x="1806653" y="947793"/>
                    </a:lnTo>
                    <a:lnTo>
                      <a:pt x="1806653" y="2108352"/>
                    </a:lnTo>
                    <a:lnTo>
                      <a:pt x="0" y="2108352"/>
                    </a:lnTo>
                    <a:lnTo>
                      <a:pt x="1271781" y="0"/>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30739" name="任意多边形 89"/>
              <p:cNvSpPr>
                <a:spLocks noChangeArrowheads="1"/>
              </p:cNvSpPr>
              <p:nvPr/>
            </p:nvSpPr>
            <p:spPr bwMode="auto">
              <a:xfrm>
                <a:off x="1271780" y="0"/>
                <a:ext cx="521010" cy="2010740"/>
              </a:xfrm>
              <a:custGeom>
                <a:avLst/>
                <a:gdLst>
                  <a:gd name="T0" fmla="*/ 0 w 521010"/>
                  <a:gd name="T1" fmla="*/ 0 h 2010740"/>
                  <a:gd name="T2" fmla="*/ 521010 w 521010"/>
                  <a:gd name="T3" fmla="*/ 922444 h 2010740"/>
                  <a:gd name="T4" fmla="*/ 521010 w 521010"/>
                  <a:gd name="T5" fmla="*/ 1807123 h 2010740"/>
                  <a:gd name="T6" fmla="*/ 400876 w 521010"/>
                  <a:gd name="T7" fmla="*/ 2010740 h 2010740"/>
                  <a:gd name="T8" fmla="*/ 0 w 521010"/>
                  <a:gd name="T9" fmla="*/ 0 h 2010740"/>
                </a:gdLst>
                <a:ahLst/>
                <a:cxnLst>
                  <a:cxn ang="0">
                    <a:pos x="T0" y="T1"/>
                  </a:cxn>
                  <a:cxn ang="0">
                    <a:pos x="T2" y="T3"/>
                  </a:cxn>
                  <a:cxn ang="0">
                    <a:pos x="T4" y="T5"/>
                  </a:cxn>
                  <a:cxn ang="0">
                    <a:pos x="T6" y="T7"/>
                  </a:cxn>
                  <a:cxn ang="0">
                    <a:pos x="T8" y="T9"/>
                  </a:cxn>
                </a:cxnLst>
                <a:rect l="0" t="0" r="r" b="b"/>
                <a:pathLst>
                  <a:path w="521010" h="2010740">
                    <a:moveTo>
                      <a:pt x="0" y="0"/>
                    </a:moveTo>
                    <a:lnTo>
                      <a:pt x="521010" y="922444"/>
                    </a:lnTo>
                    <a:lnTo>
                      <a:pt x="521010" y="1807123"/>
                    </a:lnTo>
                    <a:lnTo>
                      <a:pt x="400876" y="2010740"/>
                    </a:lnTo>
                    <a:lnTo>
                      <a:pt x="0" y="0"/>
                    </a:lnTo>
                    <a:close/>
                  </a:path>
                </a:pathLst>
              </a:custGeom>
              <a:solidFill>
                <a:srgbClr val="222725"/>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30740" name="Freeform 69"/>
              <p:cNvSpPr>
                <a:spLocks noChangeArrowheads="1"/>
              </p:cNvSpPr>
              <p:nvPr/>
            </p:nvSpPr>
            <p:spPr bwMode="auto">
              <a:xfrm>
                <a:off x="842272" y="203619"/>
                <a:ext cx="919469" cy="763572"/>
              </a:xfrm>
              <a:custGeom>
                <a:avLst/>
                <a:gdLst>
                  <a:gd name="T0" fmla="*/ 230 w 289"/>
                  <a:gd name="T1" fmla="*/ 109 h 240"/>
                  <a:gd name="T2" fmla="*/ 289 w 289"/>
                  <a:gd name="T3" fmla="*/ 209 h 240"/>
                  <a:gd name="T4" fmla="*/ 173 w 289"/>
                  <a:gd name="T5" fmla="*/ 133 h 240"/>
                  <a:gd name="T6" fmla="*/ 142 w 289"/>
                  <a:gd name="T7" fmla="*/ 240 h 240"/>
                  <a:gd name="T8" fmla="*/ 118 w 289"/>
                  <a:gd name="T9" fmla="*/ 133 h 240"/>
                  <a:gd name="T10" fmla="*/ 55 w 289"/>
                  <a:gd name="T11" fmla="*/ 214 h 240"/>
                  <a:gd name="T12" fmla="*/ 90 w 289"/>
                  <a:gd name="T13" fmla="*/ 54 h 240"/>
                  <a:gd name="T14" fmla="*/ 0 w 289"/>
                  <a:gd name="T15" fmla="*/ 152 h 240"/>
                  <a:gd name="T16" fmla="*/ 92 w 289"/>
                  <a:gd name="T17" fmla="*/ 0 h 240"/>
                  <a:gd name="T18" fmla="*/ 111 w 289"/>
                  <a:gd name="T19" fmla="*/ 62 h 240"/>
                  <a:gd name="T20" fmla="*/ 142 w 289"/>
                  <a:gd name="T21" fmla="*/ 52 h 240"/>
                  <a:gd name="T22" fmla="*/ 152 w 289"/>
                  <a:gd name="T23" fmla="*/ 149 h 240"/>
                  <a:gd name="T24" fmla="*/ 156 w 289"/>
                  <a:gd name="T25" fmla="*/ 52 h 240"/>
                  <a:gd name="T26" fmla="*/ 237 w 289"/>
                  <a:gd name="T27" fmla="*/ 138 h 240"/>
                  <a:gd name="T28" fmla="*/ 230 w 289"/>
                  <a:gd name="T29" fmla="*/ 10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9" h="240">
                    <a:moveTo>
                      <a:pt x="230" y="109"/>
                    </a:moveTo>
                    <a:lnTo>
                      <a:pt x="289" y="209"/>
                    </a:lnTo>
                    <a:lnTo>
                      <a:pt x="173" y="133"/>
                    </a:lnTo>
                    <a:lnTo>
                      <a:pt x="142" y="240"/>
                    </a:lnTo>
                    <a:lnTo>
                      <a:pt x="118" y="133"/>
                    </a:lnTo>
                    <a:lnTo>
                      <a:pt x="55" y="214"/>
                    </a:lnTo>
                    <a:lnTo>
                      <a:pt x="90" y="54"/>
                    </a:lnTo>
                    <a:lnTo>
                      <a:pt x="0" y="152"/>
                    </a:lnTo>
                    <a:lnTo>
                      <a:pt x="92" y="0"/>
                    </a:lnTo>
                    <a:lnTo>
                      <a:pt x="111" y="62"/>
                    </a:lnTo>
                    <a:lnTo>
                      <a:pt x="142" y="52"/>
                    </a:lnTo>
                    <a:lnTo>
                      <a:pt x="152" y="149"/>
                    </a:lnTo>
                    <a:lnTo>
                      <a:pt x="156" y="52"/>
                    </a:lnTo>
                    <a:lnTo>
                      <a:pt x="237" y="138"/>
                    </a:lnTo>
                    <a:lnTo>
                      <a:pt x="230" y="109"/>
                    </a:lnTo>
                    <a:close/>
                  </a:path>
                </a:pathLst>
              </a:custGeom>
              <a:solidFill>
                <a:srgbClr val="FFFFE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grpSp>
      <p:grpSp>
        <p:nvGrpSpPr>
          <p:cNvPr id="30741" name="组合 93"/>
          <p:cNvGrpSpPr/>
          <p:nvPr/>
        </p:nvGrpSpPr>
        <p:grpSpPr bwMode="auto">
          <a:xfrm>
            <a:off x="4421188" y="6223000"/>
            <a:ext cx="2236787" cy="614363"/>
            <a:chOff x="0" y="0"/>
            <a:chExt cx="4090988" cy="1123950"/>
          </a:xfrm>
        </p:grpSpPr>
        <p:sp>
          <p:nvSpPr>
            <p:cNvPr id="30742" name="Freeform 70"/>
            <p:cNvSpPr>
              <a:spLocks noChangeArrowheads="1"/>
            </p:cNvSpPr>
            <p:nvPr/>
          </p:nvSpPr>
          <p:spPr bwMode="auto">
            <a:xfrm>
              <a:off x="296862" y="776287"/>
              <a:ext cx="73025" cy="338138"/>
            </a:xfrm>
            <a:custGeom>
              <a:avLst/>
              <a:gdLst>
                <a:gd name="T0" fmla="*/ 40 w 40"/>
                <a:gd name="T1" fmla="*/ 178 h 187"/>
                <a:gd name="T2" fmla="*/ 20 w 40"/>
                <a:gd name="T3" fmla="*/ 187 h 187"/>
                <a:gd name="T4" fmla="*/ 20 w 40"/>
                <a:gd name="T5" fmla="*/ 187 h 187"/>
                <a:gd name="T6" fmla="*/ 0 w 40"/>
                <a:gd name="T7" fmla="*/ 178 h 187"/>
                <a:gd name="T8" fmla="*/ 0 w 40"/>
                <a:gd name="T9" fmla="*/ 8 h 187"/>
                <a:gd name="T10" fmla="*/ 20 w 40"/>
                <a:gd name="T11" fmla="*/ 0 h 187"/>
                <a:gd name="T12" fmla="*/ 20 w 40"/>
                <a:gd name="T13" fmla="*/ 0 h 187"/>
                <a:gd name="T14" fmla="*/ 40 w 40"/>
                <a:gd name="T15" fmla="*/ 8 h 187"/>
                <a:gd name="T16" fmla="*/ 40 w 40"/>
                <a:gd name="T17" fmla="*/ 17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87">
                  <a:moveTo>
                    <a:pt x="40" y="178"/>
                  </a:moveTo>
                  <a:cubicBezTo>
                    <a:pt x="40" y="183"/>
                    <a:pt x="31" y="187"/>
                    <a:pt x="20" y="187"/>
                  </a:cubicBezTo>
                  <a:cubicBezTo>
                    <a:pt x="20" y="187"/>
                    <a:pt x="20" y="187"/>
                    <a:pt x="20" y="187"/>
                  </a:cubicBezTo>
                  <a:cubicBezTo>
                    <a:pt x="9" y="187"/>
                    <a:pt x="0" y="183"/>
                    <a:pt x="0" y="178"/>
                  </a:cubicBezTo>
                  <a:cubicBezTo>
                    <a:pt x="0" y="8"/>
                    <a:pt x="0" y="8"/>
                    <a:pt x="0" y="8"/>
                  </a:cubicBezTo>
                  <a:cubicBezTo>
                    <a:pt x="0" y="4"/>
                    <a:pt x="9" y="0"/>
                    <a:pt x="20" y="0"/>
                  </a:cubicBezTo>
                  <a:cubicBezTo>
                    <a:pt x="20" y="0"/>
                    <a:pt x="20" y="0"/>
                    <a:pt x="20" y="0"/>
                  </a:cubicBezTo>
                  <a:cubicBezTo>
                    <a:pt x="31" y="0"/>
                    <a:pt x="40" y="4"/>
                    <a:pt x="40" y="8"/>
                  </a:cubicBezTo>
                  <a:lnTo>
                    <a:pt x="40" y="178"/>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30743" name="Freeform 71"/>
            <p:cNvSpPr>
              <a:spLocks noChangeArrowheads="1"/>
            </p:cNvSpPr>
            <p:nvPr/>
          </p:nvSpPr>
          <p:spPr bwMode="auto">
            <a:xfrm>
              <a:off x="0" y="169862"/>
              <a:ext cx="666750" cy="776288"/>
            </a:xfrm>
            <a:custGeom>
              <a:avLst/>
              <a:gdLst>
                <a:gd name="T0" fmla="*/ 260 w 370"/>
                <a:gd name="T1" fmla="*/ 304 h 429"/>
                <a:gd name="T2" fmla="*/ 353 w 370"/>
                <a:gd name="T3" fmla="*/ 288 h 429"/>
                <a:gd name="T4" fmla="*/ 246 w 370"/>
                <a:gd name="T5" fmla="*/ 207 h 429"/>
                <a:gd name="T6" fmla="*/ 326 w 370"/>
                <a:gd name="T7" fmla="*/ 184 h 429"/>
                <a:gd name="T8" fmla="*/ 233 w 370"/>
                <a:gd name="T9" fmla="*/ 120 h 429"/>
                <a:gd name="T10" fmla="*/ 271 w 370"/>
                <a:gd name="T11" fmla="*/ 104 h 429"/>
                <a:gd name="T12" fmla="*/ 186 w 370"/>
                <a:gd name="T13" fmla="*/ 0 h 429"/>
                <a:gd name="T14" fmla="*/ 89 w 370"/>
                <a:gd name="T15" fmla="*/ 103 h 429"/>
                <a:gd name="T16" fmla="*/ 136 w 370"/>
                <a:gd name="T17" fmla="*/ 121 h 429"/>
                <a:gd name="T18" fmla="*/ 44 w 370"/>
                <a:gd name="T19" fmla="*/ 184 h 429"/>
                <a:gd name="T20" fmla="*/ 124 w 370"/>
                <a:gd name="T21" fmla="*/ 207 h 429"/>
                <a:gd name="T22" fmla="*/ 17 w 370"/>
                <a:gd name="T23" fmla="*/ 288 h 429"/>
                <a:gd name="T24" fmla="*/ 110 w 370"/>
                <a:gd name="T25" fmla="*/ 304 h 429"/>
                <a:gd name="T26" fmla="*/ 0 w 370"/>
                <a:gd name="T27" fmla="*/ 397 h 429"/>
                <a:gd name="T28" fmla="*/ 186 w 370"/>
                <a:gd name="T29" fmla="*/ 429 h 429"/>
                <a:gd name="T30" fmla="*/ 370 w 370"/>
                <a:gd name="T31" fmla="*/ 397 h 429"/>
                <a:gd name="T32" fmla="*/ 260 w 370"/>
                <a:gd name="T33" fmla="*/ 304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0" h="429">
                  <a:moveTo>
                    <a:pt x="260" y="304"/>
                  </a:moveTo>
                  <a:cubicBezTo>
                    <a:pt x="289" y="305"/>
                    <a:pt x="331" y="302"/>
                    <a:pt x="353" y="288"/>
                  </a:cubicBezTo>
                  <a:cubicBezTo>
                    <a:pt x="312" y="272"/>
                    <a:pt x="267" y="235"/>
                    <a:pt x="246" y="207"/>
                  </a:cubicBezTo>
                  <a:cubicBezTo>
                    <a:pt x="281" y="203"/>
                    <a:pt x="299" y="203"/>
                    <a:pt x="326" y="184"/>
                  </a:cubicBezTo>
                  <a:cubicBezTo>
                    <a:pt x="288" y="176"/>
                    <a:pt x="248" y="141"/>
                    <a:pt x="233" y="120"/>
                  </a:cubicBezTo>
                  <a:cubicBezTo>
                    <a:pt x="253" y="114"/>
                    <a:pt x="254" y="113"/>
                    <a:pt x="271" y="104"/>
                  </a:cubicBezTo>
                  <a:cubicBezTo>
                    <a:pt x="226" y="78"/>
                    <a:pt x="195" y="34"/>
                    <a:pt x="186" y="0"/>
                  </a:cubicBezTo>
                  <a:cubicBezTo>
                    <a:pt x="168" y="54"/>
                    <a:pt x="140" y="84"/>
                    <a:pt x="89" y="103"/>
                  </a:cubicBezTo>
                  <a:cubicBezTo>
                    <a:pt x="105" y="113"/>
                    <a:pt x="119" y="118"/>
                    <a:pt x="136" y="121"/>
                  </a:cubicBezTo>
                  <a:cubicBezTo>
                    <a:pt x="122" y="142"/>
                    <a:pt x="82" y="176"/>
                    <a:pt x="44" y="184"/>
                  </a:cubicBezTo>
                  <a:cubicBezTo>
                    <a:pt x="71" y="203"/>
                    <a:pt x="89" y="203"/>
                    <a:pt x="124" y="207"/>
                  </a:cubicBezTo>
                  <a:cubicBezTo>
                    <a:pt x="103" y="235"/>
                    <a:pt x="58" y="272"/>
                    <a:pt x="17" y="288"/>
                  </a:cubicBezTo>
                  <a:cubicBezTo>
                    <a:pt x="39" y="302"/>
                    <a:pt x="81" y="305"/>
                    <a:pt x="110" y="304"/>
                  </a:cubicBezTo>
                  <a:cubicBezTo>
                    <a:pt x="95" y="333"/>
                    <a:pt x="31" y="383"/>
                    <a:pt x="0" y="397"/>
                  </a:cubicBezTo>
                  <a:cubicBezTo>
                    <a:pt x="66" y="426"/>
                    <a:pt x="133" y="429"/>
                    <a:pt x="186" y="429"/>
                  </a:cubicBezTo>
                  <a:cubicBezTo>
                    <a:pt x="239" y="429"/>
                    <a:pt x="304" y="426"/>
                    <a:pt x="370" y="397"/>
                  </a:cubicBezTo>
                  <a:cubicBezTo>
                    <a:pt x="339" y="383"/>
                    <a:pt x="275" y="333"/>
                    <a:pt x="260" y="304"/>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30744" name="Freeform 72"/>
            <p:cNvSpPr>
              <a:spLocks noChangeArrowheads="1"/>
            </p:cNvSpPr>
            <p:nvPr/>
          </p:nvSpPr>
          <p:spPr bwMode="auto">
            <a:xfrm>
              <a:off x="706437" y="720725"/>
              <a:ext cx="82550" cy="388938"/>
            </a:xfrm>
            <a:custGeom>
              <a:avLst/>
              <a:gdLst>
                <a:gd name="T0" fmla="*/ 46 w 46"/>
                <a:gd name="T1" fmla="*/ 205 h 215"/>
                <a:gd name="T2" fmla="*/ 23 w 46"/>
                <a:gd name="T3" fmla="*/ 215 h 215"/>
                <a:gd name="T4" fmla="*/ 23 w 46"/>
                <a:gd name="T5" fmla="*/ 215 h 215"/>
                <a:gd name="T6" fmla="*/ 0 w 46"/>
                <a:gd name="T7" fmla="*/ 205 h 215"/>
                <a:gd name="T8" fmla="*/ 0 w 46"/>
                <a:gd name="T9" fmla="*/ 9 h 215"/>
                <a:gd name="T10" fmla="*/ 23 w 46"/>
                <a:gd name="T11" fmla="*/ 0 h 215"/>
                <a:gd name="T12" fmla="*/ 23 w 46"/>
                <a:gd name="T13" fmla="*/ 0 h 215"/>
                <a:gd name="T14" fmla="*/ 46 w 46"/>
                <a:gd name="T15" fmla="*/ 9 h 215"/>
                <a:gd name="T16" fmla="*/ 46 w 46"/>
                <a:gd name="T17" fmla="*/ 20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15">
                  <a:moveTo>
                    <a:pt x="46" y="205"/>
                  </a:moveTo>
                  <a:cubicBezTo>
                    <a:pt x="46" y="211"/>
                    <a:pt x="36" y="215"/>
                    <a:pt x="23" y="215"/>
                  </a:cubicBezTo>
                  <a:cubicBezTo>
                    <a:pt x="23" y="215"/>
                    <a:pt x="23" y="215"/>
                    <a:pt x="23" y="215"/>
                  </a:cubicBezTo>
                  <a:cubicBezTo>
                    <a:pt x="10" y="215"/>
                    <a:pt x="0" y="211"/>
                    <a:pt x="0" y="205"/>
                  </a:cubicBezTo>
                  <a:cubicBezTo>
                    <a:pt x="0" y="9"/>
                    <a:pt x="0" y="9"/>
                    <a:pt x="0" y="9"/>
                  </a:cubicBezTo>
                  <a:cubicBezTo>
                    <a:pt x="0" y="4"/>
                    <a:pt x="10" y="0"/>
                    <a:pt x="23" y="0"/>
                  </a:cubicBezTo>
                  <a:cubicBezTo>
                    <a:pt x="23" y="0"/>
                    <a:pt x="23" y="0"/>
                    <a:pt x="23" y="0"/>
                  </a:cubicBezTo>
                  <a:cubicBezTo>
                    <a:pt x="36" y="0"/>
                    <a:pt x="46" y="4"/>
                    <a:pt x="46" y="9"/>
                  </a:cubicBezTo>
                  <a:lnTo>
                    <a:pt x="46" y="205"/>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30745" name="Freeform 73"/>
            <p:cNvSpPr>
              <a:spLocks noChangeArrowheads="1"/>
            </p:cNvSpPr>
            <p:nvPr/>
          </p:nvSpPr>
          <p:spPr bwMode="auto">
            <a:xfrm>
              <a:off x="361950" y="20637"/>
              <a:ext cx="771525" cy="895350"/>
            </a:xfrm>
            <a:custGeom>
              <a:avLst/>
              <a:gdLst>
                <a:gd name="T0" fmla="*/ 301 w 428"/>
                <a:gd name="T1" fmla="*/ 351 h 495"/>
                <a:gd name="T2" fmla="*/ 408 w 428"/>
                <a:gd name="T3" fmla="*/ 332 h 495"/>
                <a:gd name="T4" fmla="*/ 284 w 428"/>
                <a:gd name="T5" fmla="*/ 239 h 495"/>
                <a:gd name="T6" fmla="*/ 377 w 428"/>
                <a:gd name="T7" fmla="*/ 212 h 495"/>
                <a:gd name="T8" fmla="*/ 269 w 428"/>
                <a:gd name="T9" fmla="*/ 139 h 495"/>
                <a:gd name="T10" fmla="*/ 314 w 428"/>
                <a:gd name="T11" fmla="*/ 120 h 495"/>
                <a:gd name="T12" fmla="*/ 216 w 428"/>
                <a:gd name="T13" fmla="*/ 0 h 495"/>
                <a:gd name="T14" fmla="*/ 103 w 428"/>
                <a:gd name="T15" fmla="*/ 119 h 495"/>
                <a:gd name="T16" fmla="*/ 158 w 428"/>
                <a:gd name="T17" fmla="*/ 140 h 495"/>
                <a:gd name="T18" fmla="*/ 51 w 428"/>
                <a:gd name="T19" fmla="*/ 212 h 495"/>
                <a:gd name="T20" fmla="*/ 144 w 428"/>
                <a:gd name="T21" fmla="*/ 239 h 495"/>
                <a:gd name="T22" fmla="*/ 20 w 428"/>
                <a:gd name="T23" fmla="*/ 332 h 495"/>
                <a:gd name="T24" fmla="*/ 127 w 428"/>
                <a:gd name="T25" fmla="*/ 351 h 495"/>
                <a:gd name="T26" fmla="*/ 0 w 428"/>
                <a:gd name="T27" fmla="*/ 458 h 495"/>
                <a:gd name="T28" fmla="*/ 215 w 428"/>
                <a:gd name="T29" fmla="*/ 495 h 495"/>
                <a:gd name="T30" fmla="*/ 428 w 428"/>
                <a:gd name="T31" fmla="*/ 458 h 495"/>
                <a:gd name="T32" fmla="*/ 301 w 428"/>
                <a:gd name="T33" fmla="*/ 351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8" h="495">
                  <a:moveTo>
                    <a:pt x="301" y="351"/>
                  </a:moveTo>
                  <a:cubicBezTo>
                    <a:pt x="334" y="352"/>
                    <a:pt x="383" y="348"/>
                    <a:pt x="408" y="332"/>
                  </a:cubicBezTo>
                  <a:cubicBezTo>
                    <a:pt x="360" y="314"/>
                    <a:pt x="309" y="271"/>
                    <a:pt x="284" y="239"/>
                  </a:cubicBezTo>
                  <a:cubicBezTo>
                    <a:pt x="325" y="234"/>
                    <a:pt x="345" y="234"/>
                    <a:pt x="377" y="212"/>
                  </a:cubicBezTo>
                  <a:cubicBezTo>
                    <a:pt x="333" y="203"/>
                    <a:pt x="286" y="162"/>
                    <a:pt x="269" y="139"/>
                  </a:cubicBezTo>
                  <a:cubicBezTo>
                    <a:pt x="292" y="132"/>
                    <a:pt x="293" y="131"/>
                    <a:pt x="314" y="120"/>
                  </a:cubicBezTo>
                  <a:cubicBezTo>
                    <a:pt x="261" y="90"/>
                    <a:pt x="225" y="39"/>
                    <a:pt x="216" y="0"/>
                  </a:cubicBezTo>
                  <a:cubicBezTo>
                    <a:pt x="194" y="62"/>
                    <a:pt x="162" y="97"/>
                    <a:pt x="103" y="119"/>
                  </a:cubicBezTo>
                  <a:cubicBezTo>
                    <a:pt x="122" y="131"/>
                    <a:pt x="138" y="136"/>
                    <a:pt x="158" y="140"/>
                  </a:cubicBezTo>
                  <a:cubicBezTo>
                    <a:pt x="141" y="164"/>
                    <a:pt x="95" y="203"/>
                    <a:pt x="51" y="212"/>
                  </a:cubicBezTo>
                  <a:cubicBezTo>
                    <a:pt x="83" y="234"/>
                    <a:pt x="103" y="234"/>
                    <a:pt x="144" y="239"/>
                  </a:cubicBezTo>
                  <a:cubicBezTo>
                    <a:pt x="119" y="271"/>
                    <a:pt x="68" y="314"/>
                    <a:pt x="20" y="332"/>
                  </a:cubicBezTo>
                  <a:cubicBezTo>
                    <a:pt x="45" y="348"/>
                    <a:pt x="94" y="352"/>
                    <a:pt x="127" y="351"/>
                  </a:cubicBezTo>
                  <a:cubicBezTo>
                    <a:pt x="110" y="385"/>
                    <a:pt x="36" y="442"/>
                    <a:pt x="0" y="458"/>
                  </a:cubicBezTo>
                  <a:cubicBezTo>
                    <a:pt x="76" y="491"/>
                    <a:pt x="153" y="495"/>
                    <a:pt x="215" y="495"/>
                  </a:cubicBezTo>
                  <a:cubicBezTo>
                    <a:pt x="276" y="495"/>
                    <a:pt x="352" y="491"/>
                    <a:pt x="428" y="458"/>
                  </a:cubicBezTo>
                  <a:cubicBezTo>
                    <a:pt x="392" y="442"/>
                    <a:pt x="318" y="385"/>
                    <a:pt x="301" y="351"/>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30746" name="Freeform 74"/>
            <p:cNvSpPr>
              <a:spLocks noChangeArrowheads="1"/>
            </p:cNvSpPr>
            <p:nvPr/>
          </p:nvSpPr>
          <p:spPr bwMode="auto">
            <a:xfrm>
              <a:off x="1544637" y="815975"/>
              <a:ext cx="65088" cy="303213"/>
            </a:xfrm>
            <a:custGeom>
              <a:avLst/>
              <a:gdLst>
                <a:gd name="T0" fmla="*/ 36 w 36"/>
                <a:gd name="T1" fmla="*/ 159 h 167"/>
                <a:gd name="T2" fmla="*/ 18 w 36"/>
                <a:gd name="T3" fmla="*/ 167 h 167"/>
                <a:gd name="T4" fmla="*/ 18 w 36"/>
                <a:gd name="T5" fmla="*/ 167 h 167"/>
                <a:gd name="T6" fmla="*/ 0 w 36"/>
                <a:gd name="T7" fmla="*/ 159 h 167"/>
                <a:gd name="T8" fmla="*/ 0 w 36"/>
                <a:gd name="T9" fmla="*/ 7 h 167"/>
                <a:gd name="T10" fmla="*/ 18 w 36"/>
                <a:gd name="T11" fmla="*/ 0 h 167"/>
                <a:gd name="T12" fmla="*/ 18 w 36"/>
                <a:gd name="T13" fmla="*/ 0 h 167"/>
                <a:gd name="T14" fmla="*/ 36 w 36"/>
                <a:gd name="T15" fmla="*/ 7 h 167"/>
                <a:gd name="T16" fmla="*/ 36 w 36"/>
                <a:gd name="T17" fmla="*/ 15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67">
                  <a:moveTo>
                    <a:pt x="36" y="159"/>
                  </a:moveTo>
                  <a:cubicBezTo>
                    <a:pt x="36" y="163"/>
                    <a:pt x="28" y="167"/>
                    <a:pt x="18" y="167"/>
                  </a:cubicBezTo>
                  <a:cubicBezTo>
                    <a:pt x="18" y="167"/>
                    <a:pt x="18" y="167"/>
                    <a:pt x="18" y="167"/>
                  </a:cubicBezTo>
                  <a:cubicBezTo>
                    <a:pt x="8" y="167"/>
                    <a:pt x="0" y="163"/>
                    <a:pt x="0" y="159"/>
                  </a:cubicBezTo>
                  <a:cubicBezTo>
                    <a:pt x="0" y="7"/>
                    <a:pt x="0" y="7"/>
                    <a:pt x="0" y="7"/>
                  </a:cubicBezTo>
                  <a:cubicBezTo>
                    <a:pt x="0" y="3"/>
                    <a:pt x="8" y="0"/>
                    <a:pt x="18" y="0"/>
                  </a:cubicBezTo>
                  <a:cubicBezTo>
                    <a:pt x="18" y="0"/>
                    <a:pt x="18" y="0"/>
                    <a:pt x="18" y="0"/>
                  </a:cubicBezTo>
                  <a:cubicBezTo>
                    <a:pt x="28" y="0"/>
                    <a:pt x="36" y="3"/>
                    <a:pt x="36" y="7"/>
                  </a:cubicBezTo>
                  <a:lnTo>
                    <a:pt x="36" y="159"/>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30747" name="Freeform 75"/>
            <p:cNvSpPr>
              <a:spLocks noChangeArrowheads="1"/>
            </p:cNvSpPr>
            <p:nvPr/>
          </p:nvSpPr>
          <p:spPr bwMode="auto">
            <a:xfrm>
              <a:off x="1277937" y="274637"/>
              <a:ext cx="598488" cy="693738"/>
            </a:xfrm>
            <a:custGeom>
              <a:avLst/>
              <a:gdLst>
                <a:gd name="T0" fmla="*/ 233 w 332"/>
                <a:gd name="T1" fmla="*/ 271 h 383"/>
                <a:gd name="T2" fmla="*/ 316 w 332"/>
                <a:gd name="T3" fmla="*/ 257 h 383"/>
                <a:gd name="T4" fmla="*/ 220 w 332"/>
                <a:gd name="T5" fmla="*/ 185 h 383"/>
                <a:gd name="T6" fmla="*/ 292 w 332"/>
                <a:gd name="T7" fmla="*/ 164 h 383"/>
                <a:gd name="T8" fmla="*/ 209 w 332"/>
                <a:gd name="T9" fmla="*/ 107 h 383"/>
                <a:gd name="T10" fmla="*/ 243 w 332"/>
                <a:gd name="T11" fmla="*/ 92 h 383"/>
                <a:gd name="T12" fmla="*/ 167 w 332"/>
                <a:gd name="T13" fmla="*/ 0 h 383"/>
                <a:gd name="T14" fmla="*/ 80 w 332"/>
                <a:gd name="T15" fmla="*/ 91 h 383"/>
                <a:gd name="T16" fmla="*/ 122 w 332"/>
                <a:gd name="T17" fmla="*/ 108 h 383"/>
                <a:gd name="T18" fmla="*/ 40 w 332"/>
                <a:gd name="T19" fmla="*/ 164 h 383"/>
                <a:gd name="T20" fmla="*/ 112 w 332"/>
                <a:gd name="T21" fmla="*/ 185 h 383"/>
                <a:gd name="T22" fmla="*/ 16 w 332"/>
                <a:gd name="T23" fmla="*/ 257 h 383"/>
                <a:gd name="T24" fmla="*/ 99 w 332"/>
                <a:gd name="T25" fmla="*/ 271 h 383"/>
                <a:gd name="T26" fmla="*/ 0 w 332"/>
                <a:gd name="T27" fmla="*/ 354 h 383"/>
                <a:gd name="T28" fmla="*/ 166 w 332"/>
                <a:gd name="T29" fmla="*/ 383 h 383"/>
                <a:gd name="T30" fmla="*/ 332 w 332"/>
                <a:gd name="T31" fmla="*/ 354 h 383"/>
                <a:gd name="T32" fmla="*/ 233 w 332"/>
                <a:gd name="T33" fmla="*/ 271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2" h="383">
                  <a:moveTo>
                    <a:pt x="233" y="271"/>
                  </a:moveTo>
                  <a:cubicBezTo>
                    <a:pt x="258" y="272"/>
                    <a:pt x="297" y="269"/>
                    <a:pt x="316" y="257"/>
                  </a:cubicBezTo>
                  <a:cubicBezTo>
                    <a:pt x="279" y="242"/>
                    <a:pt x="239" y="210"/>
                    <a:pt x="220" y="185"/>
                  </a:cubicBezTo>
                  <a:cubicBezTo>
                    <a:pt x="252" y="181"/>
                    <a:pt x="267" y="181"/>
                    <a:pt x="292" y="164"/>
                  </a:cubicBezTo>
                  <a:cubicBezTo>
                    <a:pt x="258" y="157"/>
                    <a:pt x="222" y="125"/>
                    <a:pt x="209" y="107"/>
                  </a:cubicBezTo>
                  <a:cubicBezTo>
                    <a:pt x="226" y="102"/>
                    <a:pt x="227" y="101"/>
                    <a:pt x="243" y="92"/>
                  </a:cubicBezTo>
                  <a:cubicBezTo>
                    <a:pt x="202" y="70"/>
                    <a:pt x="175" y="30"/>
                    <a:pt x="167" y="0"/>
                  </a:cubicBezTo>
                  <a:cubicBezTo>
                    <a:pt x="151" y="48"/>
                    <a:pt x="126" y="75"/>
                    <a:pt x="80" y="91"/>
                  </a:cubicBezTo>
                  <a:cubicBezTo>
                    <a:pt x="94" y="101"/>
                    <a:pt x="107" y="105"/>
                    <a:pt x="122" y="108"/>
                  </a:cubicBezTo>
                  <a:cubicBezTo>
                    <a:pt x="109" y="126"/>
                    <a:pt x="74" y="157"/>
                    <a:pt x="40" y="164"/>
                  </a:cubicBezTo>
                  <a:cubicBezTo>
                    <a:pt x="64" y="181"/>
                    <a:pt x="80" y="181"/>
                    <a:pt x="112" y="185"/>
                  </a:cubicBezTo>
                  <a:cubicBezTo>
                    <a:pt x="92" y="210"/>
                    <a:pt x="53" y="242"/>
                    <a:pt x="16" y="257"/>
                  </a:cubicBezTo>
                  <a:cubicBezTo>
                    <a:pt x="35" y="269"/>
                    <a:pt x="73" y="272"/>
                    <a:pt x="99" y="271"/>
                  </a:cubicBezTo>
                  <a:cubicBezTo>
                    <a:pt x="85" y="297"/>
                    <a:pt x="28" y="342"/>
                    <a:pt x="0" y="354"/>
                  </a:cubicBezTo>
                  <a:cubicBezTo>
                    <a:pt x="59" y="380"/>
                    <a:pt x="119" y="383"/>
                    <a:pt x="166" y="383"/>
                  </a:cubicBezTo>
                  <a:cubicBezTo>
                    <a:pt x="214" y="383"/>
                    <a:pt x="273" y="380"/>
                    <a:pt x="332" y="354"/>
                  </a:cubicBezTo>
                  <a:cubicBezTo>
                    <a:pt x="304" y="342"/>
                    <a:pt x="246" y="297"/>
                    <a:pt x="233" y="271"/>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30748" name="Freeform 76"/>
            <p:cNvSpPr>
              <a:spLocks noChangeArrowheads="1"/>
            </p:cNvSpPr>
            <p:nvPr/>
          </p:nvSpPr>
          <p:spPr bwMode="auto">
            <a:xfrm>
              <a:off x="1862137" y="706437"/>
              <a:ext cx="85725" cy="392113"/>
            </a:xfrm>
            <a:custGeom>
              <a:avLst/>
              <a:gdLst>
                <a:gd name="T0" fmla="*/ 47 w 47"/>
                <a:gd name="T1" fmla="*/ 208 h 217"/>
                <a:gd name="T2" fmla="*/ 23 w 47"/>
                <a:gd name="T3" fmla="*/ 217 h 217"/>
                <a:gd name="T4" fmla="*/ 23 w 47"/>
                <a:gd name="T5" fmla="*/ 217 h 217"/>
                <a:gd name="T6" fmla="*/ 0 w 47"/>
                <a:gd name="T7" fmla="*/ 208 h 217"/>
                <a:gd name="T8" fmla="*/ 0 w 47"/>
                <a:gd name="T9" fmla="*/ 9 h 217"/>
                <a:gd name="T10" fmla="*/ 23 w 47"/>
                <a:gd name="T11" fmla="*/ 0 h 217"/>
                <a:gd name="T12" fmla="*/ 23 w 47"/>
                <a:gd name="T13" fmla="*/ 0 h 217"/>
                <a:gd name="T14" fmla="*/ 47 w 47"/>
                <a:gd name="T15" fmla="*/ 9 h 217"/>
                <a:gd name="T16" fmla="*/ 47 w 47"/>
                <a:gd name="T17" fmla="*/ 20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217">
                  <a:moveTo>
                    <a:pt x="47" y="208"/>
                  </a:moveTo>
                  <a:cubicBezTo>
                    <a:pt x="47" y="213"/>
                    <a:pt x="36" y="217"/>
                    <a:pt x="23" y="217"/>
                  </a:cubicBezTo>
                  <a:cubicBezTo>
                    <a:pt x="23" y="217"/>
                    <a:pt x="23" y="217"/>
                    <a:pt x="23" y="217"/>
                  </a:cubicBezTo>
                  <a:cubicBezTo>
                    <a:pt x="10" y="217"/>
                    <a:pt x="0" y="213"/>
                    <a:pt x="0" y="208"/>
                  </a:cubicBezTo>
                  <a:cubicBezTo>
                    <a:pt x="0" y="9"/>
                    <a:pt x="0" y="9"/>
                    <a:pt x="0" y="9"/>
                  </a:cubicBezTo>
                  <a:cubicBezTo>
                    <a:pt x="0" y="4"/>
                    <a:pt x="10" y="0"/>
                    <a:pt x="23" y="0"/>
                  </a:cubicBezTo>
                  <a:cubicBezTo>
                    <a:pt x="23" y="0"/>
                    <a:pt x="23" y="0"/>
                    <a:pt x="23" y="0"/>
                  </a:cubicBezTo>
                  <a:cubicBezTo>
                    <a:pt x="36" y="0"/>
                    <a:pt x="47" y="4"/>
                    <a:pt x="47" y="9"/>
                  </a:cubicBezTo>
                  <a:lnTo>
                    <a:pt x="47" y="208"/>
                  </a:ln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30749" name="Freeform 77"/>
            <p:cNvSpPr>
              <a:spLocks noChangeArrowheads="1"/>
            </p:cNvSpPr>
            <p:nvPr/>
          </p:nvSpPr>
          <p:spPr bwMode="auto">
            <a:xfrm>
              <a:off x="1514475" y="0"/>
              <a:ext cx="779463" cy="904875"/>
            </a:xfrm>
            <a:custGeom>
              <a:avLst/>
              <a:gdLst>
                <a:gd name="T0" fmla="*/ 304 w 432"/>
                <a:gd name="T1" fmla="*/ 354 h 500"/>
                <a:gd name="T2" fmla="*/ 412 w 432"/>
                <a:gd name="T3" fmla="*/ 335 h 500"/>
                <a:gd name="T4" fmla="*/ 287 w 432"/>
                <a:gd name="T5" fmla="*/ 241 h 500"/>
                <a:gd name="T6" fmla="*/ 381 w 432"/>
                <a:gd name="T7" fmla="*/ 213 h 500"/>
                <a:gd name="T8" fmla="*/ 272 w 432"/>
                <a:gd name="T9" fmla="*/ 139 h 500"/>
                <a:gd name="T10" fmla="*/ 317 w 432"/>
                <a:gd name="T11" fmla="*/ 120 h 500"/>
                <a:gd name="T12" fmla="*/ 218 w 432"/>
                <a:gd name="T13" fmla="*/ 0 h 500"/>
                <a:gd name="T14" fmla="*/ 104 w 432"/>
                <a:gd name="T15" fmla="*/ 119 h 500"/>
                <a:gd name="T16" fmla="*/ 159 w 432"/>
                <a:gd name="T17" fmla="*/ 141 h 500"/>
                <a:gd name="T18" fmla="*/ 51 w 432"/>
                <a:gd name="T19" fmla="*/ 213 h 500"/>
                <a:gd name="T20" fmla="*/ 145 w 432"/>
                <a:gd name="T21" fmla="*/ 241 h 500"/>
                <a:gd name="T22" fmla="*/ 20 w 432"/>
                <a:gd name="T23" fmla="*/ 335 h 500"/>
                <a:gd name="T24" fmla="*/ 128 w 432"/>
                <a:gd name="T25" fmla="*/ 354 h 500"/>
                <a:gd name="T26" fmla="*/ 0 w 432"/>
                <a:gd name="T27" fmla="*/ 461 h 500"/>
                <a:gd name="T28" fmla="*/ 217 w 432"/>
                <a:gd name="T29" fmla="*/ 500 h 500"/>
                <a:gd name="T30" fmla="*/ 432 w 432"/>
                <a:gd name="T31" fmla="*/ 461 h 500"/>
                <a:gd name="T32" fmla="*/ 304 w 432"/>
                <a:gd name="T33" fmla="*/ 354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2" h="500">
                  <a:moveTo>
                    <a:pt x="304" y="354"/>
                  </a:moveTo>
                  <a:cubicBezTo>
                    <a:pt x="337" y="355"/>
                    <a:pt x="387" y="351"/>
                    <a:pt x="412" y="335"/>
                  </a:cubicBezTo>
                  <a:cubicBezTo>
                    <a:pt x="364" y="316"/>
                    <a:pt x="312" y="273"/>
                    <a:pt x="287" y="241"/>
                  </a:cubicBezTo>
                  <a:cubicBezTo>
                    <a:pt x="328" y="236"/>
                    <a:pt x="348" y="236"/>
                    <a:pt x="381" y="213"/>
                  </a:cubicBezTo>
                  <a:cubicBezTo>
                    <a:pt x="336" y="205"/>
                    <a:pt x="289" y="163"/>
                    <a:pt x="272" y="139"/>
                  </a:cubicBezTo>
                  <a:cubicBezTo>
                    <a:pt x="295" y="133"/>
                    <a:pt x="296" y="131"/>
                    <a:pt x="317" y="120"/>
                  </a:cubicBezTo>
                  <a:cubicBezTo>
                    <a:pt x="264" y="91"/>
                    <a:pt x="228" y="39"/>
                    <a:pt x="218"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0" y="335"/>
                  </a:cubicBezTo>
                  <a:cubicBezTo>
                    <a:pt x="46"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30750" name="Freeform 78"/>
            <p:cNvSpPr>
              <a:spLocks noChangeArrowheads="1"/>
            </p:cNvSpPr>
            <p:nvPr/>
          </p:nvSpPr>
          <p:spPr bwMode="auto">
            <a:xfrm>
              <a:off x="2586037" y="768350"/>
              <a:ext cx="71438" cy="336550"/>
            </a:xfrm>
            <a:custGeom>
              <a:avLst/>
              <a:gdLst>
                <a:gd name="T0" fmla="*/ 40 w 40"/>
                <a:gd name="T1" fmla="*/ 178 h 186"/>
                <a:gd name="T2" fmla="*/ 20 w 40"/>
                <a:gd name="T3" fmla="*/ 186 h 186"/>
                <a:gd name="T4" fmla="*/ 20 w 40"/>
                <a:gd name="T5" fmla="*/ 186 h 186"/>
                <a:gd name="T6" fmla="*/ 0 w 40"/>
                <a:gd name="T7" fmla="*/ 178 h 186"/>
                <a:gd name="T8" fmla="*/ 0 w 40"/>
                <a:gd name="T9" fmla="*/ 8 h 186"/>
                <a:gd name="T10" fmla="*/ 20 w 40"/>
                <a:gd name="T11" fmla="*/ 0 h 186"/>
                <a:gd name="T12" fmla="*/ 20 w 40"/>
                <a:gd name="T13" fmla="*/ 0 h 186"/>
                <a:gd name="T14" fmla="*/ 40 w 40"/>
                <a:gd name="T15" fmla="*/ 8 h 186"/>
                <a:gd name="T16" fmla="*/ 40 w 40"/>
                <a:gd name="T17" fmla="*/ 17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86">
                  <a:moveTo>
                    <a:pt x="40" y="178"/>
                  </a:moveTo>
                  <a:cubicBezTo>
                    <a:pt x="40" y="183"/>
                    <a:pt x="31" y="186"/>
                    <a:pt x="20" y="186"/>
                  </a:cubicBezTo>
                  <a:cubicBezTo>
                    <a:pt x="20" y="186"/>
                    <a:pt x="20" y="186"/>
                    <a:pt x="20" y="186"/>
                  </a:cubicBezTo>
                  <a:cubicBezTo>
                    <a:pt x="9" y="186"/>
                    <a:pt x="0" y="183"/>
                    <a:pt x="0" y="178"/>
                  </a:cubicBezTo>
                  <a:cubicBezTo>
                    <a:pt x="0" y="8"/>
                    <a:pt x="0" y="8"/>
                    <a:pt x="0" y="8"/>
                  </a:cubicBezTo>
                  <a:cubicBezTo>
                    <a:pt x="0" y="3"/>
                    <a:pt x="9" y="0"/>
                    <a:pt x="20" y="0"/>
                  </a:cubicBezTo>
                  <a:cubicBezTo>
                    <a:pt x="20" y="0"/>
                    <a:pt x="20" y="0"/>
                    <a:pt x="20" y="0"/>
                  </a:cubicBezTo>
                  <a:cubicBezTo>
                    <a:pt x="31" y="0"/>
                    <a:pt x="40" y="3"/>
                    <a:pt x="40" y="8"/>
                  </a:cubicBezTo>
                  <a:lnTo>
                    <a:pt x="40" y="178"/>
                  </a:lnTo>
                  <a:close/>
                </a:path>
              </a:pathLst>
            </a:custGeom>
            <a:solidFill>
              <a:srgbClr val="4F854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30751" name="Freeform 79"/>
            <p:cNvSpPr>
              <a:spLocks noChangeArrowheads="1"/>
            </p:cNvSpPr>
            <p:nvPr/>
          </p:nvSpPr>
          <p:spPr bwMode="auto">
            <a:xfrm>
              <a:off x="2287587" y="163512"/>
              <a:ext cx="666750" cy="774700"/>
            </a:xfrm>
            <a:custGeom>
              <a:avLst/>
              <a:gdLst>
                <a:gd name="T0" fmla="*/ 260 w 370"/>
                <a:gd name="T1" fmla="*/ 303 h 428"/>
                <a:gd name="T2" fmla="*/ 352 w 370"/>
                <a:gd name="T3" fmla="*/ 287 h 428"/>
                <a:gd name="T4" fmla="*/ 245 w 370"/>
                <a:gd name="T5" fmla="*/ 206 h 428"/>
                <a:gd name="T6" fmla="*/ 326 w 370"/>
                <a:gd name="T7" fmla="*/ 183 h 428"/>
                <a:gd name="T8" fmla="*/ 233 w 370"/>
                <a:gd name="T9" fmla="*/ 119 h 428"/>
                <a:gd name="T10" fmla="*/ 271 w 370"/>
                <a:gd name="T11" fmla="*/ 103 h 428"/>
                <a:gd name="T12" fmla="*/ 186 w 370"/>
                <a:gd name="T13" fmla="*/ 0 h 428"/>
                <a:gd name="T14" fmla="*/ 89 w 370"/>
                <a:gd name="T15" fmla="*/ 102 h 428"/>
                <a:gd name="T16" fmla="*/ 136 w 370"/>
                <a:gd name="T17" fmla="*/ 120 h 428"/>
                <a:gd name="T18" fmla="*/ 44 w 370"/>
                <a:gd name="T19" fmla="*/ 183 h 428"/>
                <a:gd name="T20" fmla="*/ 124 w 370"/>
                <a:gd name="T21" fmla="*/ 206 h 428"/>
                <a:gd name="T22" fmla="*/ 17 w 370"/>
                <a:gd name="T23" fmla="*/ 287 h 428"/>
                <a:gd name="T24" fmla="*/ 109 w 370"/>
                <a:gd name="T25" fmla="*/ 303 h 428"/>
                <a:gd name="T26" fmla="*/ 0 w 370"/>
                <a:gd name="T27" fmla="*/ 395 h 428"/>
                <a:gd name="T28" fmla="*/ 185 w 370"/>
                <a:gd name="T29" fmla="*/ 428 h 428"/>
                <a:gd name="T30" fmla="*/ 370 w 370"/>
                <a:gd name="T31" fmla="*/ 395 h 428"/>
                <a:gd name="T32" fmla="*/ 260 w 370"/>
                <a:gd name="T33" fmla="*/ 30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0" h="428">
                  <a:moveTo>
                    <a:pt x="260" y="303"/>
                  </a:moveTo>
                  <a:cubicBezTo>
                    <a:pt x="288" y="304"/>
                    <a:pt x="331" y="301"/>
                    <a:pt x="352" y="287"/>
                  </a:cubicBezTo>
                  <a:cubicBezTo>
                    <a:pt x="311" y="271"/>
                    <a:pt x="267" y="234"/>
                    <a:pt x="245" y="206"/>
                  </a:cubicBezTo>
                  <a:cubicBezTo>
                    <a:pt x="281" y="202"/>
                    <a:pt x="298" y="202"/>
                    <a:pt x="326" y="183"/>
                  </a:cubicBezTo>
                  <a:cubicBezTo>
                    <a:pt x="288" y="175"/>
                    <a:pt x="247" y="140"/>
                    <a:pt x="233" y="119"/>
                  </a:cubicBezTo>
                  <a:cubicBezTo>
                    <a:pt x="252" y="113"/>
                    <a:pt x="253" y="112"/>
                    <a:pt x="271" y="103"/>
                  </a:cubicBezTo>
                  <a:cubicBezTo>
                    <a:pt x="226" y="77"/>
                    <a:pt x="195" y="33"/>
                    <a:pt x="186" y="0"/>
                  </a:cubicBezTo>
                  <a:cubicBezTo>
                    <a:pt x="168" y="53"/>
                    <a:pt x="140" y="83"/>
                    <a:pt x="89" y="102"/>
                  </a:cubicBezTo>
                  <a:cubicBezTo>
                    <a:pt x="105" y="112"/>
                    <a:pt x="119" y="117"/>
                    <a:pt x="136" y="120"/>
                  </a:cubicBezTo>
                  <a:cubicBezTo>
                    <a:pt x="122" y="141"/>
                    <a:pt x="82" y="175"/>
                    <a:pt x="44" y="183"/>
                  </a:cubicBezTo>
                  <a:cubicBezTo>
                    <a:pt x="71" y="202"/>
                    <a:pt x="89" y="202"/>
                    <a:pt x="124" y="206"/>
                  </a:cubicBezTo>
                  <a:cubicBezTo>
                    <a:pt x="102" y="234"/>
                    <a:pt x="58" y="271"/>
                    <a:pt x="17" y="287"/>
                  </a:cubicBezTo>
                  <a:cubicBezTo>
                    <a:pt x="39" y="301"/>
                    <a:pt x="81" y="304"/>
                    <a:pt x="109" y="303"/>
                  </a:cubicBezTo>
                  <a:cubicBezTo>
                    <a:pt x="95" y="332"/>
                    <a:pt x="31" y="382"/>
                    <a:pt x="0" y="395"/>
                  </a:cubicBezTo>
                  <a:cubicBezTo>
                    <a:pt x="66" y="425"/>
                    <a:pt x="132" y="428"/>
                    <a:pt x="185" y="428"/>
                  </a:cubicBezTo>
                  <a:cubicBezTo>
                    <a:pt x="238" y="428"/>
                    <a:pt x="304" y="425"/>
                    <a:pt x="370" y="395"/>
                  </a:cubicBezTo>
                  <a:cubicBezTo>
                    <a:pt x="339" y="382"/>
                    <a:pt x="275" y="332"/>
                    <a:pt x="260" y="303"/>
                  </a:cubicBezTo>
                  <a:close/>
                </a:path>
              </a:pathLst>
            </a:custGeom>
            <a:solidFill>
              <a:srgbClr val="4F854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30752" name="Freeform 80"/>
            <p:cNvSpPr>
              <a:spLocks noChangeArrowheads="1"/>
            </p:cNvSpPr>
            <p:nvPr/>
          </p:nvSpPr>
          <p:spPr bwMode="auto">
            <a:xfrm>
              <a:off x="2249487" y="757237"/>
              <a:ext cx="77788" cy="360363"/>
            </a:xfrm>
            <a:custGeom>
              <a:avLst/>
              <a:gdLst>
                <a:gd name="T0" fmla="*/ 43 w 43"/>
                <a:gd name="T1" fmla="*/ 190 h 199"/>
                <a:gd name="T2" fmla="*/ 22 w 43"/>
                <a:gd name="T3" fmla="*/ 199 h 199"/>
                <a:gd name="T4" fmla="*/ 22 w 43"/>
                <a:gd name="T5" fmla="*/ 199 h 199"/>
                <a:gd name="T6" fmla="*/ 0 w 43"/>
                <a:gd name="T7" fmla="*/ 190 h 199"/>
                <a:gd name="T8" fmla="*/ 0 w 43"/>
                <a:gd name="T9" fmla="*/ 9 h 199"/>
                <a:gd name="T10" fmla="*/ 22 w 43"/>
                <a:gd name="T11" fmla="*/ 0 h 199"/>
                <a:gd name="T12" fmla="*/ 22 w 43"/>
                <a:gd name="T13" fmla="*/ 0 h 199"/>
                <a:gd name="T14" fmla="*/ 43 w 43"/>
                <a:gd name="T15" fmla="*/ 9 h 199"/>
                <a:gd name="T16" fmla="*/ 43 w 43"/>
                <a:gd name="T17" fmla="*/ 19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199">
                  <a:moveTo>
                    <a:pt x="43" y="190"/>
                  </a:moveTo>
                  <a:cubicBezTo>
                    <a:pt x="43" y="195"/>
                    <a:pt x="34" y="199"/>
                    <a:pt x="22" y="199"/>
                  </a:cubicBezTo>
                  <a:cubicBezTo>
                    <a:pt x="22" y="199"/>
                    <a:pt x="22" y="199"/>
                    <a:pt x="22" y="199"/>
                  </a:cubicBezTo>
                  <a:cubicBezTo>
                    <a:pt x="10" y="199"/>
                    <a:pt x="0" y="195"/>
                    <a:pt x="0" y="190"/>
                  </a:cubicBezTo>
                  <a:cubicBezTo>
                    <a:pt x="0" y="9"/>
                    <a:pt x="0" y="9"/>
                    <a:pt x="0" y="9"/>
                  </a:cubicBezTo>
                  <a:cubicBezTo>
                    <a:pt x="0" y="4"/>
                    <a:pt x="10" y="0"/>
                    <a:pt x="22" y="0"/>
                  </a:cubicBezTo>
                  <a:cubicBezTo>
                    <a:pt x="22" y="0"/>
                    <a:pt x="22" y="0"/>
                    <a:pt x="22" y="0"/>
                  </a:cubicBezTo>
                  <a:cubicBezTo>
                    <a:pt x="34" y="0"/>
                    <a:pt x="43" y="4"/>
                    <a:pt x="43" y="9"/>
                  </a:cubicBezTo>
                  <a:lnTo>
                    <a:pt x="43" y="190"/>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30753" name="Freeform 81"/>
            <p:cNvSpPr>
              <a:spLocks noChangeArrowheads="1"/>
            </p:cNvSpPr>
            <p:nvPr/>
          </p:nvSpPr>
          <p:spPr bwMode="auto">
            <a:xfrm>
              <a:off x="1931987" y="111125"/>
              <a:ext cx="714375" cy="828675"/>
            </a:xfrm>
            <a:custGeom>
              <a:avLst/>
              <a:gdLst>
                <a:gd name="T0" fmla="*/ 278 w 396"/>
                <a:gd name="T1" fmla="*/ 324 h 458"/>
                <a:gd name="T2" fmla="*/ 377 w 396"/>
                <a:gd name="T3" fmla="*/ 307 h 458"/>
                <a:gd name="T4" fmla="*/ 263 w 396"/>
                <a:gd name="T5" fmla="*/ 221 h 458"/>
                <a:gd name="T6" fmla="*/ 349 w 396"/>
                <a:gd name="T7" fmla="*/ 196 h 458"/>
                <a:gd name="T8" fmla="*/ 249 w 396"/>
                <a:gd name="T9" fmla="*/ 128 h 458"/>
                <a:gd name="T10" fmla="*/ 290 w 396"/>
                <a:gd name="T11" fmla="*/ 111 h 458"/>
                <a:gd name="T12" fmla="*/ 199 w 396"/>
                <a:gd name="T13" fmla="*/ 0 h 458"/>
                <a:gd name="T14" fmla="*/ 95 w 396"/>
                <a:gd name="T15" fmla="*/ 109 h 458"/>
                <a:gd name="T16" fmla="*/ 146 w 396"/>
                <a:gd name="T17" fmla="*/ 129 h 458"/>
                <a:gd name="T18" fmla="*/ 47 w 396"/>
                <a:gd name="T19" fmla="*/ 196 h 458"/>
                <a:gd name="T20" fmla="*/ 133 w 396"/>
                <a:gd name="T21" fmla="*/ 221 h 458"/>
                <a:gd name="T22" fmla="*/ 19 w 396"/>
                <a:gd name="T23" fmla="*/ 307 h 458"/>
                <a:gd name="T24" fmla="*/ 118 w 396"/>
                <a:gd name="T25" fmla="*/ 324 h 458"/>
                <a:gd name="T26" fmla="*/ 0 w 396"/>
                <a:gd name="T27" fmla="*/ 423 h 458"/>
                <a:gd name="T28" fmla="*/ 199 w 396"/>
                <a:gd name="T29" fmla="*/ 458 h 458"/>
                <a:gd name="T30" fmla="*/ 396 w 396"/>
                <a:gd name="T31" fmla="*/ 423 h 458"/>
                <a:gd name="T32" fmla="*/ 278 w 396"/>
                <a:gd name="T33" fmla="*/ 324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6" h="458">
                  <a:moveTo>
                    <a:pt x="278" y="324"/>
                  </a:moveTo>
                  <a:cubicBezTo>
                    <a:pt x="308" y="325"/>
                    <a:pt x="354" y="322"/>
                    <a:pt x="377" y="307"/>
                  </a:cubicBezTo>
                  <a:cubicBezTo>
                    <a:pt x="333" y="290"/>
                    <a:pt x="286" y="251"/>
                    <a:pt x="263" y="221"/>
                  </a:cubicBezTo>
                  <a:cubicBezTo>
                    <a:pt x="300" y="216"/>
                    <a:pt x="319" y="216"/>
                    <a:pt x="349" y="196"/>
                  </a:cubicBezTo>
                  <a:cubicBezTo>
                    <a:pt x="308" y="188"/>
                    <a:pt x="265" y="150"/>
                    <a:pt x="249" y="128"/>
                  </a:cubicBezTo>
                  <a:cubicBezTo>
                    <a:pt x="270" y="122"/>
                    <a:pt x="271" y="121"/>
                    <a:pt x="290" y="111"/>
                  </a:cubicBezTo>
                  <a:cubicBezTo>
                    <a:pt x="241" y="83"/>
                    <a:pt x="208" y="36"/>
                    <a:pt x="199" y="0"/>
                  </a:cubicBezTo>
                  <a:cubicBezTo>
                    <a:pt x="180" y="57"/>
                    <a:pt x="150" y="90"/>
                    <a:pt x="95" y="109"/>
                  </a:cubicBezTo>
                  <a:cubicBezTo>
                    <a:pt x="112" y="121"/>
                    <a:pt x="127" y="126"/>
                    <a:pt x="146" y="129"/>
                  </a:cubicBezTo>
                  <a:cubicBezTo>
                    <a:pt x="130" y="151"/>
                    <a:pt x="88" y="188"/>
                    <a:pt x="47" y="196"/>
                  </a:cubicBezTo>
                  <a:cubicBezTo>
                    <a:pt x="77" y="216"/>
                    <a:pt x="96" y="216"/>
                    <a:pt x="133" y="221"/>
                  </a:cubicBezTo>
                  <a:cubicBezTo>
                    <a:pt x="110" y="251"/>
                    <a:pt x="63" y="290"/>
                    <a:pt x="19" y="307"/>
                  </a:cubicBezTo>
                  <a:cubicBezTo>
                    <a:pt x="42" y="322"/>
                    <a:pt x="87" y="325"/>
                    <a:pt x="118" y="324"/>
                  </a:cubicBezTo>
                  <a:cubicBezTo>
                    <a:pt x="102" y="355"/>
                    <a:pt x="33" y="409"/>
                    <a:pt x="0" y="423"/>
                  </a:cubicBezTo>
                  <a:cubicBezTo>
                    <a:pt x="71" y="454"/>
                    <a:pt x="142" y="458"/>
                    <a:pt x="199" y="458"/>
                  </a:cubicBezTo>
                  <a:cubicBezTo>
                    <a:pt x="255" y="458"/>
                    <a:pt x="325" y="454"/>
                    <a:pt x="396" y="423"/>
                  </a:cubicBezTo>
                  <a:cubicBezTo>
                    <a:pt x="363" y="409"/>
                    <a:pt x="294" y="355"/>
                    <a:pt x="278" y="324"/>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30754" name="Freeform 82"/>
            <p:cNvSpPr>
              <a:spLocks noChangeArrowheads="1"/>
            </p:cNvSpPr>
            <p:nvPr/>
          </p:nvSpPr>
          <p:spPr bwMode="auto">
            <a:xfrm>
              <a:off x="3321050" y="750887"/>
              <a:ext cx="76200" cy="354013"/>
            </a:xfrm>
            <a:custGeom>
              <a:avLst/>
              <a:gdLst>
                <a:gd name="T0" fmla="*/ 42 w 42"/>
                <a:gd name="T1" fmla="*/ 187 h 195"/>
                <a:gd name="T2" fmla="*/ 21 w 42"/>
                <a:gd name="T3" fmla="*/ 195 h 195"/>
                <a:gd name="T4" fmla="*/ 21 w 42"/>
                <a:gd name="T5" fmla="*/ 195 h 195"/>
                <a:gd name="T6" fmla="*/ 0 w 42"/>
                <a:gd name="T7" fmla="*/ 187 h 195"/>
                <a:gd name="T8" fmla="*/ 0 w 42"/>
                <a:gd name="T9" fmla="*/ 9 h 195"/>
                <a:gd name="T10" fmla="*/ 21 w 42"/>
                <a:gd name="T11" fmla="*/ 0 h 195"/>
                <a:gd name="T12" fmla="*/ 21 w 42"/>
                <a:gd name="T13" fmla="*/ 0 h 195"/>
                <a:gd name="T14" fmla="*/ 42 w 42"/>
                <a:gd name="T15" fmla="*/ 9 h 195"/>
                <a:gd name="T16" fmla="*/ 42 w 42"/>
                <a:gd name="T17" fmla="*/ 18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195">
                  <a:moveTo>
                    <a:pt x="42" y="187"/>
                  </a:moveTo>
                  <a:cubicBezTo>
                    <a:pt x="42" y="191"/>
                    <a:pt x="33" y="195"/>
                    <a:pt x="21" y="195"/>
                  </a:cubicBezTo>
                  <a:cubicBezTo>
                    <a:pt x="21" y="195"/>
                    <a:pt x="21" y="195"/>
                    <a:pt x="21" y="195"/>
                  </a:cubicBezTo>
                  <a:cubicBezTo>
                    <a:pt x="10" y="195"/>
                    <a:pt x="0" y="191"/>
                    <a:pt x="0" y="187"/>
                  </a:cubicBezTo>
                  <a:cubicBezTo>
                    <a:pt x="0" y="9"/>
                    <a:pt x="0" y="9"/>
                    <a:pt x="0" y="9"/>
                  </a:cubicBezTo>
                  <a:cubicBezTo>
                    <a:pt x="0" y="4"/>
                    <a:pt x="10" y="0"/>
                    <a:pt x="21" y="0"/>
                  </a:cubicBezTo>
                  <a:cubicBezTo>
                    <a:pt x="21" y="0"/>
                    <a:pt x="21" y="0"/>
                    <a:pt x="21" y="0"/>
                  </a:cubicBezTo>
                  <a:cubicBezTo>
                    <a:pt x="33" y="0"/>
                    <a:pt x="42" y="4"/>
                    <a:pt x="42" y="9"/>
                  </a:cubicBezTo>
                  <a:lnTo>
                    <a:pt x="42" y="187"/>
                  </a:lnTo>
                  <a:close/>
                </a:path>
              </a:pathLst>
            </a:custGeom>
            <a:solidFill>
              <a:srgbClr val="4F854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30755" name="Freeform 83"/>
            <p:cNvSpPr>
              <a:spLocks noChangeArrowheads="1"/>
            </p:cNvSpPr>
            <p:nvPr/>
          </p:nvSpPr>
          <p:spPr bwMode="auto">
            <a:xfrm>
              <a:off x="3019425" y="142875"/>
              <a:ext cx="677863" cy="787400"/>
            </a:xfrm>
            <a:custGeom>
              <a:avLst/>
              <a:gdLst>
                <a:gd name="T0" fmla="*/ 265 w 376"/>
                <a:gd name="T1" fmla="*/ 308 h 435"/>
                <a:gd name="T2" fmla="*/ 358 w 376"/>
                <a:gd name="T3" fmla="*/ 292 h 435"/>
                <a:gd name="T4" fmla="*/ 250 w 376"/>
                <a:gd name="T5" fmla="*/ 210 h 435"/>
                <a:gd name="T6" fmla="*/ 332 w 376"/>
                <a:gd name="T7" fmla="*/ 186 h 435"/>
                <a:gd name="T8" fmla="*/ 237 w 376"/>
                <a:gd name="T9" fmla="*/ 122 h 435"/>
                <a:gd name="T10" fmla="*/ 276 w 376"/>
                <a:gd name="T11" fmla="*/ 105 h 435"/>
                <a:gd name="T12" fmla="*/ 190 w 376"/>
                <a:gd name="T13" fmla="*/ 0 h 435"/>
                <a:gd name="T14" fmla="*/ 91 w 376"/>
                <a:gd name="T15" fmla="*/ 104 h 435"/>
                <a:gd name="T16" fmla="*/ 139 w 376"/>
                <a:gd name="T17" fmla="*/ 123 h 435"/>
                <a:gd name="T18" fmla="*/ 45 w 376"/>
                <a:gd name="T19" fmla="*/ 186 h 435"/>
                <a:gd name="T20" fmla="*/ 127 w 376"/>
                <a:gd name="T21" fmla="*/ 210 h 435"/>
                <a:gd name="T22" fmla="*/ 18 w 376"/>
                <a:gd name="T23" fmla="*/ 292 h 435"/>
                <a:gd name="T24" fmla="*/ 112 w 376"/>
                <a:gd name="T25" fmla="*/ 308 h 435"/>
                <a:gd name="T26" fmla="*/ 0 w 376"/>
                <a:gd name="T27" fmla="*/ 402 h 435"/>
                <a:gd name="T28" fmla="*/ 189 w 376"/>
                <a:gd name="T29" fmla="*/ 435 h 435"/>
                <a:gd name="T30" fmla="*/ 376 w 376"/>
                <a:gd name="T31" fmla="*/ 402 h 435"/>
                <a:gd name="T32" fmla="*/ 265 w 376"/>
                <a:gd name="T33" fmla="*/ 308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6" h="435">
                  <a:moveTo>
                    <a:pt x="265" y="308"/>
                  </a:moveTo>
                  <a:cubicBezTo>
                    <a:pt x="293" y="309"/>
                    <a:pt x="337" y="306"/>
                    <a:pt x="358" y="292"/>
                  </a:cubicBezTo>
                  <a:cubicBezTo>
                    <a:pt x="317" y="275"/>
                    <a:pt x="272" y="238"/>
                    <a:pt x="250" y="210"/>
                  </a:cubicBezTo>
                  <a:cubicBezTo>
                    <a:pt x="285" y="205"/>
                    <a:pt x="303" y="205"/>
                    <a:pt x="332" y="186"/>
                  </a:cubicBezTo>
                  <a:cubicBezTo>
                    <a:pt x="293" y="179"/>
                    <a:pt x="252" y="142"/>
                    <a:pt x="237" y="122"/>
                  </a:cubicBezTo>
                  <a:cubicBezTo>
                    <a:pt x="257" y="116"/>
                    <a:pt x="258" y="115"/>
                    <a:pt x="276" y="105"/>
                  </a:cubicBezTo>
                  <a:cubicBezTo>
                    <a:pt x="230" y="79"/>
                    <a:pt x="198" y="34"/>
                    <a:pt x="190" y="0"/>
                  </a:cubicBezTo>
                  <a:cubicBezTo>
                    <a:pt x="171" y="54"/>
                    <a:pt x="142" y="85"/>
                    <a:pt x="91" y="104"/>
                  </a:cubicBezTo>
                  <a:cubicBezTo>
                    <a:pt x="107" y="115"/>
                    <a:pt x="121" y="119"/>
                    <a:pt x="139" y="123"/>
                  </a:cubicBezTo>
                  <a:cubicBezTo>
                    <a:pt x="124" y="144"/>
                    <a:pt x="84" y="179"/>
                    <a:pt x="45" y="186"/>
                  </a:cubicBezTo>
                  <a:cubicBezTo>
                    <a:pt x="73" y="205"/>
                    <a:pt x="91" y="205"/>
                    <a:pt x="127" y="210"/>
                  </a:cubicBezTo>
                  <a:cubicBezTo>
                    <a:pt x="105" y="238"/>
                    <a:pt x="60" y="275"/>
                    <a:pt x="18" y="292"/>
                  </a:cubicBezTo>
                  <a:cubicBezTo>
                    <a:pt x="40" y="306"/>
                    <a:pt x="83" y="309"/>
                    <a:pt x="112" y="308"/>
                  </a:cubicBezTo>
                  <a:cubicBezTo>
                    <a:pt x="97" y="338"/>
                    <a:pt x="32" y="388"/>
                    <a:pt x="0" y="402"/>
                  </a:cubicBezTo>
                  <a:cubicBezTo>
                    <a:pt x="67" y="431"/>
                    <a:pt x="135" y="435"/>
                    <a:pt x="189" y="435"/>
                  </a:cubicBezTo>
                  <a:cubicBezTo>
                    <a:pt x="243" y="435"/>
                    <a:pt x="309" y="431"/>
                    <a:pt x="376" y="402"/>
                  </a:cubicBezTo>
                  <a:cubicBezTo>
                    <a:pt x="345" y="388"/>
                    <a:pt x="279" y="338"/>
                    <a:pt x="265" y="308"/>
                  </a:cubicBezTo>
                  <a:close/>
                </a:path>
              </a:pathLst>
            </a:custGeom>
            <a:solidFill>
              <a:srgbClr val="4F854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30756" name="Freeform 84"/>
            <p:cNvSpPr>
              <a:spLocks noChangeArrowheads="1"/>
            </p:cNvSpPr>
            <p:nvPr/>
          </p:nvSpPr>
          <p:spPr bwMode="auto">
            <a:xfrm>
              <a:off x="2922587" y="706437"/>
              <a:ext cx="84138" cy="392113"/>
            </a:xfrm>
            <a:custGeom>
              <a:avLst/>
              <a:gdLst>
                <a:gd name="T0" fmla="*/ 47 w 47"/>
                <a:gd name="T1" fmla="*/ 208 h 217"/>
                <a:gd name="T2" fmla="*/ 23 w 47"/>
                <a:gd name="T3" fmla="*/ 217 h 217"/>
                <a:gd name="T4" fmla="*/ 23 w 47"/>
                <a:gd name="T5" fmla="*/ 217 h 217"/>
                <a:gd name="T6" fmla="*/ 0 w 47"/>
                <a:gd name="T7" fmla="*/ 208 h 217"/>
                <a:gd name="T8" fmla="*/ 0 w 47"/>
                <a:gd name="T9" fmla="*/ 9 h 217"/>
                <a:gd name="T10" fmla="*/ 23 w 47"/>
                <a:gd name="T11" fmla="*/ 0 h 217"/>
                <a:gd name="T12" fmla="*/ 23 w 47"/>
                <a:gd name="T13" fmla="*/ 0 h 217"/>
                <a:gd name="T14" fmla="*/ 47 w 47"/>
                <a:gd name="T15" fmla="*/ 9 h 217"/>
                <a:gd name="T16" fmla="*/ 47 w 47"/>
                <a:gd name="T17" fmla="*/ 20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217">
                  <a:moveTo>
                    <a:pt x="47" y="208"/>
                  </a:moveTo>
                  <a:cubicBezTo>
                    <a:pt x="47" y="213"/>
                    <a:pt x="36" y="217"/>
                    <a:pt x="23" y="217"/>
                  </a:cubicBezTo>
                  <a:cubicBezTo>
                    <a:pt x="23" y="217"/>
                    <a:pt x="23" y="217"/>
                    <a:pt x="23" y="217"/>
                  </a:cubicBezTo>
                  <a:cubicBezTo>
                    <a:pt x="10" y="217"/>
                    <a:pt x="0" y="213"/>
                    <a:pt x="0" y="208"/>
                  </a:cubicBezTo>
                  <a:cubicBezTo>
                    <a:pt x="0" y="9"/>
                    <a:pt x="0" y="9"/>
                    <a:pt x="0" y="9"/>
                  </a:cubicBezTo>
                  <a:cubicBezTo>
                    <a:pt x="0" y="4"/>
                    <a:pt x="10" y="0"/>
                    <a:pt x="23" y="0"/>
                  </a:cubicBezTo>
                  <a:cubicBezTo>
                    <a:pt x="23" y="0"/>
                    <a:pt x="23" y="0"/>
                    <a:pt x="23" y="0"/>
                  </a:cubicBezTo>
                  <a:cubicBezTo>
                    <a:pt x="36" y="0"/>
                    <a:pt x="47" y="4"/>
                    <a:pt x="47" y="9"/>
                  </a:cubicBezTo>
                  <a:lnTo>
                    <a:pt x="47" y="208"/>
                  </a:ln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30757" name="Freeform 85"/>
            <p:cNvSpPr>
              <a:spLocks noChangeArrowheads="1"/>
            </p:cNvSpPr>
            <p:nvPr/>
          </p:nvSpPr>
          <p:spPr bwMode="auto">
            <a:xfrm>
              <a:off x="2574925" y="0"/>
              <a:ext cx="777875" cy="904875"/>
            </a:xfrm>
            <a:custGeom>
              <a:avLst/>
              <a:gdLst>
                <a:gd name="T0" fmla="*/ 304 w 432"/>
                <a:gd name="T1" fmla="*/ 354 h 500"/>
                <a:gd name="T2" fmla="*/ 412 w 432"/>
                <a:gd name="T3" fmla="*/ 335 h 500"/>
                <a:gd name="T4" fmla="*/ 287 w 432"/>
                <a:gd name="T5" fmla="*/ 241 h 500"/>
                <a:gd name="T6" fmla="*/ 381 w 432"/>
                <a:gd name="T7" fmla="*/ 213 h 500"/>
                <a:gd name="T8" fmla="*/ 272 w 432"/>
                <a:gd name="T9" fmla="*/ 139 h 500"/>
                <a:gd name="T10" fmla="*/ 317 w 432"/>
                <a:gd name="T11" fmla="*/ 120 h 500"/>
                <a:gd name="T12" fmla="*/ 218 w 432"/>
                <a:gd name="T13" fmla="*/ 0 h 500"/>
                <a:gd name="T14" fmla="*/ 104 w 432"/>
                <a:gd name="T15" fmla="*/ 119 h 500"/>
                <a:gd name="T16" fmla="*/ 159 w 432"/>
                <a:gd name="T17" fmla="*/ 141 h 500"/>
                <a:gd name="T18" fmla="*/ 51 w 432"/>
                <a:gd name="T19" fmla="*/ 213 h 500"/>
                <a:gd name="T20" fmla="*/ 145 w 432"/>
                <a:gd name="T21" fmla="*/ 241 h 500"/>
                <a:gd name="T22" fmla="*/ 21 w 432"/>
                <a:gd name="T23" fmla="*/ 335 h 500"/>
                <a:gd name="T24" fmla="*/ 128 w 432"/>
                <a:gd name="T25" fmla="*/ 354 h 500"/>
                <a:gd name="T26" fmla="*/ 0 w 432"/>
                <a:gd name="T27" fmla="*/ 461 h 500"/>
                <a:gd name="T28" fmla="*/ 217 w 432"/>
                <a:gd name="T29" fmla="*/ 500 h 500"/>
                <a:gd name="T30" fmla="*/ 432 w 432"/>
                <a:gd name="T31" fmla="*/ 461 h 500"/>
                <a:gd name="T32" fmla="*/ 304 w 432"/>
                <a:gd name="T33" fmla="*/ 354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2" h="500">
                  <a:moveTo>
                    <a:pt x="304" y="354"/>
                  </a:moveTo>
                  <a:cubicBezTo>
                    <a:pt x="337" y="355"/>
                    <a:pt x="387" y="351"/>
                    <a:pt x="412" y="335"/>
                  </a:cubicBezTo>
                  <a:cubicBezTo>
                    <a:pt x="364" y="316"/>
                    <a:pt x="312" y="273"/>
                    <a:pt x="287" y="241"/>
                  </a:cubicBezTo>
                  <a:cubicBezTo>
                    <a:pt x="328" y="236"/>
                    <a:pt x="348" y="236"/>
                    <a:pt x="381" y="213"/>
                  </a:cubicBezTo>
                  <a:cubicBezTo>
                    <a:pt x="337" y="205"/>
                    <a:pt x="289" y="163"/>
                    <a:pt x="272" y="139"/>
                  </a:cubicBezTo>
                  <a:cubicBezTo>
                    <a:pt x="295" y="133"/>
                    <a:pt x="296" y="131"/>
                    <a:pt x="317" y="120"/>
                  </a:cubicBezTo>
                  <a:cubicBezTo>
                    <a:pt x="264" y="91"/>
                    <a:pt x="228" y="39"/>
                    <a:pt x="218"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1" y="335"/>
                  </a:cubicBezTo>
                  <a:cubicBezTo>
                    <a:pt x="46"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30758" name="Freeform 86"/>
            <p:cNvSpPr>
              <a:spLocks noChangeArrowheads="1"/>
            </p:cNvSpPr>
            <p:nvPr/>
          </p:nvSpPr>
          <p:spPr bwMode="auto">
            <a:xfrm>
              <a:off x="2981325" y="839787"/>
              <a:ext cx="61913" cy="284163"/>
            </a:xfrm>
            <a:custGeom>
              <a:avLst/>
              <a:gdLst>
                <a:gd name="T0" fmla="*/ 34 w 34"/>
                <a:gd name="T1" fmla="*/ 150 h 157"/>
                <a:gd name="T2" fmla="*/ 17 w 34"/>
                <a:gd name="T3" fmla="*/ 157 h 157"/>
                <a:gd name="T4" fmla="*/ 17 w 34"/>
                <a:gd name="T5" fmla="*/ 157 h 157"/>
                <a:gd name="T6" fmla="*/ 0 w 34"/>
                <a:gd name="T7" fmla="*/ 150 h 157"/>
                <a:gd name="T8" fmla="*/ 0 w 34"/>
                <a:gd name="T9" fmla="*/ 7 h 157"/>
                <a:gd name="T10" fmla="*/ 17 w 34"/>
                <a:gd name="T11" fmla="*/ 0 h 157"/>
                <a:gd name="T12" fmla="*/ 17 w 34"/>
                <a:gd name="T13" fmla="*/ 0 h 157"/>
                <a:gd name="T14" fmla="*/ 34 w 34"/>
                <a:gd name="T15" fmla="*/ 7 h 157"/>
                <a:gd name="T16" fmla="*/ 34 w 34"/>
                <a:gd name="T17" fmla="*/ 15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57">
                  <a:moveTo>
                    <a:pt x="34" y="150"/>
                  </a:moveTo>
                  <a:cubicBezTo>
                    <a:pt x="34" y="154"/>
                    <a:pt x="27" y="157"/>
                    <a:pt x="17" y="157"/>
                  </a:cubicBezTo>
                  <a:cubicBezTo>
                    <a:pt x="17" y="157"/>
                    <a:pt x="17" y="157"/>
                    <a:pt x="17" y="157"/>
                  </a:cubicBezTo>
                  <a:cubicBezTo>
                    <a:pt x="8" y="157"/>
                    <a:pt x="0" y="154"/>
                    <a:pt x="0" y="150"/>
                  </a:cubicBezTo>
                  <a:cubicBezTo>
                    <a:pt x="0" y="7"/>
                    <a:pt x="0" y="7"/>
                    <a:pt x="0" y="7"/>
                  </a:cubicBezTo>
                  <a:cubicBezTo>
                    <a:pt x="0" y="3"/>
                    <a:pt x="8" y="0"/>
                    <a:pt x="17" y="0"/>
                  </a:cubicBezTo>
                  <a:cubicBezTo>
                    <a:pt x="17" y="0"/>
                    <a:pt x="17" y="0"/>
                    <a:pt x="17" y="0"/>
                  </a:cubicBezTo>
                  <a:cubicBezTo>
                    <a:pt x="27" y="0"/>
                    <a:pt x="34" y="3"/>
                    <a:pt x="34" y="7"/>
                  </a:cubicBezTo>
                  <a:lnTo>
                    <a:pt x="34" y="150"/>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30759" name="Freeform 87"/>
            <p:cNvSpPr>
              <a:spLocks noChangeArrowheads="1"/>
            </p:cNvSpPr>
            <p:nvPr/>
          </p:nvSpPr>
          <p:spPr bwMode="auto">
            <a:xfrm>
              <a:off x="2732087" y="327025"/>
              <a:ext cx="563563" cy="655638"/>
            </a:xfrm>
            <a:custGeom>
              <a:avLst/>
              <a:gdLst>
                <a:gd name="T0" fmla="*/ 220 w 313"/>
                <a:gd name="T1" fmla="*/ 257 h 362"/>
                <a:gd name="T2" fmla="*/ 298 w 313"/>
                <a:gd name="T3" fmla="*/ 243 h 362"/>
                <a:gd name="T4" fmla="*/ 207 w 313"/>
                <a:gd name="T5" fmla="*/ 175 h 362"/>
                <a:gd name="T6" fmla="*/ 275 w 313"/>
                <a:gd name="T7" fmla="*/ 155 h 362"/>
                <a:gd name="T8" fmla="*/ 197 w 313"/>
                <a:gd name="T9" fmla="*/ 101 h 362"/>
                <a:gd name="T10" fmla="*/ 229 w 313"/>
                <a:gd name="T11" fmla="*/ 88 h 362"/>
                <a:gd name="T12" fmla="*/ 157 w 313"/>
                <a:gd name="T13" fmla="*/ 0 h 362"/>
                <a:gd name="T14" fmla="*/ 75 w 313"/>
                <a:gd name="T15" fmla="*/ 87 h 362"/>
                <a:gd name="T16" fmla="*/ 115 w 313"/>
                <a:gd name="T17" fmla="*/ 102 h 362"/>
                <a:gd name="T18" fmla="*/ 37 w 313"/>
                <a:gd name="T19" fmla="*/ 155 h 362"/>
                <a:gd name="T20" fmla="*/ 105 w 313"/>
                <a:gd name="T21" fmla="*/ 175 h 362"/>
                <a:gd name="T22" fmla="*/ 15 w 313"/>
                <a:gd name="T23" fmla="*/ 243 h 362"/>
                <a:gd name="T24" fmla="*/ 93 w 313"/>
                <a:gd name="T25" fmla="*/ 257 h 362"/>
                <a:gd name="T26" fmla="*/ 0 w 313"/>
                <a:gd name="T27" fmla="*/ 335 h 362"/>
                <a:gd name="T28" fmla="*/ 157 w 313"/>
                <a:gd name="T29" fmla="*/ 362 h 362"/>
                <a:gd name="T30" fmla="*/ 313 w 313"/>
                <a:gd name="T31" fmla="*/ 335 h 362"/>
                <a:gd name="T32" fmla="*/ 220 w 313"/>
                <a:gd name="T33" fmla="*/ 257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3" h="362">
                  <a:moveTo>
                    <a:pt x="220" y="257"/>
                  </a:moveTo>
                  <a:cubicBezTo>
                    <a:pt x="244" y="257"/>
                    <a:pt x="280" y="255"/>
                    <a:pt x="298" y="243"/>
                  </a:cubicBezTo>
                  <a:cubicBezTo>
                    <a:pt x="263" y="229"/>
                    <a:pt x="226" y="199"/>
                    <a:pt x="207" y="175"/>
                  </a:cubicBezTo>
                  <a:cubicBezTo>
                    <a:pt x="237" y="171"/>
                    <a:pt x="252" y="171"/>
                    <a:pt x="275" y="155"/>
                  </a:cubicBezTo>
                  <a:cubicBezTo>
                    <a:pt x="243" y="149"/>
                    <a:pt x="209" y="119"/>
                    <a:pt x="197" y="101"/>
                  </a:cubicBezTo>
                  <a:cubicBezTo>
                    <a:pt x="213" y="97"/>
                    <a:pt x="214" y="96"/>
                    <a:pt x="229" y="88"/>
                  </a:cubicBezTo>
                  <a:cubicBezTo>
                    <a:pt x="191" y="66"/>
                    <a:pt x="165" y="29"/>
                    <a:pt x="157" y="0"/>
                  </a:cubicBezTo>
                  <a:cubicBezTo>
                    <a:pt x="142" y="45"/>
                    <a:pt x="118" y="71"/>
                    <a:pt x="75" y="87"/>
                  </a:cubicBezTo>
                  <a:cubicBezTo>
                    <a:pt x="89" y="96"/>
                    <a:pt x="100" y="99"/>
                    <a:pt x="115" y="102"/>
                  </a:cubicBezTo>
                  <a:cubicBezTo>
                    <a:pt x="103" y="120"/>
                    <a:pt x="69" y="149"/>
                    <a:pt x="37" y="155"/>
                  </a:cubicBezTo>
                  <a:cubicBezTo>
                    <a:pt x="60" y="171"/>
                    <a:pt x="75" y="171"/>
                    <a:pt x="105" y="175"/>
                  </a:cubicBezTo>
                  <a:cubicBezTo>
                    <a:pt x="87" y="199"/>
                    <a:pt x="49" y="229"/>
                    <a:pt x="15" y="243"/>
                  </a:cubicBezTo>
                  <a:cubicBezTo>
                    <a:pt x="33" y="255"/>
                    <a:pt x="69" y="257"/>
                    <a:pt x="93" y="257"/>
                  </a:cubicBezTo>
                  <a:cubicBezTo>
                    <a:pt x="80" y="281"/>
                    <a:pt x="26" y="324"/>
                    <a:pt x="0" y="335"/>
                  </a:cubicBezTo>
                  <a:cubicBezTo>
                    <a:pt x="55" y="359"/>
                    <a:pt x="112" y="362"/>
                    <a:pt x="157" y="362"/>
                  </a:cubicBezTo>
                  <a:cubicBezTo>
                    <a:pt x="202" y="362"/>
                    <a:pt x="257" y="359"/>
                    <a:pt x="313" y="335"/>
                  </a:cubicBezTo>
                  <a:cubicBezTo>
                    <a:pt x="286" y="324"/>
                    <a:pt x="232" y="281"/>
                    <a:pt x="220" y="257"/>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30760" name="Freeform 88"/>
            <p:cNvSpPr>
              <a:spLocks noChangeArrowheads="1"/>
            </p:cNvSpPr>
            <p:nvPr/>
          </p:nvSpPr>
          <p:spPr bwMode="auto">
            <a:xfrm>
              <a:off x="3679825" y="742950"/>
              <a:ext cx="80963" cy="371475"/>
            </a:xfrm>
            <a:custGeom>
              <a:avLst/>
              <a:gdLst>
                <a:gd name="T0" fmla="*/ 45 w 45"/>
                <a:gd name="T1" fmla="*/ 197 h 206"/>
                <a:gd name="T2" fmla="*/ 23 w 45"/>
                <a:gd name="T3" fmla="*/ 206 h 206"/>
                <a:gd name="T4" fmla="*/ 23 w 45"/>
                <a:gd name="T5" fmla="*/ 206 h 206"/>
                <a:gd name="T6" fmla="*/ 0 w 45"/>
                <a:gd name="T7" fmla="*/ 197 h 206"/>
                <a:gd name="T8" fmla="*/ 0 w 45"/>
                <a:gd name="T9" fmla="*/ 9 h 206"/>
                <a:gd name="T10" fmla="*/ 23 w 45"/>
                <a:gd name="T11" fmla="*/ 0 h 206"/>
                <a:gd name="T12" fmla="*/ 23 w 45"/>
                <a:gd name="T13" fmla="*/ 0 h 206"/>
                <a:gd name="T14" fmla="*/ 45 w 45"/>
                <a:gd name="T15" fmla="*/ 9 h 206"/>
                <a:gd name="T16" fmla="*/ 45 w 45"/>
                <a:gd name="T17" fmla="*/ 19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06">
                  <a:moveTo>
                    <a:pt x="45" y="197"/>
                  </a:moveTo>
                  <a:cubicBezTo>
                    <a:pt x="45" y="202"/>
                    <a:pt x="35" y="206"/>
                    <a:pt x="23" y="206"/>
                  </a:cubicBezTo>
                  <a:cubicBezTo>
                    <a:pt x="23" y="206"/>
                    <a:pt x="23" y="206"/>
                    <a:pt x="23" y="206"/>
                  </a:cubicBezTo>
                  <a:cubicBezTo>
                    <a:pt x="10" y="206"/>
                    <a:pt x="0" y="202"/>
                    <a:pt x="0" y="197"/>
                  </a:cubicBezTo>
                  <a:cubicBezTo>
                    <a:pt x="0" y="9"/>
                    <a:pt x="0" y="9"/>
                    <a:pt x="0" y="9"/>
                  </a:cubicBezTo>
                  <a:cubicBezTo>
                    <a:pt x="0" y="4"/>
                    <a:pt x="10" y="0"/>
                    <a:pt x="23" y="0"/>
                  </a:cubicBezTo>
                  <a:cubicBezTo>
                    <a:pt x="23" y="0"/>
                    <a:pt x="23" y="0"/>
                    <a:pt x="23" y="0"/>
                  </a:cubicBezTo>
                  <a:cubicBezTo>
                    <a:pt x="35" y="0"/>
                    <a:pt x="45" y="4"/>
                    <a:pt x="45" y="9"/>
                  </a:cubicBezTo>
                  <a:lnTo>
                    <a:pt x="45" y="197"/>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30761" name="Freeform 89"/>
            <p:cNvSpPr>
              <a:spLocks noChangeArrowheads="1"/>
            </p:cNvSpPr>
            <p:nvPr/>
          </p:nvSpPr>
          <p:spPr bwMode="auto">
            <a:xfrm>
              <a:off x="3349625" y="71437"/>
              <a:ext cx="741363" cy="858838"/>
            </a:xfrm>
            <a:custGeom>
              <a:avLst/>
              <a:gdLst>
                <a:gd name="T0" fmla="*/ 289 w 411"/>
                <a:gd name="T1" fmla="*/ 336 h 475"/>
                <a:gd name="T2" fmla="*/ 392 w 411"/>
                <a:gd name="T3" fmla="*/ 319 h 475"/>
                <a:gd name="T4" fmla="*/ 273 w 411"/>
                <a:gd name="T5" fmla="*/ 229 h 475"/>
                <a:gd name="T6" fmla="*/ 362 w 411"/>
                <a:gd name="T7" fmla="*/ 203 h 475"/>
                <a:gd name="T8" fmla="*/ 259 w 411"/>
                <a:gd name="T9" fmla="*/ 133 h 475"/>
                <a:gd name="T10" fmla="*/ 301 w 411"/>
                <a:gd name="T11" fmla="*/ 115 h 475"/>
                <a:gd name="T12" fmla="*/ 207 w 411"/>
                <a:gd name="T13" fmla="*/ 0 h 475"/>
                <a:gd name="T14" fmla="*/ 99 w 411"/>
                <a:gd name="T15" fmla="*/ 113 h 475"/>
                <a:gd name="T16" fmla="*/ 152 w 411"/>
                <a:gd name="T17" fmla="*/ 134 h 475"/>
                <a:gd name="T18" fmla="*/ 49 w 411"/>
                <a:gd name="T19" fmla="*/ 203 h 475"/>
                <a:gd name="T20" fmla="*/ 138 w 411"/>
                <a:gd name="T21" fmla="*/ 229 h 475"/>
                <a:gd name="T22" fmla="*/ 20 w 411"/>
                <a:gd name="T23" fmla="*/ 319 h 475"/>
                <a:gd name="T24" fmla="*/ 122 w 411"/>
                <a:gd name="T25" fmla="*/ 336 h 475"/>
                <a:gd name="T26" fmla="*/ 0 w 411"/>
                <a:gd name="T27" fmla="*/ 439 h 475"/>
                <a:gd name="T28" fmla="*/ 206 w 411"/>
                <a:gd name="T29" fmla="*/ 475 h 475"/>
                <a:gd name="T30" fmla="*/ 411 w 411"/>
                <a:gd name="T31" fmla="*/ 439 h 475"/>
                <a:gd name="T32" fmla="*/ 289 w 411"/>
                <a:gd name="T33" fmla="*/ 336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1" h="475">
                  <a:moveTo>
                    <a:pt x="289" y="336"/>
                  </a:moveTo>
                  <a:cubicBezTo>
                    <a:pt x="320" y="337"/>
                    <a:pt x="368" y="334"/>
                    <a:pt x="392" y="319"/>
                  </a:cubicBezTo>
                  <a:cubicBezTo>
                    <a:pt x="346" y="301"/>
                    <a:pt x="297" y="260"/>
                    <a:pt x="273" y="229"/>
                  </a:cubicBezTo>
                  <a:cubicBezTo>
                    <a:pt x="312" y="224"/>
                    <a:pt x="331" y="224"/>
                    <a:pt x="362" y="203"/>
                  </a:cubicBezTo>
                  <a:cubicBezTo>
                    <a:pt x="320" y="195"/>
                    <a:pt x="275" y="155"/>
                    <a:pt x="259" y="133"/>
                  </a:cubicBezTo>
                  <a:cubicBezTo>
                    <a:pt x="281" y="126"/>
                    <a:pt x="282" y="125"/>
                    <a:pt x="301" y="115"/>
                  </a:cubicBezTo>
                  <a:cubicBezTo>
                    <a:pt x="251" y="86"/>
                    <a:pt x="217" y="37"/>
                    <a:pt x="207" y="0"/>
                  </a:cubicBezTo>
                  <a:cubicBezTo>
                    <a:pt x="187" y="59"/>
                    <a:pt x="156" y="93"/>
                    <a:pt x="99" y="113"/>
                  </a:cubicBezTo>
                  <a:cubicBezTo>
                    <a:pt x="117" y="125"/>
                    <a:pt x="132" y="130"/>
                    <a:pt x="152" y="134"/>
                  </a:cubicBezTo>
                  <a:cubicBezTo>
                    <a:pt x="135" y="157"/>
                    <a:pt x="91" y="195"/>
                    <a:pt x="49" y="203"/>
                  </a:cubicBezTo>
                  <a:cubicBezTo>
                    <a:pt x="80" y="224"/>
                    <a:pt x="99" y="224"/>
                    <a:pt x="138" y="229"/>
                  </a:cubicBezTo>
                  <a:cubicBezTo>
                    <a:pt x="114" y="260"/>
                    <a:pt x="65" y="301"/>
                    <a:pt x="20" y="319"/>
                  </a:cubicBezTo>
                  <a:cubicBezTo>
                    <a:pt x="44" y="334"/>
                    <a:pt x="91" y="337"/>
                    <a:pt x="122" y="336"/>
                  </a:cubicBezTo>
                  <a:cubicBezTo>
                    <a:pt x="106" y="369"/>
                    <a:pt x="35" y="424"/>
                    <a:pt x="0" y="439"/>
                  </a:cubicBezTo>
                  <a:cubicBezTo>
                    <a:pt x="73" y="471"/>
                    <a:pt x="148" y="475"/>
                    <a:pt x="206" y="475"/>
                  </a:cubicBezTo>
                  <a:cubicBezTo>
                    <a:pt x="265" y="475"/>
                    <a:pt x="338" y="471"/>
                    <a:pt x="411" y="439"/>
                  </a:cubicBezTo>
                  <a:cubicBezTo>
                    <a:pt x="377" y="424"/>
                    <a:pt x="305" y="369"/>
                    <a:pt x="289" y="336"/>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grpSp>
        <p:nvGrpSpPr>
          <p:cNvPr id="23557" name="组合 120"/>
          <p:cNvGrpSpPr/>
          <p:nvPr/>
        </p:nvGrpSpPr>
        <p:grpSpPr bwMode="auto">
          <a:xfrm>
            <a:off x="4576763" y="2397125"/>
            <a:ext cx="6543675" cy="1547813"/>
            <a:chOff x="0" y="0"/>
            <a:chExt cx="6544864" cy="1548167"/>
          </a:xfrm>
        </p:grpSpPr>
        <p:grpSp>
          <p:nvGrpSpPr>
            <p:cNvPr id="30763" name="组合 55"/>
            <p:cNvGrpSpPr/>
            <p:nvPr/>
          </p:nvGrpSpPr>
          <p:grpSpPr bwMode="auto">
            <a:xfrm>
              <a:off x="0" y="0"/>
              <a:ext cx="6544864" cy="1548167"/>
              <a:chOff x="0" y="0"/>
              <a:chExt cx="6962996" cy="1647075"/>
            </a:xfrm>
          </p:grpSpPr>
          <p:sp>
            <p:nvSpPr>
              <p:cNvPr id="30764" name="矩形 3"/>
              <p:cNvSpPr>
                <a:spLocks noChangeArrowheads="1"/>
              </p:cNvSpPr>
              <p:nvPr/>
            </p:nvSpPr>
            <p:spPr bwMode="auto">
              <a:xfrm>
                <a:off x="0" y="0"/>
                <a:ext cx="6657271" cy="1247861"/>
              </a:xfrm>
              <a:custGeom>
                <a:avLst/>
                <a:gdLst>
                  <a:gd name="T0" fmla="*/ 0 w 6657271"/>
                  <a:gd name="T1" fmla="*/ 0 h 1247861"/>
                  <a:gd name="T2" fmla="*/ 6393111 w 6657271"/>
                  <a:gd name="T3" fmla="*/ 386080 h 1247861"/>
                  <a:gd name="T4" fmla="*/ 6657271 w 6657271"/>
                  <a:gd name="T5" fmla="*/ 1247861 h 1247861"/>
                  <a:gd name="T6" fmla="*/ 213360 w 6657271"/>
                  <a:gd name="T7" fmla="*/ 1247861 h 1247861"/>
                  <a:gd name="T8" fmla="*/ 0 w 6657271"/>
                  <a:gd name="T9" fmla="*/ 0 h 1247861"/>
                </a:gdLst>
                <a:ahLst/>
                <a:cxnLst>
                  <a:cxn ang="0">
                    <a:pos x="T0" y="T1"/>
                  </a:cxn>
                  <a:cxn ang="0">
                    <a:pos x="T2" y="T3"/>
                  </a:cxn>
                  <a:cxn ang="0">
                    <a:pos x="T4" y="T5"/>
                  </a:cxn>
                  <a:cxn ang="0">
                    <a:pos x="T6" y="T7"/>
                  </a:cxn>
                  <a:cxn ang="0">
                    <a:pos x="T8" y="T9"/>
                  </a:cxn>
                </a:cxnLst>
                <a:rect l="0" t="0" r="r" b="b"/>
                <a:pathLst>
                  <a:path w="6657271" h="1247861">
                    <a:moveTo>
                      <a:pt x="0" y="0"/>
                    </a:moveTo>
                    <a:lnTo>
                      <a:pt x="6393111" y="386080"/>
                    </a:lnTo>
                    <a:lnTo>
                      <a:pt x="6657271" y="1247861"/>
                    </a:lnTo>
                    <a:lnTo>
                      <a:pt x="213360" y="1247861"/>
                    </a:lnTo>
                    <a:lnTo>
                      <a:pt x="0" y="0"/>
                    </a:lnTo>
                    <a:close/>
                  </a:path>
                </a:pathLst>
              </a:custGeom>
              <a:solidFill>
                <a:srgbClr val="334D5D"/>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30765" name="矩形 3"/>
              <p:cNvSpPr>
                <a:spLocks noChangeArrowheads="1"/>
              </p:cNvSpPr>
              <p:nvPr/>
            </p:nvSpPr>
            <p:spPr bwMode="auto">
              <a:xfrm>
                <a:off x="539405" y="968174"/>
                <a:ext cx="6423591" cy="678901"/>
              </a:xfrm>
              <a:custGeom>
                <a:avLst/>
                <a:gdLst>
                  <a:gd name="T0" fmla="*/ 0 w 6423591"/>
                  <a:gd name="T1" fmla="*/ 121920 h 678901"/>
                  <a:gd name="T2" fmla="*/ 6301671 w 6423591"/>
                  <a:gd name="T3" fmla="*/ 0 h 678901"/>
                  <a:gd name="T4" fmla="*/ 6423591 w 6423591"/>
                  <a:gd name="T5" fmla="*/ 678901 h 678901"/>
                  <a:gd name="T6" fmla="*/ 30480 w 6423591"/>
                  <a:gd name="T7" fmla="*/ 617941 h 678901"/>
                  <a:gd name="T8" fmla="*/ 0 w 6423591"/>
                  <a:gd name="T9" fmla="*/ 121920 h 678901"/>
                </a:gdLst>
                <a:ahLst/>
                <a:cxnLst>
                  <a:cxn ang="0">
                    <a:pos x="T0" y="T1"/>
                  </a:cxn>
                  <a:cxn ang="0">
                    <a:pos x="T2" y="T3"/>
                  </a:cxn>
                  <a:cxn ang="0">
                    <a:pos x="T4" y="T5"/>
                  </a:cxn>
                  <a:cxn ang="0">
                    <a:pos x="T6" y="T7"/>
                  </a:cxn>
                  <a:cxn ang="0">
                    <a:pos x="T8" y="T9"/>
                  </a:cxn>
                </a:cxnLst>
                <a:rect l="0" t="0" r="r" b="b"/>
                <a:pathLst>
                  <a:path w="6423591" h="678901">
                    <a:moveTo>
                      <a:pt x="0" y="121920"/>
                    </a:moveTo>
                    <a:lnTo>
                      <a:pt x="6301671" y="0"/>
                    </a:lnTo>
                    <a:lnTo>
                      <a:pt x="6423591" y="678901"/>
                    </a:lnTo>
                    <a:lnTo>
                      <a:pt x="30480" y="617941"/>
                    </a:lnTo>
                    <a:lnTo>
                      <a:pt x="0" y="12192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grpSp>
          <p:nvGrpSpPr>
            <p:cNvPr id="30766" name="组合 116"/>
            <p:cNvGrpSpPr/>
            <p:nvPr/>
          </p:nvGrpSpPr>
          <p:grpSpPr bwMode="auto">
            <a:xfrm>
              <a:off x="866574" y="322053"/>
              <a:ext cx="4159800" cy="584775"/>
              <a:chOff x="0" y="0"/>
              <a:chExt cx="4159800" cy="584775"/>
            </a:xfrm>
          </p:grpSpPr>
          <p:sp>
            <p:nvSpPr>
              <p:cNvPr id="30767" name="文本框 114"/>
              <p:cNvSpPr txBox="1">
                <a:spLocks noChangeArrowheads="1"/>
              </p:cNvSpPr>
              <p:nvPr/>
            </p:nvSpPr>
            <p:spPr bwMode="auto">
              <a:xfrm>
                <a:off x="0" y="0"/>
                <a:ext cx="7834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a:solidFill>
                      <a:srgbClr val="FFFFFF"/>
                    </a:solidFill>
                    <a:latin typeface="幼圆" panose="02010509060101010101" pitchFamily="49" charset="-122"/>
                    <a:ea typeface="幼圆" panose="02010509060101010101" pitchFamily="49" charset="-122"/>
                  </a:rPr>
                  <a:t>02</a:t>
                </a:r>
                <a:endParaRPr lang="zh-CN" altLang="en-US" sz="3200" b="1">
                  <a:solidFill>
                    <a:srgbClr val="FFFFFF"/>
                  </a:solidFill>
                  <a:latin typeface="幼圆" panose="02010509060101010101" pitchFamily="49" charset="-122"/>
                  <a:ea typeface="幼圆" panose="02010509060101010101" pitchFamily="49" charset="-122"/>
                </a:endParaRPr>
              </a:p>
            </p:txBody>
          </p:sp>
          <p:sp>
            <p:nvSpPr>
              <p:cNvPr id="30768" name="文本框 115"/>
              <p:cNvSpPr txBox="1">
                <a:spLocks noChangeArrowheads="1"/>
              </p:cNvSpPr>
              <p:nvPr/>
            </p:nvSpPr>
            <p:spPr bwMode="auto">
              <a:xfrm>
                <a:off x="641851" y="33781"/>
                <a:ext cx="35179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solidFill>
                      <a:srgbClr val="FFFFFF"/>
                    </a:solidFill>
                    <a:latin typeface="幼圆" panose="02010509060101010101" pitchFamily="49" charset="-122"/>
                    <a:ea typeface="幼圆" panose="02010509060101010101" pitchFamily="49" charset="-122"/>
                  </a:rPr>
                  <a:t>亲子活动具体流程</a:t>
                </a:r>
              </a:p>
            </p:txBody>
          </p:sp>
        </p:grpSp>
      </p:grpSp>
      <p:pic>
        <p:nvPicPr>
          <p:cNvPr id="93" name="Picture 2" descr="E:\0000000我图PPT\00001PNG素材\儿童卡通\NJM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6050" y="2322513"/>
            <a:ext cx="2393950"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additive="base">
                                        <p:cTn id="7" dur="1000" fill="hold"/>
                                        <p:tgtEl>
                                          <p:spTgt spid="93"/>
                                        </p:tgtEl>
                                        <p:attrNameLst>
                                          <p:attrName>ppt_x</p:attrName>
                                        </p:attrNameLst>
                                      </p:cBhvr>
                                      <p:tavLst>
                                        <p:tav tm="0">
                                          <p:val>
                                            <p:strVal val="0-#ppt_w/2"/>
                                          </p:val>
                                        </p:tav>
                                        <p:tav tm="100000">
                                          <p:val>
                                            <p:strVal val="#ppt_x"/>
                                          </p:val>
                                        </p:tav>
                                      </p:tavLst>
                                    </p:anim>
                                    <p:anim calcmode="lin" valueType="num">
                                      <p:cBhvr additive="base">
                                        <p:cTn id="8" dur="1000" fill="hold"/>
                                        <p:tgtEl>
                                          <p:spTgt spid="93"/>
                                        </p:tgtEl>
                                        <p:attrNameLst>
                                          <p:attrName>ppt_y</p:attrName>
                                        </p:attrNameLst>
                                      </p:cBhvr>
                                      <p:tavLst>
                                        <p:tav tm="0">
                                          <p:val>
                                            <p:strVal val="#ppt_y"/>
                                          </p:val>
                                        </p:tav>
                                        <p:tav tm="100000">
                                          <p:val>
                                            <p:strVal val="#ppt_y"/>
                                          </p:val>
                                        </p:tav>
                                      </p:tavLst>
                                    </p:anim>
                                  </p:childTnLst>
                                </p:cTn>
                              </p:par>
                              <p:par>
                                <p:cTn id="9" presetID="8" presetClass="emph" presetSubtype="0" fill="hold" nodeType="withEffect">
                                  <p:stCondLst>
                                    <p:cond delay="0"/>
                                  </p:stCondLst>
                                  <p:childTnLst>
                                    <p:animRot by="21600000">
                                      <p:cBhvr>
                                        <p:cTn id="10" dur="1000" fill="hold"/>
                                        <p:tgtEl>
                                          <p:spTgt spid="9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3557"/>
                                        </p:tgtEl>
                                        <p:attrNameLst>
                                          <p:attrName>style.visibility</p:attrName>
                                        </p:attrNameLst>
                                      </p:cBhvr>
                                      <p:to>
                                        <p:strVal val="visible"/>
                                      </p:to>
                                    </p:set>
                                    <p:animEffect transition="in" filter="wipe(down)">
                                      <p:cBhvr>
                                        <p:cTn id="15" dur="5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32770" name="组合 45"/>
          <p:cNvGrpSpPr/>
          <p:nvPr/>
        </p:nvGrpSpPr>
        <p:grpSpPr bwMode="auto">
          <a:xfrm>
            <a:off x="0" y="292100"/>
            <a:ext cx="12190413" cy="549275"/>
            <a:chOff x="0" y="0"/>
            <a:chExt cx="12190828" cy="548640"/>
          </a:xfrm>
        </p:grpSpPr>
        <p:sp>
          <p:nvSpPr>
            <p:cNvPr id="32771" name="矩形 42"/>
            <p:cNvSpPr>
              <a:spLocks noChangeArrowheads="1"/>
            </p:cNvSpPr>
            <p:nvPr/>
          </p:nvSpPr>
          <p:spPr bwMode="auto">
            <a:xfrm>
              <a:off x="0" y="0"/>
              <a:ext cx="3118104" cy="548640"/>
            </a:xfrm>
            <a:custGeom>
              <a:avLst/>
              <a:gdLst>
                <a:gd name="T0" fmla="*/ 0 w 3118104"/>
                <a:gd name="T1" fmla="*/ 9144 h 548640"/>
                <a:gd name="T2" fmla="*/ 2679192 w 3118104"/>
                <a:gd name="T3" fmla="*/ 0 h 548640"/>
                <a:gd name="T4" fmla="*/ 3118104 w 3118104"/>
                <a:gd name="T5" fmla="*/ 548640 h 548640"/>
                <a:gd name="T6" fmla="*/ 0 w 3118104"/>
                <a:gd name="T7" fmla="*/ 548640 h 548640"/>
                <a:gd name="T8" fmla="*/ 0 w 3118104"/>
                <a:gd name="T9" fmla="*/ 9144 h 548640"/>
              </a:gdLst>
              <a:ahLst/>
              <a:cxnLst>
                <a:cxn ang="0">
                  <a:pos x="T0" y="T1"/>
                </a:cxn>
                <a:cxn ang="0">
                  <a:pos x="T2" y="T3"/>
                </a:cxn>
                <a:cxn ang="0">
                  <a:pos x="T4" y="T5"/>
                </a:cxn>
                <a:cxn ang="0">
                  <a:pos x="T6" y="T7"/>
                </a:cxn>
                <a:cxn ang="0">
                  <a:pos x="T8" y="T9"/>
                </a:cxn>
              </a:cxnLst>
              <a:rect l="0" t="0" r="r" b="b"/>
              <a:pathLst>
                <a:path w="3118104" h="548640">
                  <a:moveTo>
                    <a:pt x="0" y="9144"/>
                  </a:moveTo>
                  <a:lnTo>
                    <a:pt x="2679192" y="0"/>
                  </a:lnTo>
                  <a:lnTo>
                    <a:pt x="3118104" y="548640"/>
                  </a:lnTo>
                  <a:lnTo>
                    <a:pt x="0" y="548640"/>
                  </a:lnTo>
                  <a:lnTo>
                    <a:pt x="0" y="9144"/>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cxnSp>
          <p:nvCxnSpPr>
            <p:cNvPr id="32772" name="直接连接符 44"/>
            <p:cNvCxnSpPr>
              <a:cxnSpLocks noChangeShapeType="1"/>
            </p:cNvCxnSpPr>
            <p:nvPr/>
          </p:nvCxnSpPr>
          <p:spPr bwMode="auto">
            <a:xfrm>
              <a:off x="3108960" y="539496"/>
              <a:ext cx="9081868" cy="0"/>
            </a:xfrm>
            <a:prstGeom prst="line">
              <a:avLst/>
            </a:prstGeom>
            <a:noFill/>
            <a:ln w="3175">
              <a:solidFill>
                <a:srgbClr val="BFBFBF"/>
              </a:solidFill>
              <a:round/>
            </a:ln>
            <a:extLst>
              <a:ext uri="{909E8E84-426E-40DD-AFC4-6F175D3DCCD1}">
                <a14:hiddenFill xmlns:a14="http://schemas.microsoft.com/office/drawing/2010/main">
                  <a:noFill/>
                </a14:hiddenFill>
              </a:ext>
            </a:extLst>
          </p:spPr>
        </p:cxnSp>
      </p:grpSp>
      <p:sp>
        <p:nvSpPr>
          <p:cNvPr id="32773" name="文本框 47"/>
          <p:cNvSpPr txBox="1">
            <a:spLocks noChangeArrowheads="1"/>
          </p:cNvSpPr>
          <p:nvPr/>
        </p:nvSpPr>
        <p:spPr bwMode="auto">
          <a:xfrm>
            <a:off x="292100" y="366713"/>
            <a:ext cx="2359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FFFFFF"/>
                </a:solidFill>
                <a:latin typeface="微软雅黑" panose="020B0503020204020204" pitchFamily="34" charset="-122"/>
                <a:ea typeface="微软雅黑" panose="020B0503020204020204" pitchFamily="34" charset="-122"/>
              </a:rPr>
              <a:t>亲子活动具体流程</a:t>
            </a:r>
          </a:p>
        </p:txBody>
      </p:sp>
      <p:grpSp>
        <p:nvGrpSpPr>
          <p:cNvPr id="28676" name="组合 39"/>
          <p:cNvGrpSpPr/>
          <p:nvPr/>
        </p:nvGrpSpPr>
        <p:grpSpPr bwMode="auto">
          <a:xfrm>
            <a:off x="642938" y="1595438"/>
            <a:ext cx="4983162" cy="1762125"/>
            <a:chOff x="0" y="0"/>
            <a:chExt cx="4982843" cy="1761541"/>
          </a:xfrm>
        </p:grpSpPr>
        <p:sp>
          <p:nvSpPr>
            <p:cNvPr id="32775" name="矩形 53"/>
            <p:cNvSpPr>
              <a:spLocks noChangeArrowheads="1"/>
            </p:cNvSpPr>
            <p:nvPr/>
          </p:nvSpPr>
          <p:spPr bwMode="auto">
            <a:xfrm>
              <a:off x="0" y="0"/>
              <a:ext cx="1761541" cy="1761541"/>
            </a:xfrm>
            <a:prstGeom prst="rect">
              <a:avLst/>
            </a:prstGeom>
            <a:noFill/>
            <a:ln w="12700">
              <a:solidFill>
                <a:srgbClr val="7ACDEF"/>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nvGrpSpPr>
            <p:cNvPr id="32776" name="组合 41"/>
            <p:cNvGrpSpPr/>
            <p:nvPr/>
          </p:nvGrpSpPr>
          <p:grpSpPr bwMode="auto">
            <a:xfrm>
              <a:off x="2045752" y="71498"/>
              <a:ext cx="2937091" cy="1606902"/>
              <a:chOff x="0" y="0"/>
              <a:chExt cx="2937091" cy="1606902"/>
            </a:xfrm>
          </p:grpSpPr>
          <p:grpSp>
            <p:nvGrpSpPr>
              <p:cNvPr id="32777" name="组合 43"/>
              <p:cNvGrpSpPr/>
              <p:nvPr/>
            </p:nvGrpSpPr>
            <p:grpSpPr bwMode="auto">
              <a:xfrm>
                <a:off x="0" y="0"/>
                <a:ext cx="2937091" cy="1178359"/>
                <a:chOff x="0" y="0"/>
                <a:chExt cx="2937091" cy="1178359"/>
              </a:xfrm>
            </p:grpSpPr>
            <p:sp>
              <p:nvSpPr>
                <p:cNvPr id="32778" name="文本框 50"/>
                <p:cNvSpPr txBox="1">
                  <a:spLocks noChangeArrowheads="1"/>
                </p:cNvSpPr>
                <p:nvPr/>
              </p:nvSpPr>
              <p:spPr bwMode="auto">
                <a:xfrm>
                  <a:off x="0" y="0"/>
                  <a:ext cx="11737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262626"/>
                      </a:solidFill>
                      <a:latin typeface="微软雅黑" panose="020B0503020204020204" pitchFamily="34" charset="-122"/>
                      <a:ea typeface="微软雅黑" panose="020B0503020204020204" pitchFamily="34" charset="-122"/>
                    </a:rPr>
                    <a:t>流程一</a:t>
                  </a:r>
                  <a:endParaRPr lang="zh-CN" altLang="en-US" b="1">
                    <a:solidFill>
                      <a:srgbClr val="84CBC5"/>
                    </a:solidFill>
                    <a:latin typeface="微软雅黑" panose="020B0503020204020204" pitchFamily="34" charset="-122"/>
                    <a:ea typeface="微软雅黑" panose="020B0503020204020204" pitchFamily="34" charset="-122"/>
                  </a:endParaRPr>
                </a:p>
              </p:txBody>
            </p:sp>
            <p:sp>
              <p:nvSpPr>
                <p:cNvPr id="32779" name="文本框 51"/>
                <p:cNvSpPr txBox="1">
                  <a:spLocks noChangeArrowheads="1"/>
                </p:cNvSpPr>
                <p:nvPr/>
              </p:nvSpPr>
              <p:spPr bwMode="auto">
                <a:xfrm>
                  <a:off x="1" y="439940"/>
                  <a:ext cx="2937090" cy="73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a:solidFill>
                        <a:srgbClr val="404040"/>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grpSp>
          <p:sp>
            <p:nvSpPr>
              <p:cNvPr id="32780" name="正五边形 46"/>
              <p:cNvSpPr>
                <a:spLocks noChangeArrowheads="1"/>
              </p:cNvSpPr>
              <p:nvPr/>
            </p:nvSpPr>
            <p:spPr bwMode="auto">
              <a:xfrm>
                <a:off x="91255" y="1313654"/>
                <a:ext cx="307910" cy="293248"/>
              </a:xfrm>
              <a:prstGeom prst="pentagon">
                <a:avLst/>
              </a:prstGeom>
              <a:solidFill>
                <a:srgbClr val="84CB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grpSp>
        <p:nvGrpSpPr>
          <p:cNvPr id="28701" name="组合 56"/>
          <p:cNvGrpSpPr/>
          <p:nvPr/>
        </p:nvGrpSpPr>
        <p:grpSpPr bwMode="auto">
          <a:xfrm>
            <a:off x="6457950" y="1595438"/>
            <a:ext cx="4897438" cy="1762125"/>
            <a:chOff x="0" y="0"/>
            <a:chExt cx="4897747" cy="1761541"/>
          </a:xfrm>
        </p:grpSpPr>
        <p:sp>
          <p:nvSpPr>
            <p:cNvPr id="32782" name="矩形 57"/>
            <p:cNvSpPr>
              <a:spLocks noChangeArrowheads="1"/>
            </p:cNvSpPr>
            <p:nvPr/>
          </p:nvSpPr>
          <p:spPr bwMode="auto">
            <a:xfrm>
              <a:off x="0" y="0"/>
              <a:ext cx="1761541" cy="1761541"/>
            </a:xfrm>
            <a:prstGeom prst="rect">
              <a:avLst/>
            </a:prstGeom>
            <a:noFill/>
            <a:ln w="12700">
              <a:solidFill>
                <a:srgbClr val="7ACDEF"/>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nvGrpSpPr>
            <p:cNvPr id="32783" name="组合 58"/>
            <p:cNvGrpSpPr/>
            <p:nvPr/>
          </p:nvGrpSpPr>
          <p:grpSpPr bwMode="auto">
            <a:xfrm>
              <a:off x="2045752" y="71498"/>
              <a:ext cx="2851995" cy="1606902"/>
              <a:chOff x="0" y="0"/>
              <a:chExt cx="2851995" cy="1606902"/>
            </a:xfrm>
          </p:grpSpPr>
          <p:grpSp>
            <p:nvGrpSpPr>
              <p:cNvPr id="32784" name="组合 59"/>
              <p:cNvGrpSpPr/>
              <p:nvPr/>
            </p:nvGrpSpPr>
            <p:grpSpPr bwMode="auto">
              <a:xfrm>
                <a:off x="0" y="0"/>
                <a:ext cx="2851995" cy="1178359"/>
                <a:chOff x="0" y="0"/>
                <a:chExt cx="2851995" cy="1178359"/>
              </a:xfrm>
            </p:grpSpPr>
            <p:sp>
              <p:nvSpPr>
                <p:cNvPr id="32785" name="文本框 63"/>
                <p:cNvSpPr txBox="1">
                  <a:spLocks noChangeArrowheads="1"/>
                </p:cNvSpPr>
                <p:nvPr/>
              </p:nvSpPr>
              <p:spPr bwMode="auto">
                <a:xfrm>
                  <a:off x="0" y="0"/>
                  <a:ext cx="11737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262626"/>
                      </a:solidFill>
                      <a:latin typeface="微软雅黑" panose="020B0503020204020204" pitchFamily="34" charset="-122"/>
                      <a:ea typeface="微软雅黑" panose="020B0503020204020204" pitchFamily="34" charset="-122"/>
                    </a:rPr>
                    <a:t>流程二</a:t>
                  </a:r>
                  <a:endParaRPr lang="zh-CN" altLang="en-US" b="1">
                    <a:solidFill>
                      <a:srgbClr val="84CBC5"/>
                    </a:solidFill>
                    <a:latin typeface="微软雅黑" panose="020B0503020204020204" pitchFamily="34" charset="-122"/>
                    <a:ea typeface="微软雅黑" panose="020B0503020204020204" pitchFamily="34" charset="-122"/>
                  </a:endParaRPr>
                </a:p>
              </p:txBody>
            </p:sp>
            <p:sp>
              <p:nvSpPr>
                <p:cNvPr id="32786" name="文本框 64"/>
                <p:cNvSpPr txBox="1">
                  <a:spLocks noChangeArrowheads="1"/>
                </p:cNvSpPr>
                <p:nvPr/>
              </p:nvSpPr>
              <p:spPr bwMode="auto">
                <a:xfrm>
                  <a:off x="1" y="439940"/>
                  <a:ext cx="2851994" cy="73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a:solidFill>
                        <a:srgbClr val="404040"/>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grpSp>
          <p:sp>
            <p:nvSpPr>
              <p:cNvPr id="32787" name="正五边形 60"/>
              <p:cNvSpPr>
                <a:spLocks noChangeArrowheads="1"/>
              </p:cNvSpPr>
              <p:nvPr/>
            </p:nvSpPr>
            <p:spPr bwMode="auto">
              <a:xfrm>
                <a:off x="91255" y="1313654"/>
                <a:ext cx="307910" cy="293248"/>
              </a:xfrm>
              <a:prstGeom prst="pentagon">
                <a:avLst/>
              </a:prstGeom>
              <a:solidFill>
                <a:srgbClr val="F4726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32788" name="正五边形 61"/>
              <p:cNvSpPr>
                <a:spLocks noChangeArrowheads="1"/>
              </p:cNvSpPr>
              <p:nvPr/>
            </p:nvSpPr>
            <p:spPr bwMode="auto">
              <a:xfrm>
                <a:off x="586898" y="1313654"/>
                <a:ext cx="307910" cy="293248"/>
              </a:xfrm>
              <a:prstGeom prst="pentagon">
                <a:avLst/>
              </a:prstGeom>
              <a:solidFill>
                <a:srgbClr val="F4726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grpSp>
        <p:nvGrpSpPr>
          <p:cNvPr id="28691" name="组合 67"/>
          <p:cNvGrpSpPr/>
          <p:nvPr/>
        </p:nvGrpSpPr>
        <p:grpSpPr bwMode="auto">
          <a:xfrm>
            <a:off x="642938" y="4260850"/>
            <a:ext cx="4983162" cy="1762125"/>
            <a:chOff x="0" y="0"/>
            <a:chExt cx="4982843" cy="1761541"/>
          </a:xfrm>
        </p:grpSpPr>
        <p:sp>
          <p:nvSpPr>
            <p:cNvPr id="32790" name="矩形 68"/>
            <p:cNvSpPr>
              <a:spLocks noChangeArrowheads="1"/>
            </p:cNvSpPr>
            <p:nvPr/>
          </p:nvSpPr>
          <p:spPr bwMode="auto">
            <a:xfrm>
              <a:off x="0" y="0"/>
              <a:ext cx="1761541" cy="1761541"/>
            </a:xfrm>
            <a:prstGeom prst="rect">
              <a:avLst/>
            </a:prstGeom>
            <a:noFill/>
            <a:ln w="12700">
              <a:solidFill>
                <a:srgbClr val="7ACDEF"/>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nvGrpSpPr>
            <p:cNvPr id="32791" name="组合 69"/>
            <p:cNvGrpSpPr/>
            <p:nvPr/>
          </p:nvGrpSpPr>
          <p:grpSpPr bwMode="auto">
            <a:xfrm>
              <a:off x="2045752" y="71498"/>
              <a:ext cx="2937091" cy="1606902"/>
              <a:chOff x="0" y="0"/>
              <a:chExt cx="2937091" cy="1606902"/>
            </a:xfrm>
          </p:grpSpPr>
          <p:grpSp>
            <p:nvGrpSpPr>
              <p:cNvPr id="32792" name="组合 70"/>
              <p:cNvGrpSpPr/>
              <p:nvPr/>
            </p:nvGrpSpPr>
            <p:grpSpPr bwMode="auto">
              <a:xfrm>
                <a:off x="0" y="0"/>
                <a:ext cx="2937091" cy="1178359"/>
                <a:chOff x="0" y="0"/>
                <a:chExt cx="2937091" cy="1178359"/>
              </a:xfrm>
            </p:grpSpPr>
            <p:sp>
              <p:nvSpPr>
                <p:cNvPr id="32793" name="文本框 74"/>
                <p:cNvSpPr txBox="1">
                  <a:spLocks noChangeArrowheads="1"/>
                </p:cNvSpPr>
                <p:nvPr/>
              </p:nvSpPr>
              <p:spPr bwMode="auto">
                <a:xfrm>
                  <a:off x="0" y="0"/>
                  <a:ext cx="11737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262626"/>
                      </a:solidFill>
                      <a:latin typeface="微软雅黑" panose="020B0503020204020204" pitchFamily="34" charset="-122"/>
                      <a:ea typeface="微软雅黑" panose="020B0503020204020204" pitchFamily="34" charset="-122"/>
                    </a:rPr>
                    <a:t>流程三</a:t>
                  </a:r>
                  <a:endParaRPr lang="zh-CN" altLang="en-US" b="1">
                    <a:solidFill>
                      <a:srgbClr val="84CBC5"/>
                    </a:solidFill>
                    <a:latin typeface="微软雅黑" panose="020B0503020204020204" pitchFamily="34" charset="-122"/>
                    <a:ea typeface="微软雅黑" panose="020B0503020204020204" pitchFamily="34" charset="-122"/>
                  </a:endParaRPr>
                </a:p>
              </p:txBody>
            </p:sp>
            <p:sp>
              <p:nvSpPr>
                <p:cNvPr id="32794" name="文本框 75"/>
                <p:cNvSpPr txBox="1">
                  <a:spLocks noChangeArrowheads="1"/>
                </p:cNvSpPr>
                <p:nvPr/>
              </p:nvSpPr>
              <p:spPr bwMode="auto">
                <a:xfrm>
                  <a:off x="1" y="439940"/>
                  <a:ext cx="2937090" cy="73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a:solidFill>
                        <a:srgbClr val="404040"/>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grpSp>
          <p:sp>
            <p:nvSpPr>
              <p:cNvPr id="32795" name="正五边形 71"/>
              <p:cNvSpPr>
                <a:spLocks noChangeArrowheads="1"/>
              </p:cNvSpPr>
              <p:nvPr/>
            </p:nvSpPr>
            <p:spPr bwMode="auto">
              <a:xfrm>
                <a:off x="91255" y="1313654"/>
                <a:ext cx="307910" cy="293248"/>
              </a:xfrm>
              <a:prstGeom prst="pentagon">
                <a:avLst/>
              </a:prstGeom>
              <a:solidFill>
                <a:srgbClr val="F8D35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32796" name="正五边形 72"/>
              <p:cNvSpPr>
                <a:spLocks noChangeArrowheads="1"/>
              </p:cNvSpPr>
              <p:nvPr/>
            </p:nvSpPr>
            <p:spPr bwMode="auto">
              <a:xfrm>
                <a:off x="586898" y="1313654"/>
                <a:ext cx="307910" cy="293248"/>
              </a:xfrm>
              <a:prstGeom prst="pentagon">
                <a:avLst/>
              </a:prstGeom>
              <a:solidFill>
                <a:srgbClr val="F8D35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32797" name="正五边形 73"/>
              <p:cNvSpPr>
                <a:spLocks noChangeArrowheads="1"/>
              </p:cNvSpPr>
              <p:nvPr/>
            </p:nvSpPr>
            <p:spPr bwMode="auto">
              <a:xfrm>
                <a:off x="1082541" y="1313654"/>
                <a:ext cx="307910" cy="293248"/>
              </a:xfrm>
              <a:prstGeom prst="pentagon">
                <a:avLst/>
              </a:prstGeom>
              <a:solidFill>
                <a:srgbClr val="F8D35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grpSp>
        <p:nvGrpSpPr>
          <p:cNvPr id="28681" name="组合 78"/>
          <p:cNvGrpSpPr/>
          <p:nvPr/>
        </p:nvGrpSpPr>
        <p:grpSpPr bwMode="auto">
          <a:xfrm>
            <a:off x="6457950" y="4260850"/>
            <a:ext cx="4897438" cy="1762125"/>
            <a:chOff x="0" y="0"/>
            <a:chExt cx="4897747" cy="1761541"/>
          </a:xfrm>
        </p:grpSpPr>
        <p:sp>
          <p:nvSpPr>
            <p:cNvPr id="32799" name="矩形 79"/>
            <p:cNvSpPr>
              <a:spLocks noChangeArrowheads="1"/>
            </p:cNvSpPr>
            <p:nvPr/>
          </p:nvSpPr>
          <p:spPr bwMode="auto">
            <a:xfrm>
              <a:off x="0" y="0"/>
              <a:ext cx="1761541" cy="1761541"/>
            </a:xfrm>
            <a:prstGeom prst="rect">
              <a:avLst/>
            </a:prstGeom>
            <a:noFill/>
            <a:ln w="12700">
              <a:solidFill>
                <a:srgbClr val="7ACDEF"/>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nvGrpSpPr>
            <p:cNvPr id="32800" name="组合 80"/>
            <p:cNvGrpSpPr/>
            <p:nvPr/>
          </p:nvGrpSpPr>
          <p:grpSpPr bwMode="auto">
            <a:xfrm>
              <a:off x="2045752" y="71498"/>
              <a:ext cx="2851995" cy="1606902"/>
              <a:chOff x="0" y="0"/>
              <a:chExt cx="2851995" cy="1606902"/>
            </a:xfrm>
          </p:grpSpPr>
          <p:grpSp>
            <p:nvGrpSpPr>
              <p:cNvPr id="32801" name="组合 81"/>
              <p:cNvGrpSpPr/>
              <p:nvPr/>
            </p:nvGrpSpPr>
            <p:grpSpPr bwMode="auto">
              <a:xfrm>
                <a:off x="0" y="0"/>
                <a:ext cx="2851995" cy="1178359"/>
                <a:chOff x="0" y="0"/>
                <a:chExt cx="2851995" cy="1178359"/>
              </a:xfrm>
            </p:grpSpPr>
            <p:sp>
              <p:nvSpPr>
                <p:cNvPr id="32802" name="文本框 85"/>
                <p:cNvSpPr txBox="1">
                  <a:spLocks noChangeArrowheads="1"/>
                </p:cNvSpPr>
                <p:nvPr/>
              </p:nvSpPr>
              <p:spPr bwMode="auto">
                <a:xfrm>
                  <a:off x="0" y="0"/>
                  <a:ext cx="11737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262626"/>
                      </a:solidFill>
                      <a:latin typeface="微软雅黑" panose="020B0503020204020204" pitchFamily="34" charset="-122"/>
                      <a:ea typeface="微软雅黑" panose="020B0503020204020204" pitchFamily="34" charset="-122"/>
                    </a:rPr>
                    <a:t>流程四</a:t>
                  </a:r>
                  <a:endParaRPr lang="zh-CN" altLang="en-US" b="1">
                    <a:solidFill>
                      <a:srgbClr val="84CBC5"/>
                    </a:solidFill>
                    <a:latin typeface="微软雅黑" panose="020B0503020204020204" pitchFamily="34" charset="-122"/>
                    <a:ea typeface="微软雅黑" panose="020B0503020204020204" pitchFamily="34" charset="-122"/>
                  </a:endParaRPr>
                </a:p>
              </p:txBody>
            </p:sp>
            <p:sp>
              <p:nvSpPr>
                <p:cNvPr id="32803" name="文本框 86"/>
                <p:cNvSpPr txBox="1">
                  <a:spLocks noChangeArrowheads="1"/>
                </p:cNvSpPr>
                <p:nvPr/>
              </p:nvSpPr>
              <p:spPr bwMode="auto">
                <a:xfrm>
                  <a:off x="1" y="439940"/>
                  <a:ext cx="2851994" cy="73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a:solidFill>
                        <a:srgbClr val="404040"/>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grpSp>
          <p:sp>
            <p:nvSpPr>
              <p:cNvPr id="32804" name="正五边形 82"/>
              <p:cNvSpPr>
                <a:spLocks noChangeArrowheads="1"/>
              </p:cNvSpPr>
              <p:nvPr/>
            </p:nvSpPr>
            <p:spPr bwMode="auto">
              <a:xfrm>
                <a:off x="91255" y="1313654"/>
                <a:ext cx="307910" cy="293248"/>
              </a:xfrm>
              <a:prstGeom prst="pentagon">
                <a:avLst/>
              </a:prstGeom>
              <a:solidFill>
                <a:srgbClr val="7ACD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32805" name="正五边形 83"/>
              <p:cNvSpPr>
                <a:spLocks noChangeArrowheads="1"/>
              </p:cNvSpPr>
              <p:nvPr/>
            </p:nvSpPr>
            <p:spPr bwMode="auto">
              <a:xfrm>
                <a:off x="586898" y="1313654"/>
                <a:ext cx="307910" cy="293248"/>
              </a:xfrm>
              <a:prstGeom prst="pentagon">
                <a:avLst/>
              </a:prstGeom>
              <a:solidFill>
                <a:srgbClr val="7ACD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32806" name="正五边形 84"/>
              <p:cNvSpPr>
                <a:spLocks noChangeArrowheads="1"/>
              </p:cNvSpPr>
              <p:nvPr/>
            </p:nvSpPr>
            <p:spPr bwMode="auto">
              <a:xfrm>
                <a:off x="1082541" y="1313654"/>
                <a:ext cx="307910" cy="293248"/>
              </a:xfrm>
              <a:prstGeom prst="pentagon">
                <a:avLst/>
              </a:prstGeom>
              <a:solidFill>
                <a:srgbClr val="7ACD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pic>
        <p:nvPicPr>
          <p:cNvPr id="3" name="图片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175" y="1604963"/>
            <a:ext cx="1211263"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正五边形 84"/>
          <p:cNvSpPr>
            <a:spLocks noChangeArrowheads="1"/>
          </p:cNvSpPr>
          <p:nvPr/>
        </p:nvSpPr>
        <p:spPr bwMode="auto">
          <a:xfrm>
            <a:off x="10082213" y="5653088"/>
            <a:ext cx="307975" cy="293687"/>
          </a:xfrm>
          <a:prstGeom prst="pentagon">
            <a:avLst/>
          </a:prstGeom>
          <a:solidFill>
            <a:srgbClr val="7ACD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pic>
        <p:nvPicPr>
          <p:cNvPr id="53" name="Picture 2" descr="E:\0000000我图PPT\00001PNG素材\儿童卡通\儿童0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7975" y="1430338"/>
            <a:ext cx="1479550"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2" descr="E:\0000000我图PPT\00001PNG素材\儿童卡通\照相小孩.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6825" y="4121150"/>
            <a:ext cx="1657350"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2" descr="E:\0000000我图PPT\00001PNG素材\儿童卡通\fg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3288" y="4237038"/>
            <a:ext cx="11366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8676"/>
                                        </p:tgtEl>
                                        <p:attrNameLst>
                                          <p:attrName>style.visibility</p:attrName>
                                        </p:attrNameLst>
                                      </p:cBhvr>
                                      <p:to>
                                        <p:strVal val="visible"/>
                                      </p:to>
                                    </p:set>
                                    <p:animEffect transition="in" filter="fade">
                                      <p:cBhvr>
                                        <p:cTn id="12" dur="1000"/>
                                        <p:tgtEl>
                                          <p:spTgt spid="28676"/>
                                        </p:tgtEl>
                                      </p:cBhvr>
                                    </p:animEffect>
                                    <p:anim calcmode="lin" valueType="num">
                                      <p:cBhvr>
                                        <p:cTn id="13" dur="1000" fill="hold"/>
                                        <p:tgtEl>
                                          <p:spTgt spid="28676"/>
                                        </p:tgtEl>
                                        <p:attrNameLst>
                                          <p:attrName>ppt_x</p:attrName>
                                        </p:attrNameLst>
                                      </p:cBhvr>
                                      <p:tavLst>
                                        <p:tav tm="0">
                                          <p:val>
                                            <p:strVal val="#ppt_x"/>
                                          </p:val>
                                        </p:tav>
                                        <p:tav tm="100000">
                                          <p:val>
                                            <p:strVal val="#ppt_x"/>
                                          </p:val>
                                        </p:tav>
                                      </p:tavLst>
                                    </p:anim>
                                    <p:anim calcmode="lin" valueType="num">
                                      <p:cBhvr>
                                        <p:cTn id="14" dur="1000" fill="hold"/>
                                        <p:tgtEl>
                                          <p:spTgt spid="2867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1000"/>
                                        <p:tgtEl>
                                          <p:spTgt spid="53"/>
                                        </p:tgtEl>
                                      </p:cBhvr>
                                    </p:animEffect>
                                    <p:anim calcmode="lin" valueType="num">
                                      <p:cBhvr>
                                        <p:cTn id="20" dur="1000" fill="hold"/>
                                        <p:tgtEl>
                                          <p:spTgt spid="53"/>
                                        </p:tgtEl>
                                        <p:attrNameLst>
                                          <p:attrName>ppt_x</p:attrName>
                                        </p:attrNameLst>
                                      </p:cBhvr>
                                      <p:tavLst>
                                        <p:tav tm="0">
                                          <p:val>
                                            <p:strVal val="#ppt_x"/>
                                          </p:val>
                                        </p:tav>
                                        <p:tav tm="100000">
                                          <p:val>
                                            <p:strVal val="#ppt_x"/>
                                          </p:val>
                                        </p:tav>
                                      </p:tavLst>
                                    </p:anim>
                                    <p:anim calcmode="lin" valueType="num">
                                      <p:cBhvr>
                                        <p:cTn id="21" dur="1000" fill="hold"/>
                                        <p:tgtEl>
                                          <p:spTgt spid="5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8701"/>
                                        </p:tgtEl>
                                        <p:attrNameLst>
                                          <p:attrName>style.visibility</p:attrName>
                                        </p:attrNameLst>
                                      </p:cBhvr>
                                      <p:to>
                                        <p:strVal val="visible"/>
                                      </p:to>
                                    </p:set>
                                    <p:animEffect transition="in" filter="fade">
                                      <p:cBhvr>
                                        <p:cTn id="24" dur="1000"/>
                                        <p:tgtEl>
                                          <p:spTgt spid="28701"/>
                                        </p:tgtEl>
                                      </p:cBhvr>
                                    </p:animEffect>
                                    <p:anim calcmode="lin" valueType="num">
                                      <p:cBhvr>
                                        <p:cTn id="25" dur="1000" fill="hold"/>
                                        <p:tgtEl>
                                          <p:spTgt spid="28701"/>
                                        </p:tgtEl>
                                        <p:attrNameLst>
                                          <p:attrName>ppt_x</p:attrName>
                                        </p:attrNameLst>
                                      </p:cBhvr>
                                      <p:tavLst>
                                        <p:tav tm="0">
                                          <p:val>
                                            <p:strVal val="#ppt_x"/>
                                          </p:val>
                                        </p:tav>
                                        <p:tav tm="100000">
                                          <p:val>
                                            <p:strVal val="#ppt_x"/>
                                          </p:val>
                                        </p:tav>
                                      </p:tavLst>
                                    </p:anim>
                                    <p:anim calcmode="lin" valueType="num">
                                      <p:cBhvr>
                                        <p:cTn id="26" dur="1000" fill="hold"/>
                                        <p:tgtEl>
                                          <p:spTgt spid="2870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1000"/>
                                        <p:tgtEl>
                                          <p:spTgt spid="55"/>
                                        </p:tgtEl>
                                      </p:cBhvr>
                                    </p:animEffect>
                                    <p:anim calcmode="lin" valueType="num">
                                      <p:cBhvr>
                                        <p:cTn id="32" dur="1000" fill="hold"/>
                                        <p:tgtEl>
                                          <p:spTgt spid="55"/>
                                        </p:tgtEl>
                                        <p:attrNameLst>
                                          <p:attrName>ppt_x</p:attrName>
                                        </p:attrNameLst>
                                      </p:cBhvr>
                                      <p:tavLst>
                                        <p:tav tm="0">
                                          <p:val>
                                            <p:strVal val="#ppt_x"/>
                                          </p:val>
                                        </p:tav>
                                        <p:tav tm="100000">
                                          <p:val>
                                            <p:strVal val="#ppt_x"/>
                                          </p:val>
                                        </p:tav>
                                      </p:tavLst>
                                    </p:anim>
                                    <p:anim calcmode="lin" valueType="num">
                                      <p:cBhvr>
                                        <p:cTn id="33" dur="1000" fill="hold"/>
                                        <p:tgtEl>
                                          <p:spTgt spid="55"/>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8691"/>
                                        </p:tgtEl>
                                        <p:attrNameLst>
                                          <p:attrName>style.visibility</p:attrName>
                                        </p:attrNameLst>
                                      </p:cBhvr>
                                      <p:to>
                                        <p:strVal val="visible"/>
                                      </p:to>
                                    </p:set>
                                    <p:animEffect transition="in" filter="fade">
                                      <p:cBhvr>
                                        <p:cTn id="36" dur="1000"/>
                                        <p:tgtEl>
                                          <p:spTgt spid="28691"/>
                                        </p:tgtEl>
                                      </p:cBhvr>
                                    </p:animEffect>
                                    <p:anim calcmode="lin" valueType="num">
                                      <p:cBhvr>
                                        <p:cTn id="37" dur="1000" fill="hold"/>
                                        <p:tgtEl>
                                          <p:spTgt spid="28691"/>
                                        </p:tgtEl>
                                        <p:attrNameLst>
                                          <p:attrName>ppt_x</p:attrName>
                                        </p:attrNameLst>
                                      </p:cBhvr>
                                      <p:tavLst>
                                        <p:tav tm="0">
                                          <p:val>
                                            <p:strVal val="#ppt_x"/>
                                          </p:val>
                                        </p:tav>
                                        <p:tav tm="100000">
                                          <p:val>
                                            <p:strVal val="#ppt_x"/>
                                          </p:val>
                                        </p:tav>
                                      </p:tavLst>
                                    </p:anim>
                                    <p:anim calcmode="lin" valueType="num">
                                      <p:cBhvr>
                                        <p:cTn id="38" dur="1000" fill="hold"/>
                                        <p:tgtEl>
                                          <p:spTgt spid="2869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8681"/>
                                        </p:tgtEl>
                                        <p:attrNameLst>
                                          <p:attrName>style.visibility</p:attrName>
                                        </p:attrNameLst>
                                      </p:cBhvr>
                                      <p:to>
                                        <p:strVal val="visible"/>
                                      </p:to>
                                    </p:set>
                                    <p:animEffect transition="in" filter="fade">
                                      <p:cBhvr>
                                        <p:cTn id="48" dur="1000"/>
                                        <p:tgtEl>
                                          <p:spTgt spid="28681"/>
                                        </p:tgtEl>
                                      </p:cBhvr>
                                    </p:animEffect>
                                    <p:anim calcmode="lin" valueType="num">
                                      <p:cBhvr>
                                        <p:cTn id="49" dur="1000" fill="hold"/>
                                        <p:tgtEl>
                                          <p:spTgt spid="28681"/>
                                        </p:tgtEl>
                                        <p:attrNameLst>
                                          <p:attrName>ppt_x</p:attrName>
                                        </p:attrNameLst>
                                      </p:cBhvr>
                                      <p:tavLst>
                                        <p:tav tm="0">
                                          <p:val>
                                            <p:strVal val="#ppt_x"/>
                                          </p:val>
                                        </p:tav>
                                        <p:tav tm="100000">
                                          <p:val>
                                            <p:strVal val="#ppt_x"/>
                                          </p:val>
                                        </p:tav>
                                      </p:tavLst>
                                    </p:anim>
                                    <p:anim calcmode="lin" valueType="num">
                                      <p:cBhvr>
                                        <p:cTn id="50" dur="1000" fill="hold"/>
                                        <p:tgtEl>
                                          <p:spTgt spid="2868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fade">
                                      <p:cBhvr>
                                        <p:cTn id="53" dur="1000"/>
                                        <p:tgtEl>
                                          <p:spTgt spid="52"/>
                                        </p:tgtEl>
                                      </p:cBhvr>
                                    </p:animEffect>
                                    <p:anim calcmode="lin" valueType="num">
                                      <p:cBhvr>
                                        <p:cTn id="54" dur="1000" fill="hold"/>
                                        <p:tgtEl>
                                          <p:spTgt spid="52"/>
                                        </p:tgtEl>
                                        <p:attrNameLst>
                                          <p:attrName>ppt_x</p:attrName>
                                        </p:attrNameLst>
                                      </p:cBhvr>
                                      <p:tavLst>
                                        <p:tav tm="0">
                                          <p:val>
                                            <p:strVal val="#ppt_x"/>
                                          </p:val>
                                        </p:tav>
                                        <p:tav tm="100000">
                                          <p:val>
                                            <p:strVal val="#ppt_x"/>
                                          </p:val>
                                        </p:tav>
                                      </p:tavLst>
                                    </p:anim>
                                    <p:anim calcmode="lin" valueType="num">
                                      <p:cBhvr>
                                        <p:cTn id="55"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theme/theme1.xml><?xml version="1.0" encoding="utf-8"?>
<a:theme xmlns:a="http://schemas.openxmlformats.org/drawingml/2006/main" name="1_Office 主题">
  <a:themeElements>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1_Office 主题">
  <a:themeElements>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1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2_Office 主题">
  <a:themeElements>
    <a:clrScheme name="1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2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3_Office 主题">
  <a:themeElements>
    <a:clrScheme name="1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4_Office 主题">
  <a:themeElements>
    <a:clrScheme name="1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4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5_Office 主题">
  <a:themeElements>
    <a:clrScheme name="1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5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主题">
  <a:themeElements>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主题">
  <a:themeElements>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Office 主题">
  <a:themeElements>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8_Office 主题">
  <a:themeElements>
    <a:clrScheme name="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9_Office 主题">
  <a:themeElements>
    <a:clrScheme name="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0_Office 主题">
  <a:themeElements>
    <a:clrScheme name="1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1625</Words>
  <Application>Microsoft Office PowerPoint</Application>
  <PresentationFormat>宽屏</PresentationFormat>
  <Paragraphs>188</Paragraphs>
  <Slides>22</Slides>
  <Notes>22</Notes>
  <HiddenSlides>0</HiddenSlides>
  <MMClips>0</MMClips>
  <ScaleCrop>false</ScaleCrop>
  <HeadingPairs>
    <vt:vector size="6" baseType="variant">
      <vt:variant>
        <vt:lpstr>已用的字体</vt:lpstr>
      </vt:variant>
      <vt:variant>
        <vt:i4>8</vt:i4>
      </vt:variant>
      <vt:variant>
        <vt:lpstr>主题</vt:lpstr>
      </vt:variant>
      <vt:variant>
        <vt:i4>14</vt:i4>
      </vt:variant>
      <vt:variant>
        <vt:lpstr>幻灯片标题</vt:lpstr>
      </vt:variant>
      <vt:variant>
        <vt:i4>22</vt:i4>
      </vt:variant>
    </vt:vector>
  </HeadingPairs>
  <TitlesOfParts>
    <vt:vector size="44" baseType="lpstr">
      <vt:lpstr>宋体</vt:lpstr>
      <vt:lpstr>微软雅黑</vt:lpstr>
      <vt:lpstr>幼圆</vt:lpstr>
      <vt:lpstr>Arial</vt:lpstr>
      <vt:lpstr>Calibri</vt:lpstr>
      <vt:lpstr>Calibri Light</vt:lpstr>
      <vt:lpstr>Gulim</vt:lpstr>
      <vt:lpstr>Impact</vt:lpstr>
      <vt:lpstr>1_Office 主题</vt:lpstr>
      <vt:lpstr>Office 主题</vt:lpstr>
      <vt:lpstr>3_Office 主题</vt:lpstr>
      <vt:lpstr>4_Office 主题</vt:lpstr>
      <vt:lpstr>6_Office 主题</vt:lpstr>
      <vt:lpstr>7_Office 主题</vt:lpstr>
      <vt:lpstr>8_Office 主题</vt:lpstr>
      <vt:lpstr>9_Office 主题</vt:lpstr>
      <vt:lpstr>10_Office 主题</vt:lpstr>
      <vt:lpstr>11_Office 主题</vt:lpstr>
      <vt:lpstr>12_Office 主题</vt:lpstr>
      <vt:lpstr>13_Office 主题</vt:lpstr>
      <vt:lpstr>14_Office 主题</vt:lpstr>
      <vt:lpstr>15_Office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2015-09-07T14:37:00Z</dcterms:created>
  <dcterms:modified xsi:type="dcterms:W3CDTF">2021-01-05T11:17:04Z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