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8" r:id="rId5"/>
    <p:sldId id="259" r:id="rId6"/>
    <p:sldId id="267" r:id="rId7"/>
    <p:sldId id="274" r:id="rId8"/>
    <p:sldId id="265" r:id="rId9"/>
    <p:sldId id="260" r:id="rId10"/>
    <p:sldId id="261" r:id="rId11"/>
    <p:sldId id="285" r:id="rId12"/>
    <p:sldId id="262" r:id="rId13"/>
    <p:sldId id="263" r:id="rId14"/>
    <p:sldId id="266" r:id="rId15"/>
    <p:sldId id="269" r:id="rId16"/>
    <p:sldId id="268" r:id="rId17"/>
    <p:sldId id="286" r:id="rId18"/>
    <p:sldId id="271" r:id="rId19"/>
    <p:sldId id="277" r:id="rId20"/>
    <p:sldId id="272" r:id="rId21"/>
    <p:sldId id="273" r:id="rId22"/>
    <p:sldId id="275" r:id="rId23"/>
    <p:sldId id="287" r:id="rId24"/>
    <p:sldId id="278" r:id="rId25"/>
    <p:sldId id="279" r:id="rId26"/>
    <p:sldId id="281" r:id="rId27"/>
    <p:sldId id="280" r:id="rId28"/>
    <p:sldId id="288" r:id="rId29"/>
  </p:sldIdLst>
  <p:sldSz cx="9144000" cy="5143500" type="screen16x9"/>
  <p:notesSz cx="6858000" cy="9144000"/>
  <p:custDataLst>
    <p:tags r:id="rId3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1062" y="-102"/>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2B6865-11CF-484D-ADBA-9CEDCD97F203}"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851C4-583A-42D5-A50C-3C18E96CDDE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TextEdit="1"/>
          </p:cNvSpPr>
          <p:nvPr>
            <p:ph type="sldImg"/>
          </p:nvPr>
        </p:nvSpPr>
        <p:spPr bwMode="auto">
          <a:noFill/>
          <a:ln>
            <a:solidFill>
              <a:srgbClr val="000000"/>
            </a:solidFill>
            <a:miter lim="800000"/>
          </a:ln>
        </p:spPr>
      </p:sp>
      <p:sp>
        <p:nvSpPr>
          <p:cNvPr id="79874"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noTextEdit="1"/>
          </p:cNvSpPr>
          <p:nvPr>
            <p:ph type="sldImg"/>
          </p:nvPr>
        </p:nvSpPr>
        <p:spPr bwMode="auto">
          <a:noFill/>
          <a:ln>
            <a:solidFill>
              <a:srgbClr val="000000"/>
            </a:solidFill>
            <a:miter lim="800000"/>
          </a:ln>
        </p:spPr>
      </p:sp>
      <p:sp>
        <p:nvSpPr>
          <p:cNvPr id="83970" name="备注占位符 2"/>
          <p:cNvSpPr>
            <a:spLocks noGrp="1"/>
          </p:cNvSpPr>
          <p:nvPr>
            <p:ph type="body" idx="1"/>
          </p:nvPr>
        </p:nvSpPr>
        <p:spPr bwMode="auto">
          <a:noFill/>
        </p:spPr>
        <p:txBody>
          <a:bodyPr anchor="ctr"/>
          <a:lstStyle/>
          <a:p>
            <a:pPr defTabSz="914400" eaLnBrk="1" hangingPunct="1"/>
            <a:endParaRPr lang="zh-CN" altLang="en-US"/>
          </a:p>
        </p:txBody>
      </p:sp>
      <p:sp>
        <p:nvSpPr>
          <p:cNvPr id="83971"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0" fontAlgn="auto" latinLnBrk="0" hangingPunct="0">
              <a:lnSpc>
                <a:spcPct val="100000"/>
              </a:lnSpc>
              <a:spcBef>
                <a:spcPts val="0"/>
              </a:spcBef>
              <a:spcAft>
                <a:spcPts val="0"/>
              </a:spcAft>
              <a:buClrTx/>
              <a:buSzTx/>
              <a:buFont typeface="Arial" panose="020B0604020202020204" pitchFamily="34" charset="0"/>
              <a:buNone/>
              <a:defRPr/>
            </a:pPr>
            <a:fld id="{174C496A-C1F9-473A-BA66-529207D8B931}" type="slidenum">
              <a:rPr kumimoji="0" lang="zh-CN" altLang="en-US" sz="1200" b="0" i="0" u="none" strike="noStrike" kern="1200" cap="none" spc="0" normalizeH="0" baseline="0" noProof="0">
                <a:ln>
                  <a:noFill/>
                </a:ln>
                <a:solidFill>
                  <a:prstClr val="black"/>
                </a:solidFill>
                <a:effectLst/>
                <a:uLnTx/>
                <a:uFillTx/>
                <a:latin typeface="等线" panose="02010600030101010101" charset="-122"/>
                <a:ea typeface="宋体" panose="02010600030101010101" pitchFamily="2" charset="-122"/>
                <a:cs typeface="+mn-cs"/>
              </a:rPr>
              <a:t>12</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幻灯片图像占位符 1"/>
          <p:cNvSpPr>
            <a:spLocks noGrp="1" noRot="1" noChangeAspect="1"/>
          </p:cNvSpPr>
          <p:nvPr>
            <p:ph type="sldImg"/>
          </p:nvPr>
        </p:nvSpPr>
        <p:spPr bwMode="auto">
          <a:noFill/>
          <a:ln>
            <a:solidFill>
              <a:srgbClr val="000000"/>
            </a:solidFill>
            <a:miter lim="800000"/>
          </a:ln>
        </p:spPr>
      </p:sp>
      <p:sp>
        <p:nvSpPr>
          <p:cNvPr id="45058"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3FD106BD-0A98-43A6-817D-1A9962EE1F9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幻灯片图像占位符 1"/>
          <p:cNvSpPr>
            <a:spLocks noGrp="1" noRot="1" noChangeAspect="1"/>
          </p:cNvSpPr>
          <p:nvPr>
            <p:ph type="sldImg"/>
          </p:nvPr>
        </p:nvSpPr>
        <p:spPr bwMode="auto">
          <a:noFill/>
          <a:ln>
            <a:solidFill>
              <a:srgbClr val="000000"/>
            </a:solidFill>
            <a:miter lim="800000"/>
          </a:ln>
        </p:spPr>
      </p:sp>
      <p:sp>
        <p:nvSpPr>
          <p:cNvPr id="67586"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9DEF712-DD0B-453D-8F71-22A3C69A40E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57346"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a:p>
        </p:txBody>
      </p:sp>
      <p:sp>
        <p:nvSpPr>
          <p:cNvPr id="74755" name="灯片编号占位符 3"/>
          <p:cNvSpPr txBox="1">
            <a:spLocks noGrp="1"/>
          </p:cNvSpPr>
          <p:nvPr/>
        </p:nvSpPr>
        <p:spPr bwMode="auto">
          <a:xfrm>
            <a:off x="3884613" y="8685213"/>
            <a:ext cx="2971800" cy="458787"/>
          </a:xfrm>
          <a:prstGeom prst="rect">
            <a:avLst/>
          </a:prstGeom>
          <a:noFill/>
          <a:ln>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defRPr/>
            </a:pPr>
            <a:fld id="{B5667BE3-E335-489E-BE2C-74094095E20E}" type="slidenum">
              <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t>15</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TextEdit="1"/>
          </p:cNvSpPr>
          <p:nvPr>
            <p:ph type="sldImg"/>
          </p:nvPr>
        </p:nvSpPr>
        <p:spPr bwMode="auto">
          <a:noFill/>
          <a:ln>
            <a:solidFill>
              <a:srgbClr val="000000"/>
            </a:solidFill>
            <a:miter lim="800000"/>
          </a:ln>
        </p:spPr>
      </p:sp>
      <p:sp>
        <p:nvSpPr>
          <p:cNvPr id="38914"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7877438-1A4B-4E47-B565-F76AA91B11E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5302ACE0-6DD6-401C-96F1-FD92681A6A0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p:spPr>
      </p:sp>
      <p:sp>
        <p:nvSpPr>
          <p:cNvPr id="49154" name="备注占位符 2"/>
          <p:cNvSpPr>
            <a:spLocks noGrp="1"/>
          </p:cNvSpPr>
          <p:nvPr>
            <p:ph type="body" idx="1"/>
          </p:nvPr>
        </p:nvSpPr>
        <p:spPr bwMode="auto">
          <a:xfrm>
            <a:off x="685800" y="4400550"/>
            <a:ext cx="5486400" cy="3600450"/>
          </a:xfrm>
          <a:noFill/>
        </p:spPr>
        <p:txBody>
          <a:bodyPr/>
          <a:lstStyle/>
          <a:p>
            <a:pPr defTabSz="914400" eaLnBrk="1" hangingPunct="1">
              <a:spcBef>
                <a:spcPct val="0"/>
              </a:spcBef>
            </a:pPr>
            <a:endParaRPr lang="zh-CN" altLang="en-US"/>
          </a:p>
        </p:txBody>
      </p:sp>
      <p:sp>
        <p:nvSpPr>
          <p:cNvPr id="37891" name="灯片编号占位符 3"/>
          <p:cNvSpPr txBox="1">
            <a:spLocks noGrp="1"/>
          </p:cNvSpPr>
          <p:nvPr/>
        </p:nvSpPr>
        <p:spPr bwMode="auto">
          <a:xfrm>
            <a:off x="3884613" y="8685213"/>
            <a:ext cx="2971800" cy="458787"/>
          </a:xfrm>
          <a:prstGeom prst="rect">
            <a:avLst/>
          </a:prstGeom>
          <a:noFill/>
          <a:ln>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defRPr/>
            </a:pPr>
            <a:fld id="{62F5C956-77DD-46DB-A340-0DE919E4CD13}" type="slidenum">
              <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t>20</a:t>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ln>
        </p:spPr>
      </p:sp>
      <p:sp>
        <p:nvSpPr>
          <p:cNvPr id="9216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noTextEdit="1"/>
          </p:cNvSpPr>
          <p:nvPr>
            <p:ph type="sldImg"/>
          </p:nvPr>
        </p:nvSpPr>
        <p:spPr bwMode="auto">
          <a:noFill/>
          <a:ln>
            <a:solidFill>
              <a:srgbClr val="000000"/>
            </a:solidFill>
            <a:miter lim="800000"/>
          </a:ln>
        </p:spPr>
      </p:sp>
      <p:sp>
        <p:nvSpPr>
          <p:cNvPr id="86018" name="备注占位符 2"/>
          <p:cNvSpPr>
            <a:spLocks noGrp="1"/>
          </p:cNvSpPr>
          <p:nvPr>
            <p:ph type="body" idx="1"/>
          </p:nvPr>
        </p:nvSpPr>
        <p:spPr bwMode="auto">
          <a:noFill/>
        </p:spPr>
        <p:txBody>
          <a:bodyPr/>
          <a:lstStyle/>
          <a:p>
            <a:pPr defTabSz="914400">
              <a:spcBef>
                <a:spcPct val="0"/>
              </a:spcBef>
            </a:pPr>
            <a:endParaRPr lang="zh-CN" altLang="en-US"/>
          </a:p>
        </p:txBody>
      </p:sp>
      <p:sp>
        <p:nvSpPr>
          <p:cNvPr id="86019"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defRPr/>
            </a:pPr>
            <a:fld id="{F1CAE1B0-FBEB-4294-AC0E-7771A83DB13D}"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23</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ln>
        </p:spPr>
      </p:sp>
      <p:sp>
        <p:nvSpPr>
          <p:cNvPr id="9216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ln>
        </p:spPr>
      </p:sp>
      <p:sp>
        <p:nvSpPr>
          <p:cNvPr id="9216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ln>
        </p:spPr>
      </p:sp>
      <p:sp>
        <p:nvSpPr>
          <p:cNvPr id="88066" name="备注占位符 2"/>
          <p:cNvSpPr>
            <a:spLocks noGrp="1"/>
          </p:cNvSpPr>
          <p:nvPr>
            <p:ph type="body" idx="1"/>
          </p:nvPr>
        </p:nvSpPr>
        <p:spPr bwMode="auto">
          <a:noFill/>
        </p:spPr>
        <p:txBody>
          <a:bodyPr/>
          <a:lstStyle/>
          <a:p>
            <a:pPr defTabSz="914400">
              <a:spcBef>
                <a:spcPct val="0"/>
              </a:spcBef>
            </a:pPr>
            <a:endParaRPr lang="zh-CN" altLang="en-US"/>
          </a:p>
        </p:txBody>
      </p:sp>
      <p:sp>
        <p:nvSpPr>
          <p:cNvPr id="880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defRPr/>
            </a:pPr>
            <a:fld id="{B021DE3C-A6D2-4831-AAF3-BFF747F44D57}"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t>26</a:t>
            </a:fld>
            <a:endParaRPr kumimoji="0" lang="en-US" altLang="zh-CN"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A851C4-583A-42D5-A50C-3C18E96CDDE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TextEdit="1"/>
          </p:cNvSpPr>
          <p:nvPr>
            <p:ph type="sldImg"/>
          </p:nvPr>
        </p:nvSpPr>
        <p:spPr bwMode="auto">
          <a:noFill/>
          <a:ln>
            <a:solidFill>
              <a:srgbClr val="000000"/>
            </a:solidFill>
            <a:miter lim="800000"/>
          </a:ln>
        </p:spPr>
      </p:sp>
      <p:sp>
        <p:nvSpPr>
          <p:cNvPr id="47106"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FD14312-DD56-4EB8-A484-0D627E30F9A5}"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TextEdit="1"/>
          </p:cNvSpPr>
          <p:nvPr>
            <p:ph type="sldImg"/>
          </p:nvPr>
        </p:nvSpPr>
        <p:spPr bwMode="auto">
          <a:noFill/>
          <a:ln>
            <a:solidFill>
              <a:srgbClr val="000000"/>
            </a:solidFill>
            <a:miter lim="800000"/>
          </a:ln>
        </p:spPr>
      </p:sp>
      <p:sp>
        <p:nvSpPr>
          <p:cNvPr id="9216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ln>
        </p:spPr>
      </p:sp>
      <p:sp>
        <p:nvSpPr>
          <p:cNvPr id="6144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C9D1E306-1A25-48F5-8199-41ED57509B1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2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3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4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5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6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7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8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9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0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1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2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3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4_图片与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902" y="205620"/>
            <a:ext cx="8230197" cy="857250"/>
          </a:xfrm>
          <a:prstGeom prst="rect">
            <a:avLst/>
          </a:prstGeom>
        </p:spPr>
        <p:txBody>
          <a:bodyPr/>
          <a:lstStyle/>
          <a:p>
            <a:r>
              <a:rPr lang="en-US" altLang="zh-CN"/>
              <a:t>Click to edit Master title style</a:t>
            </a:r>
            <a:endParaRPr lang="zh-CN" altLang="en-US"/>
          </a:p>
        </p:txBody>
      </p:sp>
      <p:sp>
        <p:nvSpPr>
          <p:cNvPr id="3" name="Content Placeholder 2"/>
          <p:cNvSpPr>
            <a:spLocks noGrp="1"/>
          </p:cNvSpPr>
          <p:nvPr>
            <p:ph idx="1"/>
          </p:nvPr>
        </p:nvSpPr>
        <p:spPr>
          <a:xfrm>
            <a:off x="456902" y="1200452"/>
            <a:ext cx="8230197" cy="3394227"/>
          </a:xfrm>
          <a:prstGeom prst="rect">
            <a:avLst/>
          </a:prstGeo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A7640401-783F-4614-9D84-2BD3583E6133}" type="datetimeFigureOut">
              <a:rPr kumimoji="0" lang="zh-CN" altLang="en-US" sz="1350" b="0" i="0" u="none" strike="noStrike" kern="1200" cap="none" spc="0" normalizeH="0" baseline="0" noProof="0" smtClean="0">
                <a:ln>
                  <a:noFill/>
                </a:ln>
                <a:solidFill>
                  <a:srgbClr val="000000"/>
                </a:solidFill>
                <a:effectLst/>
                <a:uLnTx/>
                <a:uFillTx/>
                <a:latin typeface="Arial" panose="020B0604020202020204"/>
                <a:ea typeface="微软雅黑" panose="020B0503020204020204" charset="-122"/>
                <a:cs typeface="+mn-cs"/>
              </a:rPr>
              <a:t>2021/1/5</a:t>
            </a:fld>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2769D2F0-BC39-4406-9F6B-ADBE4CCBE1F7}" type="slidenum">
              <a:rPr kumimoji="0" lang="zh-CN" altLang="en-US" sz="1350" b="0" i="0" u="none" strike="noStrike" kern="1200" cap="none" spc="0" normalizeH="0" baseline="0" noProof="0" smtClean="0">
                <a:ln>
                  <a:noFill/>
                </a:ln>
                <a:solidFill>
                  <a:srgbClr val="000000"/>
                </a:solidFill>
                <a:effectLst/>
                <a:uLnTx/>
                <a:uFillTx/>
                <a:latin typeface="Arial" panose="020B0604020202020204"/>
                <a:ea typeface="微软雅黑" panose="020B0503020204020204" charset="-122"/>
                <a:cs typeface="+mn-cs"/>
              </a:rPr>
              <a:t>‹#›</a:t>
            </a:fld>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FD0BEA1-DBA0-4CB4-8B55-64C9F20668BF}" type="datetimeFigureOut">
              <a:rPr lang="zh-CN" altLang="en-US" smtClean="0"/>
              <a:t>2021/1/5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F46E994-C476-4311-BBBD-B4B633530ED5}"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1.jpe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FD0BEA1-DBA0-4CB4-8B55-64C9F20668BF}" type="datetimeFigureOut">
              <a:rPr lang="zh-CN" altLang="en-US" smtClean="0"/>
              <a:t>2021/1/5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F46E994-C476-4311-BBBD-B4B633530ED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a:spLocks noChangeArrowheads="1"/>
          </p:cNvSpPr>
          <p:nvPr userDrawn="1"/>
        </p:nvSpPr>
        <p:spPr bwMode="auto">
          <a:xfrm>
            <a:off x="0" y="240394"/>
            <a:ext cx="574860" cy="582083"/>
          </a:xfrm>
          <a:prstGeom prst="rect">
            <a:avLst/>
          </a:prstGeom>
          <a:solidFill>
            <a:schemeClr val="tx2"/>
          </a:solidFill>
          <a:ln w="25400" algn="ctr">
            <a:noFill/>
            <a:miter lim="800000"/>
          </a:ln>
        </p:spPr>
        <p:txBody>
          <a:bodyPr anchor="ctr"/>
          <a:lstStyle/>
          <a:p>
            <a:pPr marL="0" marR="0" lvl="0" indent="0" algn="ctr"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032" name="Group 8"/>
          <p:cNvGrpSpPr/>
          <p:nvPr userDrawn="1"/>
        </p:nvGrpSpPr>
        <p:grpSpPr bwMode="auto">
          <a:xfrm>
            <a:off x="643545" y="240393"/>
            <a:ext cx="1514046" cy="615346"/>
            <a:chOff x="431" y="159"/>
            <a:chExt cx="1014" cy="407"/>
          </a:xfrm>
        </p:grpSpPr>
        <p:sp>
          <p:nvSpPr>
            <p:cNvPr id="1030" name="TextBox 3"/>
            <p:cNvSpPr txBox="1">
              <a:spLocks noChangeArrowheads="1"/>
            </p:cNvSpPr>
            <p:nvPr userDrawn="1"/>
          </p:nvSpPr>
          <p:spPr bwMode="auto">
            <a:xfrm>
              <a:off x="431" y="159"/>
              <a:ext cx="998" cy="233"/>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zh-CN" altLang="en-US" sz="169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输入你的标题</a:t>
              </a:r>
            </a:p>
          </p:txBody>
        </p:sp>
        <p:sp>
          <p:nvSpPr>
            <p:cNvPr id="1031" name="TextBox 4"/>
            <p:cNvSpPr txBox="1">
              <a:spLocks noChangeArrowheads="1"/>
            </p:cNvSpPr>
            <p:nvPr userDrawn="1"/>
          </p:nvSpPr>
          <p:spPr bwMode="auto">
            <a:xfrm>
              <a:off x="447" y="352"/>
              <a:ext cx="998" cy="214"/>
            </a:xfrm>
            <a:prstGeom prst="rect">
              <a:avLst/>
            </a:prstGeom>
            <a:noFill/>
            <a:ln w="9525">
              <a:noFill/>
              <a:miter lim="800000"/>
            </a:ln>
          </p:spPr>
          <p:txBody>
            <a:bodyPr>
              <a:spAutoFit/>
            </a:bodyPr>
            <a:lstStyle/>
            <a:p>
              <a:pPr marL="0" marR="0" lvl="0" indent="0" algn="l" defTabSz="859790" rtl="0" eaLnBrk="1" fontAlgn="base" latinLnBrk="0" hangingPunct="1">
                <a:lnSpc>
                  <a:spcPct val="100000"/>
                </a:lnSpc>
                <a:spcBef>
                  <a:spcPct val="0"/>
                </a:spcBef>
                <a:spcAft>
                  <a:spcPct val="0"/>
                </a:spcAft>
                <a:buClrTx/>
                <a:buSzTx/>
                <a:buFontTx/>
                <a:buNone/>
                <a:defRPr/>
              </a:pPr>
              <a:r>
                <a:rPr kumimoji="0" lang="en-US" altLang="zh-CN" sz="150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Add your title</a:t>
              </a:r>
              <a:endParaRPr kumimoji="0" lang="zh-CN" altLang="en-US" sz="150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endParaRPr>
            </a:p>
          </p:txBody>
        </p:sp>
      </p:grpSp>
      <p:sp>
        <p:nvSpPr>
          <p:cNvPr id="2" name="Line 10"/>
          <p:cNvSpPr>
            <a:spLocks noChangeShapeType="1"/>
          </p:cNvSpPr>
          <p:nvPr userDrawn="1"/>
        </p:nvSpPr>
        <p:spPr bwMode="auto">
          <a:xfrm>
            <a:off x="2200891" y="719667"/>
            <a:ext cx="6943109" cy="0"/>
          </a:xfrm>
          <a:prstGeom prst="line">
            <a:avLst/>
          </a:prstGeom>
          <a:noFill/>
          <a:ln w="9525">
            <a:solidFill>
              <a:schemeClr val="tx2"/>
            </a:solidFill>
            <a:round/>
          </a:ln>
          <a:effec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pic>
        <p:nvPicPr>
          <p:cNvPr id="10" name="图片 9"/>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6899686" y="-45203"/>
            <a:ext cx="2095913" cy="1175238"/>
          </a:xfrm>
          <a:prstGeom prst="rect">
            <a:avLst/>
          </a:prstGeom>
        </p:spPr>
      </p:pic>
      <p:pic>
        <p:nvPicPr>
          <p:cNvPr id="12" name="图片 11"/>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12324" y="444356"/>
            <a:ext cx="637116" cy="82276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dissolve">
                                      <p:cBhvr>
                                        <p:cTn id="10" dur="500"/>
                                        <p:tgtEl>
                                          <p:spTgt spid="1032"/>
                                        </p:tgtEl>
                                      </p:cBhvr>
                                    </p:animEffect>
                                  </p:childTnLst>
                                </p:cTn>
                              </p:par>
                              <p:par>
                                <p:cTn id="11" presetID="22" presetClass="entr" presetSubtype="8"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txStyles>
    <p:titleStyle>
      <a:lvl1pPr algn="ctr" defTabSz="909320" rtl="0" eaLnBrk="0" fontAlgn="base" hangingPunct="0">
        <a:spcBef>
          <a:spcPct val="0"/>
        </a:spcBef>
        <a:spcAft>
          <a:spcPct val="0"/>
        </a:spcAft>
        <a:defRPr sz="4420" kern="1200">
          <a:solidFill>
            <a:schemeClr val="tx1"/>
          </a:solidFill>
          <a:latin typeface="+mj-lt"/>
          <a:ea typeface="+mj-ea"/>
          <a:cs typeface="+mj-cs"/>
        </a:defRPr>
      </a:lvl1pPr>
      <a:lvl2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charset="-122"/>
        </a:defRPr>
      </a:lvl2pPr>
      <a:lvl3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charset="-122"/>
        </a:defRPr>
      </a:lvl3pPr>
      <a:lvl4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charset="-122"/>
        </a:defRPr>
      </a:lvl4pPr>
      <a:lvl5pPr algn="ctr" defTabSz="909320" rtl="0" eaLnBrk="0" fontAlgn="base" hangingPunct="0">
        <a:spcBef>
          <a:spcPct val="0"/>
        </a:spcBef>
        <a:spcAft>
          <a:spcPct val="0"/>
        </a:spcAft>
        <a:defRPr sz="4420">
          <a:solidFill>
            <a:schemeClr val="tx1"/>
          </a:solidFill>
          <a:latin typeface="Arial" panose="020B0604020202020204" pitchFamily="34" charset="0"/>
          <a:ea typeface="微软雅黑" panose="020B050302020402020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anose="020B050302020402020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anose="020B050302020402020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anose="020B050302020402020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anose="020B0503020204020204" charset="-122"/>
        </a:defRPr>
      </a:lvl9pPr>
    </p:titleStyle>
    <p:bodyStyle>
      <a:lvl1pPr marL="340360" indent="-340360" algn="l" defTabSz="90932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eaLnBrk="0" fontAlgn="base" hangingPunct="0">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eaLnBrk="0" fontAlgn="base" hangingPunct="0">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eaLnBrk="0" fontAlgn="base" hangingPunct="0">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eaLnBrk="0" fontAlgn="base" hangingPunct="0">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10590"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10590" rtl="0" eaLnBrk="1" latinLnBrk="0" hangingPunct="1">
        <a:defRPr sz="1785" kern="1200">
          <a:solidFill>
            <a:schemeClr val="tx1"/>
          </a:solidFill>
          <a:latin typeface="+mn-lt"/>
          <a:ea typeface="+mn-ea"/>
          <a:cs typeface="+mn-cs"/>
        </a:defRPr>
      </a:lvl1pPr>
      <a:lvl2pPr marL="455295" algn="l" defTabSz="910590" rtl="0" eaLnBrk="1" latinLnBrk="0" hangingPunct="1">
        <a:defRPr sz="1785" kern="1200">
          <a:solidFill>
            <a:schemeClr val="tx1"/>
          </a:solidFill>
          <a:latin typeface="+mn-lt"/>
          <a:ea typeface="+mn-ea"/>
          <a:cs typeface="+mn-cs"/>
        </a:defRPr>
      </a:lvl2pPr>
      <a:lvl3pPr marL="910590" algn="l" defTabSz="910590" rtl="0" eaLnBrk="1" latinLnBrk="0" hangingPunct="1">
        <a:defRPr sz="1785" kern="1200">
          <a:solidFill>
            <a:schemeClr val="tx1"/>
          </a:solidFill>
          <a:latin typeface="+mn-lt"/>
          <a:ea typeface="+mn-ea"/>
          <a:cs typeface="+mn-cs"/>
        </a:defRPr>
      </a:lvl3pPr>
      <a:lvl4pPr marL="1365250" algn="l" defTabSz="910590" rtl="0" eaLnBrk="1" latinLnBrk="0" hangingPunct="1">
        <a:defRPr sz="1785" kern="1200">
          <a:solidFill>
            <a:schemeClr val="tx1"/>
          </a:solidFill>
          <a:latin typeface="+mn-lt"/>
          <a:ea typeface="+mn-ea"/>
          <a:cs typeface="+mn-cs"/>
        </a:defRPr>
      </a:lvl4pPr>
      <a:lvl5pPr marL="1820545" algn="l" defTabSz="910590" rtl="0" eaLnBrk="1" latinLnBrk="0" hangingPunct="1">
        <a:defRPr sz="1785" kern="1200">
          <a:solidFill>
            <a:schemeClr val="tx1"/>
          </a:solidFill>
          <a:latin typeface="+mn-lt"/>
          <a:ea typeface="+mn-ea"/>
          <a:cs typeface="+mn-cs"/>
        </a:defRPr>
      </a:lvl5pPr>
      <a:lvl6pPr marL="2275840" algn="l" defTabSz="910590" rtl="0" eaLnBrk="1" latinLnBrk="0" hangingPunct="1">
        <a:defRPr sz="1785" kern="1200">
          <a:solidFill>
            <a:schemeClr val="tx1"/>
          </a:solidFill>
          <a:latin typeface="+mn-lt"/>
          <a:ea typeface="+mn-ea"/>
          <a:cs typeface="+mn-cs"/>
        </a:defRPr>
      </a:lvl6pPr>
      <a:lvl7pPr marL="2731135" algn="l" defTabSz="910590" rtl="0" eaLnBrk="1" latinLnBrk="0" hangingPunct="1">
        <a:defRPr sz="1785" kern="1200">
          <a:solidFill>
            <a:schemeClr val="tx1"/>
          </a:solidFill>
          <a:latin typeface="+mn-lt"/>
          <a:ea typeface="+mn-ea"/>
          <a:cs typeface="+mn-cs"/>
        </a:defRPr>
      </a:lvl7pPr>
      <a:lvl8pPr marL="3185795" algn="l" defTabSz="910590" rtl="0" eaLnBrk="1" latinLnBrk="0" hangingPunct="1">
        <a:defRPr sz="1785" kern="1200">
          <a:solidFill>
            <a:schemeClr val="tx1"/>
          </a:solidFill>
          <a:latin typeface="+mn-lt"/>
          <a:ea typeface="+mn-ea"/>
          <a:cs typeface="+mn-cs"/>
        </a:defRPr>
      </a:lvl8pPr>
      <a:lvl9pPr marL="3641090" algn="l" defTabSz="910590" rtl="0" eaLnBrk="1" latinLnBrk="0" hangingPunct="1">
        <a:defRPr sz="17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456" y="2166902"/>
            <a:ext cx="5116831" cy="286915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sp>
        <p:nvSpPr>
          <p:cNvPr id="8" name="文本框 7"/>
          <p:cNvSpPr txBox="1"/>
          <p:nvPr/>
        </p:nvSpPr>
        <p:spPr>
          <a:xfrm>
            <a:off x="1570945" y="1076525"/>
            <a:ext cx="7334059" cy="707886"/>
          </a:xfrm>
          <a:prstGeom prst="rect">
            <a:avLst/>
          </a:prstGeom>
          <a:noFill/>
        </p:spPr>
        <p:txBody>
          <a:bodyPr wrap="none" rtlCol="0">
            <a:spAutoFit/>
          </a:bodyPr>
          <a:lstStyle/>
          <a:p>
            <a:r>
              <a:rPr lang="zh-CN" altLang="en-US" sz="4000" b="1" dirty="0">
                <a:solidFill>
                  <a:srgbClr val="488410"/>
                </a:solidFill>
                <a:latin typeface="微软雅黑" panose="020B0503020204020204" charset="-122"/>
                <a:ea typeface="微软雅黑" panose="020B0503020204020204" charset="-122"/>
              </a:rPr>
              <a:t>学校校园知识竞赛活动</a:t>
            </a:r>
            <a:r>
              <a:rPr lang="en-US" altLang="zh-CN" sz="4000" b="1" dirty="0">
                <a:solidFill>
                  <a:srgbClr val="488410"/>
                </a:solidFill>
                <a:latin typeface="微软雅黑" panose="020B0503020204020204" charset="-122"/>
                <a:ea typeface="微软雅黑" panose="020B0503020204020204" charset="-122"/>
              </a:rPr>
              <a:t>PPT</a:t>
            </a:r>
            <a:r>
              <a:rPr lang="zh-CN" altLang="en-US" sz="4000" b="1" dirty="0">
                <a:solidFill>
                  <a:srgbClr val="488410"/>
                </a:solidFill>
                <a:latin typeface="微软雅黑" panose="020B0503020204020204" charset="-122"/>
                <a:ea typeface="微软雅黑" panose="020B0503020204020204" charset="-122"/>
              </a:rPr>
              <a:t>模板</a:t>
            </a:r>
          </a:p>
        </p:txBody>
      </p:sp>
      <p:sp>
        <p:nvSpPr>
          <p:cNvPr id="9" name="文本框 8"/>
          <p:cNvSpPr txBox="1"/>
          <p:nvPr/>
        </p:nvSpPr>
        <p:spPr>
          <a:xfrm>
            <a:off x="6743836" y="4412280"/>
            <a:ext cx="2258953" cy="584775"/>
          </a:xfrm>
          <a:prstGeom prst="rect">
            <a:avLst/>
          </a:prstGeom>
          <a:noFill/>
        </p:spPr>
        <p:txBody>
          <a:bodyPr wrap="none" rtlCol="0">
            <a:spAutoFit/>
          </a:bodyPr>
          <a:lstStyle/>
          <a:p>
            <a:pPr algn="ctr"/>
            <a:r>
              <a:rPr lang="zh-CN" altLang="en-US" sz="1600" b="1">
                <a:solidFill>
                  <a:srgbClr val="488410"/>
                </a:solidFill>
                <a:latin typeface="微软雅黑" panose="020B0503020204020204" charset="-122"/>
                <a:ea typeface="微软雅黑" panose="020B0503020204020204" charset="-122"/>
              </a:rPr>
              <a:t>汇报人：</a:t>
            </a:r>
            <a:r>
              <a:rPr lang="en-US" altLang="zh-CN" sz="1600" b="1">
                <a:solidFill>
                  <a:srgbClr val="488410"/>
                </a:solidFill>
                <a:latin typeface="微软雅黑" panose="020B0503020204020204" charset="-122"/>
                <a:ea typeface="微软雅黑" panose="020B0503020204020204" charset="-122"/>
              </a:rPr>
              <a:t>xiazaii</a:t>
            </a:r>
          </a:p>
          <a:p>
            <a:pPr algn="ctr"/>
            <a:r>
              <a:rPr lang="zh-CN" altLang="en-US" sz="1600" b="1">
                <a:solidFill>
                  <a:srgbClr val="488410"/>
                </a:solidFill>
                <a:latin typeface="微软雅黑" panose="020B0503020204020204" charset="-122"/>
                <a:ea typeface="微软雅黑" panose="020B0503020204020204" charset="-122"/>
              </a:rPr>
              <a:t>汇报时间：</a:t>
            </a:r>
            <a:r>
              <a:rPr lang="en-US" altLang="zh-CN" sz="1600" b="1">
                <a:solidFill>
                  <a:srgbClr val="488410"/>
                </a:solidFill>
                <a:latin typeface="微软雅黑" panose="020B0503020204020204" charset="-122"/>
                <a:ea typeface="微软雅黑" panose="020B0503020204020204" charset="-122"/>
              </a:rPr>
              <a:t>XX</a:t>
            </a:r>
            <a:r>
              <a:rPr lang="zh-CN" altLang="en-US" sz="1600" b="1">
                <a:solidFill>
                  <a:srgbClr val="488410"/>
                </a:solidFill>
                <a:latin typeface="微软雅黑" panose="020B0503020204020204" charset="-122"/>
                <a:ea typeface="微软雅黑" panose="020B0503020204020204" charset="-122"/>
              </a:rPr>
              <a:t>年 </a:t>
            </a:r>
            <a:r>
              <a:rPr lang="en-US" altLang="zh-CN" sz="1600" b="1">
                <a:solidFill>
                  <a:srgbClr val="488410"/>
                </a:solidFill>
                <a:latin typeface="微软雅黑" panose="020B0503020204020204" charset="-122"/>
                <a:ea typeface="微软雅黑" panose="020B0503020204020204" charset="-122"/>
              </a:rPr>
              <a:t>XX</a:t>
            </a:r>
            <a:r>
              <a:rPr lang="zh-CN" altLang="en-US" sz="1600" b="1">
                <a:solidFill>
                  <a:srgbClr val="488410"/>
                </a:solidFill>
                <a:latin typeface="微软雅黑" panose="020B0503020204020204" charset="-122"/>
                <a:ea typeface="微软雅黑" panose="020B0503020204020204" charset="-122"/>
              </a:rPr>
              <a:t>月</a:t>
            </a:r>
            <a:endParaRPr lang="zh-CN" altLang="en-US" sz="1600" b="1" dirty="0">
              <a:solidFill>
                <a:srgbClr val="48841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1" decel="26000" fill="hold" grpId="0" nodeType="afterEffect">
                                  <p:stCondLst>
                                    <p:cond delay="0"/>
                                  </p:stCondLst>
                                  <p:iterate type="lt">
                                    <p:tmPct val="13000"/>
                                  </p:iterate>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4410"/>
                            </p:stCondLst>
                            <p:childTnLst>
                              <p:par>
                                <p:cTn id="32" presetID="2" presetClass="entr" presetSubtype="1" decel="26000" fill="hold" grpId="0" nodeType="afterEffect">
                                  <p:stCondLst>
                                    <p:cond delay="0"/>
                                  </p:stCondLst>
                                  <p:iterate type="lt">
                                    <p:tmPct val="13000"/>
                                  </p:iterate>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8" name="组合 17"/>
          <p:cNvGrpSpPr/>
          <p:nvPr/>
        </p:nvGrpSpPr>
        <p:grpSpPr bwMode="auto">
          <a:xfrm>
            <a:off x="3924980" y="1400441"/>
            <a:ext cx="1294039" cy="1242271"/>
            <a:chOff x="1581150" y="2181225"/>
            <a:chExt cx="720000" cy="737464"/>
          </a:xfrm>
        </p:grpSpPr>
        <p:sp>
          <p:nvSpPr>
            <p:cNvPr id="49" name="矩形 15"/>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50" name="文本框 16"/>
            <p:cNvSpPr txBox="1">
              <a:spLocks noChangeArrowheads="1"/>
            </p:cNvSpPr>
            <p:nvPr/>
          </p:nvSpPr>
          <p:spPr bwMode="auto">
            <a:xfrm>
              <a:off x="1771489" y="2217426"/>
              <a:ext cx="339322" cy="701263"/>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rPr>
                <a:t>2</a:t>
              </a:r>
              <a:endParaRPr kumimoji="0" lang="zh-CN" altLang="en-US"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51" name="文本框 18"/>
          <p:cNvSpPr txBox="1">
            <a:spLocks noChangeArrowheads="1"/>
          </p:cNvSpPr>
          <p:nvPr/>
        </p:nvSpPr>
        <p:spPr bwMode="auto">
          <a:xfrm>
            <a:off x="2114777" y="3055498"/>
            <a:ext cx="4782472" cy="565737"/>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sp>
        <p:nvSpPr>
          <p:cNvPr id="28" name="文本框 18"/>
          <p:cNvSpPr txBox="1">
            <a:spLocks noChangeArrowheads="1"/>
          </p:cNvSpPr>
          <p:nvPr/>
        </p:nvSpPr>
        <p:spPr bwMode="auto">
          <a:xfrm>
            <a:off x="2878608" y="3697435"/>
            <a:ext cx="3254811" cy="350294"/>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请在此处添加幻灯片文字</a:t>
            </a: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229" y="3153349"/>
            <a:ext cx="3323771" cy="186373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1"/>
                                        </p:tgtEl>
                                        <p:attrNameLst>
                                          <p:attrName>ppt_y</p:attrName>
                                        </p:attrNameLst>
                                      </p:cBhvr>
                                      <p:tavLst>
                                        <p:tav tm="0">
                                          <p:val>
                                            <p:strVal val="#ppt_y"/>
                                          </p:val>
                                        </p:tav>
                                        <p:tav tm="100000">
                                          <p:val>
                                            <p:strVal val="#ppt_y"/>
                                          </p:val>
                                        </p:tav>
                                      </p:tavLst>
                                    </p:anim>
                                    <p:anim calcmode="lin" valueType="num">
                                      <p:cBhvr>
                                        <p:cTn id="14"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1"/>
                                        </p:tgtEl>
                                      </p:cBhvr>
                                    </p:animEffect>
                                  </p:childTnLst>
                                </p:cTn>
                              </p:par>
                            </p:childTnLst>
                          </p:cTn>
                        </p:par>
                        <p:par>
                          <p:cTn id="17" fill="hold">
                            <p:stCondLst>
                              <p:cond delay="104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8"/>
                                        </p:tgtEl>
                                        <p:attrNameLst>
                                          <p:attrName>ppt_y</p:attrName>
                                        </p:attrNameLst>
                                      </p:cBhvr>
                                      <p:tavLst>
                                        <p:tav tm="0">
                                          <p:val>
                                            <p:strVal val="#ppt_y"/>
                                          </p:val>
                                        </p:tav>
                                        <p:tav tm="100000">
                                          <p:val>
                                            <p:strVal val="#ppt_y"/>
                                          </p:val>
                                        </p:tav>
                                      </p:tavLst>
                                    </p:anim>
                                    <p:anim calcmode="lin" valueType="num">
                                      <p:cBhvr>
                                        <p:cTn id="2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300" name="Group 44"/>
          <p:cNvGrpSpPr/>
          <p:nvPr/>
        </p:nvGrpSpPr>
        <p:grpSpPr bwMode="auto">
          <a:xfrm>
            <a:off x="2833983" y="2277602"/>
            <a:ext cx="2430835" cy="2429342"/>
            <a:chOff x="1898" y="1504"/>
            <a:chExt cx="1628" cy="1627"/>
          </a:xfrm>
        </p:grpSpPr>
        <p:sp>
          <p:nvSpPr>
            <p:cNvPr id="78863" name="Freeform 4"/>
            <p:cNvSpPr/>
            <p:nvPr/>
          </p:nvSpPr>
          <p:spPr bwMode="auto">
            <a:xfrm>
              <a:off x="1898" y="1504"/>
              <a:ext cx="1628" cy="1627"/>
            </a:xfrm>
            <a:custGeom>
              <a:avLst/>
              <a:gdLst>
                <a:gd name="T0" fmla="*/ 7464885 w 1050"/>
                <a:gd name="T1" fmla="*/ 8440695 h 1049"/>
                <a:gd name="T2" fmla="*/ 7147627 w 1050"/>
                <a:gd name="T3" fmla="*/ 9310006 h 1049"/>
                <a:gd name="T4" fmla="*/ 6261178 w 1050"/>
                <a:gd name="T5" fmla="*/ 9057627 h 1049"/>
                <a:gd name="T6" fmla="*/ 5831944 w 1050"/>
                <a:gd name="T7" fmla="*/ 9758686 h 1049"/>
                <a:gd name="T8" fmla="*/ 4908165 w 1050"/>
                <a:gd name="T9" fmla="*/ 9263265 h 1049"/>
                <a:gd name="T10" fmla="*/ 4133684 w 1050"/>
                <a:gd name="T11" fmla="*/ 9786728 h 1049"/>
                <a:gd name="T12" fmla="*/ 3555152 w 1050"/>
                <a:gd name="T13" fmla="*/ 9057627 h 1049"/>
                <a:gd name="T14" fmla="*/ 2808664 w 1050"/>
                <a:gd name="T15" fmla="*/ 9375440 h 1049"/>
                <a:gd name="T16" fmla="*/ 2538062 w 1050"/>
                <a:gd name="T17" fmla="*/ 8571562 h 1049"/>
                <a:gd name="T18" fmla="*/ 2164821 w 1050"/>
                <a:gd name="T19" fmla="*/ 8300491 h 1049"/>
                <a:gd name="T20" fmla="*/ 1306357 w 1050"/>
                <a:gd name="T21" fmla="*/ 8281792 h 1049"/>
                <a:gd name="T22" fmla="*/ 1250370 w 1050"/>
                <a:gd name="T23" fmla="*/ 7272277 h 1049"/>
                <a:gd name="T24" fmla="*/ 438561 w 1050"/>
                <a:gd name="T25" fmla="*/ 7010549 h 1049"/>
                <a:gd name="T26" fmla="*/ 727827 w 1050"/>
                <a:gd name="T27" fmla="*/ 6141240 h 1049"/>
                <a:gd name="T28" fmla="*/ 0 w 1050"/>
                <a:gd name="T29" fmla="*/ 5514964 h 1049"/>
                <a:gd name="T30" fmla="*/ 559866 w 1050"/>
                <a:gd name="T31" fmla="*/ 4673702 h 1049"/>
                <a:gd name="T32" fmla="*/ 55989 w 1050"/>
                <a:gd name="T33" fmla="*/ 3981993 h 1049"/>
                <a:gd name="T34" fmla="*/ 802474 w 1050"/>
                <a:gd name="T35" fmla="*/ 3439844 h 1049"/>
                <a:gd name="T36" fmla="*/ 513212 w 1050"/>
                <a:gd name="T37" fmla="*/ 2654660 h 1049"/>
                <a:gd name="T38" fmla="*/ 1381004 w 1050"/>
                <a:gd name="T39" fmla="*/ 2336851 h 1049"/>
                <a:gd name="T40" fmla="*/ 1306357 w 1050"/>
                <a:gd name="T41" fmla="*/ 1523625 h 1049"/>
                <a:gd name="T42" fmla="*/ 2164821 w 1050"/>
                <a:gd name="T43" fmla="*/ 1514279 h 1049"/>
                <a:gd name="T44" fmla="*/ 2528733 w 1050"/>
                <a:gd name="T45" fmla="*/ 570193 h 1049"/>
                <a:gd name="T46" fmla="*/ 3340538 w 1050"/>
                <a:gd name="T47" fmla="*/ 822572 h 1049"/>
                <a:gd name="T48" fmla="*/ 3779099 w 1050"/>
                <a:gd name="T49" fmla="*/ 682361 h 1049"/>
                <a:gd name="T50" fmla="*/ 4674887 w 1050"/>
                <a:gd name="T51" fmla="*/ 542151 h 1049"/>
                <a:gd name="T52" fmla="*/ 5524014 w 1050"/>
                <a:gd name="T53" fmla="*/ 0 h 1049"/>
                <a:gd name="T54" fmla="*/ 6027897 w 1050"/>
                <a:gd name="T55" fmla="*/ 682361 h 1049"/>
                <a:gd name="T56" fmla="*/ 6475792 w 1050"/>
                <a:gd name="T57" fmla="*/ 822572 h 1049"/>
                <a:gd name="T58" fmla="*/ 7287598 w 1050"/>
                <a:gd name="T59" fmla="*/ 570193 h 1049"/>
                <a:gd name="T60" fmla="*/ 7558193 w 1050"/>
                <a:gd name="T61" fmla="*/ 1448847 h 1049"/>
                <a:gd name="T62" fmla="*/ 8397998 w 1050"/>
                <a:gd name="T63" fmla="*/ 1411457 h 1049"/>
                <a:gd name="T64" fmla="*/ 8435315 w 1050"/>
                <a:gd name="T65" fmla="*/ 2336851 h 1049"/>
                <a:gd name="T66" fmla="*/ 9303116 w 1050"/>
                <a:gd name="T67" fmla="*/ 2654660 h 1049"/>
                <a:gd name="T68" fmla="*/ 9051170 w 1050"/>
                <a:gd name="T69" fmla="*/ 3552009 h 1049"/>
                <a:gd name="T70" fmla="*/ 9751012 w 1050"/>
                <a:gd name="T71" fmla="*/ 3981993 h 1049"/>
                <a:gd name="T72" fmla="*/ 9265787 w 1050"/>
                <a:gd name="T73" fmla="*/ 4898039 h 1049"/>
                <a:gd name="T74" fmla="*/ 9779007 w 1050"/>
                <a:gd name="T75" fmla="*/ 5673871 h 1049"/>
                <a:gd name="T76" fmla="*/ 9051170 w 1050"/>
                <a:gd name="T77" fmla="*/ 6253408 h 1049"/>
                <a:gd name="T78" fmla="*/ 9377756 w 1050"/>
                <a:gd name="T79" fmla="*/ 7010549 h 1049"/>
                <a:gd name="T80" fmla="*/ 8565958 w 1050"/>
                <a:gd name="T81" fmla="*/ 7272277 h 1049"/>
                <a:gd name="T82" fmla="*/ 8295357 w 1050"/>
                <a:gd name="T83" fmla="*/ 7646174 h 1049"/>
                <a:gd name="T84" fmla="*/ 8286023 w 1050"/>
                <a:gd name="T85" fmla="*/ 8515478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tx2"/>
            </a:solidFill>
            <a:ln w="3175" cap="flat" cmpd="sng" algn="ctr">
              <a:noFill/>
              <a:prstDash val="solid"/>
              <a:rou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8864" name="Oval 5"/>
            <p:cNvSpPr>
              <a:spLocks noChangeArrowheads="1"/>
            </p:cNvSpPr>
            <p:nvPr/>
          </p:nvSpPr>
          <p:spPr bwMode="auto">
            <a:xfrm>
              <a:off x="2149" y="1752"/>
              <a:ext cx="1129" cy="1131"/>
            </a:xfrm>
            <a:prstGeom prst="ellipse">
              <a:avLst/>
            </a:prstGeom>
            <a:solidFill>
              <a:srgbClr val="F2F2F2"/>
            </a:solidFill>
            <a:ln w="22225">
              <a:noFill/>
              <a:round/>
            </a:ln>
          </p:spPr>
          <p:txBody>
            <a:bodyPr anchor="ctr" anchorCtr="1"/>
            <a:lstStyle/>
            <a:p>
              <a:pPr marL="0" marR="0" lvl="0" indent="0" algn="ctr" defTabSz="946785"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rPr>
                <a:t>输入您想要的文字内容</a:t>
              </a:r>
            </a:p>
            <a:p>
              <a:pPr marL="0" marR="0" lvl="0" indent="0" algn="ctr" defTabSz="946785" rtl="0" eaLnBrk="1" fontAlgn="auto" latinLnBrk="0" hangingPunct="1">
                <a:lnSpc>
                  <a:spcPct val="100000"/>
                </a:lnSpc>
                <a:spcBef>
                  <a:spcPts val="0"/>
                </a:spcBef>
                <a:spcAft>
                  <a:spcPts val="0"/>
                </a:spcAft>
                <a:buClrTx/>
                <a:buSzTx/>
                <a:buFontTx/>
                <a:buNone/>
                <a:defRPr/>
              </a:pPr>
              <a:endParaRPr kumimoji="0" lang="en-US" altLang="zh-CN" sz="1695" b="0" i="0"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charset="-122"/>
                <a:cs typeface="+mn-cs"/>
              </a:endParaRPr>
            </a:p>
          </p:txBody>
        </p:sp>
      </p:grpSp>
      <p:grpSp>
        <p:nvGrpSpPr>
          <p:cNvPr id="96301" name="Group 45"/>
          <p:cNvGrpSpPr/>
          <p:nvPr/>
        </p:nvGrpSpPr>
        <p:grpSpPr bwMode="auto">
          <a:xfrm>
            <a:off x="4973656" y="1831153"/>
            <a:ext cx="1655894" cy="1654401"/>
            <a:chOff x="3331" y="1205"/>
            <a:chExt cx="1109" cy="1108"/>
          </a:xfrm>
        </p:grpSpPr>
        <p:sp>
          <p:nvSpPr>
            <p:cNvPr id="78861" name="Freeform 6"/>
            <p:cNvSpPr/>
            <p:nvPr/>
          </p:nvSpPr>
          <p:spPr bwMode="auto">
            <a:xfrm>
              <a:off x="3331" y="1205"/>
              <a:ext cx="1109" cy="1108"/>
            </a:xfrm>
            <a:custGeom>
              <a:avLst/>
              <a:gdLst>
                <a:gd name="T0" fmla="*/ 5435795 w 637"/>
                <a:gd name="T1" fmla="*/ 6717227 h 638"/>
                <a:gd name="T2" fmla="*/ 5176951 w 637"/>
                <a:gd name="T3" fmla="*/ 6839357 h 638"/>
                <a:gd name="T4" fmla="*/ 4893451 w 637"/>
                <a:gd name="T5" fmla="*/ 6937059 h 638"/>
                <a:gd name="T6" fmla="*/ 4462035 w 637"/>
                <a:gd name="T7" fmla="*/ 7767553 h 638"/>
                <a:gd name="T8" fmla="*/ 3845734 w 637"/>
                <a:gd name="T9" fmla="*/ 7071404 h 638"/>
                <a:gd name="T10" fmla="*/ 3549909 w 637"/>
                <a:gd name="T11" fmla="*/ 7046976 h 638"/>
                <a:gd name="T12" fmla="*/ 3254081 w 637"/>
                <a:gd name="T13" fmla="*/ 6998127 h 638"/>
                <a:gd name="T14" fmla="*/ 2576146 w 637"/>
                <a:gd name="T15" fmla="*/ 7559923 h 638"/>
                <a:gd name="T16" fmla="*/ 2231019 w 637"/>
                <a:gd name="T17" fmla="*/ 7425580 h 638"/>
                <a:gd name="T18" fmla="*/ 2144736 w 637"/>
                <a:gd name="T19" fmla="*/ 6509600 h 638"/>
                <a:gd name="T20" fmla="*/ 1910544 w 637"/>
                <a:gd name="T21" fmla="*/ 6338614 h 638"/>
                <a:gd name="T22" fmla="*/ 973763 w 637"/>
                <a:gd name="T23" fmla="*/ 6485172 h 638"/>
                <a:gd name="T24" fmla="*/ 690263 w 637"/>
                <a:gd name="T25" fmla="*/ 6130991 h 638"/>
                <a:gd name="T26" fmla="*/ 1097017 w 637"/>
                <a:gd name="T27" fmla="*/ 5276073 h 638"/>
                <a:gd name="T28" fmla="*/ 961435 w 637"/>
                <a:gd name="T29" fmla="*/ 5007382 h 638"/>
                <a:gd name="T30" fmla="*/ 73957 w 637"/>
                <a:gd name="T31" fmla="*/ 4677625 h 638"/>
                <a:gd name="T32" fmla="*/ 0 w 637"/>
                <a:gd name="T33" fmla="*/ 4225745 h 638"/>
                <a:gd name="T34" fmla="*/ 788871 w 637"/>
                <a:gd name="T35" fmla="*/ 3676150 h 638"/>
                <a:gd name="T36" fmla="*/ 825848 w 637"/>
                <a:gd name="T37" fmla="*/ 3370826 h 638"/>
                <a:gd name="T38" fmla="*/ 209544 w 637"/>
                <a:gd name="T39" fmla="*/ 2625821 h 638"/>
                <a:gd name="T40" fmla="*/ 369781 w 637"/>
                <a:gd name="T41" fmla="*/ 2222790 h 638"/>
                <a:gd name="T42" fmla="*/ 1343542 w 637"/>
                <a:gd name="T43" fmla="*/ 2137297 h 638"/>
                <a:gd name="T44" fmla="*/ 1528433 w 637"/>
                <a:gd name="T45" fmla="*/ 1893034 h 638"/>
                <a:gd name="T46" fmla="*/ 1368191 w 637"/>
                <a:gd name="T47" fmla="*/ 928198 h 638"/>
                <a:gd name="T48" fmla="*/ 1701000 w 637"/>
                <a:gd name="T49" fmla="*/ 671724 h 638"/>
                <a:gd name="T50" fmla="*/ 2600800 w 637"/>
                <a:gd name="T51" fmla="*/ 1074753 h 638"/>
                <a:gd name="T52" fmla="*/ 2884300 w 637"/>
                <a:gd name="T53" fmla="*/ 964837 h 638"/>
                <a:gd name="T54" fmla="*/ 3217106 w 637"/>
                <a:gd name="T55" fmla="*/ 48854 h 638"/>
                <a:gd name="T56" fmla="*/ 3438970 w 637"/>
                <a:gd name="T57" fmla="*/ 12216 h 638"/>
                <a:gd name="T58" fmla="*/ 4067600 w 637"/>
                <a:gd name="T59" fmla="*/ 781642 h 638"/>
                <a:gd name="T60" fmla="*/ 4375752 w 637"/>
                <a:gd name="T61" fmla="*/ 806066 h 638"/>
                <a:gd name="T62" fmla="*/ 4671578 w 637"/>
                <a:gd name="T63" fmla="*/ 854919 h 638"/>
                <a:gd name="T64" fmla="*/ 5374161 w 637"/>
                <a:gd name="T65" fmla="*/ 256472 h 638"/>
                <a:gd name="T66" fmla="*/ 5682317 w 637"/>
                <a:gd name="T67" fmla="*/ 390820 h 638"/>
                <a:gd name="T68" fmla="*/ 5768600 w 637"/>
                <a:gd name="T69" fmla="*/ 1343443 h 638"/>
                <a:gd name="T70" fmla="*/ 6015118 w 637"/>
                <a:gd name="T71" fmla="*/ 1526645 h 638"/>
                <a:gd name="T72" fmla="*/ 6927248 w 637"/>
                <a:gd name="T73" fmla="*/ 1367871 h 638"/>
                <a:gd name="T74" fmla="*/ 7136792 w 637"/>
                <a:gd name="T75" fmla="*/ 1660986 h 638"/>
                <a:gd name="T76" fmla="*/ 6754683 w 637"/>
                <a:gd name="T77" fmla="*/ 2454842 h 638"/>
                <a:gd name="T78" fmla="*/ 6828640 w 637"/>
                <a:gd name="T79" fmla="*/ 2601398 h 638"/>
                <a:gd name="T80" fmla="*/ 6939578 w 637"/>
                <a:gd name="T81" fmla="*/ 2870084 h 638"/>
                <a:gd name="T82" fmla="*/ 7790076 w 637"/>
                <a:gd name="T83" fmla="*/ 3187631 h 638"/>
                <a:gd name="T84" fmla="*/ 7851707 w 637"/>
                <a:gd name="T85" fmla="*/ 3676150 h 638"/>
                <a:gd name="T86" fmla="*/ 7112140 w 637"/>
                <a:gd name="T87" fmla="*/ 4201321 h 638"/>
                <a:gd name="T88" fmla="*/ 7075161 w 637"/>
                <a:gd name="T89" fmla="*/ 4482218 h 638"/>
                <a:gd name="T90" fmla="*/ 7642163 w 637"/>
                <a:gd name="T91" fmla="*/ 5178365 h 638"/>
                <a:gd name="T92" fmla="*/ 7444939 w 637"/>
                <a:gd name="T93" fmla="*/ 5642464 h 638"/>
                <a:gd name="T94" fmla="*/ 6557469 w 637"/>
                <a:gd name="T95" fmla="*/ 5727957 h 638"/>
                <a:gd name="T96" fmla="*/ 6384904 w 637"/>
                <a:gd name="T97" fmla="*/ 5960004 h 638"/>
                <a:gd name="T98" fmla="*/ 6520491 w 637"/>
                <a:gd name="T99" fmla="*/ 6827141 h 638"/>
                <a:gd name="T100" fmla="*/ 6224661 w 637"/>
                <a:gd name="T101" fmla="*/ 7071404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bg2"/>
            </a:solidFill>
            <a:ln w="3175" cap="flat" cmpd="sng" algn="ctr">
              <a:noFill/>
              <a:prstDash val="solid"/>
              <a:rou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8862" name="Oval 7"/>
            <p:cNvSpPr>
              <a:spLocks noChangeArrowheads="1"/>
            </p:cNvSpPr>
            <p:nvPr/>
          </p:nvSpPr>
          <p:spPr bwMode="auto">
            <a:xfrm>
              <a:off x="3551" y="1427"/>
              <a:ext cx="669" cy="664"/>
            </a:xfrm>
            <a:prstGeom prst="ellipse">
              <a:avLst/>
            </a:prstGeom>
            <a:solidFill>
              <a:srgbClr val="F2F2F2"/>
            </a:solidFill>
            <a:ln w="22225">
              <a:noFill/>
              <a:round/>
            </a:ln>
          </p:spPr>
          <p:txBody>
            <a:bodyPr anchor="ctr" anchorCtr="1"/>
            <a:lstStyle/>
            <a:p>
              <a:pPr marL="0" marR="0" lvl="0" indent="0" algn="ctr" defTabSz="859790" rtl="0" eaLnBrk="1" fontAlgn="auto" latinLnBrk="0" hangingPunct="1">
                <a:lnSpc>
                  <a:spcPct val="100000"/>
                </a:lnSpc>
                <a:spcBef>
                  <a:spcPts val="0"/>
                </a:spcBef>
                <a:spcAft>
                  <a:spcPts val="0"/>
                </a:spcAft>
                <a:buClrTx/>
                <a:buSzTx/>
                <a:buFontTx/>
                <a:buNone/>
                <a:defRPr/>
              </a:pPr>
              <a:endParaRPr kumimoji="0" lang="zh-CN" altLang="en-US" sz="1130"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ctr" defTabSz="85979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rPr>
                <a:t>输入您想要的文字内容</a:t>
              </a:r>
            </a:p>
            <a:p>
              <a:pPr marL="0" marR="0" lvl="0" indent="0" algn="ctr" defTabSz="859790" rtl="0" eaLnBrk="1" fontAlgn="auto" latinLnBrk="0" hangingPunct="1">
                <a:lnSpc>
                  <a:spcPct val="100000"/>
                </a:lnSpc>
                <a:spcBef>
                  <a:spcPts val="0"/>
                </a:spcBef>
                <a:spcAft>
                  <a:spcPts val="0"/>
                </a:spcAft>
                <a:buClrTx/>
                <a:buSzTx/>
                <a:buFontTx/>
                <a:buNone/>
                <a:defRPr/>
              </a:pPr>
              <a:endParaRPr kumimoji="0" lang="en-US" altLang="zh-CN" sz="1130" b="0" i="0" u="none" strike="noStrike" kern="1200" cap="none" spc="0" normalizeH="0" baseline="0" noProof="0">
                <a:ln>
                  <a:noFill/>
                </a:ln>
                <a:solidFill>
                  <a:srgbClr val="C00000"/>
                </a:solidFill>
                <a:effectLst/>
                <a:uLnTx/>
                <a:uFillTx/>
                <a:latin typeface="Calibri" panose="020F0502020204030204" pitchFamily="34" charset="0"/>
                <a:ea typeface="微软雅黑" panose="020B0503020204020204" charset="-122"/>
                <a:cs typeface="+mn-cs"/>
              </a:endParaRPr>
            </a:p>
          </p:txBody>
        </p:sp>
      </p:grpSp>
      <p:grpSp>
        <p:nvGrpSpPr>
          <p:cNvPr id="96299" name="Group 43"/>
          <p:cNvGrpSpPr/>
          <p:nvPr/>
        </p:nvGrpSpPr>
        <p:grpSpPr bwMode="auto">
          <a:xfrm>
            <a:off x="1049679" y="2079014"/>
            <a:ext cx="1918687" cy="1923167"/>
            <a:chOff x="703" y="1371"/>
            <a:chExt cx="1285" cy="1288"/>
          </a:xfrm>
        </p:grpSpPr>
        <p:sp>
          <p:nvSpPr>
            <p:cNvPr id="78859" name="Freeform 8"/>
            <p:cNvSpPr/>
            <p:nvPr/>
          </p:nvSpPr>
          <p:spPr bwMode="auto">
            <a:xfrm>
              <a:off x="703" y="1371"/>
              <a:ext cx="1285" cy="1288"/>
            </a:xfrm>
            <a:custGeom>
              <a:avLst/>
              <a:gdLst>
                <a:gd name="T0" fmla="*/ 6065346 w 808"/>
                <a:gd name="T1" fmla="*/ 7136055 h 810"/>
                <a:gd name="T2" fmla="*/ 5714029 w 808"/>
                <a:gd name="T3" fmla="*/ 7332276 h 810"/>
                <a:gd name="T4" fmla="*/ 5528041 w 808"/>
                <a:gd name="T5" fmla="*/ 8148118 h 810"/>
                <a:gd name="T6" fmla="*/ 5259387 w 808"/>
                <a:gd name="T7" fmla="*/ 8230740 h 810"/>
                <a:gd name="T8" fmla="*/ 4649754 w 808"/>
                <a:gd name="T9" fmla="*/ 7652413 h 810"/>
                <a:gd name="T10" fmla="*/ 4391437 w 808"/>
                <a:gd name="T11" fmla="*/ 7683395 h 810"/>
                <a:gd name="T12" fmla="*/ 3905793 w 808"/>
                <a:gd name="T13" fmla="*/ 8364985 h 810"/>
                <a:gd name="T14" fmla="*/ 3626805 w 808"/>
                <a:gd name="T15" fmla="*/ 8334003 h 810"/>
                <a:gd name="T16" fmla="*/ 3275493 w 808"/>
                <a:gd name="T17" fmla="*/ 7569803 h 810"/>
                <a:gd name="T18" fmla="*/ 3017174 w 808"/>
                <a:gd name="T19" fmla="*/ 7497509 h 810"/>
                <a:gd name="T20" fmla="*/ 2324878 w 808"/>
                <a:gd name="T21" fmla="*/ 7941580 h 810"/>
                <a:gd name="T22" fmla="*/ 2056224 w 808"/>
                <a:gd name="T23" fmla="*/ 7796993 h 810"/>
                <a:gd name="T24" fmla="*/ 2035558 w 808"/>
                <a:gd name="T25" fmla="*/ 6970829 h 810"/>
                <a:gd name="T26" fmla="*/ 1828904 w 808"/>
                <a:gd name="T27" fmla="*/ 6795260 h 810"/>
                <a:gd name="T28" fmla="*/ 1022946 w 808"/>
                <a:gd name="T29" fmla="*/ 6939840 h 810"/>
                <a:gd name="T30" fmla="*/ 836953 w 808"/>
                <a:gd name="T31" fmla="*/ 6702321 h 810"/>
                <a:gd name="T32" fmla="*/ 1064277 w 808"/>
                <a:gd name="T33" fmla="*/ 5814181 h 810"/>
                <a:gd name="T34" fmla="*/ 950615 w 808"/>
                <a:gd name="T35" fmla="*/ 5576661 h 810"/>
                <a:gd name="T36" fmla="*/ 165324 w 808"/>
                <a:gd name="T37" fmla="*/ 5380447 h 810"/>
                <a:gd name="T38" fmla="*/ 692295 w 808"/>
                <a:gd name="T39" fmla="*/ 4760814 h 810"/>
                <a:gd name="T40" fmla="*/ 661301 w 808"/>
                <a:gd name="T41" fmla="*/ 4502638 h 810"/>
                <a:gd name="T42" fmla="*/ 640635 w 808"/>
                <a:gd name="T43" fmla="*/ 4234130 h 810"/>
                <a:gd name="T44" fmla="*/ 10334 w 808"/>
                <a:gd name="T45" fmla="*/ 3738428 h 810"/>
                <a:gd name="T46" fmla="*/ 723296 w 808"/>
                <a:gd name="T47" fmla="*/ 3387304 h 810"/>
                <a:gd name="T48" fmla="*/ 805957 w 808"/>
                <a:gd name="T49" fmla="*/ 3129129 h 810"/>
                <a:gd name="T50" fmla="*/ 888621 w 808"/>
                <a:gd name="T51" fmla="*/ 2870949 h 810"/>
                <a:gd name="T52" fmla="*/ 495973 w 808"/>
                <a:gd name="T53" fmla="*/ 2189354 h 810"/>
                <a:gd name="T54" fmla="*/ 1291600 w 808"/>
                <a:gd name="T55" fmla="*/ 2127393 h 810"/>
                <a:gd name="T56" fmla="*/ 1446590 w 808"/>
                <a:gd name="T57" fmla="*/ 1920849 h 810"/>
                <a:gd name="T58" fmla="*/ 1622247 w 808"/>
                <a:gd name="T59" fmla="*/ 1714306 h 810"/>
                <a:gd name="T60" fmla="*/ 1529255 w 808"/>
                <a:gd name="T61" fmla="*/ 939769 h 810"/>
                <a:gd name="T62" fmla="*/ 2283545 w 808"/>
                <a:gd name="T63" fmla="*/ 1177297 h 810"/>
                <a:gd name="T64" fmla="*/ 2634862 w 808"/>
                <a:gd name="T65" fmla="*/ 981078 h 810"/>
                <a:gd name="T66" fmla="*/ 2810521 w 808"/>
                <a:gd name="T67" fmla="*/ 216871 h 810"/>
                <a:gd name="T68" fmla="*/ 3120501 w 808"/>
                <a:gd name="T69" fmla="*/ 123926 h 810"/>
                <a:gd name="T70" fmla="*/ 3699140 w 808"/>
                <a:gd name="T71" fmla="*/ 650612 h 810"/>
                <a:gd name="T72" fmla="*/ 3957454 w 808"/>
                <a:gd name="T73" fmla="*/ 629959 h 810"/>
                <a:gd name="T74" fmla="*/ 4412099 w 808"/>
                <a:gd name="T75" fmla="*/ 0 h 810"/>
                <a:gd name="T76" fmla="*/ 4742747 w 808"/>
                <a:gd name="T77" fmla="*/ 30982 h 810"/>
                <a:gd name="T78" fmla="*/ 5073396 w 808"/>
                <a:gd name="T79" fmla="*/ 733228 h 810"/>
                <a:gd name="T80" fmla="*/ 5321385 w 808"/>
                <a:gd name="T81" fmla="*/ 805517 h 810"/>
                <a:gd name="T82" fmla="*/ 5982680 w 808"/>
                <a:gd name="T83" fmla="*/ 402756 h 810"/>
                <a:gd name="T84" fmla="*/ 6272002 w 808"/>
                <a:gd name="T85" fmla="*/ 557666 h 810"/>
                <a:gd name="T86" fmla="*/ 6313332 w 808"/>
                <a:gd name="T87" fmla="*/ 1342529 h 810"/>
                <a:gd name="T88" fmla="*/ 6509654 w 808"/>
                <a:gd name="T89" fmla="*/ 1507763 h 810"/>
                <a:gd name="T90" fmla="*/ 7284609 w 808"/>
                <a:gd name="T91" fmla="*/ 1383840 h 810"/>
                <a:gd name="T92" fmla="*/ 7491265 w 808"/>
                <a:gd name="T93" fmla="*/ 1631689 h 810"/>
                <a:gd name="T94" fmla="*/ 7284609 w 808"/>
                <a:gd name="T95" fmla="*/ 2488841 h 810"/>
                <a:gd name="T96" fmla="*/ 7398274 w 808"/>
                <a:gd name="T97" fmla="*/ 2726368 h 810"/>
                <a:gd name="T98" fmla="*/ 8173230 w 808"/>
                <a:gd name="T99" fmla="*/ 2943239 h 810"/>
                <a:gd name="T100" fmla="*/ 7646260 w 808"/>
                <a:gd name="T101" fmla="*/ 3542210 h 810"/>
                <a:gd name="T102" fmla="*/ 7687590 w 808"/>
                <a:gd name="T103" fmla="*/ 3800389 h 810"/>
                <a:gd name="T104" fmla="*/ 7697921 w 808"/>
                <a:gd name="T105" fmla="*/ 4079224 h 810"/>
                <a:gd name="T106" fmla="*/ 8338557 w 808"/>
                <a:gd name="T107" fmla="*/ 4564602 h 810"/>
                <a:gd name="T108" fmla="*/ 7615261 w 808"/>
                <a:gd name="T109" fmla="*/ 4926050 h 810"/>
                <a:gd name="T110" fmla="*/ 7542932 w 808"/>
                <a:gd name="T111" fmla="*/ 5184229 h 810"/>
                <a:gd name="T112" fmla="*/ 7460272 w 808"/>
                <a:gd name="T113" fmla="*/ 5432081 h 810"/>
                <a:gd name="T114" fmla="*/ 7873584 w 808"/>
                <a:gd name="T115" fmla="*/ 6144650 h 810"/>
                <a:gd name="T116" fmla="*/ 7057285 w 808"/>
                <a:gd name="T117" fmla="*/ 6185962 h 810"/>
                <a:gd name="T118" fmla="*/ 6902296 w 808"/>
                <a:gd name="T119" fmla="*/ 6402829 h 810"/>
                <a:gd name="T120" fmla="*/ 6726645 w 808"/>
                <a:gd name="T121" fmla="*/ 6599047 h 810"/>
                <a:gd name="T122" fmla="*/ 6840304 w 808"/>
                <a:gd name="T123" fmla="*/ 7414893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noFill/>
              <a:prstDash val="solid"/>
              <a:rou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8860" name="Oval 9"/>
            <p:cNvSpPr>
              <a:spLocks noChangeArrowheads="1"/>
            </p:cNvSpPr>
            <p:nvPr/>
          </p:nvSpPr>
          <p:spPr bwMode="auto">
            <a:xfrm>
              <a:off x="918" y="1588"/>
              <a:ext cx="853" cy="853"/>
            </a:xfrm>
            <a:prstGeom prst="ellipse">
              <a:avLst/>
            </a:prstGeom>
            <a:solidFill>
              <a:srgbClr val="F2F2F2"/>
            </a:solidFill>
            <a:ln w="22225">
              <a:noFill/>
              <a:round/>
            </a:ln>
          </p:spPr>
          <p:txBody>
            <a:bodyPr anchor="ctr"/>
            <a:lstStyle/>
            <a:p>
              <a:pPr marL="0" marR="0" lvl="0" indent="0" algn="ctr" defTabSz="94678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rPr>
                <a:t>输入您想要的文字内容</a:t>
              </a:r>
            </a:p>
            <a:p>
              <a:pPr marL="0" marR="0" lvl="0" indent="0" algn="ctr" defTabSz="946785" rtl="0" eaLnBrk="1" fontAlgn="auto" latinLnBrk="0" hangingPunct="1">
                <a:lnSpc>
                  <a:spcPct val="100000"/>
                </a:lnSpc>
                <a:spcBef>
                  <a:spcPts val="0"/>
                </a:spcBef>
                <a:spcAft>
                  <a:spcPts val="0"/>
                </a:spcAft>
                <a:buClrTx/>
                <a:buSzTx/>
                <a:buFontTx/>
                <a:buNone/>
                <a:defRPr/>
              </a:pPr>
              <a:endParaRPr kumimoji="0" lang="en-US" altLang="zh-CN" sz="1315" b="0" i="0" u="none" strike="noStrike" kern="1200" cap="none" spc="0" normalizeH="0" baseline="0" noProof="0">
                <a:ln>
                  <a:noFill/>
                </a:ln>
                <a:solidFill>
                  <a:srgbClr val="00A800"/>
                </a:solidFill>
                <a:effectLst/>
                <a:uLnTx/>
                <a:uFillTx/>
                <a:latin typeface="Calibri" panose="020F0502020204030204" pitchFamily="34" charset="0"/>
                <a:ea typeface="微软雅黑" panose="020B0503020204020204" charset="-122"/>
                <a:cs typeface="+mn-cs"/>
              </a:endParaRPr>
            </a:p>
          </p:txBody>
        </p:sp>
      </p:grpSp>
      <p:sp>
        <p:nvSpPr>
          <p:cNvPr id="15" name="TextBox 53"/>
          <p:cNvSpPr txBox="1">
            <a:spLocks noChangeArrowheads="1"/>
          </p:cNvSpPr>
          <p:nvPr/>
        </p:nvSpPr>
        <p:spPr bwMode="auto">
          <a:xfrm>
            <a:off x="1234829" y="1668400"/>
            <a:ext cx="1596168" cy="325505"/>
          </a:xfrm>
          <a:prstGeom prst="rect">
            <a:avLst/>
          </a:prstGeom>
          <a:noFill/>
          <a:ln w="9525">
            <a:noFill/>
            <a:miter lim="800000"/>
          </a:ln>
        </p:spPr>
        <p:txBody>
          <a:bodyPr lIns="94811" tIns="47406" rIns="94811" bIns="47406">
            <a:spAutoFit/>
          </a:bodyPr>
          <a:lstStyle/>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00A800"/>
                </a:solidFill>
                <a:effectLst/>
                <a:uLnTx/>
                <a:uFillTx/>
                <a:latin typeface="微软雅黑" panose="020B0503020204020204" charset="-122"/>
                <a:ea typeface="宋体" panose="02010600030101010101" pitchFamily="2" charset="-122"/>
                <a:cs typeface="+mn-cs"/>
              </a:rPr>
              <a:t>添加标题内容</a:t>
            </a:r>
            <a:endParaRPr kumimoji="0" lang="zh-CN" altLang="en-US" sz="1505" b="0" i="0" u="none" strike="noStrike" kern="1200" cap="none" spc="0" normalizeH="0" baseline="0" noProof="0">
              <a:ln>
                <a:noFill/>
              </a:ln>
              <a:solidFill>
                <a:srgbClr val="00A800"/>
              </a:solidFill>
              <a:effectLst/>
              <a:uLnTx/>
              <a:uFillTx/>
              <a:latin typeface="Arial" panose="020B0604020202020204"/>
              <a:ea typeface="宋体" panose="02010600030101010101" pitchFamily="2" charset="-122"/>
              <a:cs typeface="+mn-cs"/>
            </a:endParaRPr>
          </a:p>
        </p:txBody>
      </p:sp>
      <p:sp>
        <p:nvSpPr>
          <p:cNvPr id="16" name="TextBox 53"/>
          <p:cNvSpPr txBox="1">
            <a:spLocks noChangeArrowheads="1"/>
          </p:cNvSpPr>
          <p:nvPr/>
        </p:nvSpPr>
        <p:spPr bwMode="auto">
          <a:xfrm>
            <a:off x="3284912" y="1828166"/>
            <a:ext cx="1599155" cy="558942"/>
          </a:xfrm>
          <a:prstGeom prst="rect">
            <a:avLst/>
          </a:prstGeom>
          <a:noFill/>
          <a:ln w="9525">
            <a:noFill/>
            <a:miter lim="800000"/>
          </a:ln>
        </p:spPr>
        <p:txBody>
          <a:bodyPr lIns="94811" tIns="47406" rIns="94811" bIns="47406">
            <a:spAutoFit/>
          </a:bodyPr>
          <a:lstStyle/>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添加标题内容</a:t>
            </a:r>
          </a:p>
          <a:p>
            <a:pPr marL="0" marR="0" lvl="0" indent="0" algn="ctr" defTabSz="94678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009900"/>
              </a:solidFill>
              <a:effectLst/>
              <a:uLnTx/>
              <a:uFillTx/>
              <a:latin typeface="Arial" panose="020B0604020202020204"/>
              <a:ea typeface="宋体" panose="02010600030101010101" pitchFamily="2" charset="-122"/>
              <a:cs typeface="+mn-cs"/>
            </a:endParaRPr>
          </a:p>
        </p:txBody>
      </p:sp>
      <p:sp>
        <p:nvSpPr>
          <p:cNvPr id="17" name="TextBox 53"/>
          <p:cNvSpPr txBox="1">
            <a:spLocks noChangeArrowheads="1"/>
          </p:cNvSpPr>
          <p:nvPr/>
        </p:nvSpPr>
        <p:spPr bwMode="auto">
          <a:xfrm>
            <a:off x="6535482" y="2141727"/>
            <a:ext cx="1397581" cy="325505"/>
          </a:xfrm>
          <a:prstGeom prst="rect">
            <a:avLst/>
          </a:prstGeom>
          <a:noFill/>
          <a:ln w="9525">
            <a:noFill/>
            <a:miter lim="800000"/>
          </a:ln>
        </p:spPr>
        <p:txBody>
          <a:bodyPr lIns="94811" tIns="47406" rIns="94811" bIns="47406">
            <a:spAutoFit/>
          </a:bodyPr>
          <a:lstStyle/>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添加标题内容</a:t>
            </a:r>
          </a:p>
        </p:txBody>
      </p:sp>
      <p:grpSp>
        <p:nvGrpSpPr>
          <p:cNvPr id="96302" name="Group 46"/>
          <p:cNvGrpSpPr/>
          <p:nvPr/>
        </p:nvGrpSpPr>
        <p:grpSpPr bwMode="auto">
          <a:xfrm>
            <a:off x="6363770" y="2683736"/>
            <a:ext cx="1530471" cy="1534950"/>
            <a:chOff x="4262" y="1776"/>
            <a:chExt cx="1025" cy="1028"/>
          </a:xfrm>
        </p:grpSpPr>
        <p:sp>
          <p:nvSpPr>
            <p:cNvPr id="78857" name="Freeform 8"/>
            <p:cNvSpPr/>
            <p:nvPr/>
          </p:nvSpPr>
          <p:spPr bwMode="auto">
            <a:xfrm>
              <a:off x="4262" y="1776"/>
              <a:ext cx="1025" cy="1028"/>
            </a:xfrm>
            <a:custGeom>
              <a:avLst/>
              <a:gdLst>
                <a:gd name="T0" fmla="*/ 3078349 w 808"/>
                <a:gd name="T1" fmla="*/ 3628193 h 810"/>
                <a:gd name="T2" fmla="*/ 2900045 w 808"/>
                <a:gd name="T3" fmla="*/ 3727952 h 810"/>
                <a:gd name="T4" fmla="*/ 2805649 w 808"/>
                <a:gd name="T5" fmla="*/ 4142751 h 810"/>
                <a:gd name="T6" fmla="*/ 2669301 w 808"/>
                <a:gd name="T7" fmla="*/ 4184757 h 810"/>
                <a:gd name="T8" fmla="*/ 2359891 w 808"/>
                <a:gd name="T9" fmla="*/ 3890724 h 810"/>
                <a:gd name="T10" fmla="*/ 2228789 w 808"/>
                <a:gd name="T11" fmla="*/ 3906476 h 810"/>
                <a:gd name="T12" fmla="*/ 1982311 w 808"/>
                <a:gd name="T13" fmla="*/ 4253016 h 810"/>
                <a:gd name="T14" fmla="*/ 1840715 w 808"/>
                <a:gd name="T15" fmla="*/ 4237264 h 810"/>
                <a:gd name="T16" fmla="*/ 1662414 w 808"/>
                <a:gd name="T17" fmla="*/ 3848720 h 810"/>
                <a:gd name="T18" fmla="*/ 1531308 w 808"/>
                <a:gd name="T19" fmla="*/ 3811964 h 810"/>
                <a:gd name="T20" fmla="*/ 1179946 w 808"/>
                <a:gd name="T21" fmla="*/ 4037743 h 810"/>
                <a:gd name="T22" fmla="*/ 1043596 w 808"/>
                <a:gd name="T23" fmla="*/ 3964232 h 810"/>
                <a:gd name="T24" fmla="*/ 1033109 w 808"/>
                <a:gd name="T25" fmla="*/ 3544181 h 810"/>
                <a:gd name="T26" fmla="*/ 928225 w 808"/>
                <a:gd name="T27" fmla="*/ 3454923 h 810"/>
                <a:gd name="T28" fmla="*/ 519176 w 808"/>
                <a:gd name="T29" fmla="*/ 3528429 h 810"/>
                <a:gd name="T30" fmla="*/ 424779 w 808"/>
                <a:gd name="T31" fmla="*/ 3407663 h 810"/>
                <a:gd name="T32" fmla="*/ 540155 w 808"/>
                <a:gd name="T33" fmla="*/ 2956110 h 810"/>
                <a:gd name="T34" fmla="*/ 482467 w 808"/>
                <a:gd name="T35" fmla="*/ 2835346 h 810"/>
                <a:gd name="T36" fmla="*/ 83908 w 808"/>
                <a:gd name="T37" fmla="*/ 2735582 h 810"/>
                <a:gd name="T38" fmla="*/ 351362 w 808"/>
                <a:gd name="T39" fmla="*/ 2420544 h 810"/>
                <a:gd name="T40" fmla="*/ 335629 w 808"/>
                <a:gd name="T41" fmla="*/ 2289280 h 810"/>
                <a:gd name="T42" fmla="*/ 325141 w 808"/>
                <a:gd name="T43" fmla="*/ 2152761 h 810"/>
                <a:gd name="T44" fmla="*/ 5244 w 808"/>
                <a:gd name="T45" fmla="*/ 1900731 h 810"/>
                <a:gd name="T46" fmla="*/ 367096 w 808"/>
                <a:gd name="T47" fmla="*/ 1722210 h 810"/>
                <a:gd name="T48" fmla="*/ 409049 w 808"/>
                <a:gd name="T49" fmla="*/ 1590946 h 810"/>
                <a:gd name="T50" fmla="*/ 451003 w 808"/>
                <a:gd name="T51" fmla="*/ 1459678 h 810"/>
                <a:gd name="T52" fmla="*/ 251722 w 808"/>
                <a:gd name="T53" fmla="*/ 1113135 h 810"/>
                <a:gd name="T54" fmla="*/ 655526 w 808"/>
                <a:gd name="T55" fmla="*/ 1081632 h 810"/>
                <a:gd name="T56" fmla="*/ 734189 w 808"/>
                <a:gd name="T57" fmla="*/ 976619 h 810"/>
                <a:gd name="T58" fmla="*/ 823341 w 808"/>
                <a:gd name="T59" fmla="*/ 871606 h 810"/>
                <a:gd name="T60" fmla="*/ 776142 w 808"/>
                <a:gd name="T61" fmla="*/ 477808 h 810"/>
                <a:gd name="T62" fmla="*/ 1158968 w 808"/>
                <a:gd name="T63" fmla="*/ 598574 h 810"/>
                <a:gd name="T64" fmla="*/ 1337273 w 808"/>
                <a:gd name="T65" fmla="*/ 498810 h 810"/>
                <a:gd name="T66" fmla="*/ 1426425 w 808"/>
                <a:gd name="T67" fmla="*/ 110264 h 810"/>
                <a:gd name="T68" fmla="*/ 1583751 w 808"/>
                <a:gd name="T69" fmla="*/ 63009 h 810"/>
                <a:gd name="T70" fmla="*/ 1877427 w 808"/>
                <a:gd name="T71" fmla="*/ 330790 h 810"/>
                <a:gd name="T72" fmla="*/ 2008529 w 808"/>
                <a:gd name="T73" fmla="*/ 320291 h 810"/>
                <a:gd name="T74" fmla="*/ 2239275 w 808"/>
                <a:gd name="T75" fmla="*/ 0 h 810"/>
                <a:gd name="T76" fmla="*/ 2407089 w 808"/>
                <a:gd name="T77" fmla="*/ 15753 h 810"/>
                <a:gd name="T78" fmla="*/ 2574904 w 808"/>
                <a:gd name="T79" fmla="*/ 372795 h 810"/>
                <a:gd name="T80" fmla="*/ 2700764 w 808"/>
                <a:gd name="T81" fmla="*/ 409551 h 810"/>
                <a:gd name="T82" fmla="*/ 3036395 w 808"/>
                <a:gd name="T83" fmla="*/ 204774 h 810"/>
                <a:gd name="T84" fmla="*/ 3183232 w 808"/>
                <a:gd name="T85" fmla="*/ 283536 h 810"/>
                <a:gd name="T86" fmla="*/ 3204209 w 808"/>
                <a:gd name="T87" fmla="*/ 682582 h 810"/>
                <a:gd name="T88" fmla="*/ 3303847 w 808"/>
                <a:gd name="T89" fmla="*/ 766592 h 810"/>
                <a:gd name="T90" fmla="*/ 3697162 w 808"/>
                <a:gd name="T91" fmla="*/ 703587 h 810"/>
                <a:gd name="T92" fmla="*/ 3802050 w 808"/>
                <a:gd name="T93" fmla="*/ 829602 h 810"/>
                <a:gd name="T94" fmla="*/ 3697162 w 808"/>
                <a:gd name="T95" fmla="*/ 1265404 h 810"/>
                <a:gd name="T96" fmla="*/ 3754849 w 808"/>
                <a:gd name="T97" fmla="*/ 1386168 h 810"/>
                <a:gd name="T98" fmla="*/ 4148165 w 808"/>
                <a:gd name="T99" fmla="*/ 1496433 h 810"/>
                <a:gd name="T100" fmla="*/ 3880711 w 808"/>
                <a:gd name="T101" fmla="*/ 1800969 h 810"/>
                <a:gd name="T102" fmla="*/ 3901688 w 808"/>
                <a:gd name="T103" fmla="*/ 1932235 h 810"/>
                <a:gd name="T104" fmla="*/ 3906932 w 808"/>
                <a:gd name="T105" fmla="*/ 2074003 h 810"/>
                <a:gd name="T106" fmla="*/ 4232070 w 808"/>
                <a:gd name="T107" fmla="*/ 2320784 h 810"/>
                <a:gd name="T108" fmla="*/ 3864978 w 808"/>
                <a:gd name="T109" fmla="*/ 2504556 h 810"/>
                <a:gd name="T110" fmla="*/ 3828269 w 808"/>
                <a:gd name="T111" fmla="*/ 2635821 h 810"/>
                <a:gd name="T112" fmla="*/ 3786315 w 808"/>
                <a:gd name="T113" fmla="*/ 2761835 h 810"/>
                <a:gd name="T114" fmla="*/ 3996084 w 808"/>
                <a:gd name="T115" fmla="*/ 3124130 h 810"/>
                <a:gd name="T116" fmla="*/ 3581792 w 808"/>
                <a:gd name="T117" fmla="*/ 3145132 h 810"/>
                <a:gd name="T118" fmla="*/ 3503128 w 808"/>
                <a:gd name="T119" fmla="*/ 3255397 h 810"/>
                <a:gd name="T120" fmla="*/ 3413978 w 808"/>
                <a:gd name="T121" fmla="*/ 3355156 h 810"/>
                <a:gd name="T122" fmla="*/ 3471663 w 808"/>
                <a:gd name="T123" fmla="*/ 3769960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tx2"/>
            </a:solidFill>
            <a:ln w="3175" cap="flat" cmpd="sng" algn="ctr">
              <a:noFill/>
              <a:prstDash val="solid"/>
              <a:round/>
            </a:ln>
          </p:spPr>
          <p:txBody>
            <a:bodyPr lIns="0" rIns="0"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8858" name="Oval 9"/>
            <p:cNvSpPr>
              <a:spLocks noChangeArrowheads="1"/>
            </p:cNvSpPr>
            <p:nvPr/>
          </p:nvSpPr>
          <p:spPr bwMode="auto">
            <a:xfrm>
              <a:off x="4433" y="1949"/>
              <a:ext cx="681" cy="681"/>
            </a:xfrm>
            <a:prstGeom prst="ellipse">
              <a:avLst/>
            </a:prstGeom>
            <a:solidFill>
              <a:srgbClr val="F2F2F2"/>
            </a:solidFill>
            <a:ln w="22225">
              <a:noFill/>
              <a:round/>
            </a:ln>
          </p:spPr>
          <p:txBody>
            <a:bodyPr anchor="ctr"/>
            <a:lstStyle/>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sym typeface="造字工房悦黑体验版常规体" pitchFamily="50" charset="-122"/>
                </a:rPr>
                <a:t>输入您想要的文字内容</a:t>
              </a:r>
            </a:p>
          </p:txBody>
        </p:sp>
      </p:grpSp>
      <p:sp>
        <p:nvSpPr>
          <p:cNvPr id="21" name="TextBox 53"/>
          <p:cNvSpPr txBox="1">
            <a:spLocks noChangeArrowheads="1"/>
          </p:cNvSpPr>
          <p:nvPr/>
        </p:nvSpPr>
        <p:spPr bwMode="auto">
          <a:xfrm>
            <a:off x="5045327" y="1420539"/>
            <a:ext cx="1599154" cy="325505"/>
          </a:xfrm>
          <a:prstGeom prst="rect">
            <a:avLst/>
          </a:prstGeom>
          <a:noFill/>
          <a:ln w="9525">
            <a:noFill/>
            <a:miter lim="800000"/>
          </a:ln>
        </p:spPr>
        <p:txBody>
          <a:bodyPr lIns="94811" tIns="47406" rIns="94811" bIns="47406">
            <a:spAutoFit/>
          </a:bodyPr>
          <a:lstStyle/>
          <a:p>
            <a:pPr marL="0" marR="0" lvl="0" indent="0" algn="ctr" defTabSz="94678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rPr>
              <a:t>添加标题内容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49" presetClass="entr" presetSubtype="0" decel="100000" fill="hold" nodeType="afterEffect">
                                  <p:stCondLst>
                                    <p:cond delay="0"/>
                                  </p:stCondLst>
                                  <p:childTnLst>
                                    <p:set>
                                      <p:cBhvr>
                                        <p:cTn id="27" dur="1" fill="hold">
                                          <p:stCondLst>
                                            <p:cond delay="0"/>
                                          </p:stCondLst>
                                        </p:cTn>
                                        <p:tgtEl>
                                          <p:spTgt spid="96299"/>
                                        </p:tgtEl>
                                        <p:attrNameLst>
                                          <p:attrName>style.visibility</p:attrName>
                                        </p:attrNameLst>
                                      </p:cBhvr>
                                      <p:to>
                                        <p:strVal val="visible"/>
                                      </p:to>
                                    </p:set>
                                    <p:anim calcmode="lin" valueType="num">
                                      <p:cBhvr>
                                        <p:cTn id="28" dur="1000" fill="hold"/>
                                        <p:tgtEl>
                                          <p:spTgt spid="96299"/>
                                        </p:tgtEl>
                                        <p:attrNameLst>
                                          <p:attrName>ppt_w</p:attrName>
                                        </p:attrNameLst>
                                      </p:cBhvr>
                                      <p:tavLst>
                                        <p:tav tm="0">
                                          <p:val>
                                            <p:fltVal val="0"/>
                                          </p:val>
                                        </p:tav>
                                        <p:tav tm="100000">
                                          <p:val>
                                            <p:strVal val="#ppt_w"/>
                                          </p:val>
                                        </p:tav>
                                      </p:tavLst>
                                    </p:anim>
                                    <p:anim calcmode="lin" valueType="num">
                                      <p:cBhvr>
                                        <p:cTn id="29" dur="1000" fill="hold"/>
                                        <p:tgtEl>
                                          <p:spTgt spid="96299"/>
                                        </p:tgtEl>
                                        <p:attrNameLst>
                                          <p:attrName>ppt_h</p:attrName>
                                        </p:attrNameLst>
                                      </p:cBhvr>
                                      <p:tavLst>
                                        <p:tav tm="0">
                                          <p:val>
                                            <p:fltVal val="0"/>
                                          </p:val>
                                        </p:tav>
                                        <p:tav tm="100000">
                                          <p:val>
                                            <p:strVal val="#ppt_h"/>
                                          </p:val>
                                        </p:tav>
                                      </p:tavLst>
                                    </p:anim>
                                    <p:anim calcmode="lin" valueType="num">
                                      <p:cBhvr>
                                        <p:cTn id="30" dur="1000" fill="hold"/>
                                        <p:tgtEl>
                                          <p:spTgt spid="96299"/>
                                        </p:tgtEl>
                                        <p:attrNameLst>
                                          <p:attrName>style.rotation</p:attrName>
                                        </p:attrNameLst>
                                      </p:cBhvr>
                                      <p:tavLst>
                                        <p:tav tm="0">
                                          <p:val>
                                            <p:fltVal val="360"/>
                                          </p:val>
                                        </p:tav>
                                        <p:tav tm="100000">
                                          <p:val>
                                            <p:fltVal val="0"/>
                                          </p:val>
                                        </p:tav>
                                      </p:tavLst>
                                    </p:anim>
                                    <p:animEffect transition="in" filter="fade">
                                      <p:cBhvr>
                                        <p:cTn id="31" dur="1000"/>
                                        <p:tgtEl>
                                          <p:spTgt spid="96299"/>
                                        </p:tgtEl>
                                      </p:cBhvr>
                                    </p:animEffect>
                                  </p:childTnLst>
                                </p:cTn>
                              </p:par>
                              <p:par>
                                <p:cTn id="32" presetID="49" presetClass="entr" presetSubtype="0" decel="100000" fill="hold" nodeType="withEffect">
                                  <p:stCondLst>
                                    <p:cond delay="0"/>
                                  </p:stCondLst>
                                  <p:childTnLst>
                                    <p:set>
                                      <p:cBhvr>
                                        <p:cTn id="33" dur="1" fill="hold">
                                          <p:stCondLst>
                                            <p:cond delay="0"/>
                                          </p:stCondLst>
                                        </p:cTn>
                                        <p:tgtEl>
                                          <p:spTgt spid="96300"/>
                                        </p:tgtEl>
                                        <p:attrNameLst>
                                          <p:attrName>style.visibility</p:attrName>
                                        </p:attrNameLst>
                                      </p:cBhvr>
                                      <p:to>
                                        <p:strVal val="visible"/>
                                      </p:to>
                                    </p:set>
                                    <p:anim calcmode="lin" valueType="num">
                                      <p:cBhvr>
                                        <p:cTn id="34" dur="1000" fill="hold"/>
                                        <p:tgtEl>
                                          <p:spTgt spid="96300"/>
                                        </p:tgtEl>
                                        <p:attrNameLst>
                                          <p:attrName>ppt_w</p:attrName>
                                        </p:attrNameLst>
                                      </p:cBhvr>
                                      <p:tavLst>
                                        <p:tav tm="0">
                                          <p:val>
                                            <p:fltVal val="0"/>
                                          </p:val>
                                        </p:tav>
                                        <p:tav tm="100000">
                                          <p:val>
                                            <p:strVal val="#ppt_w"/>
                                          </p:val>
                                        </p:tav>
                                      </p:tavLst>
                                    </p:anim>
                                    <p:anim calcmode="lin" valueType="num">
                                      <p:cBhvr>
                                        <p:cTn id="35" dur="1000" fill="hold"/>
                                        <p:tgtEl>
                                          <p:spTgt spid="96300"/>
                                        </p:tgtEl>
                                        <p:attrNameLst>
                                          <p:attrName>ppt_h</p:attrName>
                                        </p:attrNameLst>
                                      </p:cBhvr>
                                      <p:tavLst>
                                        <p:tav tm="0">
                                          <p:val>
                                            <p:fltVal val="0"/>
                                          </p:val>
                                        </p:tav>
                                        <p:tav tm="100000">
                                          <p:val>
                                            <p:strVal val="#ppt_h"/>
                                          </p:val>
                                        </p:tav>
                                      </p:tavLst>
                                    </p:anim>
                                    <p:anim calcmode="lin" valueType="num">
                                      <p:cBhvr>
                                        <p:cTn id="36" dur="1000" fill="hold"/>
                                        <p:tgtEl>
                                          <p:spTgt spid="96300"/>
                                        </p:tgtEl>
                                        <p:attrNameLst>
                                          <p:attrName>style.rotation</p:attrName>
                                        </p:attrNameLst>
                                      </p:cBhvr>
                                      <p:tavLst>
                                        <p:tav tm="0">
                                          <p:val>
                                            <p:fltVal val="360"/>
                                          </p:val>
                                        </p:tav>
                                        <p:tav tm="100000">
                                          <p:val>
                                            <p:fltVal val="0"/>
                                          </p:val>
                                        </p:tav>
                                      </p:tavLst>
                                    </p:anim>
                                    <p:animEffect transition="in" filter="fade">
                                      <p:cBhvr>
                                        <p:cTn id="37" dur="1000"/>
                                        <p:tgtEl>
                                          <p:spTgt spid="96300"/>
                                        </p:tgtEl>
                                      </p:cBhvr>
                                    </p:animEffect>
                                  </p:childTnLst>
                                </p:cTn>
                              </p:par>
                              <p:par>
                                <p:cTn id="38" presetID="49" presetClass="entr" presetSubtype="0" decel="100000" fill="hold" nodeType="withEffect">
                                  <p:stCondLst>
                                    <p:cond delay="0"/>
                                  </p:stCondLst>
                                  <p:childTnLst>
                                    <p:set>
                                      <p:cBhvr>
                                        <p:cTn id="39" dur="1" fill="hold">
                                          <p:stCondLst>
                                            <p:cond delay="0"/>
                                          </p:stCondLst>
                                        </p:cTn>
                                        <p:tgtEl>
                                          <p:spTgt spid="96301"/>
                                        </p:tgtEl>
                                        <p:attrNameLst>
                                          <p:attrName>style.visibility</p:attrName>
                                        </p:attrNameLst>
                                      </p:cBhvr>
                                      <p:to>
                                        <p:strVal val="visible"/>
                                      </p:to>
                                    </p:set>
                                    <p:anim calcmode="lin" valueType="num">
                                      <p:cBhvr>
                                        <p:cTn id="40" dur="1000" fill="hold"/>
                                        <p:tgtEl>
                                          <p:spTgt spid="96301"/>
                                        </p:tgtEl>
                                        <p:attrNameLst>
                                          <p:attrName>ppt_w</p:attrName>
                                        </p:attrNameLst>
                                      </p:cBhvr>
                                      <p:tavLst>
                                        <p:tav tm="0">
                                          <p:val>
                                            <p:fltVal val="0"/>
                                          </p:val>
                                        </p:tav>
                                        <p:tav tm="100000">
                                          <p:val>
                                            <p:strVal val="#ppt_w"/>
                                          </p:val>
                                        </p:tav>
                                      </p:tavLst>
                                    </p:anim>
                                    <p:anim calcmode="lin" valueType="num">
                                      <p:cBhvr>
                                        <p:cTn id="41" dur="1000" fill="hold"/>
                                        <p:tgtEl>
                                          <p:spTgt spid="96301"/>
                                        </p:tgtEl>
                                        <p:attrNameLst>
                                          <p:attrName>ppt_h</p:attrName>
                                        </p:attrNameLst>
                                      </p:cBhvr>
                                      <p:tavLst>
                                        <p:tav tm="0">
                                          <p:val>
                                            <p:fltVal val="0"/>
                                          </p:val>
                                        </p:tav>
                                        <p:tav tm="100000">
                                          <p:val>
                                            <p:strVal val="#ppt_h"/>
                                          </p:val>
                                        </p:tav>
                                      </p:tavLst>
                                    </p:anim>
                                    <p:anim calcmode="lin" valueType="num">
                                      <p:cBhvr>
                                        <p:cTn id="42" dur="1000" fill="hold"/>
                                        <p:tgtEl>
                                          <p:spTgt spid="96301"/>
                                        </p:tgtEl>
                                        <p:attrNameLst>
                                          <p:attrName>style.rotation</p:attrName>
                                        </p:attrNameLst>
                                      </p:cBhvr>
                                      <p:tavLst>
                                        <p:tav tm="0">
                                          <p:val>
                                            <p:fltVal val="360"/>
                                          </p:val>
                                        </p:tav>
                                        <p:tav tm="100000">
                                          <p:val>
                                            <p:fltVal val="0"/>
                                          </p:val>
                                        </p:tav>
                                      </p:tavLst>
                                    </p:anim>
                                    <p:animEffect transition="in" filter="fade">
                                      <p:cBhvr>
                                        <p:cTn id="43" dur="1000"/>
                                        <p:tgtEl>
                                          <p:spTgt spid="96301"/>
                                        </p:tgtEl>
                                      </p:cBhvr>
                                    </p:animEffect>
                                  </p:childTnLst>
                                </p:cTn>
                              </p:par>
                              <p:par>
                                <p:cTn id="44" presetID="49" presetClass="entr" presetSubtype="0" decel="100000" fill="hold" nodeType="withEffect">
                                  <p:stCondLst>
                                    <p:cond delay="0"/>
                                  </p:stCondLst>
                                  <p:childTnLst>
                                    <p:set>
                                      <p:cBhvr>
                                        <p:cTn id="45" dur="1" fill="hold">
                                          <p:stCondLst>
                                            <p:cond delay="0"/>
                                          </p:stCondLst>
                                        </p:cTn>
                                        <p:tgtEl>
                                          <p:spTgt spid="96302"/>
                                        </p:tgtEl>
                                        <p:attrNameLst>
                                          <p:attrName>style.visibility</p:attrName>
                                        </p:attrNameLst>
                                      </p:cBhvr>
                                      <p:to>
                                        <p:strVal val="visible"/>
                                      </p:to>
                                    </p:set>
                                    <p:anim calcmode="lin" valueType="num">
                                      <p:cBhvr>
                                        <p:cTn id="46" dur="1000" fill="hold"/>
                                        <p:tgtEl>
                                          <p:spTgt spid="96302"/>
                                        </p:tgtEl>
                                        <p:attrNameLst>
                                          <p:attrName>ppt_w</p:attrName>
                                        </p:attrNameLst>
                                      </p:cBhvr>
                                      <p:tavLst>
                                        <p:tav tm="0">
                                          <p:val>
                                            <p:fltVal val="0"/>
                                          </p:val>
                                        </p:tav>
                                        <p:tav tm="100000">
                                          <p:val>
                                            <p:strVal val="#ppt_w"/>
                                          </p:val>
                                        </p:tav>
                                      </p:tavLst>
                                    </p:anim>
                                    <p:anim calcmode="lin" valueType="num">
                                      <p:cBhvr>
                                        <p:cTn id="47" dur="1000" fill="hold"/>
                                        <p:tgtEl>
                                          <p:spTgt spid="96302"/>
                                        </p:tgtEl>
                                        <p:attrNameLst>
                                          <p:attrName>ppt_h</p:attrName>
                                        </p:attrNameLst>
                                      </p:cBhvr>
                                      <p:tavLst>
                                        <p:tav tm="0">
                                          <p:val>
                                            <p:fltVal val="0"/>
                                          </p:val>
                                        </p:tav>
                                        <p:tav tm="100000">
                                          <p:val>
                                            <p:strVal val="#ppt_h"/>
                                          </p:val>
                                        </p:tav>
                                      </p:tavLst>
                                    </p:anim>
                                    <p:anim calcmode="lin" valueType="num">
                                      <p:cBhvr>
                                        <p:cTn id="48" dur="1000" fill="hold"/>
                                        <p:tgtEl>
                                          <p:spTgt spid="96302"/>
                                        </p:tgtEl>
                                        <p:attrNameLst>
                                          <p:attrName>style.rotation</p:attrName>
                                        </p:attrNameLst>
                                      </p:cBhvr>
                                      <p:tavLst>
                                        <p:tav tm="0">
                                          <p:val>
                                            <p:fltVal val="360"/>
                                          </p:val>
                                        </p:tav>
                                        <p:tav tm="100000">
                                          <p:val>
                                            <p:fltVal val="0"/>
                                          </p:val>
                                        </p:tav>
                                      </p:tavLst>
                                    </p:anim>
                                    <p:animEffect transition="in" filter="fade">
                                      <p:cBhvr>
                                        <p:cTn id="49" dur="1000"/>
                                        <p:tgtEl>
                                          <p:spTgt spid="96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95" name="Group 59"/>
          <p:cNvGrpSpPr/>
          <p:nvPr/>
        </p:nvGrpSpPr>
        <p:grpSpPr bwMode="auto">
          <a:xfrm>
            <a:off x="1524498" y="1023363"/>
            <a:ext cx="5215544" cy="3850813"/>
            <a:chOff x="721" y="537"/>
            <a:chExt cx="3871" cy="2418"/>
          </a:xfrm>
        </p:grpSpPr>
        <p:grpSp>
          <p:nvGrpSpPr>
            <p:cNvPr id="82956" name="Group 53"/>
            <p:cNvGrpSpPr/>
            <p:nvPr/>
          </p:nvGrpSpPr>
          <p:grpSpPr bwMode="auto">
            <a:xfrm>
              <a:off x="2268" y="1579"/>
              <a:ext cx="1782" cy="844"/>
              <a:chOff x="2268" y="1579"/>
              <a:chExt cx="1782" cy="844"/>
            </a:xfrm>
          </p:grpSpPr>
          <p:sp>
            <p:nvSpPr>
              <p:cNvPr id="82998" name="Freeform 14"/>
              <p:cNvSpPr/>
              <p:nvPr/>
            </p:nvSpPr>
            <p:spPr bwMode="auto">
              <a:xfrm>
                <a:off x="2268" y="1858"/>
                <a:ext cx="753" cy="565"/>
              </a:xfrm>
              <a:custGeom>
                <a:avLst/>
                <a:gdLst>
                  <a:gd name="T0" fmla="*/ 0 w 2963"/>
                  <a:gd name="T1" fmla="*/ 0 h 3007"/>
                  <a:gd name="T2" fmla="*/ 0 w 2963"/>
                  <a:gd name="T3" fmla="*/ 0 h 3007"/>
                  <a:gd name="T4" fmla="*/ 0 w 2963"/>
                  <a:gd name="T5" fmla="*/ 0 h 3007"/>
                  <a:gd name="T6" fmla="*/ 0 w 2963"/>
                  <a:gd name="T7" fmla="*/ 0 h 3007"/>
                  <a:gd name="T8" fmla="*/ 0 w 2963"/>
                  <a:gd name="T9" fmla="*/ 0 h 3007"/>
                  <a:gd name="T10" fmla="*/ 0 w 2963"/>
                  <a:gd name="T11" fmla="*/ 0 h 3007"/>
                  <a:gd name="T12" fmla="*/ 0 w 2963"/>
                  <a:gd name="T13" fmla="*/ 0 h 3007"/>
                  <a:gd name="T14" fmla="*/ 0 w 2963"/>
                  <a:gd name="T15" fmla="*/ 0 h 3007"/>
                  <a:gd name="T16" fmla="*/ 0 w 2963"/>
                  <a:gd name="T17" fmla="*/ 0 h 3007"/>
                  <a:gd name="T18" fmla="*/ 0 w 2963"/>
                  <a:gd name="T19" fmla="*/ 0 h 3007"/>
                  <a:gd name="T20" fmla="*/ 0 w 2963"/>
                  <a:gd name="T21" fmla="*/ 0 h 3007"/>
                  <a:gd name="T22" fmla="*/ 0 w 2963"/>
                  <a:gd name="T23" fmla="*/ 0 h 3007"/>
                  <a:gd name="T24" fmla="*/ 0 w 2963"/>
                  <a:gd name="T25" fmla="*/ 0 h 3007"/>
                  <a:gd name="T26" fmla="*/ 0 w 2963"/>
                  <a:gd name="T27" fmla="*/ 0 h 3007"/>
                  <a:gd name="T28" fmla="*/ 0 w 2963"/>
                  <a:gd name="T29" fmla="*/ 0 h 3007"/>
                  <a:gd name="T30" fmla="*/ 0 w 2963"/>
                  <a:gd name="T31" fmla="*/ 0 h 3007"/>
                  <a:gd name="T32" fmla="*/ 0 w 2963"/>
                  <a:gd name="T33" fmla="*/ 0 h 3007"/>
                  <a:gd name="T34" fmla="*/ 0 w 2963"/>
                  <a:gd name="T35" fmla="*/ 0 h 3007"/>
                  <a:gd name="T36" fmla="*/ 0 w 2963"/>
                  <a:gd name="T37" fmla="*/ 0 h 3007"/>
                  <a:gd name="T38" fmla="*/ 0 w 2963"/>
                  <a:gd name="T39" fmla="*/ 0 h 3007"/>
                  <a:gd name="T40" fmla="*/ 0 w 2963"/>
                  <a:gd name="T41" fmla="*/ 0 h 3007"/>
                  <a:gd name="T42" fmla="*/ 0 w 2963"/>
                  <a:gd name="T43" fmla="*/ 0 h 3007"/>
                  <a:gd name="T44" fmla="*/ 0 w 2963"/>
                  <a:gd name="T45" fmla="*/ 0 h 3007"/>
                  <a:gd name="T46" fmla="*/ 0 w 2963"/>
                  <a:gd name="T47" fmla="*/ 0 h 3007"/>
                  <a:gd name="T48" fmla="*/ 0 w 2963"/>
                  <a:gd name="T49" fmla="*/ 0 h 3007"/>
                  <a:gd name="T50" fmla="*/ 0 w 2963"/>
                  <a:gd name="T51" fmla="*/ 0 h 3007"/>
                  <a:gd name="T52" fmla="*/ 0 w 2963"/>
                  <a:gd name="T53" fmla="*/ 0 h 3007"/>
                  <a:gd name="T54" fmla="*/ 0 w 2963"/>
                  <a:gd name="T55" fmla="*/ 0 h 3007"/>
                  <a:gd name="T56" fmla="*/ 0 w 2963"/>
                  <a:gd name="T57" fmla="*/ 0 h 3007"/>
                  <a:gd name="T58" fmla="*/ 0 w 2963"/>
                  <a:gd name="T59" fmla="*/ 0 h 3007"/>
                  <a:gd name="T60" fmla="*/ 0 w 2963"/>
                  <a:gd name="T61" fmla="*/ 0 h 3007"/>
                  <a:gd name="T62" fmla="*/ 0 w 2963"/>
                  <a:gd name="T63" fmla="*/ 0 h 3007"/>
                  <a:gd name="T64" fmla="*/ 0 w 2963"/>
                  <a:gd name="T65" fmla="*/ 0 h 3007"/>
                  <a:gd name="T66" fmla="*/ 0 w 2963"/>
                  <a:gd name="T67" fmla="*/ 0 h 3007"/>
                  <a:gd name="T68" fmla="*/ 0 w 2963"/>
                  <a:gd name="T69" fmla="*/ 0 h 3007"/>
                  <a:gd name="T70" fmla="*/ 0 w 2963"/>
                  <a:gd name="T71" fmla="*/ 0 h 3007"/>
                  <a:gd name="T72" fmla="*/ 0 w 2963"/>
                  <a:gd name="T73" fmla="*/ 0 h 3007"/>
                  <a:gd name="T74" fmla="*/ 0 w 2963"/>
                  <a:gd name="T75" fmla="*/ 0 h 3007"/>
                  <a:gd name="T76" fmla="*/ 0 w 2963"/>
                  <a:gd name="T77" fmla="*/ 0 h 3007"/>
                  <a:gd name="T78" fmla="*/ 0 w 2963"/>
                  <a:gd name="T79" fmla="*/ 0 h 3007"/>
                  <a:gd name="T80" fmla="*/ 0 w 2963"/>
                  <a:gd name="T81" fmla="*/ 0 h 3007"/>
                  <a:gd name="T82" fmla="*/ 0 w 2963"/>
                  <a:gd name="T83" fmla="*/ 0 h 3007"/>
                  <a:gd name="T84" fmla="*/ 0 w 2963"/>
                  <a:gd name="T85" fmla="*/ 0 h 3007"/>
                  <a:gd name="T86" fmla="*/ 0 w 2963"/>
                  <a:gd name="T87" fmla="*/ 0 h 3007"/>
                  <a:gd name="T88" fmla="*/ 0 w 2963"/>
                  <a:gd name="T89" fmla="*/ 0 h 3007"/>
                  <a:gd name="T90" fmla="*/ 0 w 2963"/>
                  <a:gd name="T91" fmla="*/ 0 h 30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63"/>
                  <a:gd name="T139" fmla="*/ 0 h 3007"/>
                  <a:gd name="T140" fmla="*/ 2963 w 2963"/>
                  <a:gd name="T141" fmla="*/ 3007 h 30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63" h="3007">
                    <a:moveTo>
                      <a:pt x="1304" y="3007"/>
                    </a:moveTo>
                    <a:cubicBezTo>
                      <a:pt x="1295" y="3003"/>
                      <a:pt x="1285" y="3000"/>
                      <a:pt x="1276" y="2996"/>
                    </a:cubicBezTo>
                    <a:cubicBezTo>
                      <a:pt x="1206" y="2936"/>
                      <a:pt x="1164" y="2931"/>
                      <a:pt x="1113" y="2891"/>
                    </a:cubicBezTo>
                    <a:cubicBezTo>
                      <a:pt x="1097" y="2871"/>
                      <a:pt x="1082" y="2854"/>
                      <a:pt x="1069" y="2837"/>
                    </a:cubicBezTo>
                    <a:cubicBezTo>
                      <a:pt x="1069" y="2821"/>
                      <a:pt x="1069" y="2804"/>
                      <a:pt x="1069" y="2791"/>
                    </a:cubicBezTo>
                    <a:cubicBezTo>
                      <a:pt x="1153" y="2692"/>
                      <a:pt x="1108" y="2638"/>
                      <a:pt x="1061" y="2565"/>
                    </a:cubicBezTo>
                    <a:cubicBezTo>
                      <a:pt x="991" y="2491"/>
                      <a:pt x="966" y="2399"/>
                      <a:pt x="928" y="2359"/>
                    </a:cubicBezTo>
                    <a:cubicBezTo>
                      <a:pt x="881" y="2240"/>
                      <a:pt x="890" y="2269"/>
                      <a:pt x="804" y="2257"/>
                    </a:cubicBezTo>
                    <a:cubicBezTo>
                      <a:pt x="785" y="2247"/>
                      <a:pt x="766" y="2240"/>
                      <a:pt x="750" y="2233"/>
                    </a:cubicBezTo>
                    <a:cubicBezTo>
                      <a:pt x="724" y="2197"/>
                      <a:pt x="699" y="2160"/>
                      <a:pt x="677" y="2123"/>
                    </a:cubicBezTo>
                    <a:cubicBezTo>
                      <a:pt x="658" y="2070"/>
                      <a:pt x="639" y="2018"/>
                      <a:pt x="623" y="1965"/>
                    </a:cubicBezTo>
                    <a:cubicBezTo>
                      <a:pt x="608" y="1941"/>
                      <a:pt x="592" y="1921"/>
                      <a:pt x="579" y="1901"/>
                    </a:cubicBezTo>
                    <a:cubicBezTo>
                      <a:pt x="448" y="1898"/>
                      <a:pt x="515" y="2021"/>
                      <a:pt x="472" y="2105"/>
                    </a:cubicBezTo>
                    <a:cubicBezTo>
                      <a:pt x="463" y="2101"/>
                      <a:pt x="453" y="2098"/>
                      <a:pt x="447" y="2095"/>
                    </a:cubicBezTo>
                    <a:cubicBezTo>
                      <a:pt x="447" y="2016"/>
                      <a:pt x="406" y="1946"/>
                      <a:pt x="394" y="1893"/>
                    </a:cubicBezTo>
                    <a:cubicBezTo>
                      <a:pt x="426" y="1875"/>
                      <a:pt x="420" y="1806"/>
                      <a:pt x="420" y="1802"/>
                    </a:cubicBezTo>
                    <a:cubicBezTo>
                      <a:pt x="423" y="1760"/>
                      <a:pt x="427" y="1721"/>
                      <a:pt x="433" y="1682"/>
                    </a:cubicBezTo>
                    <a:cubicBezTo>
                      <a:pt x="392" y="1605"/>
                      <a:pt x="380" y="1517"/>
                      <a:pt x="396" y="1458"/>
                    </a:cubicBezTo>
                    <a:cubicBezTo>
                      <a:pt x="416" y="1432"/>
                      <a:pt x="435" y="1407"/>
                      <a:pt x="458" y="1384"/>
                    </a:cubicBezTo>
                    <a:cubicBezTo>
                      <a:pt x="451" y="1335"/>
                      <a:pt x="449" y="1286"/>
                      <a:pt x="446" y="1240"/>
                    </a:cubicBezTo>
                    <a:cubicBezTo>
                      <a:pt x="424" y="1203"/>
                      <a:pt x="401" y="1170"/>
                      <a:pt x="382" y="1137"/>
                    </a:cubicBezTo>
                    <a:cubicBezTo>
                      <a:pt x="364" y="1061"/>
                      <a:pt x="342" y="975"/>
                      <a:pt x="320" y="935"/>
                    </a:cubicBezTo>
                    <a:cubicBezTo>
                      <a:pt x="240" y="842"/>
                      <a:pt x="164" y="738"/>
                      <a:pt x="152" y="659"/>
                    </a:cubicBezTo>
                    <a:cubicBezTo>
                      <a:pt x="114" y="632"/>
                      <a:pt x="76" y="605"/>
                      <a:pt x="41" y="581"/>
                    </a:cubicBezTo>
                    <a:cubicBezTo>
                      <a:pt x="34" y="571"/>
                      <a:pt x="28" y="561"/>
                      <a:pt x="22" y="551"/>
                    </a:cubicBezTo>
                    <a:cubicBezTo>
                      <a:pt x="15" y="551"/>
                      <a:pt x="12" y="551"/>
                      <a:pt x="9" y="551"/>
                    </a:cubicBezTo>
                    <a:cubicBezTo>
                      <a:pt x="9" y="495"/>
                      <a:pt x="0" y="443"/>
                      <a:pt x="13" y="414"/>
                    </a:cubicBezTo>
                    <a:cubicBezTo>
                      <a:pt x="87" y="379"/>
                      <a:pt x="84" y="311"/>
                      <a:pt x="84" y="248"/>
                    </a:cubicBezTo>
                    <a:cubicBezTo>
                      <a:pt x="59" y="215"/>
                      <a:pt x="33" y="182"/>
                      <a:pt x="11" y="152"/>
                    </a:cubicBezTo>
                    <a:cubicBezTo>
                      <a:pt x="11" y="129"/>
                      <a:pt x="11" y="106"/>
                      <a:pt x="12" y="83"/>
                    </a:cubicBezTo>
                    <a:cubicBezTo>
                      <a:pt x="85" y="78"/>
                      <a:pt x="159" y="77"/>
                      <a:pt x="235" y="75"/>
                    </a:cubicBezTo>
                    <a:cubicBezTo>
                      <a:pt x="264" y="86"/>
                      <a:pt x="318" y="143"/>
                      <a:pt x="346" y="206"/>
                    </a:cubicBezTo>
                    <a:cubicBezTo>
                      <a:pt x="346" y="294"/>
                      <a:pt x="425" y="401"/>
                      <a:pt x="514" y="482"/>
                    </a:cubicBezTo>
                    <a:cubicBezTo>
                      <a:pt x="546" y="486"/>
                      <a:pt x="578" y="474"/>
                      <a:pt x="613" y="543"/>
                    </a:cubicBezTo>
                    <a:cubicBezTo>
                      <a:pt x="645" y="544"/>
                      <a:pt x="677" y="542"/>
                      <a:pt x="722" y="507"/>
                    </a:cubicBezTo>
                    <a:cubicBezTo>
                      <a:pt x="728" y="504"/>
                      <a:pt x="734" y="504"/>
                      <a:pt x="744" y="504"/>
                    </a:cubicBezTo>
                    <a:cubicBezTo>
                      <a:pt x="747" y="507"/>
                      <a:pt x="754" y="511"/>
                      <a:pt x="760" y="518"/>
                    </a:cubicBezTo>
                    <a:cubicBezTo>
                      <a:pt x="760" y="560"/>
                      <a:pt x="811" y="565"/>
                      <a:pt x="865" y="573"/>
                    </a:cubicBezTo>
                    <a:cubicBezTo>
                      <a:pt x="871" y="583"/>
                      <a:pt x="881" y="593"/>
                      <a:pt x="890" y="606"/>
                    </a:cubicBezTo>
                    <a:cubicBezTo>
                      <a:pt x="910" y="606"/>
                      <a:pt x="929" y="607"/>
                      <a:pt x="951" y="608"/>
                    </a:cubicBezTo>
                    <a:cubicBezTo>
                      <a:pt x="967" y="592"/>
                      <a:pt x="986" y="576"/>
                      <a:pt x="1006" y="563"/>
                    </a:cubicBezTo>
                    <a:cubicBezTo>
                      <a:pt x="1050" y="554"/>
                      <a:pt x="1098" y="546"/>
                      <a:pt x="1146" y="540"/>
                    </a:cubicBezTo>
                    <a:cubicBezTo>
                      <a:pt x="1153" y="527"/>
                      <a:pt x="1159" y="515"/>
                      <a:pt x="1169" y="505"/>
                    </a:cubicBezTo>
                    <a:cubicBezTo>
                      <a:pt x="1169" y="403"/>
                      <a:pt x="1094" y="271"/>
                      <a:pt x="1135" y="229"/>
                    </a:cubicBezTo>
                    <a:cubicBezTo>
                      <a:pt x="1158" y="243"/>
                      <a:pt x="1180" y="286"/>
                      <a:pt x="1240" y="310"/>
                    </a:cubicBezTo>
                    <a:cubicBezTo>
                      <a:pt x="1247" y="317"/>
                      <a:pt x="1253" y="327"/>
                      <a:pt x="1263" y="337"/>
                    </a:cubicBezTo>
                    <a:cubicBezTo>
                      <a:pt x="1304" y="358"/>
                      <a:pt x="1368" y="363"/>
                      <a:pt x="1429" y="341"/>
                    </a:cubicBezTo>
                    <a:cubicBezTo>
                      <a:pt x="1445" y="325"/>
                      <a:pt x="1461" y="309"/>
                      <a:pt x="1480" y="293"/>
                    </a:cubicBezTo>
                    <a:cubicBezTo>
                      <a:pt x="1481" y="195"/>
                      <a:pt x="1449" y="168"/>
                      <a:pt x="1443" y="122"/>
                    </a:cubicBezTo>
                    <a:cubicBezTo>
                      <a:pt x="1475" y="90"/>
                      <a:pt x="1539" y="0"/>
                      <a:pt x="1606" y="48"/>
                    </a:cubicBezTo>
                    <a:cubicBezTo>
                      <a:pt x="1628" y="97"/>
                      <a:pt x="1638" y="134"/>
                      <a:pt x="1720" y="191"/>
                    </a:cubicBezTo>
                    <a:cubicBezTo>
                      <a:pt x="1743" y="202"/>
                      <a:pt x="1768" y="212"/>
                      <a:pt x="1794" y="226"/>
                    </a:cubicBezTo>
                    <a:cubicBezTo>
                      <a:pt x="1828" y="279"/>
                      <a:pt x="1911" y="314"/>
                      <a:pt x="1962" y="410"/>
                    </a:cubicBezTo>
                    <a:cubicBezTo>
                      <a:pt x="1968" y="430"/>
                      <a:pt x="1974" y="453"/>
                      <a:pt x="1984" y="476"/>
                    </a:cubicBezTo>
                    <a:cubicBezTo>
                      <a:pt x="2000" y="513"/>
                      <a:pt x="2047" y="599"/>
                      <a:pt x="2117" y="624"/>
                    </a:cubicBezTo>
                    <a:cubicBezTo>
                      <a:pt x="2187" y="622"/>
                      <a:pt x="2258" y="624"/>
                      <a:pt x="2328" y="626"/>
                    </a:cubicBezTo>
                    <a:cubicBezTo>
                      <a:pt x="2376" y="601"/>
                      <a:pt x="2405" y="572"/>
                      <a:pt x="2478" y="584"/>
                    </a:cubicBezTo>
                    <a:cubicBezTo>
                      <a:pt x="2523" y="598"/>
                      <a:pt x="2568" y="616"/>
                      <a:pt x="2612" y="633"/>
                    </a:cubicBezTo>
                    <a:cubicBezTo>
                      <a:pt x="2654" y="634"/>
                      <a:pt x="2699" y="635"/>
                      <a:pt x="2743" y="640"/>
                    </a:cubicBezTo>
                    <a:cubicBezTo>
                      <a:pt x="2791" y="677"/>
                      <a:pt x="2807" y="713"/>
                      <a:pt x="2899" y="725"/>
                    </a:cubicBezTo>
                    <a:cubicBezTo>
                      <a:pt x="2918" y="742"/>
                      <a:pt x="2941" y="759"/>
                      <a:pt x="2963" y="779"/>
                    </a:cubicBezTo>
                    <a:cubicBezTo>
                      <a:pt x="2963" y="832"/>
                      <a:pt x="2962" y="884"/>
                      <a:pt x="2962" y="937"/>
                    </a:cubicBezTo>
                    <a:cubicBezTo>
                      <a:pt x="2898" y="1000"/>
                      <a:pt x="2856" y="1094"/>
                      <a:pt x="2833" y="1182"/>
                    </a:cubicBezTo>
                    <a:cubicBezTo>
                      <a:pt x="2791" y="1247"/>
                      <a:pt x="2739" y="1308"/>
                      <a:pt x="2678" y="1368"/>
                    </a:cubicBezTo>
                    <a:cubicBezTo>
                      <a:pt x="2550" y="1398"/>
                      <a:pt x="2551" y="1342"/>
                      <a:pt x="2471" y="1284"/>
                    </a:cubicBezTo>
                    <a:cubicBezTo>
                      <a:pt x="2427" y="1224"/>
                      <a:pt x="2369" y="1220"/>
                      <a:pt x="2340" y="1222"/>
                    </a:cubicBezTo>
                    <a:cubicBezTo>
                      <a:pt x="2334" y="1229"/>
                      <a:pt x="2328" y="1235"/>
                      <a:pt x="2324" y="1241"/>
                    </a:cubicBezTo>
                    <a:cubicBezTo>
                      <a:pt x="2324" y="1281"/>
                      <a:pt x="2324" y="1323"/>
                      <a:pt x="2324" y="1366"/>
                    </a:cubicBezTo>
                    <a:cubicBezTo>
                      <a:pt x="2349" y="1419"/>
                      <a:pt x="2352" y="1465"/>
                      <a:pt x="2351" y="1543"/>
                    </a:cubicBezTo>
                    <a:cubicBezTo>
                      <a:pt x="2335" y="1599"/>
                      <a:pt x="2319" y="1680"/>
                      <a:pt x="2337" y="1759"/>
                    </a:cubicBezTo>
                    <a:cubicBezTo>
                      <a:pt x="2353" y="1776"/>
                      <a:pt x="2369" y="1796"/>
                      <a:pt x="2385" y="1816"/>
                    </a:cubicBezTo>
                    <a:cubicBezTo>
                      <a:pt x="2426" y="1837"/>
                      <a:pt x="2509" y="1950"/>
                      <a:pt x="2432" y="2027"/>
                    </a:cubicBezTo>
                    <a:cubicBezTo>
                      <a:pt x="2361" y="2074"/>
                      <a:pt x="2358" y="2051"/>
                      <a:pt x="2357" y="2153"/>
                    </a:cubicBezTo>
                    <a:cubicBezTo>
                      <a:pt x="2389" y="2219"/>
                      <a:pt x="2498" y="2212"/>
                      <a:pt x="2580" y="2299"/>
                    </a:cubicBezTo>
                    <a:cubicBezTo>
                      <a:pt x="2580" y="2328"/>
                      <a:pt x="2579" y="2401"/>
                      <a:pt x="2547" y="2432"/>
                    </a:cubicBezTo>
                    <a:cubicBezTo>
                      <a:pt x="2458" y="2430"/>
                      <a:pt x="2365" y="2411"/>
                      <a:pt x="2318" y="2387"/>
                    </a:cubicBezTo>
                    <a:cubicBezTo>
                      <a:pt x="2315" y="2328"/>
                      <a:pt x="2299" y="2272"/>
                      <a:pt x="2283" y="2242"/>
                    </a:cubicBezTo>
                    <a:cubicBezTo>
                      <a:pt x="2203" y="2240"/>
                      <a:pt x="2197" y="2283"/>
                      <a:pt x="2142" y="2308"/>
                    </a:cubicBezTo>
                    <a:cubicBezTo>
                      <a:pt x="2114" y="2304"/>
                      <a:pt x="2088" y="2303"/>
                      <a:pt x="2062" y="2302"/>
                    </a:cubicBezTo>
                    <a:cubicBezTo>
                      <a:pt x="1973" y="2235"/>
                      <a:pt x="1961" y="2143"/>
                      <a:pt x="1949" y="2073"/>
                    </a:cubicBezTo>
                    <a:cubicBezTo>
                      <a:pt x="1936" y="2057"/>
                      <a:pt x="1923" y="2040"/>
                      <a:pt x="1914" y="2027"/>
                    </a:cubicBezTo>
                    <a:cubicBezTo>
                      <a:pt x="1786" y="2024"/>
                      <a:pt x="1754" y="2006"/>
                      <a:pt x="1734" y="2127"/>
                    </a:cubicBezTo>
                    <a:cubicBezTo>
                      <a:pt x="1699" y="2162"/>
                      <a:pt x="1677" y="2155"/>
                      <a:pt x="1645" y="2174"/>
                    </a:cubicBezTo>
                    <a:cubicBezTo>
                      <a:pt x="1645" y="2190"/>
                      <a:pt x="1644" y="2210"/>
                      <a:pt x="1648" y="2230"/>
                    </a:cubicBezTo>
                    <a:cubicBezTo>
                      <a:pt x="1673" y="2263"/>
                      <a:pt x="1727" y="2320"/>
                      <a:pt x="1704" y="2401"/>
                    </a:cubicBezTo>
                    <a:cubicBezTo>
                      <a:pt x="1675" y="2460"/>
                      <a:pt x="1582" y="2496"/>
                      <a:pt x="1537" y="2528"/>
                    </a:cubicBezTo>
                    <a:cubicBezTo>
                      <a:pt x="1531" y="2538"/>
                      <a:pt x="1524" y="2547"/>
                      <a:pt x="1518" y="2557"/>
                    </a:cubicBezTo>
                    <a:cubicBezTo>
                      <a:pt x="1518" y="2596"/>
                      <a:pt x="1517" y="2639"/>
                      <a:pt x="1517" y="2681"/>
                    </a:cubicBezTo>
                    <a:cubicBezTo>
                      <a:pt x="1542" y="2738"/>
                      <a:pt x="1603" y="2707"/>
                      <a:pt x="1602" y="2844"/>
                    </a:cubicBezTo>
                    <a:cubicBezTo>
                      <a:pt x="1593" y="2860"/>
                      <a:pt x="1586" y="2876"/>
                      <a:pt x="1580" y="2896"/>
                    </a:cubicBezTo>
                    <a:cubicBezTo>
                      <a:pt x="1554" y="2905"/>
                      <a:pt x="1532" y="2918"/>
                      <a:pt x="1509" y="2930"/>
                    </a:cubicBezTo>
                    <a:cubicBezTo>
                      <a:pt x="1439" y="2955"/>
                      <a:pt x="1372" y="2979"/>
                      <a:pt x="1304" y="3007"/>
                    </a:cubicBezTo>
                    <a:close/>
                  </a:path>
                </a:pathLst>
              </a:custGeom>
              <a:solidFill>
                <a:schemeClr val="bg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99" name="Freeform 25"/>
              <p:cNvSpPr/>
              <p:nvPr/>
            </p:nvSpPr>
            <p:spPr bwMode="auto">
              <a:xfrm>
                <a:off x="3555" y="1579"/>
                <a:ext cx="495" cy="250"/>
              </a:xfrm>
              <a:custGeom>
                <a:avLst/>
                <a:gdLst>
                  <a:gd name="T0" fmla="*/ 0 w 1952"/>
                  <a:gd name="T1" fmla="*/ 0 h 1326"/>
                  <a:gd name="T2" fmla="*/ 0 w 1952"/>
                  <a:gd name="T3" fmla="*/ 0 h 1326"/>
                  <a:gd name="T4" fmla="*/ 0 w 1952"/>
                  <a:gd name="T5" fmla="*/ 0 h 1326"/>
                  <a:gd name="T6" fmla="*/ 0 w 1952"/>
                  <a:gd name="T7" fmla="*/ 0 h 1326"/>
                  <a:gd name="T8" fmla="*/ 0 w 1952"/>
                  <a:gd name="T9" fmla="*/ 0 h 1326"/>
                  <a:gd name="T10" fmla="*/ 0 w 1952"/>
                  <a:gd name="T11" fmla="*/ 0 h 1326"/>
                  <a:gd name="T12" fmla="*/ 0 w 1952"/>
                  <a:gd name="T13" fmla="*/ 0 h 1326"/>
                  <a:gd name="T14" fmla="*/ 0 w 1952"/>
                  <a:gd name="T15" fmla="*/ 0 h 1326"/>
                  <a:gd name="T16" fmla="*/ 0 w 1952"/>
                  <a:gd name="T17" fmla="*/ 0 h 1326"/>
                  <a:gd name="T18" fmla="*/ 0 w 1952"/>
                  <a:gd name="T19" fmla="*/ 0 h 1326"/>
                  <a:gd name="T20" fmla="*/ 0 w 1952"/>
                  <a:gd name="T21" fmla="*/ 0 h 1326"/>
                  <a:gd name="T22" fmla="*/ 0 w 1952"/>
                  <a:gd name="T23" fmla="*/ 0 h 1326"/>
                  <a:gd name="T24" fmla="*/ 0 w 1952"/>
                  <a:gd name="T25" fmla="*/ 0 h 1326"/>
                  <a:gd name="T26" fmla="*/ 0 w 1952"/>
                  <a:gd name="T27" fmla="*/ 0 h 1326"/>
                  <a:gd name="T28" fmla="*/ 0 w 1952"/>
                  <a:gd name="T29" fmla="*/ 0 h 1326"/>
                  <a:gd name="T30" fmla="*/ 0 w 1952"/>
                  <a:gd name="T31" fmla="*/ 0 h 1326"/>
                  <a:gd name="T32" fmla="*/ 0 w 1952"/>
                  <a:gd name="T33" fmla="*/ 0 h 1326"/>
                  <a:gd name="T34" fmla="*/ 0 w 1952"/>
                  <a:gd name="T35" fmla="*/ 0 h 1326"/>
                  <a:gd name="T36" fmla="*/ 0 w 1952"/>
                  <a:gd name="T37" fmla="*/ 0 h 1326"/>
                  <a:gd name="T38" fmla="*/ 0 w 1952"/>
                  <a:gd name="T39" fmla="*/ 0 h 1326"/>
                  <a:gd name="T40" fmla="*/ 0 w 1952"/>
                  <a:gd name="T41" fmla="*/ 0 h 1326"/>
                  <a:gd name="T42" fmla="*/ 0 w 1952"/>
                  <a:gd name="T43" fmla="*/ 0 h 1326"/>
                  <a:gd name="T44" fmla="*/ 0 w 1952"/>
                  <a:gd name="T45" fmla="*/ 0 h 1326"/>
                  <a:gd name="T46" fmla="*/ 0 w 1952"/>
                  <a:gd name="T47" fmla="*/ 0 h 1326"/>
                  <a:gd name="T48" fmla="*/ 0 w 1952"/>
                  <a:gd name="T49" fmla="*/ 0 h 1326"/>
                  <a:gd name="T50" fmla="*/ 0 w 1952"/>
                  <a:gd name="T51" fmla="*/ 0 h 1326"/>
                  <a:gd name="T52" fmla="*/ 0 w 1952"/>
                  <a:gd name="T53" fmla="*/ 0 h 1326"/>
                  <a:gd name="T54" fmla="*/ 0 w 1952"/>
                  <a:gd name="T55" fmla="*/ 0 h 1326"/>
                  <a:gd name="T56" fmla="*/ 0 w 1952"/>
                  <a:gd name="T57" fmla="*/ 0 h 1326"/>
                  <a:gd name="T58" fmla="*/ 0 w 1952"/>
                  <a:gd name="T59" fmla="*/ 0 h 1326"/>
                  <a:gd name="T60" fmla="*/ 0 w 1952"/>
                  <a:gd name="T61" fmla="*/ 0 h 1326"/>
                  <a:gd name="T62" fmla="*/ 0 w 1952"/>
                  <a:gd name="T63" fmla="*/ 0 h 1326"/>
                  <a:gd name="T64" fmla="*/ 0 w 1952"/>
                  <a:gd name="T65" fmla="*/ 0 h 1326"/>
                  <a:gd name="T66" fmla="*/ 0 w 1952"/>
                  <a:gd name="T67" fmla="*/ 0 h 1326"/>
                  <a:gd name="T68" fmla="*/ 0 w 1952"/>
                  <a:gd name="T69" fmla="*/ 0 h 1326"/>
                  <a:gd name="T70" fmla="*/ 0 w 1952"/>
                  <a:gd name="T71" fmla="*/ 0 h 1326"/>
                  <a:gd name="T72" fmla="*/ 0 w 1952"/>
                  <a:gd name="T73" fmla="*/ 0 h 1326"/>
                  <a:gd name="T74" fmla="*/ 0 w 1952"/>
                  <a:gd name="T75" fmla="*/ 0 h 1326"/>
                  <a:gd name="T76" fmla="*/ 0 w 1952"/>
                  <a:gd name="T77" fmla="*/ 0 h 1326"/>
                  <a:gd name="T78" fmla="*/ 0 w 1952"/>
                  <a:gd name="T79" fmla="*/ 0 h 1326"/>
                  <a:gd name="T80" fmla="*/ 0 w 1952"/>
                  <a:gd name="T81" fmla="*/ 0 h 1326"/>
                  <a:gd name="T82" fmla="*/ 0 w 1952"/>
                  <a:gd name="T83" fmla="*/ 0 h 1326"/>
                  <a:gd name="T84" fmla="*/ 0 w 1952"/>
                  <a:gd name="T85" fmla="*/ 0 h 1326"/>
                  <a:gd name="T86" fmla="*/ 0 w 1952"/>
                  <a:gd name="T87" fmla="*/ 0 h 1326"/>
                  <a:gd name="T88" fmla="*/ 0 w 1952"/>
                  <a:gd name="T89" fmla="*/ 0 h 1326"/>
                  <a:gd name="T90" fmla="*/ 0 w 1952"/>
                  <a:gd name="T91" fmla="*/ 0 h 1326"/>
                  <a:gd name="T92" fmla="*/ 0 w 1952"/>
                  <a:gd name="T93" fmla="*/ 0 h 13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52"/>
                  <a:gd name="T142" fmla="*/ 0 h 1326"/>
                  <a:gd name="T143" fmla="*/ 1952 w 1952"/>
                  <a:gd name="T144" fmla="*/ 1326 h 132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52" h="1326">
                    <a:moveTo>
                      <a:pt x="213" y="1322"/>
                    </a:moveTo>
                    <a:cubicBezTo>
                      <a:pt x="185" y="1302"/>
                      <a:pt x="156" y="1282"/>
                      <a:pt x="131" y="1261"/>
                    </a:cubicBezTo>
                    <a:cubicBezTo>
                      <a:pt x="86" y="1221"/>
                      <a:pt x="42" y="1181"/>
                      <a:pt x="0" y="1143"/>
                    </a:cubicBezTo>
                    <a:cubicBezTo>
                      <a:pt x="10" y="1121"/>
                      <a:pt x="20" y="1098"/>
                      <a:pt x="30" y="1079"/>
                    </a:cubicBezTo>
                    <a:cubicBezTo>
                      <a:pt x="62" y="1053"/>
                      <a:pt x="100" y="1022"/>
                      <a:pt x="120" y="989"/>
                    </a:cubicBezTo>
                    <a:cubicBezTo>
                      <a:pt x="120" y="953"/>
                      <a:pt x="120" y="917"/>
                      <a:pt x="120" y="885"/>
                    </a:cubicBezTo>
                    <a:cubicBezTo>
                      <a:pt x="111" y="829"/>
                      <a:pt x="61" y="651"/>
                      <a:pt x="42" y="630"/>
                    </a:cubicBezTo>
                    <a:cubicBezTo>
                      <a:pt x="42" y="565"/>
                      <a:pt x="33" y="555"/>
                      <a:pt x="65" y="523"/>
                    </a:cubicBezTo>
                    <a:cubicBezTo>
                      <a:pt x="100" y="449"/>
                      <a:pt x="155" y="411"/>
                      <a:pt x="213" y="356"/>
                    </a:cubicBezTo>
                    <a:cubicBezTo>
                      <a:pt x="268" y="246"/>
                      <a:pt x="361" y="219"/>
                      <a:pt x="463" y="156"/>
                    </a:cubicBezTo>
                    <a:cubicBezTo>
                      <a:pt x="515" y="102"/>
                      <a:pt x="566" y="51"/>
                      <a:pt x="621" y="0"/>
                    </a:cubicBezTo>
                    <a:cubicBezTo>
                      <a:pt x="630" y="36"/>
                      <a:pt x="639" y="76"/>
                      <a:pt x="649" y="115"/>
                    </a:cubicBezTo>
                    <a:cubicBezTo>
                      <a:pt x="674" y="116"/>
                      <a:pt x="700" y="117"/>
                      <a:pt x="725" y="117"/>
                    </a:cubicBezTo>
                    <a:cubicBezTo>
                      <a:pt x="738" y="95"/>
                      <a:pt x="751" y="72"/>
                      <a:pt x="764" y="53"/>
                    </a:cubicBezTo>
                    <a:cubicBezTo>
                      <a:pt x="790" y="53"/>
                      <a:pt x="857" y="62"/>
                      <a:pt x="902" y="40"/>
                    </a:cubicBezTo>
                    <a:cubicBezTo>
                      <a:pt x="901" y="53"/>
                      <a:pt x="920" y="83"/>
                      <a:pt x="946" y="116"/>
                    </a:cubicBezTo>
                    <a:cubicBezTo>
                      <a:pt x="942" y="162"/>
                      <a:pt x="942" y="208"/>
                      <a:pt x="942" y="254"/>
                    </a:cubicBezTo>
                    <a:cubicBezTo>
                      <a:pt x="986" y="301"/>
                      <a:pt x="1075" y="352"/>
                      <a:pt x="1174" y="354"/>
                    </a:cubicBezTo>
                    <a:cubicBezTo>
                      <a:pt x="1213" y="290"/>
                      <a:pt x="1255" y="226"/>
                      <a:pt x="1297" y="161"/>
                    </a:cubicBezTo>
                    <a:cubicBezTo>
                      <a:pt x="1313" y="142"/>
                      <a:pt x="1329" y="123"/>
                      <a:pt x="1348" y="107"/>
                    </a:cubicBezTo>
                    <a:cubicBezTo>
                      <a:pt x="1387" y="81"/>
                      <a:pt x="1435" y="60"/>
                      <a:pt x="1505" y="71"/>
                    </a:cubicBezTo>
                    <a:cubicBezTo>
                      <a:pt x="1547" y="89"/>
                      <a:pt x="1591" y="110"/>
                      <a:pt x="1636" y="130"/>
                    </a:cubicBezTo>
                    <a:cubicBezTo>
                      <a:pt x="1732" y="129"/>
                      <a:pt x="1831" y="129"/>
                      <a:pt x="1930" y="131"/>
                    </a:cubicBezTo>
                    <a:cubicBezTo>
                      <a:pt x="1936" y="135"/>
                      <a:pt x="1943" y="138"/>
                      <a:pt x="1952" y="145"/>
                    </a:cubicBezTo>
                    <a:cubicBezTo>
                      <a:pt x="1946" y="151"/>
                      <a:pt x="1942" y="161"/>
                      <a:pt x="1939" y="171"/>
                    </a:cubicBezTo>
                    <a:cubicBezTo>
                      <a:pt x="1936" y="203"/>
                      <a:pt x="1932" y="236"/>
                      <a:pt x="1929" y="269"/>
                    </a:cubicBezTo>
                    <a:cubicBezTo>
                      <a:pt x="1894" y="271"/>
                      <a:pt x="1859" y="273"/>
                      <a:pt x="1824" y="276"/>
                    </a:cubicBezTo>
                    <a:cubicBezTo>
                      <a:pt x="1721" y="339"/>
                      <a:pt x="1554" y="407"/>
                      <a:pt x="1528" y="521"/>
                    </a:cubicBezTo>
                    <a:cubicBezTo>
                      <a:pt x="1506" y="530"/>
                      <a:pt x="1483" y="539"/>
                      <a:pt x="1461" y="548"/>
                    </a:cubicBezTo>
                    <a:cubicBezTo>
                      <a:pt x="1435" y="587"/>
                      <a:pt x="1394" y="592"/>
                      <a:pt x="1362" y="601"/>
                    </a:cubicBezTo>
                    <a:cubicBezTo>
                      <a:pt x="1355" y="608"/>
                      <a:pt x="1349" y="614"/>
                      <a:pt x="1345" y="621"/>
                    </a:cubicBezTo>
                    <a:cubicBezTo>
                      <a:pt x="1342" y="657"/>
                      <a:pt x="1339" y="693"/>
                      <a:pt x="1335" y="729"/>
                    </a:cubicBezTo>
                    <a:cubicBezTo>
                      <a:pt x="1306" y="777"/>
                      <a:pt x="1245" y="828"/>
                      <a:pt x="1223" y="873"/>
                    </a:cubicBezTo>
                    <a:cubicBezTo>
                      <a:pt x="1219" y="912"/>
                      <a:pt x="1222" y="975"/>
                      <a:pt x="1190" y="1020"/>
                    </a:cubicBezTo>
                    <a:cubicBezTo>
                      <a:pt x="1110" y="1018"/>
                      <a:pt x="1078" y="1059"/>
                      <a:pt x="1039" y="1107"/>
                    </a:cubicBezTo>
                    <a:cubicBezTo>
                      <a:pt x="1032" y="1163"/>
                      <a:pt x="1016" y="1228"/>
                      <a:pt x="958" y="1266"/>
                    </a:cubicBezTo>
                    <a:cubicBezTo>
                      <a:pt x="955" y="1259"/>
                      <a:pt x="955" y="1256"/>
                      <a:pt x="955" y="1253"/>
                    </a:cubicBezTo>
                    <a:cubicBezTo>
                      <a:pt x="942" y="1243"/>
                      <a:pt x="933" y="1232"/>
                      <a:pt x="923" y="1226"/>
                    </a:cubicBezTo>
                    <a:cubicBezTo>
                      <a:pt x="904" y="1222"/>
                      <a:pt x="888" y="1222"/>
                      <a:pt x="872" y="1221"/>
                    </a:cubicBezTo>
                    <a:cubicBezTo>
                      <a:pt x="846" y="1250"/>
                      <a:pt x="821" y="1279"/>
                      <a:pt x="798" y="1311"/>
                    </a:cubicBezTo>
                    <a:cubicBezTo>
                      <a:pt x="750" y="1326"/>
                      <a:pt x="674" y="1308"/>
                      <a:pt x="651" y="1294"/>
                    </a:cubicBezTo>
                    <a:cubicBezTo>
                      <a:pt x="645" y="1281"/>
                      <a:pt x="639" y="1268"/>
                      <a:pt x="636" y="1254"/>
                    </a:cubicBezTo>
                    <a:cubicBezTo>
                      <a:pt x="594" y="1211"/>
                      <a:pt x="553" y="1167"/>
                      <a:pt x="512" y="1127"/>
                    </a:cubicBezTo>
                    <a:cubicBezTo>
                      <a:pt x="486" y="1123"/>
                      <a:pt x="461" y="1122"/>
                      <a:pt x="435" y="1122"/>
                    </a:cubicBezTo>
                    <a:cubicBezTo>
                      <a:pt x="419" y="1154"/>
                      <a:pt x="419" y="1193"/>
                      <a:pt x="415" y="1252"/>
                    </a:cubicBezTo>
                    <a:cubicBezTo>
                      <a:pt x="374" y="1251"/>
                      <a:pt x="341" y="1280"/>
                      <a:pt x="332" y="1293"/>
                    </a:cubicBezTo>
                    <a:cubicBezTo>
                      <a:pt x="278" y="1291"/>
                      <a:pt x="236" y="1320"/>
                      <a:pt x="213" y="1322"/>
                    </a:cubicBezTo>
                    <a:close/>
                  </a:path>
                </a:pathLst>
              </a:custGeom>
              <a:solidFill>
                <a:schemeClr val="bg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82957" name="Group 58"/>
            <p:cNvGrpSpPr/>
            <p:nvPr/>
          </p:nvGrpSpPr>
          <p:grpSpPr bwMode="auto">
            <a:xfrm>
              <a:off x="721" y="537"/>
              <a:ext cx="3871" cy="2418"/>
              <a:chOff x="721" y="537"/>
              <a:chExt cx="3871" cy="2418"/>
            </a:xfrm>
          </p:grpSpPr>
          <p:sp>
            <p:nvSpPr>
              <p:cNvPr id="82958" name="Freeform 32"/>
              <p:cNvSpPr/>
              <p:nvPr/>
            </p:nvSpPr>
            <p:spPr bwMode="auto">
              <a:xfrm>
                <a:off x="3854" y="1002"/>
                <a:ext cx="661" cy="326"/>
              </a:xfrm>
              <a:custGeom>
                <a:avLst/>
                <a:gdLst>
                  <a:gd name="T0" fmla="*/ 0 w 2595"/>
                  <a:gd name="T1" fmla="*/ 0 h 1727"/>
                  <a:gd name="T2" fmla="*/ 0 w 2595"/>
                  <a:gd name="T3" fmla="*/ 0 h 1727"/>
                  <a:gd name="T4" fmla="*/ 0 w 2595"/>
                  <a:gd name="T5" fmla="*/ 0 h 1727"/>
                  <a:gd name="T6" fmla="*/ 0 w 2595"/>
                  <a:gd name="T7" fmla="*/ 0 h 1727"/>
                  <a:gd name="T8" fmla="*/ 0 w 2595"/>
                  <a:gd name="T9" fmla="*/ 0 h 1727"/>
                  <a:gd name="T10" fmla="*/ 0 w 2595"/>
                  <a:gd name="T11" fmla="*/ 0 h 1727"/>
                  <a:gd name="T12" fmla="*/ 0 w 2595"/>
                  <a:gd name="T13" fmla="*/ 0 h 1727"/>
                  <a:gd name="T14" fmla="*/ 0 w 2595"/>
                  <a:gd name="T15" fmla="*/ 0 h 1727"/>
                  <a:gd name="T16" fmla="*/ 0 w 2595"/>
                  <a:gd name="T17" fmla="*/ 0 h 1727"/>
                  <a:gd name="T18" fmla="*/ 0 w 2595"/>
                  <a:gd name="T19" fmla="*/ 0 h 1727"/>
                  <a:gd name="T20" fmla="*/ 0 w 2595"/>
                  <a:gd name="T21" fmla="*/ 0 h 1727"/>
                  <a:gd name="T22" fmla="*/ 0 w 2595"/>
                  <a:gd name="T23" fmla="*/ 0 h 1727"/>
                  <a:gd name="T24" fmla="*/ 0 w 2595"/>
                  <a:gd name="T25" fmla="*/ 0 h 1727"/>
                  <a:gd name="T26" fmla="*/ 0 w 2595"/>
                  <a:gd name="T27" fmla="*/ 0 h 1727"/>
                  <a:gd name="T28" fmla="*/ 0 w 2595"/>
                  <a:gd name="T29" fmla="*/ 0 h 1727"/>
                  <a:gd name="T30" fmla="*/ 0 w 2595"/>
                  <a:gd name="T31" fmla="*/ 0 h 1727"/>
                  <a:gd name="T32" fmla="*/ 0 w 2595"/>
                  <a:gd name="T33" fmla="*/ 0 h 1727"/>
                  <a:gd name="T34" fmla="*/ 0 w 2595"/>
                  <a:gd name="T35" fmla="*/ 0 h 1727"/>
                  <a:gd name="T36" fmla="*/ 0 w 2595"/>
                  <a:gd name="T37" fmla="*/ 0 h 1727"/>
                  <a:gd name="T38" fmla="*/ 0 w 2595"/>
                  <a:gd name="T39" fmla="*/ 0 h 1727"/>
                  <a:gd name="T40" fmla="*/ 0 w 2595"/>
                  <a:gd name="T41" fmla="*/ 0 h 1727"/>
                  <a:gd name="T42" fmla="*/ 0 w 2595"/>
                  <a:gd name="T43" fmla="*/ 0 h 1727"/>
                  <a:gd name="T44" fmla="*/ 0 w 2595"/>
                  <a:gd name="T45" fmla="*/ 0 h 1727"/>
                  <a:gd name="T46" fmla="*/ 0 w 2595"/>
                  <a:gd name="T47" fmla="*/ 0 h 1727"/>
                  <a:gd name="T48" fmla="*/ 0 w 2595"/>
                  <a:gd name="T49" fmla="*/ 0 h 1727"/>
                  <a:gd name="T50" fmla="*/ 0 w 2595"/>
                  <a:gd name="T51" fmla="*/ 0 h 1727"/>
                  <a:gd name="T52" fmla="*/ 0 w 2595"/>
                  <a:gd name="T53" fmla="*/ 0 h 1727"/>
                  <a:gd name="T54" fmla="*/ 0 w 2595"/>
                  <a:gd name="T55" fmla="*/ 0 h 1727"/>
                  <a:gd name="T56" fmla="*/ 0 w 2595"/>
                  <a:gd name="T57" fmla="*/ 0 h 1727"/>
                  <a:gd name="T58" fmla="*/ 0 w 2595"/>
                  <a:gd name="T59" fmla="*/ 0 h 1727"/>
                  <a:gd name="T60" fmla="*/ 0 w 2595"/>
                  <a:gd name="T61" fmla="*/ 0 h 1727"/>
                  <a:gd name="T62" fmla="*/ 0 w 2595"/>
                  <a:gd name="T63" fmla="*/ 0 h 1727"/>
                  <a:gd name="T64" fmla="*/ 0 w 2595"/>
                  <a:gd name="T65" fmla="*/ 0 h 1727"/>
                  <a:gd name="T66" fmla="*/ 0 w 2595"/>
                  <a:gd name="T67" fmla="*/ 0 h 1727"/>
                  <a:gd name="T68" fmla="*/ 0 w 2595"/>
                  <a:gd name="T69" fmla="*/ 0 h 17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595"/>
                  <a:gd name="T106" fmla="*/ 0 h 1727"/>
                  <a:gd name="T107" fmla="*/ 2595 w 2595"/>
                  <a:gd name="T108" fmla="*/ 1727 h 17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595" h="1727">
                    <a:moveTo>
                      <a:pt x="1436" y="1727"/>
                    </a:moveTo>
                    <a:cubicBezTo>
                      <a:pt x="1391" y="1670"/>
                      <a:pt x="1299" y="1619"/>
                      <a:pt x="1270" y="1595"/>
                    </a:cubicBezTo>
                    <a:cubicBezTo>
                      <a:pt x="1261" y="1585"/>
                      <a:pt x="1255" y="1575"/>
                      <a:pt x="1248" y="1565"/>
                    </a:cubicBezTo>
                    <a:cubicBezTo>
                      <a:pt x="1249" y="1483"/>
                      <a:pt x="1262" y="1441"/>
                      <a:pt x="1237" y="1388"/>
                    </a:cubicBezTo>
                    <a:cubicBezTo>
                      <a:pt x="1179" y="1344"/>
                      <a:pt x="1179" y="1328"/>
                      <a:pt x="1167" y="1298"/>
                    </a:cubicBezTo>
                    <a:cubicBezTo>
                      <a:pt x="1138" y="1264"/>
                      <a:pt x="1110" y="1234"/>
                      <a:pt x="1084" y="1204"/>
                    </a:cubicBezTo>
                    <a:cubicBezTo>
                      <a:pt x="1081" y="1201"/>
                      <a:pt x="1078" y="1201"/>
                      <a:pt x="1075" y="1201"/>
                    </a:cubicBezTo>
                    <a:cubicBezTo>
                      <a:pt x="1072" y="1158"/>
                      <a:pt x="1072" y="1115"/>
                      <a:pt x="1072" y="1076"/>
                    </a:cubicBezTo>
                    <a:cubicBezTo>
                      <a:pt x="1037" y="1029"/>
                      <a:pt x="1018" y="1035"/>
                      <a:pt x="996" y="1035"/>
                    </a:cubicBezTo>
                    <a:cubicBezTo>
                      <a:pt x="960" y="1070"/>
                      <a:pt x="957" y="1086"/>
                      <a:pt x="941" y="1135"/>
                    </a:cubicBezTo>
                    <a:cubicBezTo>
                      <a:pt x="935" y="1132"/>
                      <a:pt x="928" y="1131"/>
                      <a:pt x="925" y="1131"/>
                    </a:cubicBezTo>
                    <a:cubicBezTo>
                      <a:pt x="877" y="1081"/>
                      <a:pt x="814" y="1011"/>
                      <a:pt x="776" y="984"/>
                    </a:cubicBezTo>
                    <a:cubicBezTo>
                      <a:pt x="616" y="960"/>
                      <a:pt x="613" y="907"/>
                      <a:pt x="595" y="796"/>
                    </a:cubicBezTo>
                    <a:cubicBezTo>
                      <a:pt x="570" y="720"/>
                      <a:pt x="525" y="673"/>
                      <a:pt x="503" y="633"/>
                    </a:cubicBezTo>
                    <a:cubicBezTo>
                      <a:pt x="500" y="616"/>
                      <a:pt x="497" y="600"/>
                      <a:pt x="494" y="583"/>
                    </a:cubicBezTo>
                    <a:cubicBezTo>
                      <a:pt x="484" y="580"/>
                      <a:pt x="475" y="580"/>
                      <a:pt x="468" y="580"/>
                    </a:cubicBezTo>
                    <a:cubicBezTo>
                      <a:pt x="436" y="605"/>
                      <a:pt x="404" y="634"/>
                      <a:pt x="372" y="662"/>
                    </a:cubicBezTo>
                    <a:cubicBezTo>
                      <a:pt x="356" y="688"/>
                      <a:pt x="340" y="717"/>
                      <a:pt x="323" y="746"/>
                    </a:cubicBezTo>
                    <a:cubicBezTo>
                      <a:pt x="260" y="695"/>
                      <a:pt x="273" y="617"/>
                      <a:pt x="248" y="590"/>
                    </a:cubicBezTo>
                    <a:cubicBezTo>
                      <a:pt x="235" y="561"/>
                      <a:pt x="222" y="534"/>
                      <a:pt x="213" y="508"/>
                    </a:cubicBezTo>
                    <a:cubicBezTo>
                      <a:pt x="213" y="468"/>
                      <a:pt x="213" y="432"/>
                      <a:pt x="214" y="396"/>
                    </a:cubicBezTo>
                    <a:cubicBezTo>
                      <a:pt x="163" y="326"/>
                      <a:pt x="112" y="286"/>
                      <a:pt x="68" y="245"/>
                    </a:cubicBezTo>
                    <a:cubicBezTo>
                      <a:pt x="0" y="244"/>
                      <a:pt x="46" y="143"/>
                      <a:pt x="55" y="130"/>
                    </a:cubicBezTo>
                    <a:cubicBezTo>
                      <a:pt x="62" y="127"/>
                      <a:pt x="68" y="127"/>
                      <a:pt x="75" y="128"/>
                    </a:cubicBezTo>
                    <a:cubicBezTo>
                      <a:pt x="129" y="165"/>
                      <a:pt x="179" y="222"/>
                      <a:pt x="269" y="224"/>
                    </a:cubicBezTo>
                    <a:cubicBezTo>
                      <a:pt x="314" y="196"/>
                      <a:pt x="346" y="144"/>
                      <a:pt x="388" y="113"/>
                    </a:cubicBezTo>
                    <a:cubicBezTo>
                      <a:pt x="430" y="42"/>
                      <a:pt x="475" y="0"/>
                      <a:pt x="535" y="113"/>
                    </a:cubicBezTo>
                    <a:cubicBezTo>
                      <a:pt x="547" y="205"/>
                      <a:pt x="633" y="276"/>
                      <a:pt x="754" y="308"/>
                    </a:cubicBezTo>
                    <a:cubicBezTo>
                      <a:pt x="809" y="290"/>
                      <a:pt x="866" y="272"/>
                      <a:pt x="924" y="257"/>
                    </a:cubicBezTo>
                    <a:cubicBezTo>
                      <a:pt x="972" y="216"/>
                      <a:pt x="1020" y="174"/>
                      <a:pt x="1068" y="136"/>
                    </a:cubicBezTo>
                    <a:cubicBezTo>
                      <a:pt x="1075" y="140"/>
                      <a:pt x="1084" y="143"/>
                      <a:pt x="1094" y="150"/>
                    </a:cubicBezTo>
                    <a:cubicBezTo>
                      <a:pt x="1093" y="202"/>
                      <a:pt x="1058" y="326"/>
                      <a:pt x="1185" y="329"/>
                    </a:cubicBezTo>
                    <a:cubicBezTo>
                      <a:pt x="1201" y="320"/>
                      <a:pt x="1221" y="314"/>
                      <a:pt x="1240" y="308"/>
                    </a:cubicBezTo>
                    <a:cubicBezTo>
                      <a:pt x="1294" y="253"/>
                      <a:pt x="1339" y="323"/>
                      <a:pt x="1386" y="383"/>
                    </a:cubicBezTo>
                    <a:cubicBezTo>
                      <a:pt x="1409" y="390"/>
                      <a:pt x="1434" y="398"/>
                      <a:pt x="1460" y="408"/>
                    </a:cubicBezTo>
                    <a:cubicBezTo>
                      <a:pt x="1482" y="451"/>
                      <a:pt x="1526" y="534"/>
                      <a:pt x="1605" y="592"/>
                    </a:cubicBezTo>
                    <a:cubicBezTo>
                      <a:pt x="1612" y="592"/>
                      <a:pt x="1621" y="592"/>
                      <a:pt x="1631" y="593"/>
                    </a:cubicBezTo>
                    <a:cubicBezTo>
                      <a:pt x="1676" y="548"/>
                      <a:pt x="1689" y="502"/>
                      <a:pt x="1702" y="457"/>
                    </a:cubicBezTo>
                    <a:cubicBezTo>
                      <a:pt x="1718" y="460"/>
                      <a:pt x="1737" y="467"/>
                      <a:pt x="1756" y="475"/>
                    </a:cubicBezTo>
                    <a:cubicBezTo>
                      <a:pt x="1769" y="524"/>
                      <a:pt x="1804" y="584"/>
                      <a:pt x="1874" y="641"/>
                    </a:cubicBezTo>
                    <a:cubicBezTo>
                      <a:pt x="1874" y="644"/>
                      <a:pt x="1874" y="648"/>
                      <a:pt x="1874" y="651"/>
                    </a:cubicBezTo>
                    <a:cubicBezTo>
                      <a:pt x="1899" y="675"/>
                      <a:pt x="1924" y="698"/>
                      <a:pt x="1953" y="725"/>
                    </a:cubicBezTo>
                    <a:cubicBezTo>
                      <a:pt x="1982" y="723"/>
                      <a:pt x="2014" y="720"/>
                      <a:pt x="2046" y="718"/>
                    </a:cubicBezTo>
                    <a:cubicBezTo>
                      <a:pt x="2059" y="702"/>
                      <a:pt x="2071" y="685"/>
                      <a:pt x="2087" y="673"/>
                    </a:cubicBezTo>
                    <a:cubicBezTo>
                      <a:pt x="2100" y="673"/>
                      <a:pt x="2123" y="651"/>
                      <a:pt x="2129" y="644"/>
                    </a:cubicBezTo>
                    <a:cubicBezTo>
                      <a:pt x="2129" y="635"/>
                      <a:pt x="2129" y="625"/>
                      <a:pt x="2129" y="618"/>
                    </a:cubicBezTo>
                    <a:cubicBezTo>
                      <a:pt x="2120" y="615"/>
                      <a:pt x="2113" y="611"/>
                      <a:pt x="2107" y="608"/>
                    </a:cubicBezTo>
                    <a:cubicBezTo>
                      <a:pt x="2107" y="565"/>
                      <a:pt x="2194" y="554"/>
                      <a:pt x="2232" y="542"/>
                    </a:cubicBezTo>
                    <a:cubicBezTo>
                      <a:pt x="2242" y="536"/>
                      <a:pt x="2251" y="530"/>
                      <a:pt x="2264" y="527"/>
                    </a:cubicBezTo>
                    <a:cubicBezTo>
                      <a:pt x="2271" y="517"/>
                      <a:pt x="2277" y="507"/>
                      <a:pt x="2287" y="498"/>
                    </a:cubicBezTo>
                    <a:cubicBezTo>
                      <a:pt x="2309" y="508"/>
                      <a:pt x="2299" y="560"/>
                      <a:pt x="2369" y="598"/>
                    </a:cubicBezTo>
                    <a:cubicBezTo>
                      <a:pt x="2404" y="625"/>
                      <a:pt x="2442" y="652"/>
                      <a:pt x="2480" y="679"/>
                    </a:cubicBezTo>
                    <a:cubicBezTo>
                      <a:pt x="2512" y="684"/>
                      <a:pt x="2544" y="691"/>
                      <a:pt x="2576" y="698"/>
                    </a:cubicBezTo>
                    <a:cubicBezTo>
                      <a:pt x="2576" y="731"/>
                      <a:pt x="2595" y="830"/>
                      <a:pt x="2546" y="864"/>
                    </a:cubicBezTo>
                    <a:cubicBezTo>
                      <a:pt x="2533" y="890"/>
                      <a:pt x="2524" y="916"/>
                      <a:pt x="2514" y="942"/>
                    </a:cubicBezTo>
                    <a:cubicBezTo>
                      <a:pt x="2507" y="978"/>
                      <a:pt x="2501" y="1014"/>
                      <a:pt x="2494" y="1050"/>
                    </a:cubicBezTo>
                    <a:cubicBezTo>
                      <a:pt x="2485" y="1050"/>
                      <a:pt x="2475" y="1053"/>
                      <a:pt x="2465" y="1056"/>
                    </a:cubicBezTo>
                    <a:cubicBezTo>
                      <a:pt x="2453" y="993"/>
                      <a:pt x="2386" y="1031"/>
                      <a:pt x="2382" y="1034"/>
                    </a:cubicBezTo>
                    <a:cubicBezTo>
                      <a:pt x="2376" y="1030"/>
                      <a:pt x="2370" y="1027"/>
                      <a:pt x="2367" y="1024"/>
                    </a:cubicBezTo>
                    <a:cubicBezTo>
                      <a:pt x="2367" y="978"/>
                      <a:pt x="2367" y="935"/>
                      <a:pt x="2367" y="893"/>
                    </a:cubicBezTo>
                    <a:cubicBezTo>
                      <a:pt x="2307" y="803"/>
                      <a:pt x="2265" y="841"/>
                      <a:pt x="2223" y="909"/>
                    </a:cubicBezTo>
                    <a:cubicBezTo>
                      <a:pt x="2207" y="990"/>
                      <a:pt x="2152" y="1061"/>
                      <a:pt x="2126" y="1142"/>
                    </a:cubicBezTo>
                    <a:cubicBezTo>
                      <a:pt x="2113" y="1155"/>
                      <a:pt x="2104" y="1171"/>
                      <a:pt x="2094" y="1187"/>
                    </a:cubicBezTo>
                    <a:cubicBezTo>
                      <a:pt x="1966" y="1276"/>
                      <a:pt x="1887" y="1152"/>
                      <a:pt x="1905" y="1356"/>
                    </a:cubicBezTo>
                    <a:cubicBezTo>
                      <a:pt x="1930" y="1379"/>
                      <a:pt x="1955" y="1403"/>
                      <a:pt x="1981" y="1427"/>
                    </a:cubicBezTo>
                    <a:cubicBezTo>
                      <a:pt x="1981" y="1446"/>
                      <a:pt x="1952" y="1478"/>
                      <a:pt x="1936" y="1494"/>
                    </a:cubicBezTo>
                    <a:cubicBezTo>
                      <a:pt x="1872" y="1512"/>
                      <a:pt x="1750" y="1489"/>
                      <a:pt x="1715" y="1472"/>
                    </a:cubicBezTo>
                    <a:cubicBezTo>
                      <a:pt x="1642" y="1395"/>
                      <a:pt x="1597" y="1446"/>
                      <a:pt x="1552" y="1494"/>
                    </a:cubicBezTo>
                    <a:cubicBezTo>
                      <a:pt x="1529" y="1559"/>
                      <a:pt x="1507" y="1624"/>
                      <a:pt x="1484" y="1689"/>
                    </a:cubicBezTo>
                    <a:cubicBezTo>
                      <a:pt x="1478" y="1699"/>
                      <a:pt x="1471" y="1708"/>
                      <a:pt x="1468" y="1718"/>
                    </a:cubicBezTo>
                    <a:cubicBezTo>
                      <a:pt x="1455" y="1721"/>
                      <a:pt x="1445" y="1724"/>
                      <a:pt x="1436" y="1727"/>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82959" name="Group 57"/>
              <p:cNvGrpSpPr/>
              <p:nvPr/>
            </p:nvGrpSpPr>
            <p:grpSpPr bwMode="auto">
              <a:xfrm>
                <a:off x="721" y="537"/>
                <a:ext cx="3871" cy="2418"/>
                <a:chOff x="721" y="537"/>
                <a:chExt cx="3871" cy="2418"/>
              </a:xfrm>
            </p:grpSpPr>
            <p:grpSp>
              <p:nvGrpSpPr>
                <p:cNvPr id="82960" name="Group 56"/>
                <p:cNvGrpSpPr/>
                <p:nvPr/>
              </p:nvGrpSpPr>
              <p:grpSpPr bwMode="auto">
                <a:xfrm>
                  <a:off x="2865" y="1507"/>
                  <a:ext cx="1302" cy="1448"/>
                  <a:chOff x="2865" y="1507"/>
                  <a:chExt cx="1302" cy="1448"/>
                </a:xfrm>
              </p:grpSpPr>
              <p:grpSp>
                <p:nvGrpSpPr>
                  <p:cNvPr id="82987" name="Group 50"/>
                  <p:cNvGrpSpPr/>
                  <p:nvPr/>
                </p:nvGrpSpPr>
                <p:grpSpPr bwMode="auto">
                  <a:xfrm>
                    <a:off x="3106" y="2477"/>
                    <a:ext cx="1061" cy="478"/>
                    <a:chOff x="3106" y="2477"/>
                    <a:chExt cx="1061" cy="478"/>
                  </a:xfrm>
                </p:grpSpPr>
                <p:sp>
                  <p:nvSpPr>
                    <p:cNvPr id="82996" name="Freeform 6"/>
                    <p:cNvSpPr/>
                    <p:nvPr/>
                  </p:nvSpPr>
                  <p:spPr bwMode="auto">
                    <a:xfrm>
                      <a:off x="4039" y="2477"/>
                      <a:ext cx="128" cy="226"/>
                    </a:xfrm>
                    <a:custGeom>
                      <a:avLst/>
                      <a:gdLst>
                        <a:gd name="T0" fmla="*/ 0 w 501"/>
                        <a:gd name="T1" fmla="*/ 0 h 1207"/>
                        <a:gd name="T2" fmla="*/ 0 w 501"/>
                        <a:gd name="T3" fmla="*/ 0 h 1207"/>
                        <a:gd name="T4" fmla="*/ 0 w 501"/>
                        <a:gd name="T5" fmla="*/ 0 h 1207"/>
                        <a:gd name="T6" fmla="*/ 0 w 501"/>
                        <a:gd name="T7" fmla="*/ 0 h 1207"/>
                        <a:gd name="T8" fmla="*/ 0 w 501"/>
                        <a:gd name="T9" fmla="*/ 0 h 1207"/>
                        <a:gd name="T10" fmla="*/ 0 w 501"/>
                        <a:gd name="T11" fmla="*/ 0 h 1207"/>
                        <a:gd name="T12" fmla="*/ 0 w 501"/>
                        <a:gd name="T13" fmla="*/ 0 h 1207"/>
                        <a:gd name="T14" fmla="*/ 0 w 501"/>
                        <a:gd name="T15" fmla="*/ 0 h 1207"/>
                        <a:gd name="T16" fmla="*/ 0 w 501"/>
                        <a:gd name="T17" fmla="*/ 0 h 1207"/>
                        <a:gd name="T18" fmla="*/ 0 w 501"/>
                        <a:gd name="T19" fmla="*/ 0 h 1207"/>
                        <a:gd name="T20" fmla="*/ 0 w 501"/>
                        <a:gd name="T21" fmla="*/ 0 h 1207"/>
                        <a:gd name="T22" fmla="*/ 0 w 501"/>
                        <a:gd name="T23" fmla="*/ 0 h 1207"/>
                        <a:gd name="T24" fmla="*/ 0 w 501"/>
                        <a:gd name="T25" fmla="*/ 0 h 1207"/>
                        <a:gd name="T26" fmla="*/ 0 w 501"/>
                        <a:gd name="T27" fmla="*/ 0 h 1207"/>
                        <a:gd name="T28" fmla="*/ 0 w 501"/>
                        <a:gd name="T29" fmla="*/ 0 h 1207"/>
                        <a:gd name="T30" fmla="*/ 0 w 501"/>
                        <a:gd name="T31" fmla="*/ 0 h 1207"/>
                        <a:gd name="T32" fmla="*/ 0 w 501"/>
                        <a:gd name="T33" fmla="*/ 0 h 12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1"/>
                        <a:gd name="T52" fmla="*/ 0 h 1207"/>
                        <a:gd name="T53" fmla="*/ 501 w 501"/>
                        <a:gd name="T54" fmla="*/ 1207 h 12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1" h="1207">
                          <a:moveTo>
                            <a:pt x="242" y="1207"/>
                          </a:moveTo>
                          <a:cubicBezTo>
                            <a:pt x="210" y="1157"/>
                            <a:pt x="179" y="1111"/>
                            <a:pt x="150" y="1064"/>
                          </a:cubicBezTo>
                          <a:cubicBezTo>
                            <a:pt x="131" y="1057"/>
                            <a:pt x="112" y="1050"/>
                            <a:pt x="93" y="1046"/>
                          </a:cubicBezTo>
                          <a:cubicBezTo>
                            <a:pt x="77" y="984"/>
                            <a:pt x="36" y="914"/>
                            <a:pt x="14" y="904"/>
                          </a:cubicBezTo>
                          <a:cubicBezTo>
                            <a:pt x="11" y="881"/>
                            <a:pt x="11" y="858"/>
                            <a:pt x="11" y="835"/>
                          </a:cubicBezTo>
                          <a:cubicBezTo>
                            <a:pt x="21" y="766"/>
                            <a:pt x="37" y="718"/>
                            <a:pt x="38" y="662"/>
                          </a:cubicBezTo>
                          <a:cubicBezTo>
                            <a:pt x="0" y="537"/>
                            <a:pt x="54" y="512"/>
                            <a:pt x="109" y="434"/>
                          </a:cubicBezTo>
                          <a:cubicBezTo>
                            <a:pt x="116" y="399"/>
                            <a:pt x="122" y="363"/>
                            <a:pt x="129" y="327"/>
                          </a:cubicBezTo>
                          <a:cubicBezTo>
                            <a:pt x="174" y="220"/>
                            <a:pt x="197" y="155"/>
                            <a:pt x="271" y="82"/>
                          </a:cubicBezTo>
                          <a:cubicBezTo>
                            <a:pt x="303" y="53"/>
                            <a:pt x="335" y="28"/>
                            <a:pt x="367" y="2"/>
                          </a:cubicBezTo>
                          <a:cubicBezTo>
                            <a:pt x="403" y="0"/>
                            <a:pt x="438" y="1"/>
                            <a:pt x="473" y="2"/>
                          </a:cubicBezTo>
                          <a:cubicBezTo>
                            <a:pt x="473" y="15"/>
                            <a:pt x="501" y="97"/>
                            <a:pt x="491" y="136"/>
                          </a:cubicBezTo>
                          <a:cubicBezTo>
                            <a:pt x="424" y="226"/>
                            <a:pt x="461" y="391"/>
                            <a:pt x="457" y="541"/>
                          </a:cubicBezTo>
                          <a:cubicBezTo>
                            <a:pt x="431" y="629"/>
                            <a:pt x="373" y="746"/>
                            <a:pt x="324" y="839"/>
                          </a:cubicBezTo>
                          <a:cubicBezTo>
                            <a:pt x="314" y="859"/>
                            <a:pt x="308" y="878"/>
                            <a:pt x="301" y="898"/>
                          </a:cubicBezTo>
                          <a:cubicBezTo>
                            <a:pt x="288" y="992"/>
                            <a:pt x="278" y="1087"/>
                            <a:pt x="268" y="1185"/>
                          </a:cubicBezTo>
                          <a:cubicBezTo>
                            <a:pt x="258" y="1191"/>
                            <a:pt x="249" y="1198"/>
                            <a:pt x="242" y="1207"/>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97" name="Freeform 7"/>
                    <p:cNvSpPr/>
                    <p:nvPr/>
                  </p:nvSpPr>
                  <p:spPr bwMode="auto">
                    <a:xfrm>
                      <a:off x="3106" y="2839"/>
                      <a:ext cx="198" cy="116"/>
                    </a:xfrm>
                    <a:custGeom>
                      <a:avLst/>
                      <a:gdLst>
                        <a:gd name="T0" fmla="*/ 0 w 776"/>
                        <a:gd name="T1" fmla="*/ 0 h 619"/>
                        <a:gd name="T2" fmla="*/ 0 w 776"/>
                        <a:gd name="T3" fmla="*/ 0 h 619"/>
                        <a:gd name="T4" fmla="*/ 0 w 776"/>
                        <a:gd name="T5" fmla="*/ 0 h 619"/>
                        <a:gd name="T6" fmla="*/ 0 w 776"/>
                        <a:gd name="T7" fmla="*/ 0 h 619"/>
                        <a:gd name="T8" fmla="*/ 0 w 776"/>
                        <a:gd name="T9" fmla="*/ 0 h 619"/>
                        <a:gd name="T10" fmla="*/ 0 w 776"/>
                        <a:gd name="T11" fmla="*/ 0 h 619"/>
                        <a:gd name="T12" fmla="*/ 0 w 776"/>
                        <a:gd name="T13" fmla="*/ 0 h 619"/>
                        <a:gd name="T14" fmla="*/ 0 w 776"/>
                        <a:gd name="T15" fmla="*/ 0 h 619"/>
                        <a:gd name="T16" fmla="*/ 0 w 776"/>
                        <a:gd name="T17" fmla="*/ 0 h 619"/>
                        <a:gd name="T18" fmla="*/ 0 w 776"/>
                        <a:gd name="T19" fmla="*/ 0 h 619"/>
                        <a:gd name="T20" fmla="*/ 0 w 776"/>
                        <a:gd name="T21" fmla="*/ 0 h 619"/>
                        <a:gd name="T22" fmla="*/ 0 w 776"/>
                        <a:gd name="T23" fmla="*/ 0 h 619"/>
                        <a:gd name="T24" fmla="*/ 0 w 776"/>
                        <a:gd name="T25" fmla="*/ 0 h 619"/>
                        <a:gd name="T26" fmla="*/ 0 w 776"/>
                        <a:gd name="T27" fmla="*/ 0 h 619"/>
                        <a:gd name="T28" fmla="*/ 0 w 776"/>
                        <a:gd name="T29" fmla="*/ 0 h 6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6"/>
                        <a:gd name="T46" fmla="*/ 0 h 619"/>
                        <a:gd name="T47" fmla="*/ 776 w 776"/>
                        <a:gd name="T48" fmla="*/ 619 h 6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6" h="619">
                          <a:moveTo>
                            <a:pt x="277" y="619"/>
                          </a:moveTo>
                          <a:cubicBezTo>
                            <a:pt x="216" y="594"/>
                            <a:pt x="156" y="573"/>
                            <a:pt x="98" y="552"/>
                          </a:cubicBezTo>
                          <a:cubicBezTo>
                            <a:pt x="0" y="474"/>
                            <a:pt x="32" y="422"/>
                            <a:pt x="33" y="337"/>
                          </a:cubicBezTo>
                          <a:cubicBezTo>
                            <a:pt x="49" y="230"/>
                            <a:pt x="30" y="249"/>
                            <a:pt x="126" y="228"/>
                          </a:cubicBezTo>
                          <a:cubicBezTo>
                            <a:pt x="135" y="219"/>
                            <a:pt x="148" y="209"/>
                            <a:pt x="161" y="200"/>
                          </a:cubicBezTo>
                          <a:cubicBezTo>
                            <a:pt x="161" y="160"/>
                            <a:pt x="165" y="121"/>
                            <a:pt x="168" y="85"/>
                          </a:cubicBezTo>
                          <a:cubicBezTo>
                            <a:pt x="171" y="82"/>
                            <a:pt x="175" y="82"/>
                            <a:pt x="181" y="82"/>
                          </a:cubicBezTo>
                          <a:cubicBezTo>
                            <a:pt x="203" y="93"/>
                            <a:pt x="245" y="100"/>
                            <a:pt x="290" y="95"/>
                          </a:cubicBezTo>
                          <a:cubicBezTo>
                            <a:pt x="341" y="67"/>
                            <a:pt x="392" y="39"/>
                            <a:pt x="443" y="10"/>
                          </a:cubicBezTo>
                          <a:cubicBezTo>
                            <a:pt x="527" y="6"/>
                            <a:pt x="610" y="2"/>
                            <a:pt x="696" y="0"/>
                          </a:cubicBezTo>
                          <a:cubicBezTo>
                            <a:pt x="718" y="17"/>
                            <a:pt x="776" y="42"/>
                            <a:pt x="775" y="114"/>
                          </a:cubicBezTo>
                          <a:cubicBezTo>
                            <a:pt x="749" y="156"/>
                            <a:pt x="723" y="201"/>
                            <a:pt x="691" y="233"/>
                          </a:cubicBezTo>
                          <a:cubicBezTo>
                            <a:pt x="665" y="298"/>
                            <a:pt x="624" y="349"/>
                            <a:pt x="604" y="437"/>
                          </a:cubicBezTo>
                          <a:cubicBezTo>
                            <a:pt x="511" y="493"/>
                            <a:pt x="421" y="550"/>
                            <a:pt x="331" y="607"/>
                          </a:cubicBezTo>
                          <a:cubicBezTo>
                            <a:pt x="312" y="610"/>
                            <a:pt x="293" y="612"/>
                            <a:pt x="277" y="619"/>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nvGrpSpPr>
                  <p:cNvPr id="82988" name="Group 49"/>
                  <p:cNvGrpSpPr/>
                  <p:nvPr/>
                </p:nvGrpSpPr>
                <p:grpSpPr bwMode="auto">
                  <a:xfrm>
                    <a:off x="2865" y="1507"/>
                    <a:ext cx="1222" cy="1013"/>
                    <a:chOff x="2865" y="1507"/>
                    <a:chExt cx="1222" cy="1013"/>
                  </a:xfrm>
                </p:grpSpPr>
                <p:sp>
                  <p:nvSpPr>
                    <p:cNvPr id="82989" name="Freeform 17"/>
                    <p:cNvSpPr/>
                    <p:nvPr/>
                  </p:nvSpPr>
                  <p:spPr bwMode="auto">
                    <a:xfrm>
                      <a:off x="2865" y="1996"/>
                      <a:ext cx="358" cy="287"/>
                    </a:xfrm>
                    <a:custGeom>
                      <a:avLst/>
                      <a:gdLst>
                        <a:gd name="T0" fmla="*/ 0 w 1411"/>
                        <a:gd name="T1" fmla="*/ 0 h 1526"/>
                        <a:gd name="T2" fmla="*/ 0 w 1411"/>
                        <a:gd name="T3" fmla="*/ 0 h 1526"/>
                        <a:gd name="T4" fmla="*/ 0 w 1411"/>
                        <a:gd name="T5" fmla="*/ 0 h 1526"/>
                        <a:gd name="T6" fmla="*/ 0 w 1411"/>
                        <a:gd name="T7" fmla="*/ 0 h 1526"/>
                        <a:gd name="T8" fmla="*/ 0 w 1411"/>
                        <a:gd name="T9" fmla="*/ 0 h 1526"/>
                        <a:gd name="T10" fmla="*/ 0 w 1411"/>
                        <a:gd name="T11" fmla="*/ 0 h 1526"/>
                        <a:gd name="T12" fmla="*/ 0 w 1411"/>
                        <a:gd name="T13" fmla="*/ 0 h 1526"/>
                        <a:gd name="T14" fmla="*/ 0 w 1411"/>
                        <a:gd name="T15" fmla="*/ 0 h 1526"/>
                        <a:gd name="T16" fmla="*/ 0 w 1411"/>
                        <a:gd name="T17" fmla="*/ 0 h 1526"/>
                        <a:gd name="T18" fmla="*/ 0 w 1411"/>
                        <a:gd name="T19" fmla="*/ 0 h 1526"/>
                        <a:gd name="T20" fmla="*/ 0 w 1411"/>
                        <a:gd name="T21" fmla="*/ 0 h 1526"/>
                        <a:gd name="T22" fmla="*/ 0 w 1411"/>
                        <a:gd name="T23" fmla="*/ 0 h 1526"/>
                        <a:gd name="T24" fmla="*/ 0 w 1411"/>
                        <a:gd name="T25" fmla="*/ 0 h 1526"/>
                        <a:gd name="T26" fmla="*/ 0 w 1411"/>
                        <a:gd name="T27" fmla="*/ 0 h 1526"/>
                        <a:gd name="T28" fmla="*/ 0 w 1411"/>
                        <a:gd name="T29" fmla="*/ 0 h 1526"/>
                        <a:gd name="T30" fmla="*/ 0 w 1411"/>
                        <a:gd name="T31" fmla="*/ 0 h 1526"/>
                        <a:gd name="T32" fmla="*/ 0 w 1411"/>
                        <a:gd name="T33" fmla="*/ 0 h 1526"/>
                        <a:gd name="T34" fmla="*/ 0 w 1411"/>
                        <a:gd name="T35" fmla="*/ 0 h 1526"/>
                        <a:gd name="T36" fmla="*/ 0 w 1411"/>
                        <a:gd name="T37" fmla="*/ 0 h 1526"/>
                        <a:gd name="T38" fmla="*/ 0 w 1411"/>
                        <a:gd name="T39" fmla="*/ 0 h 1526"/>
                        <a:gd name="T40" fmla="*/ 0 w 1411"/>
                        <a:gd name="T41" fmla="*/ 0 h 1526"/>
                        <a:gd name="T42" fmla="*/ 0 w 1411"/>
                        <a:gd name="T43" fmla="*/ 0 h 1526"/>
                        <a:gd name="T44" fmla="*/ 0 w 1411"/>
                        <a:gd name="T45" fmla="*/ 0 h 1526"/>
                        <a:gd name="T46" fmla="*/ 0 w 1411"/>
                        <a:gd name="T47" fmla="*/ 0 h 1526"/>
                        <a:gd name="T48" fmla="*/ 0 w 1411"/>
                        <a:gd name="T49" fmla="*/ 0 h 1526"/>
                        <a:gd name="T50" fmla="*/ 0 w 1411"/>
                        <a:gd name="T51" fmla="*/ 0 h 1526"/>
                        <a:gd name="T52" fmla="*/ 0 w 1411"/>
                        <a:gd name="T53" fmla="*/ 0 h 1526"/>
                        <a:gd name="T54" fmla="*/ 0 w 1411"/>
                        <a:gd name="T55" fmla="*/ 0 h 1526"/>
                        <a:gd name="T56" fmla="*/ 0 w 1411"/>
                        <a:gd name="T57" fmla="*/ 0 h 1526"/>
                        <a:gd name="T58" fmla="*/ 0 w 1411"/>
                        <a:gd name="T59" fmla="*/ 0 h 1526"/>
                        <a:gd name="T60" fmla="*/ 0 w 1411"/>
                        <a:gd name="T61" fmla="*/ 0 h 1526"/>
                        <a:gd name="T62" fmla="*/ 0 w 1411"/>
                        <a:gd name="T63" fmla="*/ 0 h 15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11"/>
                        <a:gd name="T97" fmla="*/ 0 h 1526"/>
                        <a:gd name="T98" fmla="*/ 1411 w 1411"/>
                        <a:gd name="T99" fmla="*/ 1526 h 15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11" h="1526">
                          <a:moveTo>
                            <a:pt x="1136" y="1526"/>
                          </a:moveTo>
                          <a:cubicBezTo>
                            <a:pt x="1018" y="1470"/>
                            <a:pt x="967" y="1377"/>
                            <a:pt x="913" y="1307"/>
                          </a:cubicBezTo>
                          <a:cubicBezTo>
                            <a:pt x="895" y="1150"/>
                            <a:pt x="790" y="1016"/>
                            <a:pt x="656" y="1094"/>
                          </a:cubicBezTo>
                          <a:cubicBezTo>
                            <a:pt x="617" y="1133"/>
                            <a:pt x="611" y="1123"/>
                            <a:pt x="601" y="1188"/>
                          </a:cubicBezTo>
                          <a:cubicBezTo>
                            <a:pt x="568" y="1243"/>
                            <a:pt x="514" y="1287"/>
                            <a:pt x="463" y="1332"/>
                          </a:cubicBezTo>
                          <a:cubicBezTo>
                            <a:pt x="462" y="1335"/>
                            <a:pt x="462" y="1338"/>
                            <a:pt x="462" y="1345"/>
                          </a:cubicBezTo>
                          <a:cubicBezTo>
                            <a:pt x="440" y="1344"/>
                            <a:pt x="434" y="1354"/>
                            <a:pt x="427" y="1360"/>
                          </a:cubicBezTo>
                          <a:cubicBezTo>
                            <a:pt x="405" y="1366"/>
                            <a:pt x="382" y="1376"/>
                            <a:pt x="360" y="1385"/>
                          </a:cubicBezTo>
                          <a:cubicBezTo>
                            <a:pt x="258" y="1382"/>
                            <a:pt x="168" y="1351"/>
                            <a:pt x="121" y="1300"/>
                          </a:cubicBezTo>
                          <a:cubicBezTo>
                            <a:pt x="156" y="1229"/>
                            <a:pt x="147" y="1180"/>
                            <a:pt x="128" y="1127"/>
                          </a:cubicBezTo>
                          <a:cubicBezTo>
                            <a:pt x="77" y="1073"/>
                            <a:pt x="20" y="1019"/>
                            <a:pt x="11" y="973"/>
                          </a:cubicBezTo>
                          <a:cubicBezTo>
                            <a:pt x="18" y="885"/>
                            <a:pt x="25" y="797"/>
                            <a:pt x="35" y="712"/>
                          </a:cubicBezTo>
                          <a:cubicBezTo>
                            <a:pt x="13" y="626"/>
                            <a:pt x="0" y="580"/>
                            <a:pt x="7" y="525"/>
                          </a:cubicBezTo>
                          <a:cubicBezTo>
                            <a:pt x="10" y="521"/>
                            <a:pt x="14" y="518"/>
                            <a:pt x="17" y="518"/>
                          </a:cubicBezTo>
                          <a:cubicBezTo>
                            <a:pt x="52" y="542"/>
                            <a:pt x="87" y="566"/>
                            <a:pt x="122" y="590"/>
                          </a:cubicBezTo>
                          <a:cubicBezTo>
                            <a:pt x="147" y="613"/>
                            <a:pt x="173" y="640"/>
                            <a:pt x="198" y="667"/>
                          </a:cubicBezTo>
                          <a:cubicBezTo>
                            <a:pt x="364" y="740"/>
                            <a:pt x="493" y="511"/>
                            <a:pt x="542" y="378"/>
                          </a:cubicBezTo>
                          <a:cubicBezTo>
                            <a:pt x="577" y="320"/>
                            <a:pt x="613" y="262"/>
                            <a:pt x="648" y="207"/>
                          </a:cubicBezTo>
                          <a:cubicBezTo>
                            <a:pt x="648" y="158"/>
                            <a:pt x="649" y="112"/>
                            <a:pt x="649" y="66"/>
                          </a:cubicBezTo>
                          <a:cubicBezTo>
                            <a:pt x="668" y="53"/>
                            <a:pt x="691" y="41"/>
                            <a:pt x="713" y="28"/>
                          </a:cubicBezTo>
                          <a:cubicBezTo>
                            <a:pt x="803" y="24"/>
                            <a:pt x="873" y="0"/>
                            <a:pt x="975" y="81"/>
                          </a:cubicBezTo>
                          <a:cubicBezTo>
                            <a:pt x="1010" y="114"/>
                            <a:pt x="1045" y="148"/>
                            <a:pt x="1080" y="182"/>
                          </a:cubicBezTo>
                          <a:cubicBezTo>
                            <a:pt x="1121" y="192"/>
                            <a:pt x="1163" y="203"/>
                            <a:pt x="1207" y="218"/>
                          </a:cubicBezTo>
                          <a:cubicBezTo>
                            <a:pt x="1261" y="248"/>
                            <a:pt x="1411" y="347"/>
                            <a:pt x="1410" y="452"/>
                          </a:cubicBezTo>
                          <a:cubicBezTo>
                            <a:pt x="1340" y="493"/>
                            <a:pt x="1285" y="557"/>
                            <a:pt x="1227" y="595"/>
                          </a:cubicBezTo>
                          <a:cubicBezTo>
                            <a:pt x="1096" y="644"/>
                            <a:pt x="956" y="568"/>
                            <a:pt x="860" y="638"/>
                          </a:cubicBezTo>
                          <a:cubicBezTo>
                            <a:pt x="863" y="658"/>
                            <a:pt x="866" y="681"/>
                            <a:pt x="869" y="704"/>
                          </a:cubicBezTo>
                          <a:cubicBezTo>
                            <a:pt x="916" y="777"/>
                            <a:pt x="794" y="852"/>
                            <a:pt x="928" y="947"/>
                          </a:cubicBezTo>
                          <a:cubicBezTo>
                            <a:pt x="957" y="978"/>
                            <a:pt x="985" y="1008"/>
                            <a:pt x="1017" y="1038"/>
                          </a:cubicBezTo>
                          <a:cubicBezTo>
                            <a:pt x="1045" y="1078"/>
                            <a:pt x="1074" y="1118"/>
                            <a:pt x="1103" y="1161"/>
                          </a:cubicBezTo>
                          <a:cubicBezTo>
                            <a:pt x="1112" y="1198"/>
                            <a:pt x="1121" y="1237"/>
                            <a:pt x="1134" y="1277"/>
                          </a:cubicBezTo>
                          <a:cubicBezTo>
                            <a:pt x="1133" y="1359"/>
                            <a:pt x="1133" y="1440"/>
                            <a:pt x="1136" y="1526"/>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82990" name="Group 48"/>
                    <p:cNvGrpSpPr/>
                    <p:nvPr/>
                  </p:nvGrpSpPr>
                  <p:grpSpPr bwMode="auto">
                    <a:xfrm>
                      <a:off x="3091" y="1777"/>
                      <a:ext cx="996" cy="743"/>
                      <a:chOff x="3091" y="1777"/>
                      <a:chExt cx="996" cy="743"/>
                    </a:xfrm>
                  </p:grpSpPr>
                  <p:sp>
                    <p:nvSpPr>
                      <p:cNvPr id="82992" name="Freeform 12"/>
                      <p:cNvSpPr/>
                      <p:nvPr/>
                    </p:nvSpPr>
                    <p:spPr bwMode="auto">
                      <a:xfrm>
                        <a:off x="3123" y="2139"/>
                        <a:ext cx="415" cy="381"/>
                      </a:xfrm>
                      <a:custGeom>
                        <a:avLst/>
                        <a:gdLst>
                          <a:gd name="T0" fmla="*/ 0 w 1633"/>
                          <a:gd name="T1" fmla="*/ 0 h 2024"/>
                          <a:gd name="T2" fmla="*/ 0 w 1633"/>
                          <a:gd name="T3" fmla="*/ 0 h 2024"/>
                          <a:gd name="T4" fmla="*/ 0 w 1633"/>
                          <a:gd name="T5" fmla="*/ 0 h 2024"/>
                          <a:gd name="T6" fmla="*/ 0 w 1633"/>
                          <a:gd name="T7" fmla="*/ 0 h 2024"/>
                          <a:gd name="T8" fmla="*/ 0 w 1633"/>
                          <a:gd name="T9" fmla="*/ 0 h 2024"/>
                          <a:gd name="T10" fmla="*/ 0 w 1633"/>
                          <a:gd name="T11" fmla="*/ 0 h 2024"/>
                          <a:gd name="T12" fmla="*/ 0 w 1633"/>
                          <a:gd name="T13" fmla="*/ 0 h 2024"/>
                          <a:gd name="T14" fmla="*/ 0 w 1633"/>
                          <a:gd name="T15" fmla="*/ 0 h 2024"/>
                          <a:gd name="T16" fmla="*/ 0 w 1633"/>
                          <a:gd name="T17" fmla="*/ 0 h 2024"/>
                          <a:gd name="T18" fmla="*/ 0 w 1633"/>
                          <a:gd name="T19" fmla="*/ 0 h 2024"/>
                          <a:gd name="T20" fmla="*/ 0 w 1633"/>
                          <a:gd name="T21" fmla="*/ 0 h 2024"/>
                          <a:gd name="T22" fmla="*/ 0 w 1633"/>
                          <a:gd name="T23" fmla="*/ 0 h 2024"/>
                          <a:gd name="T24" fmla="*/ 0 w 1633"/>
                          <a:gd name="T25" fmla="*/ 0 h 2024"/>
                          <a:gd name="T26" fmla="*/ 0 w 1633"/>
                          <a:gd name="T27" fmla="*/ 0 h 2024"/>
                          <a:gd name="T28" fmla="*/ 0 w 1633"/>
                          <a:gd name="T29" fmla="*/ 0 h 2024"/>
                          <a:gd name="T30" fmla="*/ 0 w 1633"/>
                          <a:gd name="T31" fmla="*/ 0 h 2024"/>
                          <a:gd name="T32" fmla="*/ 0 w 1633"/>
                          <a:gd name="T33" fmla="*/ 0 h 2024"/>
                          <a:gd name="T34" fmla="*/ 0 w 1633"/>
                          <a:gd name="T35" fmla="*/ 0 h 2024"/>
                          <a:gd name="T36" fmla="*/ 0 w 1633"/>
                          <a:gd name="T37" fmla="*/ 0 h 2024"/>
                          <a:gd name="T38" fmla="*/ 0 w 1633"/>
                          <a:gd name="T39" fmla="*/ 0 h 2024"/>
                          <a:gd name="T40" fmla="*/ 0 w 1633"/>
                          <a:gd name="T41" fmla="*/ 0 h 2024"/>
                          <a:gd name="T42" fmla="*/ 0 w 1633"/>
                          <a:gd name="T43" fmla="*/ 0 h 2024"/>
                          <a:gd name="T44" fmla="*/ 0 w 1633"/>
                          <a:gd name="T45" fmla="*/ 0 h 2024"/>
                          <a:gd name="T46" fmla="*/ 0 w 1633"/>
                          <a:gd name="T47" fmla="*/ 0 h 2024"/>
                          <a:gd name="T48" fmla="*/ 0 w 1633"/>
                          <a:gd name="T49" fmla="*/ 0 h 2024"/>
                          <a:gd name="T50" fmla="*/ 0 w 1633"/>
                          <a:gd name="T51" fmla="*/ 0 h 2024"/>
                          <a:gd name="T52" fmla="*/ 0 w 1633"/>
                          <a:gd name="T53" fmla="*/ 0 h 2024"/>
                          <a:gd name="T54" fmla="*/ 0 w 1633"/>
                          <a:gd name="T55" fmla="*/ 0 h 2024"/>
                          <a:gd name="T56" fmla="*/ 0 w 1633"/>
                          <a:gd name="T57" fmla="*/ 0 h 2024"/>
                          <a:gd name="T58" fmla="*/ 0 w 1633"/>
                          <a:gd name="T59" fmla="*/ 0 h 2024"/>
                          <a:gd name="T60" fmla="*/ 0 w 1633"/>
                          <a:gd name="T61" fmla="*/ 0 h 2024"/>
                          <a:gd name="T62" fmla="*/ 0 w 1633"/>
                          <a:gd name="T63" fmla="*/ 0 h 2024"/>
                          <a:gd name="T64" fmla="*/ 0 w 1633"/>
                          <a:gd name="T65" fmla="*/ 0 h 2024"/>
                          <a:gd name="T66" fmla="*/ 0 w 1633"/>
                          <a:gd name="T67" fmla="*/ 0 h 2024"/>
                          <a:gd name="T68" fmla="*/ 0 w 1633"/>
                          <a:gd name="T69" fmla="*/ 0 h 2024"/>
                          <a:gd name="T70" fmla="*/ 0 w 1633"/>
                          <a:gd name="T71" fmla="*/ 0 h 2024"/>
                          <a:gd name="T72" fmla="*/ 0 w 1633"/>
                          <a:gd name="T73" fmla="*/ 0 h 2024"/>
                          <a:gd name="T74" fmla="*/ 0 w 1633"/>
                          <a:gd name="T75" fmla="*/ 0 h 2024"/>
                          <a:gd name="T76" fmla="*/ 0 w 1633"/>
                          <a:gd name="T77" fmla="*/ 0 h 2024"/>
                          <a:gd name="T78" fmla="*/ 0 w 1633"/>
                          <a:gd name="T79" fmla="*/ 0 h 2024"/>
                          <a:gd name="T80" fmla="*/ 0 w 1633"/>
                          <a:gd name="T81" fmla="*/ 0 h 2024"/>
                          <a:gd name="T82" fmla="*/ 0 w 1633"/>
                          <a:gd name="T83" fmla="*/ 0 h 2024"/>
                          <a:gd name="T84" fmla="*/ 0 w 1633"/>
                          <a:gd name="T85" fmla="*/ 0 h 2024"/>
                          <a:gd name="T86" fmla="*/ 0 w 1633"/>
                          <a:gd name="T87" fmla="*/ 0 h 2024"/>
                          <a:gd name="T88" fmla="*/ 0 w 1633"/>
                          <a:gd name="T89" fmla="*/ 0 h 2024"/>
                          <a:gd name="T90" fmla="*/ 0 w 1633"/>
                          <a:gd name="T91" fmla="*/ 0 h 202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33"/>
                          <a:gd name="T139" fmla="*/ 0 h 2024"/>
                          <a:gd name="T140" fmla="*/ 1633 w 1633"/>
                          <a:gd name="T141" fmla="*/ 2024 h 202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33" h="2024">
                            <a:moveTo>
                              <a:pt x="1005" y="2024"/>
                            </a:moveTo>
                            <a:cubicBezTo>
                              <a:pt x="954" y="1970"/>
                              <a:pt x="899" y="2005"/>
                              <a:pt x="858" y="2014"/>
                            </a:cubicBezTo>
                            <a:cubicBezTo>
                              <a:pt x="848" y="1997"/>
                              <a:pt x="839" y="1980"/>
                              <a:pt x="829" y="1964"/>
                            </a:cubicBezTo>
                            <a:cubicBezTo>
                              <a:pt x="830" y="1852"/>
                              <a:pt x="753" y="1880"/>
                              <a:pt x="708" y="1879"/>
                            </a:cubicBezTo>
                            <a:cubicBezTo>
                              <a:pt x="708" y="1862"/>
                              <a:pt x="709" y="1849"/>
                              <a:pt x="709" y="1836"/>
                            </a:cubicBezTo>
                            <a:cubicBezTo>
                              <a:pt x="751" y="1762"/>
                              <a:pt x="805" y="1678"/>
                              <a:pt x="815" y="1613"/>
                            </a:cubicBezTo>
                            <a:cubicBezTo>
                              <a:pt x="765" y="1559"/>
                              <a:pt x="723" y="1516"/>
                              <a:pt x="717" y="1470"/>
                            </a:cubicBezTo>
                            <a:cubicBezTo>
                              <a:pt x="673" y="1410"/>
                              <a:pt x="654" y="1425"/>
                              <a:pt x="622" y="1425"/>
                            </a:cubicBezTo>
                            <a:cubicBezTo>
                              <a:pt x="590" y="1430"/>
                              <a:pt x="558" y="1436"/>
                              <a:pt x="526" y="1445"/>
                            </a:cubicBezTo>
                            <a:cubicBezTo>
                              <a:pt x="484" y="1487"/>
                              <a:pt x="439" y="1512"/>
                              <a:pt x="401" y="1534"/>
                            </a:cubicBezTo>
                            <a:cubicBezTo>
                              <a:pt x="365" y="1533"/>
                              <a:pt x="333" y="1535"/>
                              <a:pt x="301" y="1538"/>
                            </a:cubicBezTo>
                            <a:cubicBezTo>
                              <a:pt x="289" y="1452"/>
                              <a:pt x="235" y="1421"/>
                              <a:pt x="210" y="1395"/>
                            </a:cubicBezTo>
                            <a:cubicBezTo>
                              <a:pt x="203" y="1385"/>
                              <a:pt x="197" y="1375"/>
                              <a:pt x="194" y="1365"/>
                            </a:cubicBezTo>
                            <a:cubicBezTo>
                              <a:pt x="194" y="1283"/>
                              <a:pt x="195" y="1201"/>
                              <a:pt x="198" y="1119"/>
                            </a:cubicBezTo>
                            <a:cubicBezTo>
                              <a:pt x="119" y="1117"/>
                              <a:pt x="58" y="1119"/>
                              <a:pt x="0" y="1137"/>
                            </a:cubicBezTo>
                            <a:cubicBezTo>
                              <a:pt x="1" y="1055"/>
                              <a:pt x="33" y="1076"/>
                              <a:pt x="100" y="1058"/>
                            </a:cubicBezTo>
                            <a:cubicBezTo>
                              <a:pt x="161" y="1030"/>
                              <a:pt x="193" y="959"/>
                              <a:pt x="193" y="900"/>
                            </a:cubicBezTo>
                            <a:cubicBezTo>
                              <a:pt x="178" y="837"/>
                              <a:pt x="162" y="775"/>
                              <a:pt x="150" y="715"/>
                            </a:cubicBezTo>
                            <a:cubicBezTo>
                              <a:pt x="147" y="640"/>
                              <a:pt x="144" y="568"/>
                              <a:pt x="145" y="496"/>
                            </a:cubicBezTo>
                            <a:cubicBezTo>
                              <a:pt x="138" y="469"/>
                              <a:pt x="132" y="443"/>
                              <a:pt x="126" y="420"/>
                            </a:cubicBezTo>
                            <a:cubicBezTo>
                              <a:pt x="193" y="389"/>
                              <a:pt x="222" y="324"/>
                              <a:pt x="251" y="259"/>
                            </a:cubicBezTo>
                            <a:cubicBezTo>
                              <a:pt x="309" y="225"/>
                              <a:pt x="351" y="170"/>
                              <a:pt x="440" y="202"/>
                            </a:cubicBezTo>
                            <a:cubicBezTo>
                              <a:pt x="469" y="203"/>
                              <a:pt x="507" y="197"/>
                              <a:pt x="520" y="158"/>
                            </a:cubicBezTo>
                            <a:cubicBezTo>
                              <a:pt x="521" y="89"/>
                              <a:pt x="499" y="79"/>
                              <a:pt x="473" y="52"/>
                            </a:cubicBezTo>
                            <a:cubicBezTo>
                              <a:pt x="483" y="0"/>
                              <a:pt x="585" y="42"/>
                              <a:pt x="646" y="66"/>
                            </a:cubicBezTo>
                            <a:cubicBezTo>
                              <a:pt x="674" y="70"/>
                              <a:pt x="703" y="74"/>
                              <a:pt x="735" y="78"/>
                            </a:cubicBezTo>
                            <a:cubicBezTo>
                              <a:pt x="792" y="113"/>
                              <a:pt x="885" y="158"/>
                              <a:pt x="955" y="212"/>
                            </a:cubicBezTo>
                            <a:cubicBezTo>
                              <a:pt x="983" y="222"/>
                              <a:pt x="1015" y="233"/>
                              <a:pt x="1047" y="247"/>
                            </a:cubicBezTo>
                            <a:cubicBezTo>
                              <a:pt x="1076" y="247"/>
                              <a:pt x="1105" y="248"/>
                              <a:pt x="1137" y="252"/>
                            </a:cubicBezTo>
                            <a:cubicBezTo>
                              <a:pt x="1156" y="227"/>
                              <a:pt x="1178" y="201"/>
                              <a:pt x="1201" y="179"/>
                            </a:cubicBezTo>
                            <a:cubicBezTo>
                              <a:pt x="1230" y="179"/>
                              <a:pt x="1274" y="210"/>
                              <a:pt x="1319" y="270"/>
                            </a:cubicBezTo>
                            <a:cubicBezTo>
                              <a:pt x="1338" y="280"/>
                              <a:pt x="1357" y="291"/>
                              <a:pt x="1379" y="304"/>
                            </a:cubicBezTo>
                            <a:cubicBezTo>
                              <a:pt x="1430" y="319"/>
                              <a:pt x="1516" y="390"/>
                              <a:pt x="1573" y="470"/>
                            </a:cubicBezTo>
                            <a:cubicBezTo>
                              <a:pt x="1592" y="542"/>
                              <a:pt x="1614" y="618"/>
                              <a:pt x="1575" y="715"/>
                            </a:cubicBezTo>
                            <a:cubicBezTo>
                              <a:pt x="1475" y="824"/>
                              <a:pt x="1417" y="878"/>
                              <a:pt x="1506" y="1044"/>
                            </a:cubicBezTo>
                            <a:cubicBezTo>
                              <a:pt x="1509" y="1064"/>
                              <a:pt x="1515" y="1084"/>
                              <a:pt x="1521" y="1107"/>
                            </a:cubicBezTo>
                            <a:cubicBezTo>
                              <a:pt x="1544" y="1130"/>
                              <a:pt x="1575" y="1278"/>
                              <a:pt x="1587" y="1344"/>
                            </a:cubicBezTo>
                            <a:cubicBezTo>
                              <a:pt x="1628" y="1401"/>
                              <a:pt x="1628" y="1440"/>
                              <a:pt x="1605" y="1525"/>
                            </a:cubicBezTo>
                            <a:cubicBezTo>
                              <a:pt x="1605" y="1577"/>
                              <a:pt x="1601" y="1639"/>
                              <a:pt x="1633" y="1722"/>
                            </a:cubicBezTo>
                            <a:cubicBezTo>
                              <a:pt x="1521" y="1722"/>
                              <a:pt x="1409" y="1723"/>
                              <a:pt x="1297" y="1727"/>
                            </a:cubicBezTo>
                            <a:cubicBezTo>
                              <a:pt x="1271" y="1752"/>
                              <a:pt x="1319" y="1809"/>
                              <a:pt x="1357" y="1856"/>
                            </a:cubicBezTo>
                            <a:cubicBezTo>
                              <a:pt x="1351" y="1872"/>
                              <a:pt x="1344" y="1892"/>
                              <a:pt x="1341" y="1911"/>
                            </a:cubicBezTo>
                            <a:cubicBezTo>
                              <a:pt x="1293" y="1910"/>
                              <a:pt x="1230" y="1817"/>
                              <a:pt x="1223" y="1810"/>
                            </a:cubicBezTo>
                            <a:cubicBezTo>
                              <a:pt x="1188" y="1806"/>
                              <a:pt x="1153" y="1805"/>
                              <a:pt x="1121" y="1804"/>
                            </a:cubicBezTo>
                            <a:cubicBezTo>
                              <a:pt x="1102" y="1833"/>
                              <a:pt x="1082" y="1862"/>
                              <a:pt x="1063" y="1891"/>
                            </a:cubicBezTo>
                            <a:cubicBezTo>
                              <a:pt x="1060" y="1920"/>
                              <a:pt x="1056" y="1999"/>
                              <a:pt x="1005" y="2024"/>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93" name="Freeform 18"/>
                      <p:cNvSpPr/>
                      <p:nvPr/>
                    </p:nvSpPr>
                    <p:spPr bwMode="auto">
                      <a:xfrm>
                        <a:off x="3091" y="1938"/>
                        <a:ext cx="583" cy="273"/>
                      </a:xfrm>
                      <a:custGeom>
                        <a:avLst/>
                        <a:gdLst>
                          <a:gd name="T0" fmla="*/ 0 w 2294"/>
                          <a:gd name="T1" fmla="*/ 0 h 1452"/>
                          <a:gd name="T2" fmla="*/ 0 w 2294"/>
                          <a:gd name="T3" fmla="*/ 0 h 1452"/>
                          <a:gd name="T4" fmla="*/ 0 w 2294"/>
                          <a:gd name="T5" fmla="*/ 0 h 1452"/>
                          <a:gd name="T6" fmla="*/ 0 w 2294"/>
                          <a:gd name="T7" fmla="*/ 0 h 1452"/>
                          <a:gd name="T8" fmla="*/ 0 w 2294"/>
                          <a:gd name="T9" fmla="*/ 0 h 1452"/>
                          <a:gd name="T10" fmla="*/ 0 w 2294"/>
                          <a:gd name="T11" fmla="*/ 0 h 1452"/>
                          <a:gd name="T12" fmla="*/ 0 w 2294"/>
                          <a:gd name="T13" fmla="*/ 0 h 1452"/>
                          <a:gd name="T14" fmla="*/ 0 w 2294"/>
                          <a:gd name="T15" fmla="*/ 0 h 1452"/>
                          <a:gd name="T16" fmla="*/ 0 w 2294"/>
                          <a:gd name="T17" fmla="*/ 0 h 1452"/>
                          <a:gd name="T18" fmla="*/ 0 w 2294"/>
                          <a:gd name="T19" fmla="*/ 0 h 1452"/>
                          <a:gd name="T20" fmla="*/ 0 w 2294"/>
                          <a:gd name="T21" fmla="*/ 0 h 1452"/>
                          <a:gd name="T22" fmla="*/ 0 w 2294"/>
                          <a:gd name="T23" fmla="*/ 0 h 1452"/>
                          <a:gd name="T24" fmla="*/ 0 w 2294"/>
                          <a:gd name="T25" fmla="*/ 0 h 1452"/>
                          <a:gd name="T26" fmla="*/ 0 w 2294"/>
                          <a:gd name="T27" fmla="*/ 0 h 1452"/>
                          <a:gd name="T28" fmla="*/ 0 w 2294"/>
                          <a:gd name="T29" fmla="*/ 0 h 1452"/>
                          <a:gd name="T30" fmla="*/ 0 w 2294"/>
                          <a:gd name="T31" fmla="*/ 0 h 1452"/>
                          <a:gd name="T32" fmla="*/ 0 w 2294"/>
                          <a:gd name="T33" fmla="*/ 0 h 1452"/>
                          <a:gd name="T34" fmla="*/ 0 w 2294"/>
                          <a:gd name="T35" fmla="*/ 0 h 1452"/>
                          <a:gd name="T36" fmla="*/ 0 w 2294"/>
                          <a:gd name="T37" fmla="*/ 0 h 1452"/>
                          <a:gd name="T38" fmla="*/ 0 w 2294"/>
                          <a:gd name="T39" fmla="*/ 0 h 1452"/>
                          <a:gd name="T40" fmla="*/ 0 w 2294"/>
                          <a:gd name="T41" fmla="*/ 0 h 1452"/>
                          <a:gd name="T42" fmla="*/ 0 w 2294"/>
                          <a:gd name="T43" fmla="*/ 0 h 1452"/>
                          <a:gd name="T44" fmla="*/ 0 w 2294"/>
                          <a:gd name="T45" fmla="*/ 0 h 1452"/>
                          <a:gd name="T46" fmla="*/ 0 w 2294"/>
                          <a:gd name="T47" fmla="*/ 0 h 1452"/>
                          <a:gd name="T48" fmla="*/ 0 w 2294"/>
                          <a:gd name="T49" fmla="*/ 0 h 1452"/>
                          <a:gd name="T50" fmla="*/ 0 w 2294"/>
                          <a:gd name="T51" fmla="*/ 0 h 1452"/>
                          <a:gd name="T52" fmla="*/ 0 w 2294"/>
                          <a:gd name="T53" fmla="*/ 0 h 1452"/>
                          <a:gd name="T54" fmla="*/ 0 w 2294"/>
                          <a:gd name="T55" fmla="*/ 0 h 1452"/>
                          <a:gd name="T56" fmla="*/ 0 w 2294"/>
                          <a:gd name="T57" fmla="*/ 0 h 1452"/>
                          <a:gd name="T58" fmla="*/ 0 w 2294"/>
                          <a:gd name="T59" fmla="*/ 0 h 1452"/>
                          <a:gd name="T60" fmla="*/ 0 w 2294"/>
                          <a:gd name="T61" fmla="*/ 0 h 1452"/>
                          <a:gd name="T62" fmla="*/ 0 w 2294"/>
                          <a:gd name="T63" fmla="*/ 0 h 1452"/>
                          <a:gd name="T64" fmla="*/ 0 w 2294"/>
                          <a:gd name="T65" fmla="*/ 0 h 1452"/>
                          <a:gd name="T66" fmla="*/ 0 w 2294"/>
                          <a:gd name="T67" fmla="*/ 0 h 1452"/>
                          <a:gd name="T68" fmla="*/ 0 w 2294"/>
                          <a:gd name="T69" fmla="*/ 0 h 1452"/>
                          <a:gd name="T70" fmla="*/ 0 w 2294"/>
                          <a:gd name="T71" fmla="*/ 0 h 1452"/>
                          <a:gd name="T72" fmla="*/ 0 w 2294"/>
                          <a:gd name="T73" fmla="*/ 0 h 1452"/>
                          <a:gd name="T74" fmla="*/ 0 w 2294"/>
                          <a:gd name="T75" fmla="*/ 0 h 1452"/>
                          <a:gd name="T76" fmla="*/ 0 w 2294"/>
                          <a:gd name="T77" fmla="*/ 0 h 1452"/>
                          <a:gd name="T78" fmla="*/ 0 w 2294"/>
                          <a:gd name="T79" fmla="*/ 0 h 1452"/>
                          <a:gd name="T80" fmla="*/ 0 w 2294"/>
                          <a:gd name="T81" fmla="*/ 0 h 1452"/>
                          <a:gd name="T82" fmla="*/ 0 w 2294"/>
                          <a:gd name="T83" fmla="*/ 0 h 1452"/>
                          <a:gd name="T84" fmla="*/ 0 w 2294"/>
                          <a:gd name="T85" fmla="*/ 0 h 1452"/>
                          <a:gd name="T86" fmla="*/ 0 w 2294"/>
                          <a:gd name="T87" fmla="*/ 0 h 1452"/>
                          <a:gd name="T88" fmla="*/ 0 w 2294"/>
                          <a:gd name="T89" fmla="*/ 0 h 14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4"/>
                          <a:gd name="T136" fmla="*/ 0 h 1452"/>
                          <a:gd name="T137" fmla="*/ 2294 w 2294"/>
                          <a:gd name="T138" fmla="*/ 1452 h 14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4" h="1452">
                            <a:moveTo>
                              <a:pt x="244" y="1452"/>
                            </a:moveTo>
                            <a:cubicBezTo>
                              <a:pt x="190" y="1336"/>
                              <a:pt x="79" y="1248"/>
                              <a:pt x="15" y="1178"/>
                            </a:cubicBezTo>
                            <a:cubicBezTo>
                              <a:pt x="3" y="1125"/>
                              <a:pt x="9" y="1112"/>
                              <a:pt x="22" y="1083"/>
                            </a:cubicBezTo>
                            <a:cubicBezTo>
                              <a:pt x="22" y="1060"/>
                              <a:pt x="22" y="1037"/>
                              <a:pt x="26" y="1018"/>
                            </a:cubicBezTo>
                            <a:cubicBezTo>
                              <a:pt x="16" y="998"/>
                              <a:pt x="7" y="978"/>
                              <a:pt x="0" y="961"/>
                            </a:cubicBezTo>
                            <a:cubicBezTo>
                              <a:pt x="49" y="923"/>
                              <a:pt x="215" y="947"/>
                              <a:pt x="294" y="949"/>
                            </a:cubicBezTo>
                            <a:cubicBezTo>
                              <a:pt x="358" y="928"/>
                              <a:pt x="416" y="883"/>
                              <a:pt x="464" y="829"/>
                            </a:cubicBezTo>
                            <a:cubicBezTo>
                              <a:pt x="490" y="810"/>
                              <a:pt x="519" y="791"/>
                              <a:pt x="548" y="772"/>
                            </a:cubicBezTo>
                            <a:cubicBezTo>
                              <a:pt x="548" y="749"/>
                              <a:pt x="548" y="729"/>
                              <a:pt x="551" y="710"/>
                            </a:cubicBezTo>
                            <a:cubicBezTo>
                              <a:pt x="485" y="597"/>
                              <a:pt x="406" y="529"/>
                              <a:pt x="329" y="488"/>
                            </a:cubicBezTo>
                            <a:cubicBezTo>
                              <a:pt x="323" y="475"/>
                              <a:pt x="316" y="462"/>
                              <a:pt x="313" y="448"/>
                            </a:cubicBezTo>
                            <a:cubicBezTo>
                              <a:pt x="310" y="399"/>
                              <a:pt x="308" y="350"/>
                              <a:pt x="308" y="301"/>
                            </a:cubicBezTo>
                            <a:cubicBezTo>
                              <a:pt x="346" y="263"/>
                              <a:pt x="363" y="234"/>
                              <a:pt x="423" y="212"/>
                            </a:cubicBezTo>
                            <a:cubicBezTo>
                              <a:pt x="488" y="171"/>
                              <a:pt x="434" y="98"/>
                              <a:pt x="415" y="71"/>
                            </a:cubicBezTo>
                            <a:cubicBezTo>
                              <a:pt x="380" y="44"/>
                              <a:pt x="348" y="30"/>
                              <a:pt x="335" y="0"/>
                            </a:cubicBezTo>
                            <a:cubicBezTo>
                              <a:pt x="425" y="3"/>
                              <a:pt x="514" y="5"/>
                              <a:pt x="607" y="7"/>
                            </a:cubicBezTo>
                            <a:cubicBezTo>
                              <a:pt x="642" y="15"/>
                              <a:pt x="680" y="22"/>
                              <a:pt x="718" y="30"/>
                            </a:cubicBezTo>
                            <a:cubicBezTo>
                              <a:pt x="750" y="99"/>
                              <a:pt x="852" y="184"/>
                              <a:pt x="963" y="213"/>
                            </a:cubicBezTo>
                            <a:cubicBezTo>
                              <a:pt x="986" y="223"/>
                              <a:pt x="1011" y="234"/>
                              <a:pt x="1037" y="247"/>
                            </a:cubicBezTo>
                            <a:cubicBezTo>
                              <a:pt x="1155" y="250"/>
                              <a:pt x="1273" y="257"/>
                              <a:pt x="1394" y="263"/>
                            </a:cubicBezTo>
                            <a:cubicBezTo>
                              <a:pt x="1433" y="290"/>
                              <a:pt x="1471" y="317"/>
                              <a:pt x="1512" y="344"/>
                            </a:cubicBezTo>
                            <a:cubicBezTo>
                              <a:pt x="1518" y="371"/>
                              <a:pt x="1544" y="417"/>
                              <a:pt x="1601" y="458"/>
                            </a:cubicBezTo>
                            <a:cubicBezTo>
                              <a:pt x="1655" y="463"/>
                              <a:pt x="1709" y="471"/>
                              <a:pt x="1767" y="479"/>
                            </a:cubicBezTo>
                            <a:cubicBezTo>
                              <a:pt x="1805" y="496"/>
                              <a:pt x="1847" y="517"/>
                              <a:pt x="1888" y="537"/>
                            </a:cubicBezTo>
                            <a:cubicBezTo>
                              <a:pt x="1904" y="554"/>
                              <a:pt x="1978" y="526"/>
                              <a:pt x="2038" y="574"/>
                            </a:cubicBezTo>
                            <a:cubicBezTo>
                              <a:pt x="2038" y="594"/>
                              <a:pt x="2050" y="617"/>
                              <a:pt x="2085" y="647"/>
                            </a:cubicBezTo>
                            <a:cubicBezTo>
                              <a:pt x="2095" y="647"/>
                              <a:pt x="2194" y="660"/>
                              <a:pt x="2194" y="715"/>
                            </a:cubicBezTo>
                            <a:cubicBezTo>
                              <a:pt x="2155" y="763"/>
                              <a:pt x="2152" y="747"/>
                              <a:pt x="2142" y="825"/>
                            </a:cubicBezTo>
                            <a:cubicBezTo>
                              <a:pt x="2155" y="852"/>
                              <a:pt x="2202" y="883"/>
                              <a:pt x="2227" y="952"/>
                            </a:cubicBezTo>
                            <a:cubicBezTo>
                              <a:pt x="2227" y="988"/>
                              <a:pt x="2227" y="1047"/>
                              <a:pt x="2294" y="1081"/>
                            </a:cubicBezTo>
                            <a:cubicBezTo>
                              <a:pt x="2294" y="1085"/>
                              <a:pt x="2294" y="1088"/>
                              <a:pt x="2294" y="1094"/>
                            </a:cubicBezTo>
                            <a:cubicBezTo>
                              <a:pt x="2121" y="1110"/>
                              <a:pt x="2086" y="1178"/>
                              <a:pt x="1951" y="1266"/>
                            </a:cubicBezTo>
                            <a:cubicBezTo>
                              <a:pt x="1916" y="1275"/>
                              <a:pt x="1896" y="1300"/>
                              <a:pt x="1874" y="1329"/>
                            </a:cubicBezTo>
                            <a:cubicBezTo>
                              <a:pt x="1787" y="1370"/>
                              <a:pt x="1749" y="1339"/>
                              <a:pt x="1691" y="1416"/>
                            </a:cubicBezTo>
                            <a:cubicBezTo>
                              <a:pt x="1678" y="1423"/>
                              <a:pt x="1665" y="1429"/>
                              <a:pt x="1656" y="1435"/>
                            </a:cubicBezTo>
                            <a:cubicBezTo>
                              <a:pt x="1624" y="1405"/>
                              <a:pt x="1592" y="1375"/>
                              <a:pt x="1561" y="1348"/>
                            </a:cubicBezTo>
                            <a:cubicBezTo>
                              <a:pt x="1455" y="1322"/>
                              <a:pt x="1420" y="1252"/>
                              <a:pt x="1370" y="1215"/>
                            </a:cubicBezTo>
                            <a:cubicBezTo>
                              <a:pt x="1287" y="1213"/>
                              <a:pt x="1296" y="1220"/>
                              <a:pt x="1251" y="1284"/>
                            </a:cubicBezTo>
                            <a:cubicBezTo>
                              <a:pt x="1094" y="1274"/>
                              <a:pt x="970" y="1172"/>
                              <a:pt x="875" y="1111"/>
                            </a:cubicBezTo>
                            <a:cubicBezTo>
                              <a:pt x="795" y="1102"/>
                              <a:pt x="735" y="1081"/>
                              <a:pt x="696" y="1064"/>
                            </a:cubicBezTo>
                            <a:cubicBezTo>
                              <a:pt x="562" y="1061"/>
                              <a:pt x="521" y="1076"/>
                              <a:pt x="619" y="1196"/>
                            </a:cubicBezTo>
                            <a:cubicBezTo>
                              <a:pt x="612" y="1206"/>
                              <a:pt x="606" y="1219"/>
                              <a:pt x="599" y="1232"/>
                            </a:cubicBezTo>
                            <a:cubicBezTo>
                              <a:pt x="584" y="1228"/>
                              <a:pt x="568" y="1224"/>
                              <a:pt x="555" y="1224"/>
                            </a:cubicBezTo>
                            <a:cubicBezTo>
                              <a:pt x="395" y="1220"/>
                              <a:pt x="356" y="1281"/>
                              <a:pt x="295" y="1417"/>
                            </a:cubicBezTo>
                            <a:cubicBezTo>
                              <a:pt x="276" y="1427"/>
                              <a:pt x="260" y="1439"/>
                              <a:pt x="244" y="1452"/>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94" name="Freeform 19"/>
                      <p:cNvSpPr/>
                      <p:nvPr/>
                    </p:nvSpPr>
                    <p:spPr bwMode="auto">
                      <a:xfrm>
                        <a:off x="3574" y="1821"/>
                        <a:ext cx="358" cy="339"/>
                      </a:xfrm>
                      <a:custGeom>
                        <a:avLst/>
                        <a:gdLst>
                          <a:gd name="T0" fmla="*/ 0 w 1411"/>
                          <a:gd name="T1" fmla="*/ 0 h 1801"/>
                          <a:gd name="T2" fmla="*/ 0 w 1411"/>
                          <a:gd name="T3" fmla="*/ 0 h 1801"/>
                          <a:gd name="T4" fmla="*/ 0 w 1411"/>
                          <a:gd name="T5" fmla="*/ 0 h 1801"/>
                          <a:gd name="T6" fmla="*/ 0 w 1411"/>
                          <a:gd name="T7" fmla="*/ 0 h 1801"/>
                          <a:gd name="T8" fmla="*/ 0 w 1411"/>
                          <a:gd name="T9" fmla="*/ 0 h 1801"/>
                          <a:gd name="T10" fmla="*/ 0 w 1411"/>
                          <a:gd name="T11" fmla="*/ 0 h 1801"/>
                          <a:gd name="T12" fmla="*/ 0 w 1411"/>
                          <a:gd name="T13" fmla="*/ 0 h 1801"/>
                          <a:gd name="T14" fmla="*/ 0 w 1411"/>
                          <a:gd name="T15" fmla="*/ 0 h 1801"/>
                          <a:gd name="T16" fmla="*/ 0 w 1411"/>
                          <a:gd name="T17" fmla="*/ 0 h 1801"/>
                          <a:gd name="T18" fmla="*/ 0 w 1411"/>
                          <a:gd name="T19" fmla="*/ 0 h 1801"/>
                          <a:gd name="T20" fmla="*/ 0 w 1411"/>
                          <a:gd name="T21" fmla="*/ 0 h 1801"/>
                          <a:gd name="T22" fmla="*/ 0 w 1411"/>
                          <a:gd name="T23" fmla="*/ 0 h 1801"/>
                          <a:gd name="T24" fmla="*/ 0 w 1411"/>
                          <a:gd name="T25" fmla="*/ 0 h 1801"/>
                          <a:gd name="T26" fmla="*/ 0 w 1411"/>
                          <a:gd name="T27" fmla="*/ 0 h 1801"/>
                          <a:gd name="T28" fmla="*/ 0 w 1411"/>
                          <a:gd name="T29" fmla="*/ 0 h 1801"/>
                          <a:gd name="T30" fmla="*/ 0 w 1411"/>
                          <a:gd name="T31" fmla="*/ 0 h 1801"/>
                          <a:gd name="T32" fmla="*/ 0 w 1411"/>
                          <a:gd name="T33" fmla="*/ 0 h 1801"/>
                          <a:gd name="T34" fmla="*/ 0 w 1411"/>
                          <a:gd name="T35" fmla="*/ 0 h 1801"/>
                          <a:gd name="T36" fmla="*/ 0 w 1411"/>
                          <a:gd name="T37" fmla="*/ 0 h 1801"/>
                          <a:gd name="T38" fmla="*/ 0 w 1411"/>
                          <a:gd name="T39" fmla="*/ 0 h 1801"/>
                          <a:gd name="T40" fmla="*/ 0 w 1411"/>
                          <a:gd name="T41" fmla="*/ 0 h 1801"/>
                          <a:gd name="T42" fmla="*/ 0 w 1411"/>
                          <a:gd name="T43" fmla="*/ 0 h 1801"/>
                          <a:gd name="T44" fmla="*/ 0 w 1411"/>
                          <a:gd name="T45" fmla="*/ 0 h 1801"/>
                          <a:gd name="T46" fmla="*/ 0 w 1411"/>
                          <a:gd name="T47" fmla="*/ 0 h 1801"/>
                          <a:gd name="T48" fmla="*/ 0 w 1411"/>
                          <a:gd name="T49" fmla="*/ 0 h 1801"/>
                          <a:gd name="T50" fmla="*/ 0 w 1411"/>
                          <a:gd name="T51" fmla="*/ 0 h 1801"/>
                          <a:gd name="T52" fmla="*/ 0 w 1411"/>
                          <a:gd name="T53" fmla="*/ 0 h 1801"/>
                          <a:gd name="T54" fmla="*/ 0 w 1411"/>
                          <a:gd name="T55" fmla="*/ 0 h 1801"/>
                          <a:gd name="T56" fmla="*/ 0 w 1411"/>
                          <a:gd name="T57" fmla="*/ 0 h 1801"/>
                          <a:gd name="T58" fmla="*/ 0 w 1411"/>
                          <a:gd name="T59" fmla="*/ 0 h 1801"/>
                          <a:gd name="T60" fmla="*/ 0 w 1411"/>
                          <a:gd name="T61" fmla="*/ 0 h 1801"/>
                          <a:gd name="T62" fmla="*/ 0 w 1411"/>
                          <a:gd name="T63" fmla="*/ 0 h 1801"/>
                          <a:gd name="T64" fmla="*/ 0 w 1411"/>
                          <a:gd name="T65" fmla="*/ 0 h 1801"/>
                          <a:gd name="T66" fmla="*/ 0 w 1411"/>
                          <a:gd name="T67" fmla="*/ 0 h 1801"/>
                          <a:gd name="T68" fmla="*/ 0 w 1411"/>
                          <a:gd name="T69" fmla="*/ 0 h 1801"/>
                          <a:gd name="T70" fmla="*/ 0 w 1411"/>
                          <a:gd name="T71" fmla="*/ 0 h 1801"/>
                          <a:gd name="T72" fmla="*/ 0 w 1411"/>
                          <a:gd name="T73" fmla="*/ 0 h 1801"/>
                          <a:gd name="T74" fmla="*/ 0 w 1411"/>
                          <a:gd name="T75" fmla="*/ 0 h 1801"/>
                          <a:gd name="T76" fmla="*/ 0 w 1411"/>
                          <a:gd name="T77" fmla="*/ 0 h 1801"/>
                          <a:gd name="T78" fmla="*/ 0 w 1411"/>
                          <a:gd name="T79" fmla="*/ 0 h 1801"/>
                          <a:gd name="T80" fmla="*/ 0 w 1411"/>
                          <a:gd name="T81" fmla="*/ 0 h 1801"/>
                          <a:gd name="T82" fmla="*/ 0 w 1411"/>
                          <a:gd name="T83" fmla="*/ 0 h 1801"/>
                          <a:gd name="T84" fmla="*/ 0 w 1411"/>
                          <a:gd name="T85" fmla="*/ 0 h 1801"/>
                          <a:gd name="T86" fmla="*/ 0 w 1411"/>
                          <a:gd name="T87" fmla="*/ 0 h 1801"/>
                          <a:gd name="T88" fmla="*/ 0 w 1411"/>
                          <a:gd name="T89" fmla="*/ 0 h 1801"/>
                          <a:gd name="T90" fmla="*/ 0 w 1411"/>
                          <a:gd name="T91" fmla="*/ 0 h 1801"/>
                          <a:gd name="T92" fmla="*/ 0 w 1411"/>
                          <a:gd name="T93" fmla="*/ 0 h 1801"/>
                          <a:gd name="T94" fmla="*/ 0 w 1411"/>
                          <a:gd name="T95" fmla="*/ 0 h 1801"/>
                          <a:gd name="T96" fmla="*/ 0 w 1411"/>
                          <a:gd name="T97" fmla="*/ 0 h 1801"/>
                          <a:gd name="T98" fmla="*/ 0 w 1411"/>
                          <a:gd name="T99" fmla="*/ 0 h 1801"/>
                          <a:gd name="T100" fmla="*/ 0 w 1411"/>
                          <a:gd name="T101" fmla="*/ 0 h 1801"/>
                          <a:gd name="T102" fmla="*/ 0 w 1411"/>
                          <a:gd name="T103" fmla="*/ 0 h 1801"/>
                          <a:gd name="T104" fmla="*/ 0 w 1411"/>
                          <a:gd name="T105" fmla="*/ 0 h 1801"/>
                          <a:gd name="T106" fmla="*/ 0 w 1411"/>
                          <a:gd name="T107" fmla="*/ 0 h 1801"/>
                          <a:gd name="T108" fmla="*/ 0 w 1411"/>
                          <a:gd name="T109" fmla="*/ 0 h 1801"/>
                          <a:gd name="T110" fmla="*/ 0 w 1411"/>
                          <a:gd name="T111" fmla="*/ 0 h 1801"/>
                          <a:gd name="T112" fmla="*/ 0 w 1411"/>
                          <a:gd name="T113" fmla="*/ 0 h 1801"/>
                          <a:gd name="T114" fmla="*/ 0 w 1411"/>
                          <a:gd name="T115" fmla="*/ 0 h 1801"/>
                          <a:gd name="T116" fmla="*/ 0 w 1411"/>
                          <a:gd name="T117" fmla="*/ 0 h 1801"/>
                          <a:gd name="T118" fmla="*/ 0 w 1411"/>
                          <a:gd name="T119" fmla="*/ 0 h 1801"/>
                          <a:gd name="T120" fmla="*/ 0 w 1411"/>
                          <a:gd name="T121" fmla="*/ 0 h 1801"/>
                          <a:gd name="T122" fmla="*/ 0 w 1411"/>
                          <a:gd name="T123" fmla="*/ 0 h 1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11"/>
                          <a:gd name="T187" fmla="*/ 0 h 1801"/>
                          <a:gd name="T188" fmla="*/ 1411 w 1411"/>
                          <a:gd name="T189" fmla="*/ 1801 h 1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11" h="1801">
                            <a:moveTo>
                              <a:pt x="648" y="1792"/>
                            </a:moveTo>
                            <a:cubicBezTo>
                              <a:pt x="641" y="1786"/>
                              <a:pt x="635" y="1782"/>
                              <a:pt x="632" y="1779"/>
                            </a:cubicBezTo>
                            <a:cubicBezTo>
                              <a:pt x="632" y="1733"/>
                              <a:pt x="632" y="1687"/>
                              <a:pt x="636" y="1641"/>
                            </a:cubicBezTo>
                            <a:cubicBezTo>
                              <a:pt x="626" y="1631"/>
                              <a:pt x="617" y="1621"/>
                              <a:pt x="607" y="1614"/>
                            </a:cubicBezTo>
                            <a:cubicBezTo>
                              <a:pt x="502" y="1612"/>
                              <a:pt x="502" y="1608"/>
                              <a:pt x="460" y="1693"/>
                            </a:cubicBezTo>
                            <a:cubicBezTo>
                              <a:pt x="447" y="1696"/>
                              <a:pt x="437" y="1702"/>
                              <a:pt x="428" y="1708"/>
                            </a:cubicBezTo>
                            <a:cubicBezTo>
                              <a:pt x="428" y="1682"/>
                              <a:pt x="406" y="1672"/>
                              <a:pt x="383" y="1655"/>
                            </a:cubicBezTo>
                            <a:cubicBezTo>
                              <a:pt x="377" y="1641"/>
                              <a:pt x="371" y="1631"/>
                              <a:pt x="364" y="1621"/>
                            </a:cubicBezTo>
                            <a:cubicBezTo>
                              <a:pt x="365" y="1517"/>
                              <a:pt x="320" y="1519"/>
                              <a:pt x="301" y="1459"/>
                            </a:cubicBezTo>
                            <a:cubicBezTo>
                              <a:pt x="292" y="1453"/>
                              <a:pt x="282" y="1446"/>
                              <a:pt x="276" y="1439"/>
                            </a:cubicBezTo>
                            <a:cubicBezTo>
                              <a:pt x="276" y="1383"/>
                              <a:pt x="305" y="1381"/>
                              <a:pt x="331" y="1355"/>
                            </a:cubicBezTo>
                            <a:cubicBezTo>
                              <a:pt x="331" y="1241"/>
                              <a:pt x="223" y="1258"/>
                              <a:pt x="178" y="1220"/>
                            </a:cubicBezTo>
                            <a:cubicBezTo>
                              <a:pt x="175" y="1204"/>
                              <a:pt x="172" y="1191"/>
                              <a:pt x="172" y="1178"/>
                            </a:cubicBezTo>
                            <a:cubicBezTo>
                              <a:pt x="166" y="1174"/>
                              <a:pt x="159" y="1171"/>
                              <a:pt x="156" y="1168"/>
                            </a:cubicBezTo>
                            <a:cubicBezTo>
                              <a:pt x="156" y="1115"/>
                              <a:pt x="211" y="1087"/>
                              <a:pt x="256" y="1072"/>
                            </a:cubicBezTo>
                            <a:cubicBezTo>
                              <a:pt x="272" y="1049"/>
                              <a:pt x="288" y="1030"/>
                              <a:pt x="304" y="1011"/>
                            </a:cubicBezTo>
                            <a:cubicBezTo>
                              <a:pt x="305" y="919"/>
                              <a:pt x="283" y="833"/>
                              <a:pt x="235" y="783"/>
                            </a:cubicBezTo>
                            <a:cubicBezTo>
                              <a:pt x="210" y="782"/>
                              <a:pt x="187" y="782"/>
                              <a:pt x="165" y="781"/>
                            </a:cubicBezTo>
                            <a:cubicBezTo>
                              <a:pt x="155" y="791"/>
                              <a:pt x="146" y="800"/>
                              <a:pt x="139" y="810"/>
                            </a:cubicBezTo>
                            <a:cubicBezTo>
                              <a:pt x="129" y="810"/>
                              <a:pt x="123" y="810"/>
                              <a:pt x="117" y="813"/>
                            </a:cubicBezTo>
                            <a:cubicBezTo>
                              <a:pt x="66" y="769"/>
                              <a:pt x="66" y="697"/>
                              <a:pt x="57" y="661"/>
                            </a:cubicBezTo>
                            <a:cubicBezTo>
                              <a:pt x="38" y="644"/>
                              <a:pt x="19" y="630"/>
                              <a:pt x="0" y="617"/>
                            </a:cubicBezTo>
                            <a:cubicBezTo>
                              <a:pt x="0" y="548"/>
                              <a:pt x="83" y="504"/>
                              <a:pt x="128" y="456"/>
                            </a:cubicBezTo>
                            <a:cubicBezTo>
                              <a:pt x="148" y="368"/>
                              <a:pt x="133" y="293"/>
                              <a:pt x="133" y="217"/>
                            </a:cubicBezTo>
                            <a:cubicBezTo>
                              <a:pt x="136" y="214"/>
                              <a:pt x="139" y="211"/>
                              <a:pt x="143" y="211"/>
                            </a:cubicBezTo>
                            <a:cubicBezTo>
                              <a:pt x="152" y="215"/>
                              <a:pt x="162" y="218"/>
                              <a:pt x="174" y="225"/>
                            </a:cubicBezTo>
                            <a:cubicBezTo>
                              <a:pt x="184" y="245"/>
                              <a:pt x="206" y="344"/>
                              <a:pt x="273" y="368"/>
                            </a:cubicBezTo>
                            <a:cubicBezTo>
                              <a:pt x="292" y="369"/>
                              <a:pt x="311" y="369"/>
                              <a:pt x="333" y="370"/>
                            </a:cubicBezTo>
                            <a:cubicBezTo>
                              <a:pt x="378" y="302"/>
                              <a:pt x="366" y="262"/>
                              <a:pt x="401" y="204"/>
                            </a:cubicBezTo>
                            <a:cubicBezTo>
                              <a:pt x="402" y="191"/>
                              <a:pt x="402" y="178"/>
                              <a:pt x="405" y="165"/>
                            </a:cubicBezTo>
                            <a:cubicBezTo>
                              <a:pt x="367" y="125"/>
                              <a:pt x="329" y="88"/>
                              <a:pt x="291" y="51"/>
                            </a:cubicBezTo>
                            <a:cubicBezTo>
                              <a:pt x="291" y="12"/>
                              <a:pt x="323" y="16"/>
                              <a:pt x="342" y="0"/>
                            </a:cubicBezTo>
                            <a:cubicBezTo>
                              <a:pt x="345" y="0"/>
                              <a:pt x="352" y="0"/>
                              <a:pt x="358" y="0"/>
                            </a:cubicBezTo>
                            <a:cubicBezTo>
                              <a:pt x="399" y="44"/>
                              <a:pt x="456" y="98"/>
                              <a:pt x="485" y="187"/>
                            </a:cubicBezTo>
                            <a:cubicBezTo>
                              <a:pt x="500" y="207"/>
                              <a:pt x="516" y="227"/>
                              <a:pt x="535" y="250"/>
                            </a:cubicBezTo>
                            <a:cubicBezTo>
                              <a:pt x="609" y="265"/>
                              <a:pt x="682" y="284"/>
                              <a:pt x="756" y="302"/>
                            </a:cubicBezTo>
                            <a:cubicBezTo>
                              <a:pt x="768" y="312"/>
                              <a:pt x="784" y="325"/>
                              <a:pt x="800" y="339"/>
                            </a:cubicBezTo>
                            <a:cubicBezTo>
                              <a:pt x="835" y="409"/>
                              <a:pt x="853" y="547"/>
                              <a:pt x="952" y="618"/>
                            </a:cubicBezTo>
                            <a:cubicBezTo>
                              <a:pt x="955" y="624"/>
                              <a:pt x="958" y="631"/>
                              <a:pt x="964" y="641"/>
                            </a:cubicBezTo>
                            <a:cubicBezTo>
                              <a:pt x="993" y="642"/>
                              <a:pt x="1047" y="646"/>
                              <a:pt x="1086" y="621"/>
                            </a:cubicBezTo>
                            <a:cubicBezTo>
                              <a:pt x="1093" y="553"/>
                              <a:pt x="1083" y="585"/>
                              <a:pt x="1150" y="577"/>
                            </a:cubicBezTo>
                            <a:cubicBezTo>
                              <a:pt x="1156" y="587"/>
                              <a:pt x="1194" y="650"/>
                              <a:pt x="1194" y="703"/>
                            </a:cubicBezTo>
                            <a:cubicBezTo>
                              <a:pt x="1149" y="724"/>
                              <a:pt x="1089" y="720"/>
                              <a:pt x="1057" y="719"/>
                            </a:cubicBezTo>
                            <a:cubicBezTo>
                              <a:pt x="1044" y="745"/>
                              <a:pt x="1031" y="770"/>
                              <a:pt x="1021" y="796"/>
                            </a:cubicBezTo>
                            <a:cubicBezTo>
                              <a:pt x="1018" y="819"/>
                              <a:pt x="1014" y="845"/>
                              <a:pt x="1014" y="872"/>
                            </a:cubicBezTo>
                            <a:cubicBezTo>
                              <a:pt x="982" y="894"/>
                              <a:pt x="985" y="897"/>
                              <a:pt x="985" y="956"/>
                            </a:cubicBezTo>
                            <a:cubicBezTo>
                              <a:pt x="1026" y="996"/>
                              <a:pt x="1067" y="1040"/>
                              <a:pt x="1112" y="1084"/>
                            </a:cubicBezTo>
                            <a:cubicBezTo>
                              <a:pt x="1122" y="1087"/>
                              <a:pt x="1173" y="1088"/>
                              <a:pt x="1188" y="1141"/>
                            </a:cubicBezTo>
                            <a:cubicBezTo>
                              <a:pt x="1204" y="1155"/>
                              <a:pt x="1220" y="1168"/>
                              <a:pt x="1236" y="1185"/>
                            </a:cubicBezTo>
                            <a:cubicBezTo>
                              <a:pt x="1284" y="1189"/>
                              <a:pt x="1332" y="1197"/>
                              <a:pt x="1380" y="1205"/>
                            </a:cubicBezTo>
                            <a:cubicBezTo>
                              <a:pt x="1389" y="1212"/>
                              <a:pt x="1399" y="1219"/>
                              <a:pt x="1408" y="1229"/>
                            </a:cubicBezTo>
                            <a:cubicBezTo>
                              <a:pt x="1408" y="1242"/>
                              <a:pt x="1408" y="1258"/>
                              <a:pt x="1411" y="1274"/>
                            </a:cubicBezTo>
                            <a:cubicBezTo>
                              <a:pt x="1344" y="1342"/>
                              <a:pt x="1261" y="1290"/>
                              <a:pt x="1260" y="1395"/>
                            </a:cubicBezTo>
                            <a:cubicBezTo>
                              <a:pt x="1270" y="1415"/>
                              <a:pt x="1276" y="1432"/>
                              <a:pt x="1266" y="1457"/>
                            </a:cubicBezTo>
                            <a:cubicBezTo>
                              <a:pt x="1241" y="1463"/>
                              <a:pt x="1221" y="1479"/>
                              <a:pt x="1209" y="1489"/>
                            </a:cubicBezTo>
                            <a:cubicBezTo>
                              <a:pt x="1208" y="1541"/>
                              <a:pt x="1208" y="1594"/>
                              <a:pt x="1208" y="1646"/>
                            </a:cubicBezTo>
                            <a:cubicBezTo>
                              <a:pt x="1146" y="1736"/>
                              <a:pt x="1086" y="1748"/>
                              <a:pt x="996" y="1762"/>
                            </a:cubicBezTo>
                            <a:cubicBezTo>
                              <a:pt x="929" y="1783"/>
                              <a:pt x="881" y="1801"/>
                              <a:pt x="833" y="1777"/>
                            </a:cubicBezTo>
                            <a:cubicBezTo>
                              <a:pt x="785" y="1727"/>
                              <a:pt x="776" y="1684"/>
                              <a:pt x="751" y="1657"/>
                            </a:cubicBezTo>
                            <a:cubicBezTo>
                              <a:pt x="709" y="1660"/>
                              <a:pt x="719" y="1660"/>
                              <a:pt x="699" y="1699"/>
                            </a:cubicBezTo>
                            <a:cubicBezTo>
                              <a:pt x="693" y="1728"/>
                              <a:pt x="686" y="1760"/>
                              <a:pt x="680" y="1793"/>
                            </a:cubicBezTo>
                            <a:cubicBezTo>
                              <a:pt x="667" y="1793"/>
                              <a:pt x="657" y="1792"/>
                              <a:pt x="648" y="1792"/>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95" name="Freeform 20"/>
                      <p:cNvSpPr/>
                      <p:nvPr/>
                    </p:nvSpPr>
                    <p:spPr bwMode="auto">
                      <a:xfrm>
                        <a:off x="3664" y="1777"/>
                        <a:ext cx="423" cy="319"/>
                      </a:xfrm>
                      <a:custGeom>
                        <a:avLst/>
                        <a:gdLst>
                          <a:gd name="T0" fmla="*/ 0 w 1669"/>
                          <a:gd name="T1" fmla="*/ 0 h 1690"/>
                          <a:gd name="T2" fmla="*/ 0 w 1669"/>
                          <a:gd name="T3" fmla="*/ 0 h 1690"/>
                          <a:gd name="T4" fmla="*/ 0 w 1669"/>
                          <a:gd name="T5" fmla="*/ 0 h 1690"/>
                          <a:gd name="T6" fmla="*/ 0 w 1669"/>
                          <a:gd name="T7" fmla="*/ 0 h 1690"/>
                          <a:gd name="T8" fmla="*/ 0 w 1669"/>
                          <a:gd name="T9" fmla="*/ 0 h 1690"/>
                          <a:gd name="T10" fmla="*/ 0 w 1669"/>
                          <a:gd name="T11" fmla="*/ 0 h 1690"/>
                          <a:gd name="T12" fmla="*/ 0 w 1669"/>
                          <a:gd name="T13" fmla="*/ 0 h 1690"/>
                          <a:gd name="T14" fmla="*/ 0 w 1669"/>
                          <a:gd name="T15" fmla="*/ 0 h 1690"/>
                          <a:gd name="T16" fmla="*/ 0 w 1669"/>
                          <a:gd name="T17" fmla="*/ 0 h 1690"/>
                          <a:gd name="T18" fmla="*/ 0 w 1669"/>
                          <a:gd name="T19" fmla="*/ 0 h 1690"/>
                          <a:gd name="T20" fmla="*/ 0 w 1669"/>
                          <a:gd name="T21" fmla="*/ 0 h 1690"/>
                          <a:gd name="T22" fmla="*/ 0 w 1669"/>
                          <a:gd name="T23" fmla="*/ 0 h 1690"/>
                          <a:gd name="T24" fmla="*/ 0 w 1669"/>
                          <a:gd name="T25" fmla="*/ 0 h 1690"/>
                          <a:gd name="T26" fmla="*/ 0 w 1669"/>
                          <a:gd name="T27" fmla="*/ 0 h 1690"/>
                          <a:gd name="T28" fmla="*/ 0 w 1669"/>
                          <a:gd name="T29" fmla="*/ 0 h 1690"/>
                          <a:gd name="T30" fmla="*/ 0 w 1669"/>
                          <a:gd name="T31" fmla="*/ 0 h 1690"/>
                          <a:gd name="T32" fmla="*/ 0 w 1669"/>
                          <a:gd name="T33" fmla="*/ 0 h 1690"/>
                          <a:gd name="T34" fmla="*/ 0 w 1669"/>
                          <a:gd name="T35" fmla="*/ 0 h 1690"/>
                          <a:gd name="T36" fmla="*/ 0 w 1669"/>
                          <a:gd name="T37" fmla="*/ 0 h 1690"/>
                          <a:gd name="T38" fmla="*/ 0 w 1669"/>
                          <a:gd name="T39" fmla="*/ 0 h 1690"/>
                          <a:gd name="T40" fmla="*/ 0 w 1669"/>
                          <a:gd name="T41" fmla="*/ 0 h 1690"/>
                          <a:gd name="T42" fmla="*/ 0 w 1669"/>
                          <a:gd name="T43" fmla="*/ 0 h 1690"/>
                          <a:gd name="T44" fmla="*/ 0 w 1669"/>
                          <a:gd name="T45" fmla="*/ 0 h 1690"/>
                          <a:gd name="T46" fmla="*/ 0 w 1669"/>
                          <a:gd name="T47" fmla="*/ 0 h 1690"/>
                          <a:gd name="T48" fmla="*/ 0 w 1669"/>
                          <a:gd name="T49" fmla="*/ 0 h 1690"/>
                          <a:gd name="T50" fmla="*/ 0 w 1669"/>
                          <a:gd name="T51" fmla="*/ 0 h 1690"/>
                          <a:gd name="T52" fmla="*/ 0 w 1669"/>
                          <a:gd name="T53" fmla="*/ 0 h 1690"/>
                          <a:gd name="T54" fmla="*/ 0 w 1669"/>
                          <a:gd name="T55" fmla="*/ 0 h 1690"/>
                          <a:gd name="T56" fmla="*/ 0 w 1669"/>
                          <a:gd name="T57" fmla="*/ 0 h 1690"/>
                          <a:gd name="T58" fmla="*/ 0 w 1669"/>
                          <a:gd name="T59" fmla="*/ 0 h 1690"/>
                          <a:gd name="T60" fmla="*/ 0 w 1669"/>
                          <a:gd name="T61" fmla="*/ 0 h 1690"/>
                          <a:gd name="T62" fmla="*/ 0 w 1669"/>
                          <a:gd name="T63" fmla="*/ 0 h 1690"/>
                          <a:gd name="T64" fmla="*/ 0 w 1669"/>
                          <a:gd name="T65" fmla="*/ 0 h 1690"/>
                          <a:gd name="T66" fmla="*/ 0 w 1669"/>
                          <a:gd name="T67" fmla="*/ 0 h 1690"/>
                          <a:gd name="T68" fmla="*/ 0 w 1669"/>
                          <a:gd name="T69" fmla="*/ 0 h 1690"/>
                          <a:gd name="T70" fmla="*/ 0 w 1669"/>
                          <a:gd name="T71" fmla="*/ 0 h 1690"/>
                          <a:gd name="T72" fmla="*/ 0 w 1669"/>
                          <a:gd name="T73" fmla="*/ 0 h 1690"/>
                          <a:gd name="T74" fmla="*/ 0 w 1669"/>
                          <a:gd name="T75" fmla="*/ 0 h 1690"/>
                          <a:gd name="T76" fmla="*/ 0 w 1669"/>
                          <a:gd name="T77" fmla="*/ 0 h 1690"/>
                          <a:gd name="T78" fmla="*/ 0 w 1669"/>
                          <a:gd name="T79" fmla="*/ 0 h 1690"/>
                          <a:gd name="T80" fmla="*/ 0 w 1669"/>
                          <a:gd name="T81" fmla="*/ 0 h 1690"/>
                          <a:gd name="T82" fmla="*/ 0 w 1669"/>
                          <a:gd name="T83" fmla="*/ 0 h 1690"/>
                          <a:gd name="T84" fmla="*/ 0 w 1669"/>
                          <a:gd name="T85" fmla="*/ 0 h 1690"/>
                          <a:gd name="T86" fmla="*/ 0 w 1669"/>
                          <a:gd name="T87" fmla="*/ 0 h 1690"/>
                          <a:gd name="T88" fmla="*/ 0 w 1669"/>
                          <a:gd name="T89" fmla="*/ 0 h 1690"/>
                          <a:gd name="T90" fmla="*/ 0 w 1669"/>
                          <a:gd name="T91" fmla="*/ 0 h 1690"/>
                          <a:gd name="T92" fmla="*/ 0 w 1669"/>
                          <a:gd name="T93" fmla="*/ 0 h 1690"/>
                          <a:gd name="T94" fmla="*/ 0 w 1669"/>
                          <a:gd name="T95" fmla="*/ 0 h 1690"/>
                          <a:gd name="T96" fmla="*/ 0 w 1669"/>
                          <a:gd name="T97" fmla="*/ 0 h 1690"/>
                          <a:gd name="T98" fmla="*/ 0 w 1669"/>
                          <a:gd name="T99" fmla="*/ 0 h 1690"/>
                          <a:gd name="T100" fmla="*/ 0 w 1669"/>
                          <a:gd name="T101" fmla="*/ 0 h 16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669"/>
                          <a:gd name="T154" fmla="*/ 0 h 1690"/>
                          <a:gd name="T155" fmla="*/ 1669 w 1669"/>
                          <a:gd name="T156" fmla="*/ 1690 h 169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669" h="1690">
                            <a:moveTo>
                              <a:pt x="1054" y="1690"/>
                            </a:moveTo>
                            <a:cubicBezTo>
                              <a:pt x="1000" y="1666"/>
                              <a:pt x="977" y="1669"/>
                              <a:pt x="952" y="1665"/>
                            </a:cubicBezTo>
                            <a:cubicBezTo>
                              <a:pt x="952" y="1652"/>
                              <a:pt x="952" y="1638"/>
                              <a:pt x="952" y="1625"/>
                            </a:cubicBezTo>
                            <a:cubicBezTo>
                              <a:pt x="885" y="1601"/>
                              <a:pt x="1045" y="1562"/>
                              <a:pt x="1061" y="1556"/>
                            </a:cubicBezTo>
                            <a:cubicBezTo>
                              <a:pt x="1071" y="1543"/>
                              <a:pt x="1081" y="1530"/>
                              <a:pt x="1090" y="1517"/>
                            </a:cubicBezTo>
                            <a:cubicBezTo>
                              <a:pt x="1091" y="1373"/>
                              <a:pt x="998" y="1394"/>
                              <a:pt x="918" y="1389"/>
                            </a:cubicBezTo>
                            <a:cubicBezTo>
                              <a:pt x="867" y="1374"/>
                              <a:pt x="852" y="1331"/>
                              <a:pt x="842" y="1315"/>
                            </a:cubicBezTo>
                            <a:cubicBezTo>
                              <a:pt x="782" y="1287"/>
                              <a:pt x="743" y="1257"/>
                              <a:pt x="728" y="1230"/>
                            </a:cubicBezTo>
                            <a:cubicBezTo>
                              <a:pt x="670" y="1193"/>
                              <a:pt x="667" y="1176"/>
                              <a:pt x="658" y="1146"/>
                            </a:cubicBezTo>
                            <a:cubicBezTo>
                              <a:pt x="706" y="1118"/>
                              <a:pt x="693" y="1069"/>
                              <a:pt x="697" y="1043"/>
                            </a:cubicBezTo>
                            <a:cubicBezTo>
                              <a:pt x="703" y="1020"/>
                              <a:pt x="710" y="1000"/>
                              <a:pt x="720" y="981"/>
                            </a:cubicBezTo>
                            <a:cubicBezTo>
                              <a:pt x="761" y="982"/>
                              <a:pt x="812" y="996"/>
                              <a:pt x="870" y="952"/>
                            </a:cubicBezTo>
                            <a:cubicBezTo>
                              <a:pt x="870" y="873"/>
                              <a:pt x="848" y="801"/>
                              <a:pt x="810" y="774"/>
                            </a:cubicBezTo>
                            <a:cubicBezTo>
                              <a:pt x="753" y="772"/>
                              <a:pt x="740" y="772"/>
                              <a:pt x="711" y="784"/>
                            </a:cubicBezTo>
                            <a:cubicBezTo>
                              <a:pt x="708" y="801"/>
                              <a:pt x="705" y="817"/>
                              <a:pt x="701" y="836"/>
                            </a:cubicBezTo>
                            <a:cubicBezTo>
                              <a:pt x="679" y="839"/>
                              <a:pt x="656" y="842"/>
                              <a:pt x="634" y="845"/>
                            </a:cubicBezTo>
                            <a:cubicBezTo>
                              <a:pt x="618" y="808"/>
                              <a:pt x="606" y="811"/>
                              <a:pt x="583" y="794"/>
                            </a:cubicBezTo>
                            <a:cubicBezTo>
                              <a:pt x="523" y="681"/>
                              <a:pt x="501" y="589"/>
                              <a:pt x="448" y="519"/>
                            </a:cubicBezTo>
                            <a:cubicBezTo>
                              <a:pt x="397" y="482"/>
                              <a:pt x="342" y="487"/>
                              <a:pt x="310" y="483"/>
                            </a:cubicBezTo>
                            <a:cubicBezTo>
                              <a:pt x="272" y="469"/>
                              <a:pt x="234" y="455"/>
                              <a:pt x="196" y="444"/>
                            </a:cubicBezTo>
                            <a:cubicBezTo>
                              <a:pt x="186" y="434"/>
                              <a:pt x="177" y="424"/>
                              <a:pt x="170" y="414"/>
                            </a:cubicBezTo>
                            <a:cubicBezTo>
                              <a:pt x="139" y="328"/>
                              <a:pt x="69" y="238"/>
                              <a:pt x="21" y="200"/>
                            </a:cubicBezTo>
                            <a:cubicBezTo>
                              <a:pt x="22" y="145"/>
                              <a:pt x="0" y="59"/>
                              <a:pt x="76" y="113"/>
                            </a:cubicBezTo>
                            <a:cubicBezTo>
                              <a:pt x="82" y="127"/>
                              <a:pt x="92" y="140"/>
                              <a:pt x="111" y="150"/>
                            </a:cubicBezTo>
                            <a:cubicBezTo>
                              <a:pt x="111" y="153"/>
                              <a:pt x="111" y="157"/>
                              <a:pt x="111" y="160"/>
                            </a:cubicBezTo>
                            <a:cubicBezTo>
                              <a:pt x="140" y="180"/>
                              <a:pt x="165" y="204"/>
                              <a:pt x="203" y="267"/>
                            </a:cubicBezTo>
                            <a:cubicBezTo>
                              <a:pt x="235" y="284"/>
                              <a:pt x="289" y="292"/>
                              <a:pt x="359" y="301"/>
                            </a:cubicBezTo>
                            <a:cubicBezTo>
                              <a:pt x="411" y="285"/>
                              <a:pt x="447" y="136"/>
                              <a:pt x="510" y="236"/>
                            </a:cubicBezTo>
                            <a:cubicBezTo>
                              <a:pt x="526" y="236"/>
                              <a:pt x="542" y="236"/>
                              <a:pt x="561" y="240"/>
                            </a:cubicBezTo>
                            <a:cubicBezTo>
                              <a:pt x="584" y="211"/>
                              <a:pt x="606" y="182"/>
                              <a:pt x="629" y="157"/>
                            </a:cubicBezTo>
                            <a:cubicBezTo>
                              <a:pt x="642" y="82"/>
                              <a:pt x="649" y="0"/>
                              <a:pt x="738" y="2"/>
                            </a:cubicBezTo>
                            <a:cubicBezTo>
                              <a:pt x="738" y="28"/>
                              <a:pt x="738" y="55"/>
                              <a:pt x="741" y="84"/>
                            </a:cubicBezTo>
                            <a:cubicBezTo>
                              <a:pt x="773" y="111"/>
                              <a:pt x="804" y="138"/>
                              <a:pt x="839" y="165"/>
                            </a:cubicBezTo>
                            <a:cubicBezTo>
                              <a:pt x="897" y="186"/>
                              <a:pt x="960" y="244"/>
                              <a:pt x="1050" y="285"/>
                            </a:cubicBezTo>
                            <a:cubicBezTo>
                              <a:pt x="1110" y="411"/>
                              <a:pt x="1179" y="547"/>
                              <a:pt x="1274" y="697"/>
                            </a:cubicBezTo>
                            <a:cubicBezTo>
                              <a:pt x="1274" y="736"/>
                              <a:pt x="1289" y="809"/>
                              <a:pt x="1334" y="869"/>
                            </a:cubicBezTo>
                            <a:cubicBezTo>
                              <a:pt x="1439" y="927"/>
                              <a:pt x="1502" y="961"/>
                              <a:pt x="1617" y="1053"/>
                            </a:cubicBezTo>
                            <a:cubicBezTo>
                              <a:pt x="1617" y="1059"/>
                              <a:pt x="1617" y="1066"/>
                              <a:pt x="1617" y="1072"/>
                            </a:cubicBezTo>
                            <a:cubicBezTo>
                              <a:pt x="1588" y="1101"/>
                              <a:pt x="1457" y="1081"/>
                              <a:pt x="1444" y="1081"/>
                            </a:cubicBezTo>
                            <a:cubicBezTo>
                              <a:pt x="1444" y="1101"/>
                              <a:pt x="1444" y="1124"/>
                              <a:pt x="1444" y="1147"/>
                            </a:cubicBezTo>
                            <a:cubicBezTo>
                              <a:pt x="1476" y="1160"/>
                              <a:pt x="1511" y="1174"/>
                              <a:pt x="1546" y="1188"/>
                            </a:cubicBezTo>
                            <a:cubicBezTo>
                              <a:pt x="1533" y="1214"/>
                              <a:pt x="1526" y="1227"/>
                              <a:pt x="1539" y="1270"/>
                            </a:cubicBezTo>
                            <a:cubicBezTo>
                              <a:pt x="1577" y="1291"/>
                              <a:pt x="1619" y="1311"/>
                              <a:pt x="1660" y="1332"/>
                            </a:cubicBezTo>
                            <a:cubicBezTo>
                              <a:pt x="1663" y="1339"/>
                              <a:pt x="1666" y="1345"/>
                              <a:pt x="1669" y="1352"/>
                            </a:cubicBezTo>
                            <a:cubicBezTo>
                              <a:pt x="1669" y="1421"/>
                              <a:pt x="1599" y="1445"/>
                              <a:pt x="1541" y="1480"/>
                            </a:cubicBezTo>
                            <a:cubicBezTo>
                              <a:pt x="1541" y="1483"/>
                              <a:pt x="1541" y="1490"/>
                              <a:pt x="1541" y="1496"/>
                            </a:cubicBezTo>
                            <a:cubicBezTo>
                              <a:pt x="1512" y="1495"/>
                              <a:pt x="1419" y="1598"/>
                              <a:pt x="1390" y="1620"/>
                            </a:cubicBezTo>
                            <a:cubicBezTo>
                              <a:pt x="1355" y="1629"/>
                              <a:pt x="1320" y="1641"/>
                              <a:pt x="1284" y="1653"/>
                            </a:cubicBezTo>
                            <a:cubicBezTo>
                              <a:pt x="1281" y="1657"/>
                              <a:pt x="1278" y="1663"/>
                              <a:pt x="1278" y="1670"/>
                            </a:cubicBezTo>
                            <a:cubicBezTo>
                              <a:pt x="1227" y="1665"/>
                              <a:pt x="1176" y="1660"/>
                              <a:pt x="1125" y="1656"/>
                            </a:cubicBezTo>
                            <a:cubicBezTo>
                              <a:pt x="1099" y="1665"/>
                              <a:pt x="1076" y="1678"/>
                              <a:pt x="1054" y="1690"/>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82991" name="Freeform 22"/>
                    <p:cNvSpPr/>
                    <p:nvPr/>
                  </p:nvSpPr>
                  <p:spPr bwMode="auto">
                    <a:xfrm>
                      <a:off x="2890" y="1507"/>
                      <a:ext cx="382" cy="520"/>
                    </a:xfrm>
                    <a:custGeom>
                      <a:avLst/>
                      <a:gdLst>
                        <a:gd name="T0" fmla="*/ 0 w 1498"/>
                        <a:gd name="T1" fmla="*/ 0 h 2761"/>
                        <a:gd name="T2" fmla="*/ 0 w 1498"/>
                        <a:gd name="T3" fmla="*/ 0 h 2761"/>
                        <a:gd name="T4" fmla="*/ 0 w 1498"/>
                        <a:gd name="T5" fmla="*/ 0 h 2761"/>
                        <a:gd name="T6" fmla="*/ 0 w 1498"/>
                        <a:gd name="T7" fmla="*/ 0 h 2761"/>
                        <a:gd name="T8" fmla="*/ 0 w 1498"/>
                        <a:gd name="T9" fmla="*/ 0 h 2761"/>
                        <a:gd name="T10" fmla="*/ 0 w 1498"/>
                        <a:gd name="T11" fmla="*/ 0 h 2761"/>
                        <a:gd name="T12" fmla="*/ 0 w 1498"/>
                        <a:gd name="T13" fmla="*/ 0 h 2761"/>
                        <a:gd name="T14" fmla="*/ 0 w 1498"/>
                        <a:gd name="T15" fmla="*/ 0 h 2761"/>
                        <a:gd name="T16" fmla="*/ 0 w 1498"/>
                        <a:gd name="T17" fmla="*/ 0 h 2761"/>
                        <a:gd name="T18" fmla="*/ 0 w 1498"/>
                        <a:gd name="T19" fmla="*/ 0 h 2761"/>
                        <a:gd name="T20" fmla="*/ 0 w 1498"/>
                        <a:gd name="T21" fmla="*/ 0 h 2761"/>
                        <a:gd name="T22" fmla="*/ 0 w 1498"/>
                        <a:gd name="T23" fmla="*/ 0 h 2761"/>
                        <a:gd name="T24" fmla="*/ 0 w 1498"/>
                        <a:gd name="T25" fmla="*/ 0 h 2761"/>
                        <a:gd name="T26" fmla="*/ 0 w 1498"/>
                        <a:gd name="T27" fmla="*/ 0 h 2761"/>
                        <a:gd name="T28" fmla="*/ 0 w 1498"/>
                        <a:gd name="T29" fmla="*/ 0 h 2761"/>
                        <a:gd name="T30" fmla="*/ 0 w 1498"/>
                        <a:gd name="T31" fmla="*/ 0 h 2761"/>
                        <a:gd name="T32" fmla="*/ 0 w 1498"/>
                        <a:gd name="T33" fmla="*/ 0 h 2761"/>
                        <a:gd name="T34" fmla="*/ 0 w 1498"/>
                        <a:gd name="T35" fmla="*/ 0 h 2761"/>
                        <a:gd name="T36" fmla="*/ 0 w 1498"/>
                        <a:gd name="T37" fmla="*/ 0 h 2761"/>
                        <a:gd name="T38" fmla="*/ 0 w 1498"/>
                        <a:gd name="T39" fmla="*/ 0 h 2761"/>
                        <a:gd name="T40" fmla="*/ 0 w 1498"/>
                        <a:gd name="T41" fmla="*/ 0 h 2761"/>
                        <a:gd name="T42" fmla="*/ 0 w 1498"/>
                        <a:gd name="T43" fmla="*/ 0 h 2761"/>
                        <a:gd name="T44" fmla="*/ 0 w 1498"/>
                        <a:gd name="T45" fmla="*/ 0 h 2761"/>
                        <a:gd name="T46" fmla="*/ 0 w 1498"/>
                        <a:gd name="T47" fmla="*/ 0 h 2761"/>
                        <a:gd name="T48" fmla="*/ 0 w 1498"/>
                        <a:gd name="T49" fmla="*/ 0 h 2761"/>
                        <a:gd name="T50" fmla="*/ 0 w 1498"/>
                        <a:gd name="T51" fmla="*/ 0 h 2761"/>
                        <a:gd name="T52" fmla="*/ 0 w 1498"/>
                        <a:gd name="T53" fmla="*/ 0 h 2761"/>
                        <a:gd name="T54" fmla="*/ 0 w 1498"/>
                        <a:gd name="T55" fmla="*/ 0 h 2761"/>
                        <a:gd name="T56" fmla="*/ 0 w 1498"/>
                        <a:gd name="T57" fmla="*/ 0 h 2761"/>
                        <a:gd name="T58" fmla="*/ 0 w 1498"/>
                        <a:gd name="T59" fmla="*/ 0 h 2761"/>
                        <a:gd name="T60" fmla="*/ 0 w 1498"/>
                        <a:gd name="T61" fmla="*/ 0 h 2761"/>
                        <a:gd name="T62" fmla="*/ 0 w 1498"/>
                        <a:gd name="T63" fmla="*/ 0 h 2761"/>
                        <a:gd name="T64" fmla="*/ 0 w 1498"/>
                        <a:gd name="T65" fmla="*/ 0 h 2761"/>
                        <a:gd name="T66" fmla="*/ 0 w 1498"/>
                        <a:gd name="T67" fmla="*/ 0 h 2761"/>
                        <a:gd name="T68" fmla="*/ 0 w 1498"/>
                        <a:gd name="T69" fmla="*/ 0 h 2761"/>
                        <a:gd name="T70" fmla="*/ 0 w 1498"/>
                        <a:gd name="T71" fmla="*/ 0 h 2761"/>
                        <a:gd name="T72" fmla="*/ 0 w 1498"/>
                        <a:gd name="T73" fmla="*/ 0 h 2761"/>
                        <a:gd name="T74" fmla="*/ 0 w 1498"/>
                        <a:gd name="T75" fmla="*/ 0 h 2761"/>
                        <a:gd name="T76" fmla="*/ 0 w 1498"/>
                        <a:gd name="T77" fmla="*/ 0 h 2761"/>
                        <a:gd name="T78" fmla="*/ 0 w 1498"/>
                        <a:gd name="T79" fmla="*/ 0 h 2761"/>
                        <a:gd name="T80" fmla="*/ 0 w 1498"/>
                        <a:gd name="T81" fmla="*/ 0 h 2761"/>
                        <a:gd name="T82" fmla="*/ 0 w 1498"/>
                        <a:gd name="T83" fmla="*/ 0 h 2761"/>
                        <a:gd name="T84" fmla="*/ 0 w 1498"/>
                        <a:gd name="T85" fmla="*/ 0 h 2761"/>
                        <a:gd name="T86" fmla="*/ 0 w 1498"/>
                        <a:gd name="T87" fmla="*/ 0 h 2761"/>
                        <a:gd name="T88" fmla="*/ 0 w 1498"/>
                        <a:gd name="T89" fmla="*/ 0 h 2761"/>
                        <a:gd name="T90" fmla="*/ 0 w 1498"/>
                        <a:gd name="T91" fmla="*/ 0 h 2761"/>
                        <a:gd name="T92" fmla="*/ 0 w 1498"/>
                        <a:gd name="T93" fmla="*/ 0 h 2761"/>
                        <a:gd name="T94" fmla="*/ 0 w 1498"/>
                        <a:gd name="T95" fmla="*/ 0 h 2761"/>
                        <a:gd name="T96" fmla="*/ 0 w 1498"/>
                        <a:gd name="T97" fmla="*/ 0 h 2761"/>
                        <a:gd name="T98" fmla="*/ 0 w 1498"/>
                        <a:gd name="T99" fmla="*/ 0 h 2761"/>
                        <a:gd name="T100" fmla="*/ 0 w 1498"/>
                        <a:gd name="T101" fmla="*/ 0 h 2761"/>
                        <a:gd name="T102" fmla="*/ 0 w 1498"/>
                        <a:gd name="T103" fmla="*/ 0 h 2761"/>
                        <a:gd name="T104" fmla="*/ 0 w 1498"/>
                        <a:gd name="T105" fmla="*/ 0 h 2761"/>
                        <a:gd name="T106" fmla="*/ 0 w 1498"/>
                        <a:gd name="T107" fmla="*/ 0 h 2761"/>
                        <a:gd name="T108" fmla="*/ 0 w 1498"/>
                        <a:gd name="T109" fmla="*/ 0 h 2761"/>
                        <a:gd name="T110" fmla="*/ 0 w 1498"/>
                        <a:gd name="T111" fmla="*/ 0 h 2761"/>
                        <a:gd name="T112" fmla="*/ 0 w 1498"/>
                        <a:gd name="T113" fmla="*/ 0 h 2761"/>
                        <a:gd name="T114" fmla="*/ 0 w 1498"/>
                        <a:gd name="T115" fmla="*/ 0 h 2761"/>
                        <a:gd name="T116" fmla="*/ 0 w 1498"/>
                        <a:gd name="T117" fmla="*/ 0 h 276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98"/>
                        <a:gd name="T178" fmla="*/ 0 h 2761"/>
                        <a:gd name="T179" fmla="*/ 1498 w 1498"/>
                        <a:gd name="T180" fmla="*/ 2761 h 276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98" h="2761">
                          <a:moveTo>
                            <a:pt x="1048" y="2760"/>
                          </a:moveTo>
                          <a:cubicBezTo>
                            <a:pt x="933" y="2715"/>
                            <a:pt x="911" y="2665"/>
                            <a:pt x="851" y="2611"/>
                          </a:cubicBezTo>
                          <a:cubicBezTo>
                            <a:pt x="825" y="2600"/>
                            <a:pt x="800" y="2590"/>
                            <a:pt x="774" y="2583"/>
                          </a:cubicBezTo>
                          <a:cubicBezTo>
                            <a:pt x="694" y="2581"/>
                            <a:pt x="611" y="2575"/>
                            <a:pt x="554" y="2610"/>
                          </a:cubicBezTo>
                          <a:cubicBezTo>
                            <a:pt x="518" y="2609"/>
                            <a:pt x="464" y="2559"/>
                            <a:pt x="452" y="2548"/>
                          </a:cubicBezTo>
                          <a:cubicBezTo>
                            <a:pt x="359" y="2546"/>
                            <a:pt x="337" y="2474"/>
                            <a:pt x="305" y="2463"/>
                          </a:cubicBezTo>
                          <a:cubicBezTo>
                            <a:pt x="261" y="2462"/>
                            <a:pt x="216" y="2461"/>
                            <a:pt x="174" y="2460"/>
                          </a:cubicBezTo>
                          <a:cubicBezTo>
                            <a:pt x="130" y="2442"/>
                            <a:pt x="85" y="2425"/>
                            <a:pt x="40" y="2410"/>
                          </a:cubicBezTo>
                          <a:cubicBezTo>
                            <a:pt x="41" y="2368"/>
                            <a:pt x="53" y="2358"/>
                            <a:pt x="66" y="2329"/>
                          </a:cubicBezTo>
                          <a:cubicBezTo>
                            <a:pt x="67" y="2251"/>
                            <a:pt x="61" y="2241"/>
                            <a:pt x="32" y="2227"/>
                          </a:cubicBezTo>
                          <a:cubicBezTo>
                            <a:pt x="3" y="2197"/>
                            <a:pt x="0" y="2174"/>
                            <a:pt x="10" y="2164"/>
                          </a:cubicBezTo>
                          <a:cubicBezTo>
                            <a:pt x="67" y="2162"/>
                            <a:pt x="125" y="2164"/>
                            <a:pt x="182" y="2165"/>
                          </a:cubicBezTo>
                          <a:cubicBezTo>
                            <a:pt x="231" y="2091"/>
                            <a:pt x="209" y="2002"/>
                            <a:pt x="206" y="1937"/>
                          </a:cubicBezTo>
                          <a:cubicBezTo>
                            <a:pt x="190" y="1907"/>
                            <a:pt x="178" y="1877"/>
                            <a:pt x="165" y="1847"/>
                          </a:cubicBezTo>
                          <a:cubicBezTo>
                            <a:pt x="134" y="1643"/>
                            <a:pt x="131" y="1617"/>
                            <a:pt x="329" y="1622"/>
                          </a:cubicBezTo>
                          <a:cubicBezTo>
                            <a:pt x="374" y="1646"/>
                            <a:pt x="422" y="1670"/>
                            <a:pt x="470" y="1698"/>
                          </a:cubicBezTo>
                          <a:cubicBezTo>
                            <a:pt x="482" y="1698"/>
                            <a:pt x="521" y="1692"/>
                            <a:pt x="534" y="1680"/>
                          </a:cubicBezTo>
                          <a:cubicBezTo>
                            <a:pt x="534" y="1634"/>
                            <a:pt x="534" y="1591"/>
                            <a:pt x="534" y="1549"/>
                          </a:cubicBezTo>
                          <a:cubicBezTo>
                            <a:pt x="535" y="1513"/>
                            <a:pt x="634" y="1505"/>
                            <a:pt x="665" y="1539"/>
                          </a:cubicBezTo>
                          <a:cubicBezTo>
                            <a:pt x="691" y="1539"/>
                            <a:pt x="716" y="1540"/>
                            <a:pt x="745" y="1541"/>
                          </a:cubicBezTo>
                          <a:cubicBezTo>
                            <a:pt x="781" y="1460"/>
                            <a:pt x="785" y="1332"/>
                            <a:pt x="760" y="1279"/>
                          </a:cubicBezTo>
                          <a:cubicBezTo>
                            <a:pt x="766" y="1220"/>
                            <a:pt x="779" y="1214"/>
                            <a:pt x="795" y="1182"/>
                          </a:cubicBezTo>
                          <a:cubicBezTo>
                            <a:pt x="795" y="1159"/>
                            <a:pt x="796" y="1139"/>
                            <a:pt x="796" y="1120"/>
                          </a:cubicBezTo>
                          <a:cubicBezTo>
                            <a:pt x="776" y="1116"/>
                            <a:pt x="757" y="1112"/>
                            <a:pt x="741" y="1112"/>
                          </a:cubicBezTo>
                          <a:cubicBezTo>
                            <a:pt x="684" y="1061"/>
                            <a:pt x="611" y="1023"/>
                            <a:pt x="589" y="1000"/>
                          </a:cubicBezTo>
                          <a:cubicBezTo>
                            <a:pt x="518" y="985"/>
                            <a:pt x="426" y="956"/>
                            <a:pt x="397" y="926"/>
                          </a:cubicBezTo>
                          <a:cubicBezTo>
                            <a:pt x="398" y="884"/>
                            <a:pt x="410" y="874"/>
                            <a:pt x="427" y="848"/>
                          </a:cubicBezTo>
                          <a:cubicBezTo>
                            <a:pt x="420" y="809"/>
                            <a:pt x="414" y="773"/>
                            <a:pt x="411" y="737"/>
                          </a:cubicBezTo>
                          <a:cubicBezTo>
                            <a:pt x="427" y="737"/>
                            <a:pt x="460" y="685"/>
                            <a:pt x="469" y="666"/>
                          </a:cubicBezTo>
                          <a:cubicBezTo>
                            <a:pt x="492" y="667"/>
                            <a:pt x="527" y="661"/>
                            <a:pt x="575" y="685"/>
                          </a:cubicBezTo>
                          <a:cubicBezTo>
                            <a:pt x="654" y="690"/>
                            <a:pt x="734" y="696"/>
                            <a:pt x="817" y="701"/>
                          </a:cubicBezTo>
                          <a:cubicBezTo>
                            <a:pt x="888" y="631"/>
                            <a:pt x="863" y="499"/>
                            <a:pt x="864" y="434"/>
                          </a:cubicBezTo>
                          <a:cubicBezTo>
                            <a:pt x="864" y="358"/>
                            <a:pt x="902" y="356"/>
                            <a:pt x="941" y="315"/>
                          </a:cubicBezTo>
                          <a:cubicBezTo>
                            <a:pt x="973" y="269"/>
                            <a:pt x="1005" y="224"/>
                            <a:pt x="1038" y="179"/>
                          </a:cubicBezTo>
                          <a:cubicBezTo>
                            <a:pt x="1067" y="157"/>
                            <a:pt x="1095" y="135"/>
                            <a:pt x="1127" y="113"/>
                          </a:cubicBezTo>
                          <a:cubicBezTo>
                            <a:pt x="1147" y="84"/>
                            <a:pt x="1166" y="55"/>
                            <a:pt x="1185" y="29"/>
                          </a:cubicBezTo>
                          <a:cubicBezTo>
                            <a:pt x="1205" y="46"/>
                            <a:pt x="1227" y="63"/>
                            <a:pt x="1249" y="80"/>
                          </a:cubicBezTo>
                          <a:cubicBezTo>
                            <a:pt x="1255" y="80"/>
                            <a:pt x="1262" y="80"/>
                            <a:pt x="1268" y="80"/>
                          </a:cubicBezTo>
                          <a:cubicBezTo>
                            <a:pt x="1294" y="65"/>
                            <a:pt x="1317" y="26"/>
                            <a:pt x="1329" y="0"/>
                          </a:cubicBezTo>
                          <a:cubicBezTo>
                            <a:pt x="1355" y="1"/>
                            <a:pt x="1432" y="6"/>
                            <a:pt x="1431" y="88"/>
                          </a:cubicBezTo>
                          <a:cubicBezTo>
                            <a:pt x="1418" y="110"/>
                            <a:pt x="1405" y="133"/>
                            <a:pt x="1392" y="159"/>
                          </a:cubicBezTo>
                          <a:cubicBezTo>
                            <a:pt x="1392" y="247"/>
                            <a:pt x="1382" y="319"/>
                            <a:pt x="1308" y="393"/>
                          </a:cubicBezTo>
                          <a:cubicBezTo>
                            <a:pt x="1279" y="483"/>
                            <a:pt x="1313" y="596"/>
                            <a:pt x="1325" y="707"/>
                          </a:cubicBezTo>
                          <a:cubicBezTo>
                            <a:pt x="1325" y="786"/>
                            <a:pt x="1267" y="870"/>
                            <a:pt x="1228" y="931"/>
                          </a:cubicBezTo>
                          <a:cubicBezTo>
                            <a:pt x="1228" y="1016"/>
                            <a:pt x="1227" y="1101"/>
                            <a:pt x="1227" y="1189"/>
                          </a:cubicBezTo>
                          <a:cubicBezTo>
                            <a:pt x="1249" y="1242"/>
                            <a:pt x="1286" y="1332"/>
                            <a:pt x="1286" y="1410"/>
                          </a:cubicBezTo>
                          <a:cubicBezTo>
                            <a:pt x="1260" y="1488"/>
                            <a:pt x="1240" y="1566"/>
                            <a:pt x="1272" y="1672"/>
                          </a:cubicBezTo>
                          <a:cubicBezTo>
                            <a:pt x="1287" y="1695"/>
                            <a:pt x="1303" y="1706"/>
                            <a:pt x="1332" y="1765"/>
                          </a:cubicBezTo>
                          <a:cubicBezTo>
                            <a:pt x="1328" y="1798"/>
                            <a:pt x="1325" y="1834"/>
                            <a:pt x="1325" y="1870"/>
                          </a:cubicBezTo>
                          <a:cubicBezTo>
                            <a:pt x="1347" y="1929"/>
                            <a:pt x="1372" y="1992"/>
                            <a:pt x="1397" y="2055"/>
                          </a:cubicBezTo>
                          <a:cubicBezTo>
                            <a:pt x="1438" y="2112"/>
                            <a:pt x="1476" y="2181"/>
                            <a:pt x="1498" y="2283"/>
                          </a:cubicBezTo>
                          <a:cubicBezTo>
                            <a:pt x="1469" y="2276"/>
                            <a:pt x="1441" y="2269"/>
                            <a:pt x="1412" y="2265"/>
                          </a:cubicBezTo>
                          <a:cubicBezTo>
                            <a:pt x="1338" y="2263"/>
                            <a:pt x="1118" y="2244"/>
                            <a:pt x="1089" y="2273"/>
                          </a:cubicBezTo>
                          <a:cubicBezTo>
                            <a:pt x="1086" y="2283"/>
                            <a:pt x="1086" y="2296"/>
                            <a:pt x="1086" y="2309"/>
                          </a:cubicBezTo>
                          <a:cubicBezTo>
                            <a:pt x="1124" y="2343"/>
                            <a:pt x="1162" y="2377"/>
                            <a:pt x="1203" y="2414"/>
                          </a:cubicBezTo>
                          <a:cubicBezTo>
                            <a:pt x="1206" y="2430"/>
                            <a:pt x="1210" y="2446"/>
                            <a:pt x="1216" y="2463"/>
                          </a:cubicBezTo>
                          <a:cubicBezTo>
                            <a:pt x="1136" y="2490"/>
                            <a:pt x="1116" y="2513"/>
                            <a:pt x="1068" y="2571"/>
                          </a:cubicBezTo>
                          <a:cubicBezTo>
                            <a:pt x="1068" y="2633"/>
                            <a:pt x="1067" y="2695"/>
                            <a:pt x="1070" y="2761"/>
                          </a:cubicBezTo>
                          <a:cubicBezTo>
                            <a:pt x="1061" y="2760"/>
                            <a:pt x="1054" y="2760"/>
                            <a:pt x="1048" y="2760"/>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grpSp>
              <p:nvGrpSpPr>
                <p:cNvPr id="82961" name="Group 55"/>
                <p:cNvGrpSpPr/>
                <p:nvPr/>
              </p:nvGrpSpPr>
              <p:grpSpPr bwMode="auto">
                <a:xfrm>
                  <a:off x="721" y="537"/>
                  <a:ext cx="3871" cy="2277"/>
                  <a:chOff x="721" y="537"/>
                  <a:chExt cx="3871" cy="2277"/>
                </a:xfrm>
              </p:grpSpPr>
              <p:grpSp>
                <p:nvGrpSpPr>
                  <p:cNvPr id="82962" name="Group 54"/>
                  <p:cNvGrpSpPr/>
                  <p:nvPr/>
                </p:nvGrpSpPr>
                <p:grpSpPr bwMode="auto">
                  <a:xfrm>
                    <a:off x="721" y="537"/>
                    <a:ext cx="3871" cy="1770"/>
                    <a:chOff x="721" y="537"/>
                    <a:chExt cx="3871" cy="1770"/>
                  </a:xfrm>
                </p:grpSpPr>
                <p:grpSp>
                  <p:nvGrpSpPr>
                    <p:cNvPr id="82971" name="Group 52"/>
                    <p:cNvGrpSpPr/>
                    <p:nvPr/>
                  </p:nvGrpSpPr>
                  <p:grpSpPr bwMode="auto">
                    <a:xfrm>
                      <a:off x="2341" y="537"/>
                      <a:ext cx="2251" cy="1500"/>
                      <a:chOff x="2341" y="537"/>
                      <a:chExt cx="2251" cy="1500"/>
                    </a:xfrm>
                  </p:grpSpPr>
                  <p:sp>
                    <p:nvSpPr>
                      <p:cNvPr id="82977" name="Freeform 27"/>
                      <p:cNvSpPr/>
                      <p:nvPr/>
                    </p:nvSpPr>
                    <p:spPr bwMode="auto">
                      <a:xfrm>
                        <a:off x="3424" y="1270"/>
                        <a:ext cx="413" cy="459"/>
                      </a:xfrm>
                      <a:custGeom>
                        <a:avLst/>
                        <a:gdLst>
                          <a:gd name="T0" fmla="*/ 0 w 1625"/>
                          <a:gd name="T1" fmla="*/ 0 h 2434"/>
                          <a:gd name="T2" fmla="*/ 0 w 1625"/>
                          <a:gd name="T3" fmla="*/ 0 h 2434"/>
                          <a:gd name="T4" fmla="*/ 0 w 1625"/>
                          <a:gd name="T5" fmla="*/ 0 h 2434"/>
                          <a:gd name="T6" fmla="*/ 0 w 1625"/>
                          <a:gd name="T7" fmla="*/ 0 h 2434"/>
                          <a:gd name="T8" fmla="*/ 0 w 1625"/>
                          <a:gd name="T9" fmla="*/ 0 h 2434"/>
                          <a:gd name="T10" fmla="*/ 0 w 1625"/>
                          <a:gd name="T11" fmla="*/ 0 h 2434"/>
                          <a:gd name="T12" fmla="*/ 0 w 1625"/>
                          <a:gd name="T13" fmla="*/ 0 h 2434"/>
                          <a:gd name="T14" fmla="*/ 0 w 1625"/>
                          <a:gd name="T15" fmla="*/ 0 h 2434"/>
                          <a:gd name="T16" fmla="*/ 0 w 1625"/>
                          <a:gd name="T17" fmla="*/ 0 h 2434"/>
                          <a:gd name="T18" fmla="*/ 0 w 1625"/>
                          <a:gd name="T19" fmla="*/ 0 h 2434"/>
                          <a:gd name="T20" fmla="*/ 0 w 1625"/>
                          <a:gd name="T21" fmla="*/ 0 h 2434"/>
                          <a:gd name="T22" fmla="*/ 0 w 1625"/>
                          <a:gd name="T23" fmla="*/ 0 h 2434"/>
                          <a:gd name="T24" fmla="*/ 0 w 1625"/>
                          <a:gd name="T25" fmla="*/ 0 h 2434"/>
                          <a:gd name="T26" fmla="*/ 0 w 1625"/>
                          <a:gd name="T27" fmla="*/ 0 h 2434"/>
                          <a:gd name="T28" fmla="*/ 0 w 1625"/>
                          <a:gd name="T29" fmla="*/ 0 h 2434"/>
                          <a:gd name="T30" fmla="*/ 0 w 1625"/>
                          <a:gd name="T31" fmla="*/ 0 h 2434"/>
                          <a:gd name="T32" fmla="*/ 0 w 1625"/>
                          <a:gd name="T33" fmla="*/ 0 h 2434"/>
                          <a:gd name="T34" fmla="*/ 0 w 1625"/>
                          <a:gd name="T35" fmla="*/ 0 h 2434"/>
                          <a:gd name="T36" fmla="*/ 0 w 1625"/>
                          <a:gd name="T37" fmla="*/ 0 h 2434"/>
                          <a:gd name="T38" fmla="*/ 0 w 1625"/>
                          <a:gd name="T39" fmla="*/ 0 h 2434"/>
                          <a:gd name="T40" fmla="*/ 0 w 1625"/>
                          <a:gd name="T41" fmla="*/ 0 h 2434"/>
                          <a:gd name="T42" fmla="*/ 0 w 1625"/>
                          <a:gd name="T43" fmla="*/ 0 h 2434"/>
                          <a:gd name="T44" fmla="*/ 0 w 1625"/>
                          <a:gd name="T45" fmla="*/ 0 h 2434"/>
                          <a:gd name="T46" fmla="*/ 0 w 1625"/>
                          <a:gd name="T47" fmla="*/ 0 h 2434"/>
                          <a:gd name="T48" fmla="*/ 0 w 1625"/>
                          <a:gd name="T49" fmla="*/ 0 h 2434"/>
                          <a:gd name="T50" fmla="*/ 0 w 1625"/>
                          <a:gd name="T51" fmla="*/ 0 h 2434"/>
                          <a:gd name="T52" fmla="*/ 0 w 1625"/>
                          <a:gd name="T53" fmla="*/ 0 h 2434"/>
                          <a:gd name="T54" fmla="*/ 0 w 1625"/>
                          <a:gd name="T55" fmla="*/ 0 h 2434"/>
                          <a:gd name="T56" fmla="*/ 0 w 1625"/>
                          <a:gd name="T57" fmla="*/ 0 h 2434"/>
                          <a:gd name="T58" fmla="*/ 0 w 1625"/>
                          <a:gd name="T59" fmla="*/ 0 h 2434"/>
                          <a:gd name="T60" fmla="*/ 0 w 1625"/>
                          <a:gd name="T61" fmla="*/ 0 h 2434"/>
                          <a:gd name="T62" fmla="*/ 0 w 1625"/>
                          <a:gd name="T63" fmla="*/ 0 h 24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25"/>
                          <a:gd name="T97" fmla="*/ 0 h 2434"/>
                          <a:gd name="T98" fmla="*/ 1625 w 1625"/>
                          <a:gd name="T99" fmla="*/ 2434 h 24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25" h="2434">
                            <a:moveTo>
                              <a:pt x="571" y="2434"/>
                            </a:moveTo>
                            <a:cubicBezTo>
                              <a:pt x="558" y="2417"/>
                              <a:pt x="545" y="2400"/>
                              <a:pt x="533" y="2387"/>
                            </a:cubicBezTo>
                            <a:cubicBezTo>
                              <a:pt x="459" y="2385"/>
                              <a:pt x="389" y="2383"/>
                              <a:pt x="319" y="2385"/>
                            </a:cubicBezTo>
                            <a:cubicBezTo>
                              <a:pt x="252" y="2367"/>
                              <a:pt x="185" y="2348"/>
                              <a:pt x="121" y="2334"/>
                            </a:cubicBezTo>
                            <a:cubicBezTo>
                              <a:pt x="67" y="2296"/>
                              <a:pt x="32" y="2243"/>
                              <a:pt x="32" y="2230"/>
                            </a:cubicBezTo>
                            <a:cubicBezTo>
                              <a:pt x="71" y="2185"/>
                              <a:pt x="109" y="2140"/>
                              <a:pt x="148" y="2099"/>
                            </a:cubicBezTo>
                            <a:cubicBezTo>
                              <a:pt x="158" y="2063"/>
                              <a:pt x="167" y="2027"/>
                              <a:pt x="180" y="1991"/>
                            </a:cubicBezTo>
                            <a:cubicBezTo>
                              <a:pt x="223" y="1793"/>
                              <a:pt x="105" y="1711"/>
                              <a:pt x="10" y="1611"/>
                            </a:cubicBezTo>
                            <a:cubicBezTo>
                              <a:pt x="11" y="1483"/>
                              <a:pt x="91" y="1446"/>
                              <a:pt x="184" y="1396"/>
                            </a:cubicBezTo>
                            <a:cubicBezTo>
                              <a:pt x="200" y="1366"/>
                              <a:pt x="216" y="1341"/>
                              <a:pt x="232" y="1315"/>
                            </a:cubicBezTo>
                            <a:cubicBezTo>
                              <a:pt x="229" y="1282"/>
                              <a:pt x="230" y="1253"/>
                              <a:pt x="230" y="1223"/>
                            </a:cubicBezTo>
                            <a:cubicBezTo>
                              <a:pt x="176" y="1130"/>
                              <a:pt x="132" y="1077"/>
                              <a:pt x="77" y="1029"/>
                            </a:cubicBezTo>
                            <a:cubicBezTo>
                              <a:pt x="68" y="1026"/>
                              <a:pt x="58" y="1022"/>
                              <a:pt x="52" y="1022"/>
                            </a:cubicBezTo>
                            <a:cubicBezTo>
                              <a:pt x="52" y="1019"/>
                              <a:pt x="52" y="1016"/>
                              <a:pt x="52" y="1012"/>
                            </a:cubicBezTo>
                            <a:cubicBezTo>
                              <a:pt x="71" y="996"/>
                              <a:pt x="91" y="981"/>
                              <a:pt x="110" y="965"/>
                            </a:cubicBezTo>
                            <a:cubicBezTo>
                              <a:pt x="123" y="942"/>
                              <a:pt x="142" y="913"/>
                              <a:pt x="142" y="890"/>
                            </a:cubicBezTo>
                            <a:cubicBezTo>
                              <a:pt x="117" y="867"/>
                              <a:pt x="91" y="846"/>
                              <a:pt x="69" y="826"/>
                            </a:cubicBezTo>
                            <a:cubicBezTo>
                              <a:pt x="69" y="803"/>
                              <a:pt x="69" y="780"/>
                              <a:pt x="69" y="761"/>
                            </a:cubicBezTo>
                            <a:cubicBezTo>
                              <a:pt x="35" y="724"/>
                              <a:pt x="12" y="700"/>
                              <a:pt x="0" y="674"/>
                            </a:cubicBezTo>
                            <a:cubicBezTo>
                              <a:pt x="0" y="628"/>
                              <a:pt x="0" y="582"/>
                              <a:pt x="1" y="536"/>
                            </a:cubicBezTo>
                            <a:cubicBezTo>
                              <a:pt x="13" y="517"/>
                              <a:pt x="30" y="498"/>
                              <a:pt x="46" y="482"/>
                            </a:cubicBezTo>
                            <a:cubicBezTo>
                              <a:pt x="46" y="482"/>
                              <a:pt x="87" y="476"/>
                              <a:pt x="103" y="460"/>
                            </a:cubicBezTo>
                            <a:cubicBezTo>
                              <a:pt x="103" y="411"/>
                              <a:pt x="104" y="365"/>
                              <a:pt x="104" y="319"/>
                            </a:cubicBezTo>
                            <a:cubicBezTo>
                              <a:pt x="133" y="291"/>
                              <a:pt x="133" y="281"/>
                              <a:pt x="175" y="272"/>
                            </a:cubicBezTo>
                            <a:cubicBezTo>
                              <a:pt x="197" y="286"/>
                              <a:pt x="241" y="313"/>
                              <a:pt x="241" y="379"/>
                            </a:cubicBezTo>
                            <a:cubicBezTo>
                              <a:pt x="167" y="419"/>
                              <a:pt x="228" y="483"/>
                              <a:pt x="298" y="540"/>
                            </a:cubicBezTo>
                            <a:cubicBezTo>
                              <a:pt x="307" y="541"/>
                              <a:pt x="317" y="541"/>
                              <a:pt x="330" y="545"/>
                            </a:cubicBezTo>
                            <a:cubicBezTo>
                              <a:pt x="342" y="535"/>
                              <a:pt x="358" y="526"/>
                              <a:pt x="374" y="516"/>
                            </a:cubicBezTo>
                            <a:cubicBezTo>
                              <a:pt x="375" y="451"/>
                              <a:pt x="445" y="443"/>
                              <a:pt x="490" y="408"/>
                            </a:cubicBezTo>
                            <a:cubicBezTo>
                              <a:pt x="555" y="321"/>
                              <a:pt x="672" y="389"/>
                              <a:pt x="765" y="330"/>
                            </a:cubicBezTo>
                            <a:cubicBezTo>
                              <a:pt x="762" y="274"/>
                              <a:pt x="760" y="218"/>
                              <a:pt x="760" y="166"/>
                            </a:cubicBezTo>
                            <a:cubicBezTo>
                              <a:pt x="795" y="118"/>
                              <a:pt x="815" y="111"/>
                              <a:pt x="879" y="74"/>
                            </a:cubicBezTo>
                            <a:cubicBezTo>
                              <a:pt x="953" y="0"/>
                              <a:pt x="971" y="73"/>
                              <a:pt x="1009" y="172"/>
                            </a:cubicBezTo>
                            <a:cubicBezTo>
                              <a:pt x="1047" y="235"/>
                              <a:pt x="1085" y="298"/>
                              <a:pt x="1126" y="365"/>
                            </a:cubicBezTo>
                            <a:cubicBezTo>
                              <a:pt x="1132" y="421"/>
                              <a:pt x="1122" y="453"/>
                              <a:pt x="1212" y="492"/>
                            </a:cubicBezTo>
                            <a:cubicBezTo>
                              <a:pt x="1250" y="492"/>
                              <a:pt x="1327" y="485"/>
                              <a:pt x="1394" y="493"/>
                            </a:cubicBezTo>
                            <a:cubicBezTo>
                              <a:pt x="1365" y="535"/>
                              <a:pt x="1327" y="527"/>
                              <a:pt x="1307" y="576"/>
                            </a:cubicBezTo>
                            <a:cubicBezTo>
                              <a:pt x="1307" y="628"/>
                              <a:pt x="1287" y="657"/>
                              <a:pt x="1364" y="711"/>
                            </a:cubicBezTo>
                            <a:cubicBezTo>
                              <a:pt x="1434" y="723"/>
                              <a:pt x="1494" y="800"/>
                              <a:pt x="1580" y="845"/>
                            </a:cubicBezTo>
                            <a:cubicBezTo>
                              <a:pt x="1593" y="858"/>
                              <a:pt x="1609" y="872"/>
                              <a:pt x="1625" y="888"/>
                            </a:cubicBezTo>
                            <a:cubicBezTo>
                              <a:pt x="1576" y="953"/>
                              <a:pt x="1528" y="1020"/>
                              <a:pt x="1480" y="1088"/>
                            </a:cubicBezTo>
                            <a:cubicBezTo>
                              <a:pt x="1479" y="1150"/>
                              <a:pt x="1364" y="1212"/>
                              <a:pt x="1319" y="1231"/>
                            </a:cubicBezTo>
                            <a:cubicBezTo>
                              <a:pt x="1281" y="1237"/>
                              <a:pt x="1242" y="1242"/>
                              <a:pt x="1207" y="1251"/>
                            </a:cubicBezTo>
                            <a:cubicBezTo>
                              <a:pt x="1131" y="1203"/>
                              <a:pt x="1102" y="1134"/>
                              <a:pt x="1058" y="1110"/>
                            </a:cubicBezTo>
                            <a:cubicBezTo>
                              <a:pt x="1033" y="1040"/>
                              <a:pt x="1059" y="969"/>
                              <a:pt x="1037" y="936"/>
                            </a:cubicBezTo>
                            <a:cubicBezTo>
                              <a:pt x="1005" y="922"/>
                              <a:pt x="973" y="908"/>
                              <a:pt x="941" y="897"/>
                            </a:cubicBezTo>
                            <a:cubicBezTo>
                              <a:pt x="938" y="819"/>
                              <a:pt x="955" y="721"/>
                              <a:pt x="952" y="675"/>
                            </a:cubicBezTo>
                            <a:cubicBezTo>
                              <a:pt x="872" y="666"/>
                              <a:pt x="799" y="664"/>
                              <a:pt x="783" y="615"/>
                            </a:cubicBezTo>
                            <a:cubicBezTo>
                              <a:pt x="681" y="612"/>
                              <a:pt x="687" y="609"/>
                              <a:pt x="667" y="707"/>
                            </a:cubicBezTo>
                            <a:cubicBezTo>
                              <a:pt x="613" y="729"/>
                              <a:pt x="565" y="770"/>
                              <a:pt x="523" y="795"/>
                            </a:cubicBezTo>
                            <a:cubicBezTo>
                              <a:pt x="523" y="824"/>
                              <a:pt x="523" y="847"/>
                              <a:pt x="554" y="904"/>
                            </a:cubicBezTo>
                            <a:cubicBezTo>
                              <a:pt x="547" y="989"/>
                              <a:pt x="452" y="967"/>
                              <a:pt x="429" y="1015"/>
                            </a:cubicBezTo>
                            <a:cubicBezTo>
                              <a:pt x="429" y="1055"/>
                              <a:pt x="403" y="1119"/>
                              <a:pt x="428" y="1159"/>
                            </a:cubicBezTo>
                            <a:cubicBezTo>
                              <a:pt x="492" y="1161"/>
                              <a:pt x="556" y="1163"/>
                              <a:pt x="620" y="1164"/>
                            </a:cubicBezTo>
                            <a:cubicBezTo>
                              <a:pt x="665" y="1126"/>
                              <a:pt x="668" y="1093"/>
                              <a:pt x="761" y="1109"/>
                            </a:cubicBezTo>
                            <a:cubicBezTo>
                              <a:pt x="777" y="1135"/>
                              <a:pt x="799" y="1139"/>
                              <a:pt x="827" y="1169"/>
                            </a:cubicBezTo>
                            <a:cubicBezTo>
                              <a:pt x="837" y="1186"/>
                              <a:pt x="846" y="1206"/>
                              <a:pt x="856" y="1226"/>
                            </a:cubicBezTo>
                            <a:cubicBezTo>
                              <a:pt x="862" y="1272"/>
                              <a:pt x="868" y="1318"/>
                              <a:pt x="874" y="1364"/>
                            </a:cubicBezTo>
                            <a:cubicBezTo>
                              <a:pt x="912" y="1414"/>
                              <a:pt x="966" y="1478"/>
                              <a:pt x="1065" y="1513"/>
                            </a:cubicBezTo>
                            <a:cubicBezTo>
                              <a:pt x="1084" y="1546"/>
                              <a:pt x="1103" y="1579"/>
                              <a:pt x="1125" y="1616"/>
                            </a:cubicBezTo>
                            <a:cubicBezTo>
                              <a:pt x="1080" y="1615"/>
                              <a:pt x="1055" y="1670"/>
                              <a:pt x="1026" y="1689"/>
                            </a:cubicBezTo>
                            <a:cubicBezTo>
                              <a:pt x="997" y="1750"/>
                              <a:pt x="897" y="1810"/>
                              <a:pt x="843" y="1825"/>
                            </a:cubicBezTo>
                            <a:cubicBezTo>
                              <a:pt x="785" y="1866"/>
                              <a:pt x="737" y="1911"/>
                              <a:pt x="701" y="1972"/>
                            </a:cubicBezTo>
                            <a:cubicBezTo>
                              <a:pt x="553" y="2119"/>
                              <a:pt x="467" y="2146"/>
                              <a:pt x="565" y="2394"/>
                            </a:cubicBezTo>
                            <a:cubicBezTo>
                              <a:pt x="565" y="2407"/>
                              <a:pt x="568" y="2420"/>
                              <a:pt x="571" y="2434"/>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82978" name="Group 51"/>
                      <p:cNvGrpSpPr/>
                      <p:nvPr/>
                    </p:nvGrpSpPr>
                    <p:grpSpPr bwMode="auto">
                      <a:xfrm>
                        <a:off x="2341" y="537"/>
                        <a:ext cx="2251" cy="1500"/>
                        <a:chOff x="2341" y="537"/>
                        <a:chExt cx="2251" cy="1500"/>
                      </a:xfrm>
                    </p:grpSpPr>
                    <p:sp>
                      <p:nvSpPr>
                        <p:cNvPr id="82979" name="Freeform 21"/>
                        <p:cNvSpPr/>
                        <p:nvPr/>
                      </p:nvSpPr>
                      <p:spPr bwMode="auto">
                        <a:xfrm>
                          <a:off x="3235" y="1717"/>
                          <a:ext cx="432" cy="320"/>
                        </a:xfrm>
                        <a:custGeom>
                          <a:avLst/>
                          <a:gdLst>
                            <a:gd name="T0" fmla="*/ 0 w 1700"/>
                            <a:gd name="T1" fmla="*/ 0 h 1701"/>
                            <a:gd name="T2" fmla="*/ 0 w 1700"/>
                            <a:gd name="T3" fmla="*/ 0 h 1701"/>
                            <a:gd name="T4" fmla="*/ 0 w 1700"/>
                            <a:gd name="T5" fmla="*/ 0 h 1701"/>
                            <a:gd name="T6" fmla="*/ 0 w 1700"/>
                            <a:gd name="T7" fmla="*/ 0 h 1701"/>
                            <a:gd name="T8" fmla="*/ 0 w 1700"/>
                            <a:gd name="T9" fmla="*/ 0 h 1701"/>
                            <a:gd name="T10" fmla="*/ 0 w 1700"/>
                            <a:gd name="T11" fmla="*/ 0 h 1701"/>
                            <a:gd name="T12" fmla="*/ 0 w 1700"/>
                            <a:gd name="T13" fmla="*/ 0 h 1701"/>
                            <a:gd name="T14" fmla="*/ 0 w 1700"/>
                            <a:gd name="T15" fmla="*/ 0 h 1701"/>
                            <a:gd name="T16" fmla="*/ 0 w 1700"/>
                            <a:gd name="T17" fmla="*/ 0 h 1701"/>
                            <a:gd name="T18" fmla="*/ 0 w 1700"/>
                            <a:gd name="T19" fmla="*/ 0 h 1701"/>
                            <a:gd name="T20" fmla="*/ 0 w 1700"/>
                            <a:gd name="T21" fmla="*/ 0 h 1701"/>
                            <a:gd name="T22" fmla="*/ 0 w 1700"/>
                            <a:gd name="T23" fmla="*/ 0 h 1701"/>
                            <a:gd name="T24" fmla="*/ 0 w 1700"/>
                            <a:gd name="T25" fmla="*/ 0 h 1701"/>
                            <a:gd name="T26" fmla="*/ 0 w 1700"/>
                            <a:gd name="T27" fmla="*/ 0 h 1701"/>
                            <a:gd name="T28" fmla="*/ 0 w 1700"/>
                            <a:gd name="T29" fmla="*/ 0 h 1701"/>
                            <a:gd name="T30" fmla="*/ 0 w 1700"/>
                            <a:gd name="T31" fmla="*/ 0 h 1701"/>
                            <a:gd name="T32" fmla="*/ 0 w 1700"/>
                            <a:gd name="T33" fmla="*/ 0 h 1701"/>
                            <a:gd name="T34" fmla="*/ 0 w 1700"/>
                            <a:gd name="T35" fmla="*/ 0 h 1701"/>
                            <a:gd name="T36" fmla="*/ 0 w 1700"/>
                            <a:gd name="T37" fmla="*/ 0 h 1701"/>
                            <a:gd name="T38" fmla="*/ 0 w 1700"/>
                            <a:gd name="T39" fmla="*/ 0 h 1701"/>
                            <a:gd name="T40" fmla="*/ 0 w 1700"/>
                            <a:gd name="T41" fmla="*/ 0 h 1701"/>
                            <a:gd name="T42" fmla="*/ 0 w 1700"/>
                            <a:gd name="T43" fmla="*/ 0 h 1701"/>
                            <a:gd name="T44" fmla="*/ 0 w 1700"/>
                            <a:gd name="T45" fmla="*/ 0 h 1701"/>
                            <a:gd name="T46" fmla="*/ 0 w 1700"/>
                            <a:gd name="T47" fmla="*/ 0 h 1701"/>
                            <a:gd name="T48" fmla="*/ 0 w 1700"/>
                            <a:gd name="T49" fmla="*/ 0 h 1701"/>
                            <a:gd name="T50" fmla="*/ 0 w 1700"/>
                            <a:gd name="T51" fmla="*/ 0 h 1701"/>
                            <a:gd name="T52" fmla="*/ 0 w 1700"/>
                            <a:gd name="T53" fmla="*/ 0 h 1701"/>
                            <a:gd name="T54" fmla="*/ 0 w 1700"/>
                            <a:gd name="T55" fmla="*/ 0 h 1701"/>
                            <a:gd name="T56" fmla="*/ 0 w 1700"/>
                            <a:gd name="T57" fmla="*/ 0 h 1701"/>
                            <a:gd name="T58" fmla="*/ 0 w 1700"/>
                            <a:gd name="T59" fmla="*/ 0 h 1701"/>
                            <a:gd name="T60" fmla="*/ 0 w 1700"/>
                            <a:gd name="T61" fmla="*/ 0 h 1701"/>
                            <a:gd name="T62" fmla="*/ 0 w 1700"/>
                            <a:gd name="T63" fmla="*/ 0 h 1701"/>
                            <a:gd name="T64" fmla="*/ 0 w 1700"/>
                            <a:gd name="T65" fmla="*/ 0 h 1701"/>
                            <a:gd name="T66" fmla="*/ 0 w 1700"/>
                            <a:gd name="T67" fmla="*/ 0 h 1701"/>
                            <a:gd name="T68" fmla="*/ 0 w 1700"/>
                            <a:gd name="T69" fmla="*/ 0 h 1701"/>
                            <a:gd name="T70" fmla="*/ 0 w 1700"/>
                            <a:gd name="T71" fmla="*/ 0 h 1701"/>
                            <a:gd name="T72" fmla="*/ 0 w 1700"/>
                            <a:gd name="T73" fmla="*/ 0 h 1701"/>
                            <a:gd name="T74" fmla="*/ 0 w 1700"/>
                            <a:gd name="T75" fmla="*/ 0 h 1701"/>
                            <a:gd name="T76" fmla="*/ 0 w 1700"/>
                            <a:gd name="T77" fmla="*/ 0 h 1701"/>
                            <a:gd name="T78" fmla="*/ 0 w 1700"/>
                            <a:gd name="T79" fmla="*/ 0 h 1701"/>
                            <a:gd name="T80" fmla="*/ 0 w 1700"/>
                            <a:gd name="T81" fmla="*/ 0 h 1701"/>
                            <a:gd name="T82" fmla="*/ 0 w 1700"/>
                            <a:gd name="T83" fmla="*/ 0 h 1701"/>
                            <a:gd name="T84" fmla="*/ 0 w 1700"/>
                            <a:gd name="T85" fmla="*/ 0 h 1701"/>
                            <a:gd name="T86" fmla="*/ 0 w 1700"/>
                            <a:gd name="T87" fmla="*/ 0 h 170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0"/>
                            <a:gd name="T133" fmla="*/ 0 h 1701"/>
                            <a:gd name="T134" fmla="*/ 1700 w 1700"/>
                            <a:gd name="T135" fmla="*/ 1701 h 170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0" h="1701">
                              <a:moveTo>
                                <a:pt x="1448" y="1701"/>
                              </a:moveTo>
                              <a:cubicBezTo>
                                <a:pt x="1403" y="1693"/>
                                <a:pt x="1359" y="1686"/>
                                <a:pt x="1314" y="1678"/>
                              </a:cubicBezTo>
                              <a:cubicBezTo>
                                <a:pt x="1279" y="1658"/>
                                <a:pt x="1244" y="1637"/>
                                <a:pt x="1209" y="1620"/>
                              </a:cubicBezTo>
                              <a:cubicBezTo>
                                <a:pt x="1091" y="1617"/>
                                <a:pt x="1062" y="1616"/>
                                <a:pt x="1008" y="1569"/>
                              </a:cubicBezTo>
                              <a:cubicBezTo>
                                <a:pt x="989" y="1539"/>
                                <a:pt x="970" y="1509"/>
                                <a:pt x="954" y="1482"/>
                              </a:cubicBezTo>
                              <a:cubicBezTo>
                                <a:pt x="919" y="1459"/>
                                <a:pt x="884" y="1435"/>
                                <a:pt x="852" y="1414"/>
                              </a:cubicBezTo>
                              <a:cubicBezTo>
                                <a:pt x="728" y="1408"/>
                                <a:pt x="606" y="1402"/>
                                <a:pt x="485" y="1395"/>
                              </a:cubicBezTo>
                              <a:cubicBezTo>
                                <a:pt x="408" y="1361"/>
                                <a:pt x="274" y="1315"/>
                                <a:pt x="252" y="1268"/>
                              </a:cubicBezTo>
                              <a:cubicBezTo>
                                <a:pt x="198" y="1234"/>
                                <a:pt x="192" y="1211"/>
                                <a:pt x="179" y="1185"/>
                              </a:cubicBezTo>
                              <a:cubicBezTo>
                                <a:pt x="161" y="1050"/>
                                <a:pt x="94" y="970"/>
                                <a:pt x="53" y="890"/>
                              </a:cubicBezTo>
                              <a:cubicBezTo>
                                <a:pt x="34" y="840"/>
                                <a:pt x="19" y="791"/>
                                <a:pt x="3" y="741"/>
                              </a:cubicBezTo>
                              <a:cubicBezTo>
                                <a:pt x="0" y="702"/>
                                <a:pt x="0" y="663"/>
                                <a:pt x="1" y="623"/>
                              </a:cubicBezTo>
                              <a:cubicBezTo>
                                <a:pt x="52" y="625"/>
                                <a:pt x="109" y="580"/>
                                <a:pt x="151" y="545"/>
                              </a:cubicBezTo>
                              <a:cubicBezTo>
                                <a:pt x="167" y="536"/>
                                <a:pt x="183" y="526"/>
                                <a:pt x="202" y="520"/>
                              </a:cubicBezTo>
                              <a:cubicBezTo>
                                <a:pt x="282" y="516"/>
                                <a:pt x="350" y="491"/>
                                <a:pt x="417" y="437"/>
                              </a:cubicBezTo>
                              <a:cubicBezTo>
                                <a:pt x="478" y="432"/>
                                <a:pt x="558" y="408"/>
                                <a:pt x="631" y="390"/>
                              </a:cubicBezTo>
                              <a:cubicBezTo>
                                <a:pt x="692" y="353"/>
                                <a:pt x="740" y="301"/>
                                <a:pt x="786" y="250"/>
                              </a:cubicBezTo>
                              <a:cubicBezTo>
                                <a:pt x="866" y="197"/>
                                <a:pt x="863" y="72"/>
                                <a:pt x="867" y="0"/>
                              </a:cubicBezTo>
                              <a:cubicBezTo>
                                <a:pt x="918" y="11"/>
                                <a:pt x="972" y="26"/>
                                <a:pt x="1026" y="40"/>
                              </a:cubicBezTo>
                              <a:cubicBezTo>
                                <a:pt x="1103" y="42"/>
                                <a:pt x="1183" y="44"/>
                                <a:pt x="1263" y="46"/>
                              </a:cubicBezTo>
                              <a:cubicBezTo>
                                <a:pt x="1275" y="66"/>
                                <a:pt x="1288" y="86"/>
                                <a:pt x="1301" y="106"/>
                              </a:cubicBezTo>
                              <a:cubicBezTo>
                                <a:pt x="1329" y="126"/>
                                <a:pt x="1377" y="200"/>
                                <a:pt x="1335" y="264"/>
                              </a:cubicBezTo>
                              <a:cubicBezTo>
                                <a:pt x="1274" y="295"/>
                                <a:pt x="1252" y="308"/>
                                <a:pt x="1238" y="376"/>
                              </a:cubicBezTo>
                              <a:cubicBezTo>
                                <a:pt x="1226" y="379"/>
                                <a:pt x="1213" y="382"/>
                                <a:pt x="1203" y="388"/>
                              </a:cubicBezTo>
                              <a:cubicBezTo>
                                <a:pt x="1203" y="395"/>
                                <a:pt x="1203" y="402"/>
                                <a:pt x="1203" y="411"/>
                              </a:cubicBezTo>
                              <a:cubicBezTo>
                                <a:pt x="1238" y="438"/>
                                <a:pt x="1273" y="466"/>
                                <a:pt x="1311" y="496"/>
                              </a:cubicBezTo>
                              <a:cubicBezTo>
                                <a:pt x="1311" y="499"/>
                                <a:pt x="1314" y="506"/>
                                <a:pt x="1318" y="513"/>
                              </a:cubicBezTo>
                              <a:cubicBezTo>
                                <a:pt x="1365" y="550"/>
                                <a:pt x="1457" y="667"/>
                                <a:pt x="1550" y="597"/>
                              </a:cubicBezTo>
                              <a:cubicBezTo>
                                <a:pt x="1573" y="601"/>
                                <a:pt x="1589" y="614"/>
                                <a:pt x="1617" y="654"/>
                              </a:cubicBezTo>
                              <a:cubicBezTo>
                                <a:pt x="1642" y="675"/>
                                <a:pt x="1671" y="698"/>
                                <a:pt x="1700" y="722"/>
                              </a:cubicBezTo>
                              <a:cubicBezTo>
                                <a:pt x="1696" y="732"/>
                                <a:pt x="1696" y="741"/>
                                <a:pt x="1696" y="751"/>
                              </a:cubicBezTo>
                              <a:cubicBezTo>
                                <a:pt x="1667" y="780"/>
                                <a:pt x="1667" y="852"/>
                                <a:pt x="1651" y="894"/>
                              </a:cubicBezTo>
                              <a:cubicBezTo>
                                <a:pt x="1632" y="887"/>
                                <a:pt x="1616" y="883"/>
                                <a:pt x="1600" y="880"/>
                              </a:cubicBezTo>
                              <a:cubicBezTo>
                                <a:pt x="1536" y="790"/>
                                <a:pt x="1537" y="708"/>
                                <a:pt x="1434" y="738"/>
                              </a:cubicBezTo>
                              <a:cubicBezTo>
                                <a:pt x="1434" y="810"/>
                                <a:pt x="1437" y="882"/>
                                <a:pt x="1440" y="954"/>
                              </a:cubicBezTo>
                              <a:cubicBezTo>
                                <a:pt x="1417" y="1009"/>
                                <a:pt x="1346" y="1076"/>
                                <a:pt x="1298" y="1115"/>
                              </a:cubicBezTo>
                              <a:cubicBezTo>
                                <a:pt x="1298" y="1137"/>
                                <a:pt x="1298" y="1160"/>
                                <a:pt x="1298" y="1183"/>
                              </a:cubicBezTo>
                              <a:cubicBezTo>
                                <a:pt x="1313" y="1200"/>
                                <a:pt x="1323" y="1213"/>
                                <a:pt x="1361" y="1234"/>
                              </a:cubicBezTo>
                              <a:cubicBezTo>
                                <a:pt x="1371" y="1270"/>
                                <a:pt x="1380" y="1310"/>
                                <a:pt x="1392" y="1349"/>
                              </a:cubicBezTo>
                              <a:cubicBezTo>
                                <a:pt x="1396" y="1359"/>
                                <a:pt x="1415" y="1402"/>
                                <a:pt x="1472" y="1404"/>
                              </a:cubicBezTo>
                              <a:cubicBezTo>
                                <a:pt x="1504" y="1372"/>
                                <a:pt x="1501" y="1362"/>
                                <a:pt x="1555" y="1373"/>
                              </a:cubicBezTo>
                              <a:cubicBezTo>
                                <a:pt x="1571" y="1410"/>
                                <a:pt x="1628" y="1509"/>
                                <a:pt x="1592" y="1580"/>
                              </a:cubicBezTo>
                              <a:cubicBezTo>
                                <a:pt x="1560" y="1580"/>
                                <a:pt x="1499" y="1627"/>
                                <a:pt x="1487" y="1640"/>
                              </a:cubicBezTo>
                              <a:cubicBezTo>
                                <a:pt x="1474" y="1659"/>
                                <a:pt x="1461" y="1679"/>
                                <a:pt x="1448" y="1701"/>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80" name="Freeform 24"/>
                        <p:cNvSpPr/>
                        <p:nvPr/>
                      </p:nvSpPr>
                      <p:spPr bwMode="auto">
                        <a:xfrm>
                          <a:off x="3211" y="1431"/>
                          <a:ext cx="265" cy="398"/>
                        </a:xfrm>
                        <a:custGeom>
                          <a:avLst/>
                          <a:gdLst>
                            <a:gd name="T0" fmla="*/ 0 w 1042"/>
                            <a:gd name="T1" fmla="*/ 0 h 2109"/>
                            <a:gd name="T2" fmla="*/ 0 w 1042"/>
                            <a:gd name="T3" fmla="*/ 0 h 2109"/>
                            <a:gd name="T4" fmla="*/ 0 w 1042"/>
                            <a:gd name="T5" fmla="*/ 0 h 2109"/>
                            <a:gd name="T6" fmla="*/ 0 w 1042"/>
                            <a:gd name="T7" fmla="*/ 0 h 2109"/>
                            <a:gd name="T8" fmla="*/ 0 w 1042"/>
                            <a:gd name="T9" fmla="*/ 0 h 2109"/>
                            <a:gd name="T10" fmla="*/ 0 w 1042"/>
                            <a:gd name="T11" fmla="*/ 0 h 2109"/>
                            <a:gd name="T12" fmla="*/ 0 w 1042"/>
                            <a:gd name="T13" fmla="*/ 0 h 2109"/>
                            <a:gd name="T14" fmla="*/ 0 w 1042"/>
                            <a:gd name="T15" fmla="*/ 0 h 2109"/>
                            <a:gd name="T16" fmla="*/ 0 w 1042"/>
                            <a:gd name="T17" fmla="*/ 0 h 2109"/>
                            <a:gd name="T18" fmla="*/ 0 w 1042"/>
                            <a:gd name="T19" fmla="*/ 0 h 2109"/>
                            <a:gd name="T20" fmla="*/ 0 w 1042"/>
                            <a:gd name="T21" fmla="*/ 0 h 2109"/>
                            <a:gd name="T22" fmla="*/ 0 w 1042"/>
                            <a:gd name="T23" fmla="*/ 0 h 2109"/>
                            <a:gd name="T24" fmla="*/ 0 w 1042"/>
                            <a:gd name="T25" fmla="*/ 0 h 2109"/>
                            <a:gd name="T26" fmla="*/ 0 w 1042"/>
                            <a:gd name="T27" fmla="*/ 0 h 2109"/>
                            <a:gd name="T28" fmla="*/ 0 w 1042"/>
                            <a:gd name="T29" fmla="*/ 0 h 2109"/>
                            <a:gd name="T30" fmla="*/ 0 w 1042"/>
                            <a:gd name="T31" fmla="*/ 0 h 2109"/>
                            <a:gd name="T32" fmla="*/ 0 w 1042"/>
                            <a:gd name="T33" fmla="*/ 0 h 2109"/>
                            <a:gd name="T34" fmla="*/ 0 w 1042"/>
                            <a:gd name="T35" fmla="*/ 0 h 2109"/>
                            <a:gd name="T36" fmla="*/ 0 w 1042"/>
                            <a:gd name="T37" fmla="*/ 0 h 2109"/>
                            <a:gd name="T38" fmla="*/ 0 w 1042"/>
                            <a:gd name="T39" fmla="*/ 0 h 2109"/>
                            <a:gd name="T40" fmla="*/ 0 w 1042"/>
                            <a:gd name="T41" fmla="*/ 0 h 2109"/>
                            <a:gd name="T42" fmla="*/ 0 w 1042"/>
                            <a:gd name="T43" fmla="*/ 0 h 2109"/>
                            <a:gd name="T44" fmla="*/ 0 w 1042"/>
                            <a:gd name="T45" fmla="*/ 0 h 2109"/>
                            <a:gd name="T46" fmla="*/ 0 w 1042"/>
                            <a:gd name="T47" fmla="*/ 0 h 2109"/>
                            <a:gd name="T48" fmla="*/ 0 w 1042"/>
                            <a:gd name="T49" fmla="*/ 0 h 2109"/>
                            <a:gd name="T50" fmla="*/ 0 w 1042"/>
                            <a:gd name="T51" fmla="*/ 0 h 2109"/>
                            <a:gd name="T52" fmla="*/ 0 w 1042"/>
                            <a:gd name="T53" fmla="*/ 0 h 2109"/>
                            <a:gd name="T54" fmla="*/ 0 w 1042"/>
                            <a:gd name="T55" fmla="*/ 0 h 2109"/>
                            <a:gd name="T56" fmla="*/ 0 w 1042"/>
                            <a:gd name="T57" fmla="*/ 0 h 2109"/>
                            <a:gd name="T58" fmla="*/ 0 w 1042"/>
                            <a:gd name="T59" fmla="*/ 0 h 2109"/>
                            <a:gd name="T60" fmla="*/ 0 w 1042"/>
                            <a:gd name="T61" fmla="*/ 0 h 2109"/>
                            <a:gd name="T62" fmla="*/ 0 w 1042"/>
                            <a:gd name="T63" fmla="*/ 0 h 2109"/>
                            <a:gd name="T64" fmla="*/ 0 w 1042"/>
                            <a:gd name="T65" fmla="*/ 0 h 2109"/>
                            <a:gd name="T66" fmla="*/ 0 w 1042"/>
                            <a:gd name="T67" fmla="*/ 0 h 2109"/>
                            <a:gd name="T68" fmla="*/ 0 w 1042"/>
                            <a:gd name="T69" fmla="*/ 0 h 2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2"/>
                            <a:gd name="T106" fmla="*/ 0 h 2109"/>
                            <a:gd name="T107" fmla="*/ 1042 w 1042"/>
                            <a:gd name="T108" fmla="*/ 2109 h 2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2" h="2109">
                              <a:moveTo>
                                <a:pt x="99" y="2109"/>
                              </a:moveTo>
                              <a:cubicBezTo>
                                <a:pt x="10" y="2051"/>
                                <a:pt x="29" y="1979"/>
                                <a:pt x="30" y="1923"/>
                              </a:cubicBezTo>
                              <a:cubicBezTo>
                                <a:pt x="39" y="1891"/>
                                <a:pt x="49" y="1862"/>
                                <a:pt x="59" y="1833"/>
                              </a:cubicBezTo>
                              <a:cubicBezTo>
                                <a:pt x="56" y="1793"/>
                                <a:pt x="53" y="1757"/>
                                <a:pt x="53" y="1721"/>
                              </a:cubicBezTo>
                              <a:cubicBezTo>
                                <a:pt x="34" y="1675"/>
                                <a:pt x="15" y="1628"/>
                                <a:pt x="0" y="1582"/>
                              </a:cubicBezTo>
                              <a:cubicBezTo>
                                <a:pt x="0" y="1504"/>
                                <a:pt x="0" y="1425"/>
                                <a:pt x="1" y="1350"/>
                              </a:cubicBezTo>
                              <a:cubicBezTo>
                                <a:pt x="43" y="1289"/>
                                <a:pt x="62" y="1237"/>
                                <a:pt x="95" y="1182"/>
                              </a:cubicBezTo>
                              <a:cubicBezTo>
                                <a:pt x="95" y="1152"/>
                                <a:pt x="95" y="1123"/>
                                <a:pt x="98" y="1097"/>
                              </a:cubicBezTo>
                              <a:cubicBezTo>
                                <a:pt x="80" y="955"/>
                                <a:pt x="23" y="830"/>
                                <a:pt x="139" y="754"/>
                              </a:cubicBezTo>
                              <a:cubicBezTo>
                                <a:pt x="161" y="679"/>
                                <a:pt x="162" y="633"/>
                                <a:pt x="165" y="578"/>
                              </a:cubicBezTo>
                              <a:cubicBezTo>
                                <a:pt x="175" y="555"/>
                                <a:pt x="188" y="533"/>
                                <a:pt x="201" y="510"/>
                              </a:cubicBezTo>
                              <a:cubicBezTo>
                                <a:pt x="217" y="415"/>
                                <a:pt x="272" y="377"/>
                                <a:pt x="342" y="330"/>
                              </a:cubicBezTo>
                              <a:cubicBezTo>
                                <a:pt x="378" y="279"/>
                                <a:pt x="417" y="194"/>
                                <a:pt x="471" y="170"/>
                              </a:cubicBezTo>
                              <a:cubicBezTo>
                                <a:pt x="490" y="150"/>
                                <a:pt x="510" y="131"/>
                                <a:pt x="529" y="115"/>
                              </a:cubicBezTo>
                              <a:cubicBezTo>
                                <a:pt x="564" y="116"/>
                                <a:pt x="692" y="142"/>
                                <a:pt x="737" y="98"/>
                              </a:cubicBezTo>
                              <a:cubicBezTo>
                                <a:pt x="778" y="89"/>
                                <a:pt x="823" y="77"/>
                                <a:pt x="868" y="32"/>
                              </a:cubicBezTo>
                              <a:cubicBezTo>
                                <a:pt x="875" y="19"/>
                                <a:pt x="881" y="10"/>
                                <a:pt x="891" y="0"/>
                              </a:cubicBezTo>
                              <a:cubicBezTo>
                                <a:pt x="910" y="14"/>
                                <a:pt x="929" y="27"/>
                                <a:pt x="948" y="41"/>
                              </a:cubicBezTo>
                              <a:cubicBezTo>
                                <a:pt x="948" y="90"/>
                                <a:pt x="833" y="117"/>
                                <a:pt x="854" y="189"/>
                              </a:cubicBezTo>
                              <a:cubicBezTo>
                                <a:pt x="934" y="211"/>
                                <a:pt x="972" y="284"/>
                                <a:pt x="1042" y="387"/>
                              </a:cubicBezTo>
                              <a:cubicBezTo>
                                <a:pt x="1042" y="407"/>
                                <a:pt x="1042" y="426"/>
                                <a:pt x="1041" y="446"/>
                              </a:cubicBezTo>
                              <a:cubicBezTo>
                                <a:pt x="993" y="533"/>
                                <a:pt x="961" y="529"/>
                                <a:pt x="887" y="576"/>
                              </a:cubicBezTo>
                              <a:cubicBezTo>
                                <a:pt x="855" y="638"/>
                                <a:pt x="787" y="718"/>
                                <a:pt x="838" y="798"/>
                              </a:cubicBezTo>
                              <a:cubicBezTo>
                                <a:pt x="864" y="818"/>
                                <a:pt x="889" y="842"/>
                                <a:pt x="918" y="865"/>
                              </a:cubicBezTo>
                              <a:cubicBezTo>
                                <a:pt x="940" y="915"/>
                                <a:pt x="1000" y="959"/>
                                <a:pt x="999" y="1077"/>
                              </a:cubicBezTo>
                              <a:cubicBezTo>
                                <a:pt x="986" y="1116"/>
                                <a:pt x="977" y="1158"/>
                                <a:pt x="967" y="1201"/>
                              </a:cubicBezTo>
                              <a:cubicBezTo>
                                <a:pt x="944" y="1243"/>
                                <a:pt x="880" y="1329"/>
                                <a:pt x="841" y="1358"/>
                              </a:cubicBezTo>
                              <a:cubicBezTo>
                                <a:pt x="838" y="1371"/>
                                <a:pt x="838" y="1384"/>
                                <a:pt x="838" y="1397"/>
                              </a:cubicBezTo>
                              <a:cubicBezTo>
                                <a:pt x="860" y="1424"/>
                                <a:pt x="885" y="1451"/>
                                <a:pt x="911" y="1477"/>
                              </a:cubicBezTo>
                              <a:cubicBezTo>
                                <a:pt x="926" y="1527"/>
                                <a:pt x="926" y="1619"/>
                                <a:pt x="903" y="1693"/>
                              </a:cubicBezTo>
                              <a:cubicBezTo>
                                <a:pt x="848" y="1761"/>
                                <a:pt x="787" y="1818"/>
                                <a:pt x="717" y="1872"/>
                              </a:cubicBezTo>
                              <a:cubicBezTo>
                                <a:pt x="643" y="1887"/>
                                <a:pt x="570" y="1904"/>
                                <a:pt x="496" y="1922"/>
                              </a:cubicBezTo>
                              <a:cubicBezTo>
                                <a:pt x="419" y="1982"/>
                                <a:pt x="361" y="1988"/>
                                <a:pt x="281" y="2005"/>
                              </a:cubicBezTo>
                              <a:cubicBezTo>
                                <a:pt x="253" y="2021"/>
                                <a:pt x="224" y="2036"/>
                                <a:pt x="198" y="2052"/>
                              </a:cubicBezTo>
                              <a:cubicBezTo>
                                <a:pt x="160" y="2091"/>
                                <a:pt x="124" y="2103"/>
                                <a:pt x="99" y="2109"/>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81" name="Freeform 26"/>
                        <p:cNvSpPr/>
                        <p:nvPr/>
                      </p:nvSpPr>
                      <p:spPr bwMode="auto">
                        <a:xfrm>
                          <a:off x="2788" y="1521"/>
                          <a:ext cx="213" cy="263"/>
                        </a:xfrm>
                        <a:custGeom>
                          <a:avLst/>
                          <a:gdLst>
                            <a:gd name="T0" fmla="*/ 0 w 840"/>
                            <a:gd name="T1" fmla="*/ 0 h 1400"/>
                            <a:gd name="T2" fmla="*/ 0 w 840"/>
                            <a:gd name="T3" fmla="*/ 0 h 1400"/>
                            <a:gd name="T4" fmla="*/ 0 w 840"/>
                            <a:gd name="T5" fmla="*/ 0 h 1400"/>
                            <a:gd name="T6" fmla="*/ 0 w 840"/>
                            <a:gd name="T7" fmla="*/ 0 h 1400"/>
                            <a:gd name="T8" fmla="*/ 0 w 840"/>
                            <a:gd name="T9" fmla="*/ 0 h 1400"/>
                            <a:gd name="T10" fmla="*/ 0 w 840"/>
                            <a:gd name="T11" fmla="*/ 0 h 1400"/>
                            <a:gd name="T12" fmla="*/ 0 w 840"/>
                            <a:gd name="T13" fmla="*/ 0 h 1400"/>
                            <a:gd name="T14" fmla="*/ 0 w 840"/>
                            <a:gd name="T15" fmla="*/ 0 h 1400"/>
                            <a:gd name="T16" fmla="*/ 0 w 840"/>
                            <a:gd name="T17" fmla="*/ 0 h 1400"/>
                            <a:gd name="T18" fmla="*/ 0 w 840"/>
                            <a:gd name="T19" fmla="*/ 0 h 1400"/>
                            <a:gd name="T20" fmla="*/ 0 w 840"/>
                            <a:gd name="T21" fmla="*/ 0 h 1400"/>
                            <a:gd name="T22" fmla="*/ 0 w 840"/>
                            <a:gd name="T23" fmla="*/ 0 h 1400"/>
                            <a:gd name="T24" fmla="*/ 0 w 840"/>
                            <a:gd name="T25" fmla="*/ 0 h 1400"/>
                            <a:gd name="T26" fmla="*/ 0 w 840"/>
                            <a:gd name="T27" fmla="*/ 0 h 1400"/>
                            <a:gd name="T28" fmla="*/ 0 w 840"/>
                            <a:gd name="T29" fmla="*/ 0 h 1400"/>
                            <a:gd name="T30" fmla="*/ 0 w 840"/>
                            <a:gd name="T31" fmla="*/ 0 h 1400"/>
                            <a:gd name="T32" fmla="*/ 0 w 840"/>
                            <a:gd name="T33" fmla="*/ 0 h 1400"/>
                            <a:gd name="T34" fmla="*/ 0 w 840"/>
                            <a:gd name="T35" fmla="*/ 0 h 1400"/>
                            <a:gd name="T36" fmla="*/ 0 w 840"/>
                            <a:gd name="T37" fmla="*/ 0 h 1400"/>
                            <a:gd name="T38" fmla="*/ 0 w 840"/>
                            <a:gd name="T39" fmla="*/ 0 h 1400"/>
                            <a:gd name="T40" fmla="*/ 0 w 840"/>
                            <a:gd name="T41" fmla="*/ 0 h 1400"/>
                            <a:gd name="T42" fmla="*/ 0 w 840"/>
                            <a:gd name="T43" fmla="*/ 0 h 1400"/>
                            <a:gd name="T44" fmla="*/ 0 w 840"/>
                            <a:gd name="T45" fmla="*/ 0 h 1400"/>
                            <a:gd name="T46" fmla="*/ 0 w 840"/>
                            <a:gd name="T47" fmla="*/ 0 h 1400"/>
                            <a:gd name="T48" fmla="*/ 0 w 840"/>
                            <a:gd name="T49" fmla="*/ 0 h 1400"/>
                            <a:gd name="T50" fmla="*/ 0 w 840"/>
                            <a:gd name="T51" fmla="*/ 0 h 14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40"/>
                            <a:gd name="T79" fmla="*/ 0 h 1400"/>
                            <a:gd name="T80" fmla="*/ 840 w 840"/>
                            <a:gd name="T81" fmla="*/ 1400 h 140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40" h="1400">
                              <a:moveTo>
                                <a:pt x="319" y="1263"/>
                              </a:moveTo>
                              <a:cubicBezTo>
                                <a:pt x="309" y="1227"/>
                                <a:pt x="300" y="1191"/>
                                <a:pt x="294" y="1158"/>
                              </a:cubicBezTo>
                              <a:cubicBezTo>
                                <a:pt x="288" y="1050"/>
                                <a:pt x="266" y="961"/>
                                <a:pt x="257" y="892"/>
                              </a:cubicBezTo>
                              <a:cubicBezTo>
                                <a:pt x="194" y="795"/>
                                <a:pt x="111" y="734"/>
                                <a:pt x="79" y="681"/>
                              </a:cubicBezTo>
                              <a:cubicBezTo>
                                <a:pt x="51" y="664"/>
                                <a:pt x="25" y="650"/>
                                <a:pt x="0" y="636"/>
                              </a:cubicBezTo>
                              <a:cubicBezTo>
                                <a:pt x="16" y="604"/>
                                <a:pt x="147" y="588"/>
                                <a:pt x="205" y="579"/>
                              </a:cubicBezTo>
                              <a:cubicBezTo>
                                <a:pt x="259" y="535"/>
                                <a:pt x="243" y="528"/>
                                <a:pt x="339" y="520"/>
                              </a:cubicBezTo>
                              <a:cubicBezTo>
                                <a:pt x="355" y="498"/>
                                <a:pt x="375" y="475"/>
                                <a:pt x="394" y="453"/>
                              </a:cubicBezTo>
                              <a:cubicBezTo>
                                <a:pt x="391" y="410"/>
                                <a:pt x="388" y="368"/>
                                <a:pt x="388" y="328"/>
                              </a:cubicBezTo>
                              <a:cubicBezTo>
                                <a:pt x="417" y="270"/>
                                <a:pt x="450" y="212"/>
                                <a:pt x="482" y="157"/>
                              </a:cubicBezTo>
                              <a:cubicBezTo>
                                <a:pt x="485" y="125"/>
                                <a:pt x="492" y="92"/>
                                <a:pt x="498" y="63"/>
                              </a:cubicBezTo>
                              <a:cubicBezTo>
                                <a:pt x="556" y="64"/>
                                <a:pt x="604" y="0"/>
                                <a:pt x="674" y="51"/>
                              </a:cubicBezTo>
                              <a:cubicBezTo>
                                <a:pt x="677" y="67"/>
                                <a:pt x="684" y="84"/>
                                <a:pt x="690" y="104"/>
                              </a:cubicBezTo>
                              <a:cubicBezTo>
                                <a:pt x="674" y="139"/>
                                <a:pt x="657" y="175"/>
                                <a:pt x="644" y="214"/>
                              </a:cubicBezTo>
                              <a:cubicBezTo>
                                <a:pt x="580" y="287"/>
                                <a:pt x="577" y="317"/>
                                <a:pt x="592" y="442"/>
                              </a:cubicBezTo>
                              <a:cubicBezTo>
                                <a:pt x="630" y="446"/>
                                <a:pt x="669" y="453"/>
                                <a:pt x="707" y="461"/>
                              </a:cubicBezTo>
                              <a:cubicBezTo>
                                <a:pt x="729" y="488"/>
                                <a:pt x="767" y="544"/>
                                <a:pt x="840" y="566"/>
                              </a:cubicBezTo>
                              <a:cubicBezTo>
                                <a:pt x="834" y="592"/>
                                <a:pt x="811" y="627"/>
                                <a:pt x="782" y="649"/>
                              </a:cubicBezTo>
                              <a:cubicBezTo>
                                <a:pt x="766" y="685"/>
                                <a:pt x="725" y="714"/>
                                <a:pt x="696" y="739"/>
                              </a:cubicBezTo>
                              <a:cubicBezTo>
                                <a:pt x="558" y="736"/>
                                <a:pt x="635" y="767"/>
                                <a:pt x="602" y="871"/>
                              </a:cubicBezTo>
                              <a:cubicBezTo>
                                <a:pt x="547" y="951"/>
                                <a:pt x="541" y="938"/>
                                <a:pt x="540" y="1063"/>
                              </a:cubicBezTo>
                              <a:cubicBezTo>
                                <a:pt x="553" y="1076"/>
                                <a:pt x="569" y="1089"/>
                                <a:pt x="585" y="1106"/>
                              </a:cubicBezTo>
                              <a:cubicBezTo>
                                <a:pt x="610" y="1110"/>
                                <a:pt x="690" y="1132"/>
                                <a:pt x="674" y="1220"/>
                              </a:cubicBezTo>
                              <a:cubicBezTo>
                                <a:pt x="667" y="1233"/>
                                <a:pt x="661" y="1246"/>
                                <a:pt x="654" y="1262"/>
                              </a:cubicBezTo>
                              <a:cubicBezTo>
                                <a:pt x="613" y="1271"/>
                                <a:pt x="581" y="1280"/>
                                <a:pt x="555" y="1295"/>
                              </a:cubicBezTo>
                              <a:cubicBezTo>
                                <a:pt x="423" y="1400"/>
                                <a:pt x="476" y="1394"/>
                                <a:pt x="319" y="1263"/>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82" name="Freeform 30"/>
                        <p:cNvSpPr/>
                        <p:nvPr/>
                      </p:nvSpPr>
                      <p:spPr bwMode="auto">
                        <a:xfrm>
                          <a:off x="3537" y="1391"/>
                          <a:ext cx="180" cy="156"/>
                        </a:xfrm>
                        <a:custGeom>
                          <a:avLst/>
                          <a:gdLst>
                            <a:gd name="T0" fmla="*/ 0 w 714"/>
                            <a:gd name="T1" fmla="*/ 0 h 831"/>
                            <a:gd name="T2" fmla="*/ 0 w 714"/>
                            <a:gd name="T3" fmla="*/ 0 h 831"/>
                            <a:gd name="T4" fmla="*/ 0 w 714"/>
                            <a:gd name="T5" fmla="*/ 0 h 831"/>
                            <a:gd name="T6" fmla="*/ 0 w 714"/>
                            <a:gd name="T7" fmla="*/ 0 h 831"/>
                            <a:gd name="T8" fmla="*/ 0 w 714"/>
                            <a:gd name="T9" fmla="*/ 0 h 831"/>
                            <a:gd name="T10" fmla="*/ 0 w 714"/>
                            <a:gd name="T11" fmla="*/ 0 h 831"/>
                            <a:gd name="T12" fmla="*/ 0 w 714"/>
                            <a:gd name="T13" fmla="*/ 0 h 831"/>
                            <a:gd name="T14" fmla="*/ 0 w 714"/>
                            <a:gd name="T15" fmla="*/ 0 h 831"/>
                            <a:gd name="T16" fmla="*/ 0 w 714"/>
                            <a:gd name="T17" fmla="*/ 0 h 831"/>
                            <a:gd name="T18" fmla="*/ 0 w 714"/>
                            <a:gd name="T19" fmla="*/ 0 h 831"/>
                            <a:gd name="T20" fmla="*/ 0 w 714"/>
                            <a:gd name="T21" fmla="*/ 0 h 831"/>
                            <a:gd name="T22" fmla="*/ 0 w 714"/>
                            <a:gd name="T23" fmla="*/ 0 h 831"/>
                            <a:gd name="T24" fmla="*/ 0 w 714"/>
                            <a:gd name="T25" fmla="*/ 0 h 831"/>
                            <a:gd name="T26" fmla="*/ 0 w 714"/>
                            <a:gd name="T27" fmla="*/ 0 h 831"/>
                            <a:gd name="T28" fmla="*/ 0 w 714"/>
                            <a:gd name="T29" fmla="*/ 0 h 831"/>
                            <a:gd name="T30" fmla="*/ 0 w 714"/>
                            <a:gd name="T31" fmla="*/ 0 h 831"/>
                            <a:gd name="T32" fmla="*/ 0 w 714"/>
                            <a:gd name="T33" fmla="*/ 0 h 831"/>
                            <a:gd name="T34" fmla="*/ 0 w 714"/>
                            <a:gd name="T35" fmla="*/ 0 h 831"/>
                            <a:gd name="T36" fmla="*/ 0 w 714"/>
                            <a:gd name="T37" fmla="*/ 0 h 831"/>
                            <a:gd name="T38" fmla="*/ 0 w 714"/>
                            <a:gd name="T39" fmla="*/ 0 h 831"/>
                            <a:gd name="T40" fmla="*/ 0 w 714"/>
                            <a:gd name="T41" fmla="*/ 0 h 8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14"/>
                            <a:gd name="T64" fmla="*/ 0 h 831"/>
                            <a:gd name="T65" fmla="*/ 714 w 714"/>
                            <a:gd name="T66" fmla="*/ 831 h 83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14" h="831">
                              <a:moveTo>
                                <a:pt x="604" y="831"/>
                              </a:moveTo>
                              <a:cubicBezTo>
                                <a:pt x="550" y="803"/>
                                <a:pt x="493" y="743"/>
                                <a:pt x="486" y="743"/>
                              </a:cubicBezTo>
                              <a:cubicBezTo>
                                <a:pt x="439" y="666"/>
                                <a:pt x="459" y="582"/>
                                <a:pt x="433" y="555"/>
                              </a:cubicBezTo>
                              <a:cubicBezTo>
                                <a:pt x="430" y="542"/>
                                <a:pt x="427" y="529"/>
                                <a:pt x="424" y="519"/>
                              </a:cubicBezTo>
                              <a:cubicBezTo>
                                <a:pt x="329" y="425"/>
                                <a:pt x="300" y="417"/>
                                <a:pt x="197" y="447"/>
                              </a:cubicBezTo>
                              <a:cubicBezTo>
                                <a:pt x="185" y="460"/>
                                <a:pt x="172" y="473"/>
                                <a:pt x="162" y="489"/>
                              </a:cubicBezTo>
                              <a:cubicBezTo>
                                <a:pt x="111" y="488"/>
                                <a:pt x="60" y="486"/>
                                <a:pt x="12" y="489"/>
                              </a:cubicBezTo>
                              <a:cubicBezTo>
                                <a:pt x="12" y="426"/>
                                <a:pt x="0" y="380"/>
                                <a:pt x="64" y="372"/>
                              </a:cubicBezTo>
                              <a:cubicBezTo>
                                <a:pt x="86" y="353"/>
                                <a:pt x="109" y="337"/>
                                <a:pt x="131" y="321"/>
                              </a:cubicBezTo>
                              <a:cubicBezTo>
                                <a:pt x="170" y="244"/>
                                <a:pt x="113" y="206"/>
                                <a:pt x="113" y="170"/>
                              </a:cubicBezTo>
                              <a:cubicBezTo>
                                <a:pt x="158" y="145"/>
                                <a:pt x="222" y="107"/>
                                <a:pt x="260" y="69"/>
                              </a:cubicBezTo>
                              <a:cubicBezTo>
                                <a:pt x="270" y="14"/>
                                <a:pt x="264" y="0"/>
                                <a:pt x="318" y="2"/>
                              </a:cubicBezTo>
                              <a:cubicBezTo>
                                <a:pt x="334" y="19"/>
                                <a:pt x="350" y="35"/>
                                <a:pt x="369" y="52"/>
                              </a:cubicBezTo>
                              <a:cubicBezTo>
                                <a:pt x="404" y="56"/>
                                <a:pt x="443" y="61"/>
                                <a:pt x="481" y="65"/>
                              </a:cubicBezTo>
                              <a:cubicBezTo>
                                <a:pt x="462" y="97"/>
                                <a:pt x="448" y="228"/>
                                <a:pt x="486" y="294"/>
                              </a:cubicBezTo>
                              <a:cubicBezTo>
                                <a:pt x="505" y="298"/>
                                <a:pt x="524" y="302"/>
                                <a:pt x="543" y="306"/>
                              </a:cubicBezTo>
                              <a:cubicBezTo>
                                <a:pt x="553" y="312"/>
                                <a:pt x="562" y="322"/>
                                <a:pt x="575" y="332"/>
                              </a:cubicBezTo>
                              <a:cubicBezTo>
                                <a:pt x="575" y="418"/>
                                <a:pt x="549" y="466"/>
                                <a:pt x="654" y="541"/>
                              </a:cubicBezTo>
                              <a:cubicBezTo>
                                <a:pt x="673" y="567"/>
                                <a:pt x="692" y="594"/>
                                <a:pt x="714" y="621"/>
                              </a:cubicBezTo>
                              <a:cubicBezTo>
                                <a:pt x="634" y="658"/>
                                <a:pt x="634" y="645"/>
                                <a:pt x="598" y="706"/>
                              </a:cubicBezTo>
                              <a:cubicBezTo>
                                <a:pt x="598" y="746"/>
                                <a:pt x="601" y="788"/>
                                <a:pt x="604" y="831"/>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nvGrpSpPr>
                        <p:cNvPr id="82983" name="Group 45"/>
                        <p:cNvGrpSpPr/>
                        <p:nvPr/>
                      </p:nvGrpSpPr>
                      <p:grpSpPr bwMode="auto">
                        <a:xfrm>
                          <a:off x="2341" y="537"/>
                          <a:ext cx="2251" cy="1107"/>
                          <a:chOff x="2341" y="537"/>
                          <a:chExt cx="2251" cy="1107"/>
                        </a:xfrm>
                      </p:grpSpPr>
                      <p:sp>
                        <p:nvSpPr>
                          <p:cNvPr id="82984" name="Freeform 29"/>
                          <p:cNvSpPr/>
                          <p:nvPr/>
                        </p:nvSpPr>
                        <p:spPr bwMode="auto">
                          <a:xfrm>
                            <a:off x="2341" y="566"/>
                            <a:ext cx="1688" cy="1078"/>
                          </a:xfrm>
                          <a:custGeom>
                            <a:avLst/>
                            <a:gdLst>
                              <a:gd name="T0" fmla="*/ 0 w 6642"/>
                              <a:gd name="T1" fmla="*/ 0 h 5728"/>
                              <a:gd name="T2" fmla="*/ 0 w 6642"/>
                              <a:gd name="T3" fmla="*/ 0 h 5728"/>
                              <a:gd name="T4" fmla="*/ 0 w 6642"/>
                              <a:gd name="T5" fmla="*/ 0 h 5728"/>
                              <a:gd name="T6" fmla="*/ 0 w 6642"/>
                              <a:gd name="T7" fmla="*/ 0 h 5728"/>
                              <a:gd name="T8" fmla="*/ 0 w 6642"/>
                              <a:gd name="T9" fmla="*/ 0 h 5728"/>
                              <a:gd name="T10" fmla="*/ 0 w 6642"/>
                              <a:gd name="T11" fmla="*/ 0 h 5728"/>
                              <a:gd name="T12" fmla="*/ 0 w 6642"/>
                              <a:gd name="T13" fmla="*/ 0 h 5728"/>
                              <a:gd name="T14" fmla="*/ 0 w 6642"/>
                              <a:gd name="T15" fmla="*/ 0 h 5728"/>
                              <a:gd name="T16" fmla="*/ 0 w 6642"/>
                              <a:gd name="T17" fmla="*/ 0 h 5728"/>
                              <a:gd name="T18" fmla="*/ 0 w 6642"/>
                              <a:gd name="T19" fmla="*/ 0 h 5728"/>
                              <a:gd name="T20" fmla="*/ 0 w 6642"/>
                              <a:gd name="T21" fmla="*/ 0 h 5728"/>
                              <a:gd name="T22" fmla="*/ 0 w 6642"/>
                              <a:gd name="T23" fmla="*/ 0 h 5728"/>
                              <a:gd name="T24" fmla="*/ 0 w 6642"/>
                              <a:gd name="T25" fmla="*/ 0 h 5728"/>
                              <a:gd name="T26" fmla="*/ 0 w 6642"/>
                              <a:gd name="T27" fmla="*/ 0 h 5728"/>
                              <a:gd name="T28" fmla="*/ 0 w 6642"/>
                              <a:gd name="T29" fmla="*/ 0 h 5728"/>
                              <a:gd name="T30" fmla="*/ 0 w 6642"/>
                              <a:gd name="T31" fmla="*/ 0 h 5728"/>
                              <a:gd name="T32" fmla="*/ 0 w 6642"/>
                              <a:gd name="T33" fmla="*/ 0 h 5728"/>
                              <a:gd name="T34" fmla="*/ 0 w 6642"/>
                              <a:gd name="T35" fmla="*/ 0 h 5728"/>
                              <a:gd name="T36" fmla="*/ 0 w 6642"/>
                              <a:gd name="T37" fmla="*/ 0 h 5728"/>
                              <a:gd name="T38" fmla="*/ 0 w 6642"/>
                              <a:gd name="T39" fmla="*/ 0 h 5728"/>
                              <a:gd name="T40" fmla="*/ 0 w 6642"/>
                              <a:gd name="T41" fmla="*/ 0 h 5728"/>
                              <a:gd name="T42" fmla="*/ 0 w 6642"/>
                              <a:gd name="T43" fmla="*/ 0 h 5728"/>
                              <a:gd name="T44" fmla="*/ 0 w 6642"/>
                              <a:gd name="T45" fmla="*/ 0 h 5728"/>
                              <a:gd name="T46" fmla="*/ 0 w 6642"/>
                              <a:gd name="T47" fmla="*/ 0 h 5728"/>
                              <a:gd name="T48" fmla="*/ 0 w 6642"/>
                              <a:gd name="T49" fmla="*/ 0 h 5728"/>
                              <a:gd name="T50" fmla="*/ 0 w 6642"/>
                              <a:gd name="T51" fmla="*/ 0 h 5728"/>
                              <a:gd name="T52" fmla="*/ 0 w 6642"/>
                              <a:gd name="T53" fmla="*/ 0 h 5728"/>
                              <a:gd name="T54" fmla="*/ 0 w 6642"/>
                              <a:gd name="T55" fmla="*/ 0 h 5728"/>
                              <a:gd name="T56" fmla="*/ 0 w 6642"/>
                              <a:gd name="T57" fmla="*/ 0 h 5728"/>
                              <a:gd name="T58" fmla="*/ 0 w 6642"/>
                              <a:gd name="T59" fmla="*/ 0 h 5728"/>
                              <a:gd name="T60" fmla="*/ 0 w 6642"/>
                              <a:gd name="T61" fmla="*/ 0 h 5728"/>
                              <a:gd name="T62" fmla="*/ 0 w 6642"/>
                              <a:gd name="T63" fmla="*/ 0 h 5728"/>
                              <a:gd name="T64" fmla="*/ 0 w 6642"/>
                              <a:gd name="T65" fmla="*/ 0 h 5728"/>
                              <a:gd name="T66" fmla="*/ 0 w 6642"/>
                              <a:gd name="T67" fmla="*/ 0 h 5728"/>
                              <a:gd name="T68" fmla="*/ 0 w 6642"/>
                              <a:gd name="T69" fmla="*/ 0 h 5728"/>
                              <a:gd name="T70" fmla="*/ 0 w 6642"/>
                              <a:gd name="T71" fmla="*/ 0 h 5728"/>
                              <a:gd name="T72" fmla="*/ 0 w 6642"/>
                              <a:gd name="T73" fmla="*/ 0 h 5728"/>
                              <a:gd name="T74" fmla="*/ 0 w 6642"/>
                              <a:gd name="T75" fmla="*/ 0 h 5728"/>
                              <a:gd name="T76" fmla="*/ 0 w 6642"/>
                              <a:gd name="T77" fmla="*/ 0 h 5728"/>
                              <a:gd name="T78" fmla="*/ 0 w 6642"/>
                              <a:gd name="T79" fmla="*/ 0 h 5728"/>
                              <a:gd name="T80" fmla="*/ 0 w 6642"/>
                              <a:gd name="T81" fmla="*/ 0 h 5728"/>
                              <a:gd name="T82" fmla="*/ 0 w 6642"/>
                              <a:gd name="T83" fmla="*/ 0 h 5728"/>
                              <a:gd name="T84" fmla="*/ 0 w 6642"/>
                              <a:gd name="T85" fmla="*/ 0 h 5728"/>
                              <a:gd name="T86" fmla="*/ 0 w 6642"/>
                              <a:gd name="T87" fmla="*/ 0 h 5728"/>
                              <a:gd name="T88" fmla="*/ 0 w 6642"/>
                              <a:gd name="T89" fmla="*/ 0 h 5728"/>
                              <a:gd name="T90" fmla="*/ 0 w 6642"/>
                              <a:gd name="T91" fmla="*/ 0 h 5728"/>
                              <a:gd name="T92" fmla="*/ 0 w 6642"/>
                              <a:gd name="T93" fmla="*/ 0 h 5728"/>
                              <a:gd name="T94" fmla="*/ 0 w 6642"/>
                              <a:gd name="T95" fmla="*/ 0 h 5728"/>
                              <a:gd name="T96" fmla="*/ 0 w 6642"/>
                              <a:gd name="T97" fmla="*/ 0 h 5728"/>
                              <a:gd name="T98" fmla="*/ 0 w 6642"/>
                              <a:gd name="T99" fmla="*/ 0 h 57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42"/>
                              <a:gd name="T151" fmla="*/ 0 h 5728"/>
                              <a:gd name="T152" fmla="*/ 6642 w 6642"/>
                              <a:gd name="T153" fmla="*/ 5728 h 57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42" h="5728">
                                <a:moveTo>
                                  <a:pt x="1682" y="5728"/>
                                </a:moveTo>
                                <a:cubicBezTo>
                                  <a:pt x="1644" y="5688"/>
                                  <a:pt x="1606" y="5648"/>
                                  <a:pt x="1568" y="5611"/>
                                </a:cubicBezTo>
                                <a:cubicBezTo>
                                  <a:pt x="1545" y="5568"/>
                                  <a:pt x="1527" y="5525"/>
                                  <a:pt x="1508" y="5485"/>
                                </a:cubicBezTo>
                                <a:cubicBezTo>
                                  <a:pt x="1508" y="5354"/>
                                  <a:pt x="1525" y="5302"/>
                                  <a:pt x="1630" y="5242"/>
                                </a:cubicBezTo>
                                <a:cubicBezTo>
                                  <a:pt x="1647" y="5226"/>
                                  <a:pt x="1666" y="5210"/>
                                  <a:pt x="1685" y="5195"/>
                                </a:cubicBezTo>
                                <a:cubicBezTo>
                                  <a:pt x="1698" y="5169"/>
                                  <a:pt x="1714" y="5143"/>
                                  <a:pt x="1730" y="5120"/>
                                </a:cubicBezTo>
                                <a:cubicBezTo>
                                  <a:pt x="1727" y="5104"/>
                                  <a:pt x="1727" y="5088"/>
                                  <a:pt x="1727" y="5071"/>
                                </a:cubicBezTo>
                                <a:cubicBezTo>
                                  <a:pt x="1664" y="4962"/>
                                  <a:pt x="1622" y="4977"/>
                                  <a:pt x="1530" y="5007"/>
                                </a:cubicBezTo>
                                <a:cubicBezTo>
                                  <a:pt x="1504" y="5026"/>
                                  <a:pt x="1481" y="5045"/>
                                  <a:pt x="1459" y="5064"/>
                                </a:cubicBezTo>
                                <a:cubicBezTo>
                                  <a:pt x="1424" y="5080"/>
                                  <a:pt x="1389" y="5095"/>
                                  <a:pt x="1353" y="5111"/>
                                </a:cubicBezTo>
                                <a:cubicBezTo>
                                  <a:pt x="1331" y="5078"/>
                                  <a:pt x="1309" y="5077"/>
                                  <a:pt x="1290" y="5063"/>
                                </a:cubicBezTo>
                                <a:cubicBezTo>
                                  <a:pt x="1066" y="5058"/>
                                  <a:pt x="1069" y="5042"/>
                                  <a:pt x="1052" y="5254"/>
                                </a:cubicBezTo>
                                <a:cubicBezTo>
                                  <a:pt x="1007" y="5299"/>
                                  <a:pt x="940" y="5231"/>
                                  <a:pt x="924" y="5231"/>
                                </a:cubicBezTo>
                                <a:cubicBezTo>
                                  <a:pt x="886" y="5174"/>
                                  <a:pt x="839" y="5124"/>
                                  <a:pt x="813" y="5097"/>
                                </a:cubicBezTo>
                                <a:cubicBezTo>
                                  <a:pt x="782" y="5008"/>
                                  <a:pt x="750" y="4945"/>
                                  <a:pt x="683" y="4930"/>
                                </a:cubicBezTo>
                                <a:cubicBezTo>
                                  <a:pt x="645" y="4887"/>
                                  <a:pt x="607" y="4846"/>
                                  <a:pt x="572" y="4806"/>
                                </a:cubicBezTo>
                                <a:cubicBezTo>
                                  <a:pt x="550" y="4799"/>
                                  <a:pt x="528" y="4792"/>
                                  <a:pt x="505" y="4788"/>
                                </a:cubicBezTo>
                                <a:cubicBezTo>
                                  <a:pt x="506" y="4700"/>
                                  <a:pt x="592" y="4695"/>
                                  <a:pt x="640" y="4631"/>
                                </a:cubicBezTo>
                                <a:cubicBezTo>
                                  <a:pt x="653" y="4599"/>
                                  <a:pt x="666" y="4570"/>
                                  <a:pt x="683" y="4541"/>
                                </a:cubicBezTo>
                                <a:cubicBezTo>
                                  <a:pt x="683" y="4482"/>
                                  <a:pt x="677" y="4459"/>
                                  <a:pt x="651" y="4438"/>
                                </a:cubicBezTo>
                                <a:cubicBezTo>
                                  <a:pt x="520" y="4435"/>
                                  <a:pt x="383" y="4448"/>
                                  <a:pt x="277" y="4491"/>
                                </a:cubicBezTo>
                                <a:cubicBezTo>
                                  <a:pt x="232" y="4523"/>
                                  <a:pt x="223" y="4519"/>
                                  <a:pt x="187" y="4518"/>
                                </a:cubicBezTo>
                                <a:cubicBezTo>
                                  <a:pt x="188" y="4472"/>
                                  <a:pt x="191" y="4427"/>
                                  <a:pt x="195" y="4384"/>
                                </a:cubicBezTo>
                                <a:cubicBezTo>
                                  <a:pt x="179" y="4361"/>
                                  <a:pt x="163" y="4338"/>
                                  <a:pt x="147" y="4318"/>
                                </a:cubicBezTo>
                                <a:cubicBezTo>
                                  <a:pt x="109" y="4284"/>
                                  <a:pt x="74" y="4250"/>
                                  <a:pt x="39" y="4220"/>
                                </a:cubicBezTo>
                                <a:cubicBezTo>
                                  <a:pt x="39" y="4158"/>
                                  <a:pt x="59" y="4145"/>
                                  <a:pt x="75" y="4093"/>
                                </a:cubicBezTo>
                                <a:cubicBezTo>
                                  <a:pt x="75" y="4024"/>
                                  <a:pt x="76" y="3975"/>
                                  <a:pt x="63" y="3929"/>
                                </a:cubicBezTo>
                                <a:cubicBezTo>
                                  <a:pt x="41" y="3899"/>
                                  <a:pt x="19" y="3869"/>
                                  <a:pt x="0" y="3842"/>
                                </a:cubicBezTo>
                                <a:cubicBezTo>
                                  <a:pt x="0" y="3806"/>
                                  <a:pt x="0" y="3770"/>
                                  <a:pt x="0" y="3737"/>
                                </a:cubicBezTo>
                                <a:cubicBezTo>
                                  <a:pt x="99" y="3766"/>
                                  <a:pt x="201" y="3795"/>
                                  <a:pt x="303" y="3824"/>
                                </a:cubicBezTo>
                                <a:cubicBezTo>
                                  <a:pt x="479" y="3828"/>
                                  <a:pt x="655" y="3833"/>
                                  <a:pt x="830" y="3840"/>
                                </a:cubicBezTo>
                                <a:cubicBezTo>
                                  <a:pt x="878" y="3858"/>
                                  <a:pt x="980" y="3874"/>
                                  <a:pt x="1044" y="3908"/>
                                </a:cubicBezTo>
                                <a:cubicBezTo>
                                  <a:pt x="1098" y="3955"/>
                                  <a:pt x="1155" y="4002"/>
                                  <a:pt x="1213" y="4053"/>
                                </a:cubicBezTo>
                                <a:cubicBezTo>
                                  <a:pt x="1225" y="4060"/>
                                  <a:pt x="1241" y="4067"/>
                                  <a:pt x="1257" y="4077"/>
                                </a:cubicBezTo>
                                <a:cubicBezTo>
                                  <a:pt x="1308" y="4085"/>
                                  <a:pt x="1362" y="4096"/>
                                  <a:pt x="1417" y="4107"/>
                                </a:cubicBezTo>
                                <a:cubicBezTo>
                                  <a:pt x="1439" y="4124"/>
                                  <a:pt x="1461" y="4141"/>
                                  <a:pt x="1487" y="4158"/>
                                </a:cubicBezTo>
                                <a:cubicBezTo>
                                  <a:pt x="1554" y="4179"/>
                                  <a:pt x="1621" y="4204"/>
                                  <a:pt x="1688" y="4229"/>
                                </a:cubicBezTo>
                                <a:cubicBezTo>
                                  <a:pt x="1739" y="4256"/>
                                  <a:pt x="1795" y="4389"/>
                                  <a:pt x="1904" y="4309"/>
                                </a:cubicBezTo>
                                <a:cubicBezTo>
                                  <a:pt x="1940" y="4255"/>
                                  <a:pt x="2004" y="4237"/>
                                  <a:pt x="2068" y="4212"/>
                                </a:cubicBezTo>
                                <a:cubicBezTo>
                                  <a:pt x="2139" y="4155"/>
                                  <a:pt x="2161" y="4146"/>
                                  <a:pt x="2267" y="4125"/>
                                </a:cubicBezTo>
                                <a:cubicBezTo>
                                  <a:pt x="2267" y="4093"/>
                                  <a:pt x="2337" y="4091"/>
                                  <a:pt x="2363" y="4075"/>
                                </a:cubicBezTo>
                                <a:cubicBezTo>
                                  <a:pt x="2423" y="4067"/>
                                  <a:pt x="2478" y="4003"/>
                                  <a:pt x="2539" y="3995"/>
                                </a:cubicBezTo>
                                <a:cubicBezTo>
                                  <a:pt x="2593" y="3960"/>
                                  <a:pt x="2638" y="3961"/>
                                  <a:pt x="2721" y="3970"/>
                                </a:cubicBezTo>
                                <a:cubicBezTo>
                                  <a:pt x="2782" y="3984"/>
                                  <a:pt x="3005" y="4046"/>
                                  <a:pt x="3073" y="3979"/>
                                </a:cubicBezTo>
                                <a:cubicBezTo>
                                  <a:pt x="3220" y="3973"/>
                                  <a:pt x="3323" y="3834"/>
                                  <a:pt x="3416" y="3722"/>
                                </a:cubicBezTo>
                                <a:cubicBezTo>
                                  <a:pt x="3448" y="3693"/>
                                  <a:pt x="3483" y="3665"/>
                                  <a:pt x="3519" y="3636"/>
                                </a:cubicBezTo>
                                <a:cubicBezTo>
                                  <a:pt x="3548" y="3611"/>
                                  <a:pt x="3576" y="3585"/>
                                  <a:pt x="3609" y="3563"/>
                                </a:cubicBezTo>
                                <a:cubicBezTo>
                                  <a:pt x="3634" y="3554"/>
                                  <a:pt x="3676" y="3532"/>
                                  <a:pt x="3705" y="3503"/>
                                </a:cubicBezTo>
                                <a:cubicBezTo>
                                  <a:pt x="3702" y="3474"/>
                                  <a:pt x="3702" y="3448"/>
                                  <a:pt x="3702" y="3422"/>
                                </a:cubicBezTo>
                                <a:cubicBezTo>
                                  <a:pt x="3667" y="3385"/>
                                  <a:pt x="3632" y="3351"/>
                                  <a:pt x="3597" y="3317"/>
                                </a:cubicBezTo>
                                <a:cubicBezTo>
                                  <a:pt x="3591" y="3294"/>
                                  <a:pt x="3585" y="3271"/>
                                  <a:pt x="3582" y="3252"/>
                                </a:cubicBezTo>
                                <a:cubicBezTo>
                                  <a:pt x="3589" y="3131"/>
                                  <a:pt x="3586" y="3052"/>
                                  <a:pt x="3692" y="3012"/>
                                </a:cubicBezTo>
                                <a:cubicBezTo>
                                  <a:pt x="3692" y="2969"/>
                                  <a:pt x="3759" y="3033"/>
                                  <a:pt x="3835" y="3094"/>
                                </a:cubicBezTo>
                                <a:cubicBezTo>
                                  <a:pt x="3861" y="3101"/>
                                  <a:pt x="3886" y="3112"/>
                                  <a:pt x="3915" y="3122"/>
                                </a:cubicBezTo>
                                <a:cubicBezTo>
                                  <a:pt x="3940" y="3123"/>
                                  <a:pt x="3969" y="3124"/>
                                  <a:pt x="3998" y="3124"/>
                                </a:cubicBezTo>
                                <a:cubicBezTo>
                                  <a:pt x="4097" y="3098"/>
                                  <a:pt x="4184" y="2959"/>
                                  <a:pt x="4258" y="2876"/>
                                </a:cubicBezTo>
                                <a:cubicBezTo>
                                  <a:pt x="4309" y="2825"/>
                                  <a:pt x="4354" y="2855"/>
                                  <a:pt x="4431" y="2857"/>
                                </a:cubicBezTo>
                                <a:cubicBezTo>
                                  <a:pt x="4463" y="2825"/>
                                  <a:pt x="4498" y="2819"/>
                                  <a:pt x="4543" y="2801"/>
                                </a:cubicBezTo>
                                <a:cubicBezTo>
                                  <a:pt x="4569" y="2775"/>
                                  <a:pt x="4597" y="2750"/>
                                  <a:pt x="4626" y="2724"/>
                                </a:cubicBezTo>
                                <a:cubicBezTo>
                                  <a:pt x="4652" y="2725"/>
                                  <a:pt x="4672" y="2627"/>
                                  <a:pt x="4672" y="2621"/>
                                </a:cubicBezTo>
                                <a:cubicBezTo>
                                  <a:pt x="4727" y="2468"/>
                                  <a:pt x="4765" y="2528"/>
                                  <a:pt x="4903" y="2469"/>
                                </a:cubicBezTo>
                                <a:cubicBezTo>
                                  <a:pt x="4948" y="2415"/>
                                  <a:pt x="4996" y="2387"/>
                                  <a:pt x="5060" y="2356"/>
                                </a:cubicBezTo>
                                <a:cubicBezTo>
                                  <a:pt x="5111" y="2304"/>
                                  <a:pt x="5303" y="2342"/>
                                  <a:pt x="5411" y="2351"/>
                                </a:cubicBezTo>
                                <a:cubicBezTo>
                                  <a:pt x="5424" y="2345"/>
                                  <a:pt x="5440" y="2339"/>
                                  <a:pt x="5456" y="2333"/>
                                </a:cubicBezTo>
                                <a:cubicBezTo>
                                  <a:pt x="5527" y="2263"/>
                                  <a:pt x="5489" y="2167"/>
                                  <a:pt x="5454" y="2117"/>
                                </a:cubicBezTo>
                                <a:cubicBezTo>
                                  <a:pt x="5429" y="2090"/>
                                  <a:pt x="5403" y="2063"/>
                                  <a:pt x="5378" y="2039"/>
                                </a:cubicBezTo>
                                <a:cubicBezTo>
                                  <a:pt x="5330" y="2009"/>
                                  <a:pt x="5283" y="1978"/>
                                  <a:pt x="5235" y="1951"/>
                                </a:cubicBezTo>
                                <a:cubicBezTo>
                                  <a:pt x="5222" y="1895"/>
                                  <a:pt x="5152" y="1837"/>
                                  <a:pt x="5143" y="1827"/>
                                </a:cubicBezTo>
                                <a:cubicBezTo>
                                  <a:pt x="5111" y="1826"/>
                                  <a:pt x="5079" y="1826"/>
                                  <a:pt x="5047" y="1828"/>
                                </a:cubicBezTo>
                                <a:cubicBezTo>
                                  <a:pt x="5031" y="1844"/>
                                  <a:pt x="5015" y="1863"/>
                                  <a:pt x="5002" y="1883"/>
                                </a:cubicBezTo>
                                <a:cubicBezTo>
                                  <a:pt x="4970" y="1879"/>
                                  <a:pt x="4938" y="1878"/>
                                  <a:pt x="4909" y="1877"/>
                                </a:cubicBezTo>
                                <a:cubicBezTo>
                                  <a:pt x="4903" y="1916"/>
                                  <a:pt x="4896" y="1955"/>
                                  <a:pt x="4889" y="1994"/>
                                </a:cubicBezTo>
                                <a:cubicBezTo>
                                  <a:pt x="4819" y="2019"/>
                                  <a:pt x="4736" y="1954"/>
                                  <a:pt x="4708" y="1941"/>
                                </a:cubicBezTo>
                                <a:cubicBezTo>
                                  <a:pt x="4679" y="1940"/>
                                  <a:pt x="4650" y="1939"/>
                                  <a:pt x="4625" y="1939"/>
                                </a:cubicBezTo>
                                <a:cubicBezTo>
                                  <a:pt x="4564" y="1957"/>
                                  <a:pt x="4535" y="1985"/>
                                  <a:pt x="4500" y="2014"/>
                                </a:cubicBezTo>
                                <a:cubicBezTo>
                                  <a:pt x="4404" y="2012"/>
                                  <a:pt x="4388" y="1939"/>
                                  <a:pt x="4388" y="1890"/>
                                </a:cubicBezTo>
                                <a:cubicBezTo>
                                  <a:pt x="4417" y="1861"/>
                                  <a:pt x="4449" y="1833"/>
                                  <a:pt x="4482" y="1804"/>
                                </a:cubicBezTo>
                                <a:cubicBezTo>
                                  <a:pt x="4482" y="1725"/>
                                  <a:pt x="4476" y="1683"/>
                                  <a:pt x="4486" y="1634"/>
                                </a:cubicBezTo>
                                <a:cubicBezTo>
                                  <a:pt x="4502" y="1592"/>
                                  <a:pt x="4521" y="1553"/>
                                  <a:pt x="4541" y="1514"/>
                                </a:cubicBezTo>
                                <a:cubicBezTo>
                                  <a:pt x="4541" y="1413"/>
                                  <a:pt x="4535" y="1367"/>
                                  <a:pt x="4584" y="1306"/>
                                </a:cubicBezTo>
                                <a:cubicBezTo>
                                  <a:pt x="4603" y="1306"/>
                                  <a:pt x="4622" y="1307"/>
                                  <a:pt x="4644" y="1307"/>
                                </a:cubicBezTo>
                                <a:cubicBezTo>
                                  <a:pt x="4727" y="1319"/>
                                  <a:pt x="4874" y="1355"/>
                                  <a:pt x="4967" y="1286"/>
                                </a:cubicBezTo>
                                <a:cubicBezTo>
                                  <a:pt x="5022" y="1228"/>
                                  <a:pt x="5092" y="1181"/>
                                  <a:pt x="5141" y="1117"/>
                                </a:cubicBezTo>
                                <a:cubicBezTo>
                                  <a:pt x="5141" y="1025"/>
                                  <a:pt x="5133" y="786"/>
                                  <a:pt x="5210" y="748"/>
                                </a:cubicBezTo>
                                <a:cubicBezTo>
                                  <a:pt x="5281" y="655"/>
                                  <a:pt x="5249" y="556"/>
                                  <a:pt x="5320" y="486"/>
                                </a:cubicBezTo>
                                <a:cubicBezTo>
                                  <a:pt x="5317" y="443"/>
                                  <a:pt x="5317" y="401"/>
                                  <a:pt x="5318" y="358"/>
                                </a:cubicBezTo>
                                <a:cubicBezTo>
                                  <a:pt x="5311" y="348"/>
                                  <a:pt x="5308" y="338"/>
                                  <a:pt x="5305" y="328"/>
                                </a:cubicBezTo>
                                <a:cubicBezTo>
                                  <a:pt x="5283" y="302"/>
                                  <a:pt x="5261" y="275"/>
                                  <a:pt x="5238" y="251"/>
                                </a:cubicBezTo>
                                <a:cubicBezTo>
                                  <a:pt x="5216" y="238"/>
                                  <a:pt x="5197" y="227"/>
                                  <a:pt x="5178" y="217"/>
                                </a:cubicBezTo>
                                <a:cubicBezTo>
                                  <a:pt x="5178" y="125"/>
                                  <a:pt x="5227" y="91"/>
                                  <a:pt x="5303" y="56"/>
                                </a:cubicBezTo>
                                <a:cubicBezTo>
                                  <a:pt x="5367" y="58"/>
                                  <a:pt x="5406" y="0"/>
                                  <a:pt x="5476" y="2"/>
                                </a:cubicBezTo>
                                <a:cubicBezTo>
                                  <a:pt x="5476" y="22"/>
                                  <a:pt x="5492" y="32"/>
                                  <a:pt x="5508" y="49"/>
                                </a:cubicBezTo>
                                <a:cubicBezTo>
                                  <a:pt x="5505" y="75"/>
                                  <a:pt x="5501" y="104"/>
                                  <a:pt x="5498" y="133"/>
                                </a:cubicBezTo>
                                <a:cubicBezTo>
                                  <a:pt x="5456" y="175"/>
                                  <a:pt x="5437" y="174"/>
                                  <a:pt x="5437" y="243"/>
                                </a:cubicBezTo>
                                <a:cubicBezTo>
                                  <a:pt x="5459" y="260"/>
                                  <a:pt x="5481" y="280"/>
                                  <a:pt x="5507" y="301"/>
                                </a:cubicBezTo>
                                <a:cubicBezTo>
                                  <a:pt x="5532" y="341"/>
                                  <a:pt x="5545" y="351"/>
                                  <a:pt x="5621" y="366"/>
                                </a:cubicBezTo>
                                <a:cubicBezTo>
                                  <a:pt x="5628" y="327"/>
                                  <a:pt x="5634" y="291"/>
                                  <a:pt x="5641" y="255"/>
                                </a:cubicBezTo>
                                <a:cubicBezTo>
                                  <a:pt x="5676" y="256"/>
                                  <a:pt x="5711" y="247"/>
                                  <a:pt x="5775" y="291"/>
                                </a:cubicBezTo>
                                <a:cubicBezTo>
                                  <a:pt x="5781" y="304"/>
                                  <a:pt x="5791" y="318"/>
                                  <a:pt x="5800" y="331"/>
                                </a:cubicBezTo>
                                <a:cubicBezTo>
                                  <a:pt x="5809" y="400"/>
                                  <a:pt x="5822" y="489"/>
                                  <a:pt x="5876" y="562"/>
                                </a:cubicBezTo>
                                <a:cubicBezTo>
                                  <a:pt x="5885" y="569"/>
                                  <a:pt x="5898" y="576"/>
                                  <a:pt x="5911" y="586"/>
                                </a:cubicBezTo>
                                <a:cubicBezTo>
                                  <a:pt x="5939" y="583"/>
                                  <a:pt x="5971" y="581"/>
                                  <a:pt x="6003" y="578"/>
                                </a:cubicBezTo>
                                <a:cubicBezTo>
                                  <a:pt x="6087" y="538"/>
                                  <a:pt x="6182" y="570"/>
                                  <a:pt x="6263" y="490"/>
                                </a:cubicBezTo>
                                <a:cubicBezTo>
                                  <a:pt x="6314" y="367"/>
                                  <a:pt x="6401" y="349"/>
                                  <a:pt x="6483" y="479"/>
                                </a:cubicBezTo>
                                <a:cubicBezTo>
                                  <a:pt x="6502" y="535"/>
                                  <a:pt x="6521" y="591"/>
                                  <a:pt x="6543" y="648"/>
                                </a:cubicBezTo>
                                <a:cubicBezTo>
                                  <a:pt x="6543" y="703"/>
                                  <a:pt x="6497" y="886"/>
                                  <a:pt x="6461" y="944"/>
                                </a:cubicBezTo>
                                <a:cubicBezTo>
                                  <a:pt x="6461" y="970"/>
                                  <a:pt x="6461" y="996"/>
                                  <a:pt x="6461" y="1022"/>
                                </a:cubicBezTo>
                                <a:cubicBezTo>
                                  <a:pt x="6483" y="1069"/>
                                  <a:pt x="6505" y="1118"/>
                                  <a:pt x="6530" y="1168"/>
                                </a:cubicBezTo>
                                <a:cubicBezTo>
                                  <a:pt x="6530" y="1227"/>
                                  <a:pt x="6430" y="1346"/>
                                  <a:pt x="6545" y="1427"/>
                                </a:cubicBezTo>
                                <a:cubicBezTo>
                                  <a:pt x="6557" y="1467"/>
                                  <a:pt x="6550" y="1545"/>
                                  <a:pt x="6547" y="1617"/>
                                </a:cubicBezTo>
                                <a:cubicBezTo>
                                  <a:pt x="6524" y="1620"/>
                                  <a:pt x="6502" y="1622"/>
                                  <a:pt x="6480" y="1625"/>
                                </a:cubicBezTo>
                                <a:cubicBezTo>
                                  <a:pt x="6435" y="1578"/>
                                  <a:pt x="6458" y="1533"/>
                                  <a:pt x="6458" y="1507"/>
                                </a:cubicBezTo>
                                <a:cubicBezTo>
                                  <a:pt x="6449" y="1474"/>
                                  <a:pt x="6445" y="1474"/>
                                  <a:pt x="6423" y="1450"/>
                                </a:cubicBezTo>
                                <a:cubicBezTo>
                                  <a:pt x="6292" y="1453"/>
                                  <a:pt x="6384" y="1502"/>
                                  <a:pt x="6333" y="1582"/>
                                </a:cubicBezTo>
                                <a:cubicBezTo>
                                  <a:pt x="6265" y="1639"/>
                                  <a:pt x="6240" y="1678"/>
                                  <a:pt x="6220" y="1776"/>
                                </a:cubicBezTo>
                                <a:cubicBezTo>
                                  <a:pt x="6204" y="1818"/>
                                  <a:pt x="6139" y="1879"/>
                                  <a:pt x="6101" y="1904"/>
                                </a:cubicBezTo>
                                <a:cubicBezTo>
                                  <a:pt x="6098" y="1940"/>
                                  <a:pt x="6094" y="1979"/>
                                  <a:pt x="6094" y="2018"/>
                                </a:cubicBezTo>
                                <a:cubicBezTo>
                                  <a:pt x="6116" y="2042"/>
                                  <a:pt x="6122" y="2061"/>
                                  <a:pt x="6154" y="2115"/>
                                </a:cubicBezTo>
                                <a:cubicBezTo>
                                  <a:pt x="6186" y="2135"/>
                                  <a:pt x="6221" y="2159"/>
                                  <a:pt x="6256" y="2183"/>
                                </a:cubicBezTo>
                                <a:cubicBezTo>
                                  <a:pt x="6281" y="2180"/>
                                  <a:pt x="6307" y="2177"/>
                                  <a:pt x="6333" y="2178"/>
                                </a:cubicBezTo>
                                <a:cubicBezTo>
                                  <a:pt x="6345" y="2152"/>
                                  <a:pt x="6362" y="2126"/>
                                  <a:pt x="6378" y="2104"/>
                                </a:cubicBezTo>
                                <a:cubicBezTo>
                                  <a:pt x="6384" y="2114"/>
                                  <a:pt x="6413" y="2157"/>
                                  <a:pt x="6412" y="2210"/>
                                </a:cubicBezTo>
                                <a:cubicBezTo>
                                  <a:pt x="6374" y="2222"/>
                                  <a:pt x="6335" y="2234"/>
                                  <a:pt x="6300" y="2249"/>
                                </a:cubicBezTo>
                                <a:cubicBezTo>
                                  <a:pt x="6300" y="2276"/>
                                  <a:pt x="6290" y="2331"/>
                                  <a:pt x="6347" y="2362"/>
                                </a:cubicBezTo>
                                <a:cubicBezTo>
                                  <a:pt x="6312" y="2413"/>
                                  <a:pt x="6260" y="2481"/>
                                  <a:pt x="6212" y="2509"/>
                                </a:cubicBezTo>
                                <a:cubicBezTo>
                                  <a:pt x="6196" y="2505"/>
                                  <a:pt x="6184" y="2502"/>
                                  <a:pt x="6171" y="2498"/>
                                </a:cubicBezTo>
                                <a:cubicBezTo>
                                  <a:pt x="6130" y="2468"/>
                                  <a:pt x="6088" y="2440"/>
                                  <a:pt x="6047" y="2413"/>
                                </a:cubicBezTo>
                                <a:cubicBezTo>
                                  <a:pt x="6028" y="2413"/>
                                  <a:pt x="6008" y="2412"/>
                                  <a:pt x="5992" y="2412"/>
                                </a:cubicBezTo>
                                <a:cubicBezTo>
                                  <a:pt x="5983" y="2428"/>
                                  <a:pt x="5960" y="2457"/>
                                  <a:pt x="5957" y="2480"/>
                                </a:cubicBezTo>
                                <a:cubicBezTo>
                                  <a:pt x="5957" y="2506"/>
                                  <a:pt x="5957" y="2532"/>
                                  <a:pt x="5960" y="2562"/>
                                </a:cubicBezTo>
                                <a:cubicBezTo>
                                  <a:pt x="5985" y="2605"/>
                                  <a:pt x="6081" y="2630"/>
                                  <a:pt x="6138" y="2730"/>
                                </a:cubicBezTo>
                                <a:cubicBezTo>
                                  <a:pt x="6137" y="2766"/>
                                  <a:pt x="6137" y="2805"/>
                                  <a:pt x="6137" y="2844"/>
                                </a:cubicBezTo>
                                <a:cubicBezTo>
                                  <a:pt x="6165" y="2891"/>
                                  <a:pt x="6200" y="2980"/>
                                  <a:pt x="6228" y="3060"/>
                                </a:cubicBezTo>
                                <a:cubicBezTo>
                                  <a:pt x="6235" y="3070"/>
                                  <a:pt x="6244" y="3080"/>
                                  <a:pt x="6254" y="3090"/>
                                </a:cubicBezTo>
                                <a:cubicBezTo>
                                  <a:pt x="6266" y="3090"/>
                                  <a:pt x="6282" y="3090"/>
                                  <a:pt x="6298" y="3094"/>
                                </a:cubicBezTo>
                                <a:cubicBezTo>
                                  <a:pt x="6311" y="3065"/>
                                  <a:pt x="6327" y="3036"/>
                                  <a:pt x="6344" y="3010"/>
                                </a:cubicBezTo>
                                <a:cubicBezTo>
                                  <a:pt x="6369" y="2988"/>
                                  <a:pt x="6395" y="2969"/>
                                  <a:pt x="6424" y="2950"/>
                                </a:cubicBezTo>
                                <a:cubicBezTo>
                                  <a:pt x="6443" y="2990"/>
                                  <a:pt x="6484" y="3040"/>
                                  <a:pt x="6519" y="3126"/>
                                </a:cubicBezTo>
                                <a:cubicBezTo>
                                  <a:pt x="6531" y="3195"/>
                                  <a:pt x="6527" y="3257"/>
                                  <a:pt x="6629" y="3312"/>
                                </a:cubicBezTo>
                                <a:cubicBezTo>
                                  <a:pt x="6633" y="3322"/>
                                  <a:pt x="6636" y="3332"/>
                                  <a:pt x="6642" y="3342"/>
                                </a:cubicBezTo>
                                <a:cubicBezTo>
                                  <a:pt x="6626" y="3374"/>
                                  <a:pt x="6632" y="3456"/>
                                  <a:pt x="6631" y="3518"/>
                                </a:cubicBezTo>
                                <a:cubicBezTo>
                                  <a:pt x="6619" y="3528"/>
                                  <a:pt x="6606" y="3541"/>
                                  <a:pt x="6596" y="3554"/>
                                </a:cubicBezTo>
                                <a:cubicBezTo>
                                  <a:pt x="6538" y="3552"/>
                                  <a:pt x="6529" y="3526"/>
                                  <a:pt x="6507" y="3515"/>
                                </a:cubicBezTo>
                                <a:cubicBezTo>
                                  <a:pt x="6350" y="3511"/>
                                  <a:pt x="6328" y="3530"/>
                                  <a:pt x="6273" y="3644"/>
                                </a:cubicBezTo>
                                <a:cubicBezTo>
                                  <a:pt x="6263" y="3650"/>
                                  <a:pt x="6254" y="3656"/>
                                  <a:pt x="6247" y="3666"/>
                                </a:cubicBezTo>
                                <a:cubicBezTo>
                                  <a:pt x="6247" y="3699"/>
                                  <a:pt x="6090" y="3796"/>
                                  <a:pt x="6067" y="3812"/>
                                </a:cubicBezTo>
                                <a:cubicBezTo>
                                  <a:pt x="6051" y="3844"/>
                                  <a:pt x="5961" y="3904"/>
                                  <a:pt x="5926" y="3926"/>
                                </a:cubicBezTo>
                                <a:cubicBezTo>
                                  <a:pt x="5913" y="3939"/>
                                  <a:pt x="5900" y="3952"/>
                                  <a:pt x="5891" y="3965"/>
                                </a:cubicBezTo>
                                <a:cubicBezTo>
                                  <a:pt x="5871" y="3967"/>
                                  <a:pt x="5855" y="3970"/>
                                  <a:pt x="5839" y="3973"/>
                                </a:cubicBezTo>
                                <a:cubicBezTo>
                                  <a:pt x="5820" y="3953"/>
                                  <a:pt x="5801" y="3933"/>
                                  <a:pt x="5782" y="3916"/>
                                </a:cubicBezTo>
                                <a:cubicBezTo>
                                  <a:pt x="5751" y="3814"/>
                                  <a:pt x="5722" y="3810"/>
                                  <a:pt x="5658" y="3808"/>
                                </a:cubicBezTo>
                                <a:cubicBezTo>
                                  <a:pt x="5623" y="3870"/>
                                  <a:pt x="5603" y="3980"/>
                                  <a:pt x="5682" y="4064"/>
                                </a:cubicBezTo>
                                <a:cubicBezTo>
                                  <a:pt x="5685" y="4107"/>
                                  <a:pt x="5688" y="4150"/>
                                  <a:pt x="5691" y="4192"/>
                                </a:cubicBezTo>
                                <a:cubicBezTo>
                                  <a:pt x="5586" y="4199"/>
                                  <a:pt x="5490" y="4213"/>
                                  <a:pt x="5429" y="4166"/>
                                </a:cubicBezTo>
                                <a:cubicBezTo>
                                  <a:pt x="5417" y="4064"/>
                                  <a:pt x="5385" y="4037"/>
                                  <a:pt x="5347" y="3987"/>
                                </a:cubicBezTo>
                                <a:cubicBezTo>
                                  <a:pt x="5319" y="3924"/>
                                  <a:pt x="5291" y="3861"/>
                                  <a:pt x="5265" y="3802"/>
                                </a:cubicBezTo>
                                <a:cubicBezTo>
                                  <a:pt x="5202" y="3734"/>
                                  <a:pt x="5211" y="3758"/>
                                  <a:pt x="5160" y="3750"/>
                                </a:cubicBezTo>
                                <a:cubicBezTo>
                                  <a:pt x="5115" y="3794"/>
                                  <a:pt x="5048" y="3826"/>
                                  <a:pt x="5003" y="3867"/>
                                </a:cubicBezTo>
                                <a:cubicBezTo>
                                  <a:pt x="4984" y="3906"/>
                                  <a:pt x="4980" y="3978"/>
                                  <a:pt x="4999" y="4057"/>
                                </a:cubicBezTo>
                                <a:cubicBezTo>
                                  <a:pt x="4935" y="4062"/>
                                  <a:pt x="4871" y="4067"/>
                                  <a:pt x="4807" y="4072"/>
                                </a:cubicBezTo>
                                <a:cubicBezTo>
                                  <a:pt x="4749" y="4106"/>
                                  <a:pt x="4691" y="4141"/>
                                  <a:pt x="4634" y="4175"/>
                                </a:cubicBezTo>
                                <a:cubicBezTo>
                                  <a:pt x="4618" y="4201"/>
                                  <a:pt x="4605" y="4247"/>
                                  <a:pt x="4569" y="4246"/>
                                </a:cubicBezTo>
                                <a:cubicBezTo>
                                  <a:pt x="4519" y="4212"/>
                                  <a:pt x="4506" y="4185"/>
                                  <a:pt x="4506" y="4159"/>
                                </a:cubicBezTo>
                                <a:cubicBezTo>
                                  <a:pt x="4516" y="4149"/>
                                  <a:pt x="4529" y="4140"/>
                                  <a:pt x="4541" y="4134"/>
                                </a:cubicBezTo>
                                <a:cubicBezTo>
                                  <a:pt x="4542" y="4032"/>
                                  <a:pt x="4475" y="3981"/>
                                  <a:pt x="4408" y="3980"/>
                                </a:cubicBezTo>
                                <a:cubicBezTo>
                                  <a:pt x="4322" y="4020"/>
                                  <a:pt x="4315" y="4069"/>
                                  <a:pt x="4340" y="4188"/>
                                </a:cubicBezTo>
                                <a:cubicBezTo>
                                  <a:pt x="4321" y="4187"/>
                                  <a:pt x="4301" y="4190"/>
                                  <a:pt x="4282" y="4193"/>
                                </a:cubicBezTo>
                                <a:cubicBezTo>
                                  <a:pt x="4273" y="4205"/>
                                  <a:pt x="4266" y="4222"/>
                                  <a:pt x="4260" y="4238"/>
                                </a:cubicBezTo>
                                <a:cubicBezTo>
                                  <a:pt x="4250" y="4241"/>
                                  <a:pt x="4240" y="4244"/>
                                  <a:pt x="4231" y="4250"/>
                                </a:cubicBezTo>
                                <a:cubicBezTo>
                                  <a:pt x="4230" y="4309"/>
                                  <a:pt x="4230" y="4368"/>
                                  <a:pt x="4230" y="4427"/>
                                </a:cubicBezTo>
                                <a:cubicBezTo>
                                  <a:pt x="4249" y="4450"/>
                                  <a:pt x="4268" y="4477"/>
                                  <a:pt x="4290" y="4504"/>
                                </a:cubicBezTo>
                                <a:cubicBezTo>
                                  <a:pt x="4290" y="4520"/>
                                  <a:pt x="4290" y="4537"/>
                                  <a:pt x="4293" y="4556"/>
                                </a:cubicBezTo>
                                <a:cubicBezTo>
                                  <a:pt x="4280" y="4576"/>
                                  <a:pt x="4267" y="4595"/>
                                  <a:pt x="4257" y="4614"/>
                                </a:cubicBezTo>
                                <a:cubicBezTo>
                                  <a:pt x="4168" y="4674"/>
                                  <a:pt x="4075" y="4692"/>
                                  <a:pt x="3992" y="4680"/>
                                </a:cubicBezTo>
                                <a:cubicBezTo>
                                  <a:pt x="3915" y="4678"/>
                                  <a:pt x="3902" y="4714"/>
                                  <a:pt x="3857" y="4739"/>
                                </a:cubicBezTo>
                                <a:cubicBezTo>
                                  <a:pt x="3841" y="4751"/>
                                  <a:pt x="3828" y="4764"/>
                                  <a:pt x="3815" y="4777"/>
                                </a:cubicBezTo>
                                <a:cubicBezTo>
                                  <a:pt x="3773" y="4861"/>
                                  <a:pt x="3690" y="4944"/>
                                  <a:pt x="3616" y="5021"/>
                                </a:cubicBezTo>
                                <a:cubicBezTo>
                                  <a:pt x="3590" y="5004"/>
                                  <a:pt x="3565" y="4987"/>
                                  <a:pt x="3543" y="4970"/>
                                </a:cubicBezTo>
                                <a:cubicBezTo>
                                  <a:pt x="3514" y="4969"/>
                                  <a:pt x="3485" y="4968"/>
                                  <a:pt x="3460" y="4971"/>
                                </a:cubicBezTo>
                                <a:cubicBezTo>
                                  <a:pt x="3456" y="4997"/>
                                  <a:pt x="3443" y="5036"/>
                                  <a:pt x="3424" y="5045"/>
                                </a:cubicBezTo>
                                <a:cubicBezTo>
                                  <a:pt x="3383" y="4989"/>
                                  <a:pt x="3341" y="4997"/>
                                  <a:pt x="3313" y="5000"/>
                                </a:cubicBezTo>
                                <a:cubicBezTo>
                                  <a:pt x="3299" y="5039"/>
                                  <a:pt x="3277" y="5081"/>
                                  <a:pt x="3235" y="5109"/>
                                </a:cubicBezTo>
                                <a:cubicBezTo>
                                  <a:pt x="3139" y="5149"/>
                                  <a:pt x="3103" y="5296"/>
                                  <a:pt x="3013" y="5349"/>
                                </a:cubicBezTo>
                                <a:cubicBezTo>
                                  <a:pt x="2991" y="5398"/>
                                  <a:pt x="2994" y="5444"/>
                                  <a:pt x="2993" y="5516"/>
                                </a:cubicBezTo>
                                <a:cubicBezTo>
                                  <a:pt x="2999" y="5542"/>
                                  <a:pt x="2989" y="5617"/>
                                  <a:pt x="2976" y="5659"/>
                                </a:cubicBezTo>
                                <a:cubicBezTo>
                                  <a:pt x="2970" y="5663"/>
                                  <a:pt x="2964" y="5666"/>
                                  <a:pt x="2960" y="5669"/>
                                </a:cubicBezTo>
                                <a:cubicBezTo>
                                  <a:pt x="2826" y="5665"/>
                                  <a:pt x="2734" y="5640"/>
                                  <a:pt x="2638" y="5621"/>
                                </a:cubicBezTo>
                                <a:cubicBezTo>
                                  <a:pt x="2603" y="5601"/>
                                  <a:pt x="2568" y="5584"/>
                                  <a:pt x="2536" y="5566"/>
                                </a:cubicBezTo>
                                <a:cubicBezTo>
                                  <a:pt x="2517" y="5543"/>
                                  <a:pt x="2498" y="5523"/>
                                  <a:pt x="2482" y="5503"/>
                                </a:cubicBezTo>
                                <a:cubicBezTo>
                                  <a:pt x="2447" y="5492"/>
                                  <a:pt x="2412" y="5485"/>
                                  <a:pt x="2377" y="5477"/>
                                </a:cubicBezTo>
                                <a:cubicBezTo>
                                  <a:pt x="2377" y="5445"/>
                                  <a:pt x="2377" y="5412"/>
                                  <a:pt x="2377" y="5379"/>
                                </a:cubicBezTo>
                                <a:cubicBezTo>
                                  <a:pt x="2426" y="5315"/>
                                  <a:pt x="2480" y="5231"/>
                                  <a:pt x="2481" y="5149"/>
                                </a:cubicBezTo>
                                <a:cubicBezTo>
                                  <a:pt x="2459" y="5054"/>
                                  <a:pt x="2386" y="5071"/>
                                  <a:pt x="2341" y="5070"/>
                                </a:cubicBezTo>
                                <a:cubicBezTo>
                                  <a:pt x="2325" y="5076"/>
                                  <a:pt x="2312" y="5086"/>
                                  <a:pt x="2299" y="5095"/>
                                </a:cubicBezTo>
                                <a:cubicBezTo>
                                  <a:pt x="2187" y="5102"/>
                                  <a:pt x="2229" y="5097"/>
                                  <a:pt x="2209" y="5214"/>
                                </a:cubicBezTo>
                                <a:cubicBezTo>
                                  <a:pt x="2186" y="5237"/>
                                  <a:pt x="2183" y="5243"/>
                                  <a:pt x="2177" y="5276"/>
                                </a:cubicBezTo>
                                <a:cubicBezTo>
                                  <a:pt x="2154" y="5311"/>
                                  <a:pt x="2135" y="5347"/>
                                  <a:pt x="2115" y="5386"/>
                                </a:cubicBezTo>
                                <a:cubicBezTo>
                                  <a:pt x="2115" y="5425"/>
                                  <a:pt x="2118" y="5467"/>
                                  <a:pt x="2121" y="5510"/>
                                </a:cubicBezTo>
                                <a:cubicBezTo>
                                  <a:pt x="2108" y="5526"/>
                                  <a:pt x="2095" y="5542"/>
                                  <a:pt x="2082" y="5558"/>
                                </a:cubicBezTo>
                                <a:cubicBezTo>
                                  <a:pt x="1999" y="5566"/>
                                  <a:pt x="1993" y="5576"/>
                                  <a:pt x="1951" y="5617"/>
                                </a:cubicBezTo>
                                <a:cubicBezTo>
                                  <a:pt x="1893" y="5626"/>
                                  <a:pt x="1839" y="5637"/>
                                  <a:pt x="1785" y="5649"/>
                                </a:cubicBezTo>
                                <a:cubicBezTo>
                                  <a:pt x="1730" y="5674"/>
                                  <a:pt x="1724" y="5710"/>
                                  <a:pt x="1682" y="5728"/>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85" name="Freeform 31"/>
                          <p:cNvSpPr/>
                          <p:nvPr/>
                        </p:nvSpPr>
                        <p:spPr bwMode="auto">
                          <a:xfrm>
                            <a:off x="3763" y="1193"/>
                            <a:ext cx="457" cy="322"/>
                          </a:xfrm>
                          <a:custGeom>
                            <a:avLst/>
                            <a:gdLst>
                              <a:gd name="T0" fmla="*/ 0 w 1797"/>
                              <a:gd name="T1" fmla="*/ 0 h 1713"/>
                              <a:gd name="T2" fmla="*/ 0 w 1797"/>
                              <a:gd name="T3" fmla="*/ 0 h 1713"/>
                              <a:gd name="T4" fmla="*/ 0 w 1797"/>
                              <a:gd name="T5" fmla="*/ 0 h 1713"/>
                              <a:gd name="T6" fmla="*/ 0 w 1797"/>
                              <a:gd name="T7" fmla="*/ 0 h 1713"/>
                              <a:gd name="T8" fmla="*/ 0 w 1797"/>
                              <a:gd name="T9" fmla="*/ 0 h 1713"/>
                              <a:gd name="T10" fmla="*/ 0 w 1797"/>
                              <a:gd name="T11" fmla="*/ 0 h 1713"/>
                              <a:gd name="T12" fmla="*/ 0 w 1797"/>
                              <a:gd name="T13" fmla="*/ 0 h 1713"/>
                              <a:gd name="T14" fmla="*/ 0 w 1797"/>
                              <a:gd name="T15" fmla="*/ 0 h 1713"/>
                              <a:gd name="T16" fmla="*/ 0 w 1797"/>
                              <a:gd name="T17" fmla="*/ 0 h 1713"/>
                              <a:gd name="T18" fmla="*/ 0 w 1797"/>
                              <a:gd name="T19" fmla="*/ 0 h 1713"/>
                              <a:gd name="T20" fmla="*/ 0 w 1797"/>
                              <a:gd name="T21" fmla="*/ 0 h 1713"/>
                              <a:gd name="T22" fmla="*/ 0 w 1797"/>
                              <a:gd name="T23" fmla="*/ 0 h 1713"/>
                              <a:gd name="T24" fmla="*/ 0 w 1797"/>
                              <a:gd name="T25" fmla="*/ 0 h 1713"/>
                              <a:gd name="T26" fmla="*/ 0 w 1797"/>
                              <a:gd name="T27" fmla="*/ 0 h 1713"/>
                              <a:gd name="T28" fmla="*/ 0 w 1797"/>
                              <a:gd name="T29" fmla="*/ 0 h 1713"/>
                              <a:gd name="T30" fmla="*/ 0 w 1797"/>
                              <a:gd name="T31" fmla="*/ 0 h 1713"/>
                              <a:gd name="T32" fmla="*/ 0 w 1797"/>
                              <a:gd name="T33" fmla="*/ 0 h 1713"/>
                              <a:gd name="T34" fmla="*/ 0 w 1797"/>
                              <a:gd name="T35" fmla="*/ 0 h 1713"/>
                              <a:gd name="T36" fmla="*/ 0 w 1797"/>
                              <a:gd name="T37" fmla="*/ 0 h 1713"/>
                              <a:gd name="T38" fmla="*/ 0 w 1797"/>
                              <a:gd name="T39" fmla="*/ 0 h 1713"/>
                              <a:gd name="T40" fmla="*/ 0 w 1797"/>
                              <a:gd name="T41" fmla="*/ 0 h 1713"/>
                              <a:gd name="T42" fmla="*/ 0 w 1797"/>
                              <a:gd name="T43" fmla="*/ 0 h 1713"/>
                              <a:gd name="T44" fmla="*/ 0 w 1797"/>
                              <a:gd name="T45" fmla="*/ 0 h 1713"/>
                              <a:gd name="T46" fmla="*/ 0 w 1797"/>
                              <a:gd name="T47" fmla="*/ 0 h 1713"/>
                              <a:gd name="T48" fmla="*/ 0 w 1797"/>
                              <a:gd name="T49" fmla="*/ 0 h 1713"/>
                              <a:gd name="T50" fmla="*/ 0 w 1797"/>
                              <a:gd name="T51" fmla="*/ 0 h 1713"/>
                              <a:gd name="T52" fmla="*/ 0 w 1797"/>
                              <a:gd name="T53" fmla="*/ 0 h 1713"/>
                              <a:gd name="T54" fmla="*/ 0 w 1797"/>
                              <a:gd name="T55" fmla="*/ 0 h 1713"/>
                              <a:gd name="T56" fmla="*/ 0 w 1797"/>
                              <a:gd name="T57" fmla="*/ 0 h 1713"/>
                              <a:gd name="T58" fmla="*/ 0 w 1797"/>
                              <a:gd name="T59" fmla="*/ 0 h 1713"/>
                              <a:gd name="T60" fmla="*/ 0 w 1797"/>
                              <a:gd name="T61" fmla="*/ 0 h 1713"/>
                              <a:gd name="T62" fmla="*/ 0 w 1797"/>
                              <a:gd name="T63" fmla="*/ 0 h 1713"/>
                              <a:gd name="T64" fmla="*/ 0 w 1797"/>
                              <a:gd name="T65" fmla="*/ 0 h 1713"/>
                              <a:gd name="T66" fmla="*/ 0 w 1797"/>
                              <a:gd name="T67" fmla="*/ 0 h 1713"/>
                              <a:gd name="T68" fmla="*/ 0 w 1797"/>
                              <a:gd name="T69" fmla="*/ 0 h 1713"/>
                              <a:gd name="T70" fmla="*/ 0 w 1797"/>
                              <a:gd name="T71" fmla="*/ 0 h 1713"/>
                              <a:gd name="T72" fmla="*/ 0 w 1797"/>
                              <a:gd name="T73" fmla="*/ 0 h 1713"/>
                              <a:gd name="T74" fmla="*/ 0 w 1797"/>
                              <a:gd name="T75" fmla="*/ 0 h 1713"/>
                              <a:gd name="T76" fmla="*/ 0 w 1797"/>
                              <a:gd name="T77" fmla="*/ 0 h 1713"/>
                              <a:gd name="T78" fmla="*/ 0 w 1797"/>
                              <a:gd name="T79" fmla="*/ 0 h 1713"/>
                              <a:gd name="T80" fmla="*/ 0 w 1797"/>
                              <a:gd name="T81" fmla="*/ 0 h 1713"/>
                              <a:gd name="T82" fmla="*/ 0 w 1797"/>
                              <a:gd name="T83" fmla="*/ 0 h 1713"/>
                              <a:gd name="T84" fmla="*/ 0 w 1797"/>
                              <a:gd name="T85" fmla="*/ 0 h 1713"/>
                              <a:gd name="T86" fmla="*/ 0 w 1797"/>
                              <a:gd name="T87" fmla="*/ 0 h 1713"/>
                              <a:gd name="T88" fmla="*/ 0 w 1797"/>
                              <a:gd name="T89" fmla="*/ 0 h 1713"/>
                              <a:gd name="T90" fmla="*/ 0 w 1797"/>
                              <a:gd name="T91" fmla="*/ 0 h 1713"/>
                              <a:gd name="T92" fmla="*/ 0 w 1797"/>
                              <a:gd name="T93" fmla="*/ 0 h 1713"/>
                              <a:gd name="T94" fmla="*/ 0 w 1797"/>
                              <a:gd name="T95" fmla="*/ 0 h 1713"/>
                              <a:gd name="T96" fmla="*/ 0 w 1797"/>
                              <a:gd name="T97" fmla="*/ 0 h 1713"/>
                              <a:gd name="T98" fmla="*/ 0 w 1797"/>
                              <a:gd name="T99" fmla="*/ 0 h 1713"/>
                              <a:gd name="T100" fmla="*/ 0 w 1797"/>
                              <a:gd name="T101" fmla="*/ 0 h 1713"/>
                              <a:gd name="T102" fmla="*/ 0 w 1797"/>
                              <a:gd name="T103" fmla="*/ 0 h 171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97"/>
                              <a:gd name="T157" fmla="*/ 0 h 1713"/>
                              <a:gd name="T158" fmla="*/ 1797 w 1797"/>
                              <a:gd name="T159" fmla="*/ 1713 h 171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97" h="1713">
                                <a:moveTo>
                                  <a:pt x="721" y="1713"/>
                                </a:moveTo>
                                <a:cubicBezTo>
                                  <a:pt x="717" y="1706"/>
                                  <a:pt x="714" y="1703"/>
                                  <a:pt x="714" y="1700"/>
                                </a:cubicBezTo>
                                <a:cubicBezTo>
                                  <a:pt x="740" y="1635"/>
                                  <a:pt x="763" y="1639"/>
                                  <a:pt x="801" y="1600"/>
                                </a:cubicBezTo>
                                <a:cubicBezTo>
                                  <a:pt x="811" y="1578"/>
                                  <a:pt x="821" y="1558"/>
                                  <a:pt x="833" y="1539"/>
                                </a:cubicBezTo>
                                <a:cubicBezTo>
                                  <a:pt x="834" y="1523"/>
                                  <a:pt x="834" y="1506"/>
                                  <a:pt x="834" y="1490"/>
                                </a:cubicBezTo>
                                <a:cubicBezTo>
                                  <a:pt x="811" y="1476"/>
                                  <a:pt x="789" y="1463"/>
                                  <a:pt x="770" y="1449"/>
                                </a:cubicBezTo>
                                <a:cubicBezTo>
                                  <a:pt x="742" y="1340"/>
                                  <a:pt x="800" y="1309"/>
                                  <a:pt x="854" y="1248"/>
                                </a:cubicBezTo>
                                <a:cubicBezTo>
                                  <a:pt x="896" y="1184"/>
                                  <a:pt x="887" y="1111"/>
                                  <a:pt x="887" y="1056"/>
                                </a:cubicBezTo>
                                <a:cubicBezTo>
                                  <a:pt x="846" y="1012"/>
                                  <a:pt x="808" y="969"/>
                                  <a:pt x="770" y="925"/>
                                </a:cubicBezTo>
                                <a:cubicBezTo>
                                  <a:pt x="751" y="921"/>
                                  <a:pt x="735" y="918"/>
                                  <a:pt x="719" y="917"/>
                                </a:cubicBezTo>
                                <a:cubicBezTo>
                                  <a:pt x="684" y="923"/>
                                  <a:pt x="649" y="928"/>
                                  <a:pt x="613" y="934"/>
                                </a:cubicBezTo>
                                <a:cubicBezTo>
                                  <a:pt x="552" y="982"/>
                                  <a:pt x="510" y="1043"/>
                                  <a:pt x="456" y="1104"/>
                                </a:cubicBezTo>
                                <a:cubicBezTo>
                                  <a:pt x="417" y="1165"/>
                                  <a:pt x="385" y="1230"/>
                                  <a:pt x="337" y="1278"/>
                                </a:cubicBezTo>
                                <a:cubicBezTo>
                                  <a:pt x="254" y="1217"/>
                                  <a:pt x="168" y="1162"/>
                                  <a:pt x="114" y="1108"/>
                                </a:cubicBezTo>
                                <a:cubicBezTo>
                                  <a:pt x="50" y="1100"/>
                                  <a:pt x="21" y="1070"/>
                                  <a:pt x="6" y="1053"/>
                                </a:cubicBezTo>
                                <a:cubicBezTo>
                                  <a:pt x="6" y="984"/>
                                  <a:pt x="0" y="978"/>
                                  <a:pt x="57" y="966"/>
                                </a:cubicBezTo>
                                <a:cubicBezTo>
                                  <a:pt x="80" y="937"/>
                                  <a:pt x="102" y="908"/>
                                  <a:pt x="128" y="883"/>
                                </a:cubicBezTo>
                                <a:cubicBezTo>
                                  <a:pt x="125" y="827"/>
                                  <a:pt x="122" y="771"/>
                                  <a:pt x="119" y="719"/>
                                </a:cubicBezTo>
                                <a:cubicBezTo>
                                  <a:pt x="113" y="715"/>
                                  <a:pt x="110" y="712"/>
                                  <a:pt x="107" y="712"/>
                                </a:cubicBezTo>
                                <a:cubicBezTo>
                                  <a:pt x="100" y="702"/>
                                  <a:pt x="94" y="692"/>
                                  <a:pt x="91" y="682"/>
                                </a:cubicBezTo>
                                <a:cubicBezTo>
                                  <a:pt x="81" y="659"/>
                                  <a:pt x="72" y="636"/>
                                  <a:pt x="66" y="616"/>
                                </a:cubicBezTo>
                                <a:cubicBezTo>
                                  <a:pt x="66" y="570"/>
                                  <a:pt x="63" y="534"/>
                                  <a:pt x="89" y="508"/>
                                </a:cubicBezTo>
                                <a:cubicBezTo>
                                  <a:pt x="124" y="519"/>
                                  <a:pt x="136" y="542"/>
                                  <a:pt x="155" y="602"/>
                                </a:cubicBezTo>
                                <a:cubicBezTo>
                                  <a:pt x="197" y="642"/>
                                  <a:pt x="212" y="688"/>
                                  <a:pt x="308" y="668"/>
                                </a:cubicBezTo>
                                <a:cubicBezTo>
                                  <a:pt x="324" y="649"/>
                                  <a:pt x="344" y="629"/>
                                  <a:pt x="363" y="613"/>
                                </a:cubicBezTo>
                                <a:cubicBezTo>
                                  <a:pt x="459" y="554"/>
                                  <a:pt x="575" y="449"/>
                                  <a:pt x="668" y="385"/>
                                </a:cubicBezTo>
                                <a:cubicBezTo>
                                  <a:pt x="703" y="344"/>
                                  <a:pt x="735" y="282"/>
                                  <a:pt x="752" y="247"/>
                                </a:cubicBezTo>
                                <a:cubicBezTo>
                                  <a:pt x="835" y="223"/>
                                  <a:pt x="867" y="187"/>
                                  <a:pt x="956" y="258"/>
                                </a:cubicBezTo>
                                <a:cubicBezTo>
                                  <a:pt x="975" y="259"/>
                                  <a:pt x="998" y="259"/>
                                  <a:pt x="1020" y="260"/>
                                </a:cubicBezTo>
                                <a:cubicBezTo>
                                  <a:pt x="1036" y="241"/>
                                  <a:pt x="1052" y="222"/>
                                  <a:pt x="1068" y="202"/>
                                </a:cubicBezTo>
                                <a:cubicBezTo>
                                  <a:pt x="1069" y="150"/>
                                  <a:pt x="1069" y="98"/>
                                  <a:pt x="1069" y="48"/>
                                </a:cubicBezTo>
                                <a:cubicBezTo>
                                  <a:pt x="1072" y="32"/>
                                  <a:pt x="1079" y="16"/>
                                  <a:pt x="1085" y="0"/>
                                </a:cubicBezTo>
                                <a:cubicBezTo>
                                  <a:pt x="1121" y="1"/>
                                  <a:pt x="1168" y="28"/>
                                  <a:pt x="1213" y="98"/>
                                </a:cubicBezTo>
                                <a:cubicBezTo>
                                  <a:pt x="1241" y="122"/>
                                  <a:pt x="1254" y="151"/>
                                  <a:pt x="1324" y="153"/>
                                </a:cubicBezTo>
                                <a:cubicBezTo>
                                  <a:pt x="1340" y="137"/>
                                  <a:pt x="1347" y="98"/>
                                  <a:pt x="1347" y="88"/>
                                </a:cubicBezTo>
                                <a:cubicBezTo>
                                  <a:pt x="1357" y="75"/>
                                  <a:pt x="1366" y="66"/>
                                  <a:pt x="1376" y="56"/>
                                </a:cubicBezTo>
                                <a:cubicBezTo>
                                  <a:pt x="1382" y="63"/>
                                  <a:pt x="1392" y="70"/>
                                  <a:pt x="1401" y="80"/>
                                </a:cubicBezTo>
                                <a:cubicBezTo>
                                  <a:pt x="1401" y="119"/>
                                  <a:pt x="1404" y="158"/>
                                  <a:pt x="1407" y="201"/>
                                </a:cubicBezTo>
                                <a:cubicBezTo>
                                  <a:pt x="1458" y="255"/>
                                  <a:pt x="1499" y="325"/>
                                  <a:pt x="1578" y="408"/>
                                </a:cubicBezTo>
                                <a:cubicBezTo>
                                  <a:pt x="1578" y="461"/>
                                  <a:pt x="1578" y="513"/>
                                  <a:pt x="1577" y="566"/>
                                </a:cubicBezTo>
                                <a:cubicBezTo>
                                  <a:pt x="1590" y="582"/>
                                  <a:pt x="1603" y="599"/>
                                  <a:pt x="1618" y="619"/>
                                </a:cubicBezTo>
                                <a:cubicBezTo>
                                  <a:pt x="1650" y="646"/>
                                  <a:pt x="1685" y="673"/>
                                  <a:pt x="1720" y="700"/>
                                </a:cubicBezTo>
                                <a:cubicBezTo>
                                  <a:pt x="1746" y="717"/>
                                  <a:pt x="1771" y="734"/>
                                  <a:pt x="1797" y="751"/>
                                </a:cubicBezTo>
                                <a:cubicBezTo>
                                  <a:pt x="1796" y="787"/>
                                  <a:pt x="1610" y="907"/>
                                  <a:pt x="1588" y="919"/>
                                </a:cubicBezTo>
                                <a:cubicBezTo>
                                  <a:pt x="1569" y="935"/>
                                  <a:pt x="1549" y="954"/>
                                  <a:pt x="1530" y="974"/>
                                </a:cubicBezTo>
                                <a:cubicBezTo>
                                  <a:pt x="1498" y="1009"/>
                                  <a:pt x="1466" y="1044"/>
                                  <a:pt x="1437" y="1083"/>
                                </a:cubicBezTo>
                                <a:cubicBezTo>
                                  <a:pt x="1424" y="1118"/>
                                  <a:pt x="1433" y="1155"/>
                                  <a:pt x="1411" y="1203"/>
                                </a:cubicBezTo>
                                <a:cubicBezTo>
                                  <a:pt x="1379" y="1215"/>
                                  <a:pt x="1346" y="1228"/>
                                  <a:pt x="1318" y="1243"/>
                                </a:cubicBezTo>
                                <a:cubicBezTo>
                                  <a:pt x="1142" y="1275"/>
                                  <a:pt x="1049" y="1341"/>
                                  <a:pt x="946" y="1480"/>
                                </a:cubicBezTo>
                                <a:cubicBezTo>
                                  <a:pt x="936" y="1496"/>
                                  <a:pt x="929" y="1512"/>
                                  <a:pt x="923" y="1531"/>
                                </a:cubicBezTo>
                                <a:cubicBezTo>
                                  <a:pt x="907" y="1580"/>
                                  <a:pt x="894" y="1632"/>
                                  <a:pt x="881" y="1684"/>
                                </a:cubicBezTo>
                                <a:cubicBezTo>
                                  <a:pt x="813" y="1705"/>
                                  <a:pt x="769" y="1711"/>
                                  <a:pt x="721" y="1713"/>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86" name="Freeform 33"/>
                          <p:cNvSpPr/>
                          <p:nvPr/>
                        </p:nvSpPr>
                        <p:spPr bwMode="auto">
                          <a:xfrm>
                            <a:off x="3731" y="537"/>
                            <a:ext cx="861" cy="597"/>
                          </a:xfrm>
                          <a:custGeom>
                            <a:avLst/>
                            <a:gdLst>
                              <a:gd name="T0" fmla="*/ 0 w 3386"/>
                              <a:gd name="T1" fmla="*/ 0 h 3170"/>
                              <a:gd name="T2" fmla="*/ 0 w 3386"/>
                              <a:gd name="T3" fmla="*/ 0 h 3170"/>
                              <a:gd name="T4" fmla="*/ 0 w 3386"/>
                              <a:gd name="T5" fmla="*/ 0 h 3170"/>
                              <a:gd name="T6" fmla="*/ 0 w 3386"/>
                              <a:gd name="T7" fmla="*/ 0 h 3170"/>
                              <a:gd name="T8" fmla="*/ 0 w 3386"/>
                              <a:gd name="T9" fmla="*/ 0 h 3170"/>
                              <a:gd name="T10" fmla="*/ 0 w 3386"/>
                              <a:gd name="T11" fmla="*/ 0 h 3170"/>
                              <a:gd name="T12" fmla="*/ 0 w 3386"/>
                              <a:gd name="T13" fmla="*/ 0 h 3170"/>
                              <a:gd name="T14" fmla="*/ 0 w 3386"/>
                              <a:gd name="T15" fmla="*/ 0 h 3170"/>
                              <a:gd name="T16" fmla="*/ 0 w 3386"/>
                              <a:gd name="T17" fmla="*/ 0 h 3170"/>
                              <a:gd name="T18" fmla="*/ 0 w 3386"/>
                              <a:gd name="T19" fmla="*/ 0 h 3170"/>
                              <a:gd name="T20" fmla="*/ 0 w 3386"/>
                              <a:gd name="T21" fmla="*/ 0 h 3170"/>
                              <a:gd name="T22" fmla="*/ 0 w 3386"/>
                              <a:gd name="T23" fmla="*/ 0 h 3170"/>
                              <a:gd name="T24" fmla="*/ 0 w 3386"/>
                              <a:gd name="T25" fmla="*/ 0 h 3170"/>
                              <a:gd name="T26" fmla="*/ 0 w 3386"/>
                              <a:gd name="T27" fmla="*/ 0 h 3170"/>
                              <a:gd name="T28" fmla="*/ 0 w 3386"/>
                              <a:gd name="T29" fmla="*/ 0 h 3170"/>
                              <a:gd name="T30" fmla="*/ 0 w 3386"/>
                              <a:gd name="T31" fmla="*/ 0 h 3170"/>
                              <a:gd name="T32" fmla="*/ 0 w 3386"/>
                              <a:gd name="T33" fmla="*/ 0 h 3170"/>
                              <a:gd name="T34" fmla="*/ 0 w 3386"/>
                              <a:gd name="T35" fmla="*/ 0 h 3170"/>
                              <a:gd name="T36" fmla="*/ 0 w 3386"/>
                              <a:gd name="T37" fmla="*/ 0 h 3170"/>
                              <a:gd name="T38" fmla="*/ 0 w 3386"/>
                              <a:gd name="T39" fmla="*/ 0 h 3170"/>
                              <a:gd name="T40" fmla="*/ 0 w 3386"/>
                              <a:gd name="T41" fmla="*/ 0 h 3170"/>
                              <a:gd name="T42" fmla="*/ 0 w 3386"/>
                              <a:gd name="T43" fmla="*/ 0 h 3170"/>
                              <a:gd name="T44" fmla="*/ 0 w 3386"/>
                              <a:gd name="T45" fmla="*/ 0 h 3170"/>
                              <a:gd name="T46" fmla="*/ 0 w 3386"/>
                              <a:gd name="T47" fmla="*/ 0 h 3170"/>
                              <a:gd name="T48" fmla="*/ 0 w 3386"/>
                              <a:gd name="T49" fmla="*/ 0 h 3170"/>
                              <a:gd name="T50" fmla="*/ 0 w 3386"/>
                              <a:gd name="T51" fmla="*/ 0 h 3170"/>
                              <a:gd name="T52" fmla="*/ 0 w 3386"/>
                              <a:gd name="T53" fmla="*/ 0 h 3170"/>
                              <a:gd name="T54" fmla="*/ 0 w 3386"/>
                              <a:gd name="T55" fmla="*/ 0 h 3170"/>
                              <a:gd name="T56" fmla="*/ 0 w 3386"/>
                              <a:gd name="T57" fmla="*/ 0 h 3170"/>
                              <a:gd name="T58" fmla="*/ 0 w 3386"/>
                              <a:gd name="T59" fmla="*/ 0 h 3170"/>
                              <a:gd name="T60" fmla="*/ 0 w 3386"/>
                              <a:gd name="T61" fmla="*/ 0 h 3170"/>
                              <a:gd name="T62" fmla="*/ 0 w 3386"/>
                              <a:gd name="T63" fmla="*/ 0 h 3170"/>
                              <a:gd name="T64" fmla="*/ 0 w 3386"/>
                              <a:gd name="T65" fmla="*/ 0 h 3170"/>
                              <a:gd name="T66" fmla="*/ 0 w 3386"/>
                              <a:gd name="T67" fmla="*/ 0 h 3170"/>
                              <a:gd name="T68" fmla="*/ 0 w 3386"/>
                              <a:gd name="T69" fmla="*/ 0 h 3170"/>
                              <a:gd name="T70" fmla="*/ 0 w 3386"/>
                              <a:gd name="T71" fmla="*/ 0 h 3170"/>
                              <a:gd name="T72" fmla="*/ 0 w 3386"/>
                              <a:gd name="T73" fmla="*/ 0 h 3170"/>
                              <a:gd name="T74" fmla="*/ 0 w 3386"/>
                              <a:gd name="T75" fmla="*/ 0 h 3170"/>
                              <a:gd name="T76" fmla="*/ 0 w 3386"/>
                              <a:gd name="T77" fmla="*/ 0 h 3170"/>
                              <a:gd name="T78" fmla="*/ 0 w 3386"/>
                              <a:gd name="T79" fmla="*/ 0 h 3170"/>
                              <a:gd name="T80" fmla="*/ 0 w 3386"/>
                              <a:gd name="T81" fmla="*/ 0 h 3170"/>
                              <a:gd name="T82" fmla="*/ 0 w 3386"/>
                              <a:gd name="T83" fmla="*/ 0 h 3170"/>
                              <a:gd name="T84" fmla="*/ 0 w 3386"/>
                              <a:gd name="T85" fmla="*/ 0 h 3170"/>
                              <a:gd name="T86" fmla="*/ 0 w 3386"/>
                              <a:gd name="T87" fmla="*/ 0 h 3170"/>
                              <a:gd name="T88" fmla="*/ 0 w 3386"/>
                              <a:gd name="T89" fmla="*/ 0 h 3170"/>
                              <a:gd name="T90" fmla="*/ 0 w 3386"/>
                              <a:gd name="T91" fmla="*/ 0 h 3170"/>
                              <a:gd name="T92" fmla="*/ 0 w 3386"/>
                              <a:gd name="T93" fmla="*/ 0 h 3170"/>
                              <a:gd name="T94" fmla="*/ 0 w 3386"/>
                              <a:gd name="T95" fmla="*/ 0 h 3170"/>
                              <a:gd name="T96" fmla="*/ 0 w 3386"/>
                              <a:gd name="T97" fmla="*/ 0 h 317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6"/>
                              <a:gd name="T148" fmla="*/ 0 h 3170"/>
                              <a:gd name="T149" fmla="*/ 3386 w 3386"/>
                              <a:gd name="T150" fmla="*/ 3170 h 317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6" h="3170">
                                <a:moveTo>
                                  <a:pt x="2456" y="3170"/>
                                </a:moveTo>
                                <a:cubicBezTo>
                                  <a:pt x="2415" y="3127"/>
                                  <a:pt x="2374" y="3086"/>
                                  <a:pt x="2335" y="3046"/>
                                </a:cubicBezTo>
                                <a:cubicBezTo>
                                  <a:pt x="2285" y="2937"/>
                                  <a:pt x="2256" y="2887"/>
                                  <a:pt x="2167" y="2898"/>
                                </a:cubicBezTo>
                                <a:cubicBezTo>
                                  <a:pt x="2148" y="2940"/>
                                  <a:pt x="2128" y="2982"/>
                                  <a:pt x="2109" y="3024"/>
                                </a:cubicBezTo>
                                <a:cubicBezTo>
                                  <a:pt x="2058" y="3023"/>
                                  <a:pt x="1998" y="2900"/>
                                  <a:pt x="1994" y="2887"/>
                                </a:cubicBezTo>
                                <a:cubicBezTo>
                                  <a:pt x="1975" y="2886"/>
                                  <a:pt x="1972" y="2857"/>
                                  <a:pt x="1966" y="2847"/>
                                </a:cubicBezTo>
                                <a:cubicBezTo>
                                  <a:pt x="1944" y="2840"/>
                                  <a:pt x="1921" y="2833"/>
                                  <a:pt x="1899" y="2829"/>
                                </a:cubicBezTo>
                                <a:cubicBezTo>
                                  <a:pt x="1836" y="2722"/>
                                  <a:pt x="1800" y="2735"/>
                                  <a:pt x="1727" y="2726"/>
                                </a:cubicBezTo>
                                <a:cubicBezTo>
                                  <a:pt x="1724" y="2729"/>
                                  <a:pt x="1721" y="2736"/>
                                  <a:pt x="1717" y="2742"/>
                                </a:cubicBezTo>
                                <a:cubicBezTo>
                                  <a:pt x="1586" y="2805"/>
                                  <a:pt x="1612" y="2677"/>
                                  <a:pt x="1616" y="2612"/>
                                </a:cubicBezTo>
                                <a:cubicBezTo>
                                  <a:pt x="1575" y="2568"/>
                                  <a:pt x="1562" y="2575"/>
                                  <a:pt x="1530" y="2574"/>
                                </a:cubicBezTo>
                                <a:cubicBezTo>
                                  <a:pt x="1511" y="2593"/>
                                  <a:pt x="1491" y="2615"/>
                                  <a:pt x="1472" y="2638"/>
                                </a:cubicBezTo>
                                <a:cubicBezTo>
                                  <a:pt x="1459" y="2644"/>
                                  <a:pt x="1446" y="2650"/>
                                  <a:pt x="1434" y="2660"/>
                                </a:cubicBezTo>
                                <a:cubicBezTo>
                                  <a:pt x="1392" y="2718"/>
                                  <a:pt x="1273" y="2734"/>
                                  <a:pt x="1219" y="2740"/>
                                </a:cubicBezTo>
                                <a:cubicBezTo>
                                  <a:pt x="1104" y="2688"/>
                                  <a:pt x="1069" y="2654"/>
                                  <a:pt x="1051" y="2565"/>
                                </a:cubicBezTo>
                                <a:cubicBezTo>
                                  <a:pt x="987" y="2465"/>
                                  <a:pt x="1000" y="2495"/>
                                  <a:pt x="917" y="2483"/>
                                </a:cubicBezTo>
                                <a:cubicBezTo>
                                  <a:pt x="914" y="2483"/>
                                  <a:pt x="911" y="2486"/>
                                  <a:pt x="907" y="2489"/>
                                </a:cubicBezTo>
                                <a:cubicBezTo>
                                  <a:pt x="872" y="2472"/>
                                  <a:pt x="863" y="2449"/>
                                  <a:pt x="863" y="2426"/>
                                </a:cubicBezTo>
                                <a:cubicBezTo>
                                  <a:pt x="892" y="2410"/>
                                  <a:pt x="933" y="2415"/>
                                  <a:pt x="975" y="2383"/>
                                </a:cubicBezTo>
                                <a:cubicBezTo>
                                  <a:pt x="975" y="2331"/>
                                  <a:pt x="966" y="2301"/>
                                  <a:pt x="960" y="2275"/>
                                </a:cubicBezTo>
                                <a:cubicBezTo>
                                  <a:pt x="950" y="2258"/>
                                  <a:pt x="941" y="2245"/>
                                  <a:pt x="934" y="2231"/>
                                </a:cubicBezTo>
                                <a:cubicBezTo>
                                  <a:pt x="861" y="2230"/>
                                  <a:pt x="867" y="2240"/>
                                  <a:pt x="835" y="2304"/>
                                </a:cubicBezTo>
                                <a:cubicBezTo>
                                  <a:pt x="774" y="2303"/>
                                  <a:pt x="739" y="2253"/>
                                  <a:pt x="704" y="2239"/>
                                </a:cubicBezTo>
                                <a:cubicBezTo>
                                  <a:pt x="692" y="2186"/>
                                  <a:pt x="685" y="2189"/>
                                  <a:pt x="663" y="2159"/>
                                </a:cubicBezTo>
                                <a:cubicBezTo>
                                  <a:pt x="660" y="2133"/>
                                  <a:pt x="660" y="2107"/>
                                  <a:pt x="661" y="2080"/>
                                </a:cubicBezTo>
                                <a:cubicBezTo>
                                  <a:pt x="722" y="2036"/>
                                  <a:pt x="750" y="1994"/>
                                  <a:pt x="786" y="1939"/>
                                </a:cubicBezTo>
                                <a:cubicBezTo>
                                  <a:pt x="799" y="1828"/>
                                  <a:pt x="883" y="1781"/>
                                  <a:pt x="915" y="1697"/>
                                </a:cubicBezTo>
                                <a:cubicBezTo>
                                  <a:pt x="915" y="1674"/>
                                  <a:pt x="915" y="1655"/>
                                  <a:pt x="919" y="1635"/>
                                </a:cubicBezTo>
                                <a:cubicBezTo>
                                  <a:pt x="941" y="1636"/>
                                  <a:pt x="951" y="1655"/>
                                  <a:pt x="957" y="1672"/>
                                </a:cubicBezTo>
                                <a:cubicBezTo>
                                  <a:pt x="957" y="1711"/>
                                  <a:pt x="928" y="1773"/>
                                  <a:pt x="998" y="1811"/>
                                </a:cubicBezTo>
                                <a:cubicBezTo>
                                  <a:pt x="1030" y="1811"/>
                                  <a:pt x="1074" y="1819"/>
                                  <a:pt x="1110" y="1784"/>
                                </a:cubicBezTo>
                                <a:cubicBezTo>
                                  <a:pt x="1110" y="1712"/>
                                  <a:pt x="1120" y="1614"/>
                                  <a:pt x="1108" y="1568"/>
                                </a:cubicBezTo>
                                <a:cubicBezTo>
                                  <a:pt x="1025" y="1481"/>
                                  <a:pt x="1054" y="1432"/>
                                  <a:pt x="1093" y="1364"/>
                                </a:cubicBezTo>
                                <a:cubicBezTo>
                                  <a:pt x="1093" y="1289"/>
                                  <a:pt x="1052" y="1200"/>
                                  <a:pt x="1033" y="1189"/>
                                </a:cubicBezTo>
                                <a:cubicBezTo>
                                  <a:pt x="1030" y="1163"/>
                                  <a:pt x="1027" y="1137"/>
                                  <a:pt x="1024" y="1110"/>
                                </a:cubicBezTo>
                                <a:cubicBezTo>
                                  <a:pt x="1037" y="1081"/>
                                  <a:pt x="1050" y="1052"/>
                                  <a:pt x="1063" y="1026"/>
                                </a:cubicBezTo>
                                <a:cubicBezTo>
                                  <a:pt x="1063" y="967"/>
                                  <a:pt x="1089" y="922"/>
                                  <a:pt x="1105" y="867"/>
                                </a:cubicBezTo>
                                <a:cubicBezTo>
                                  <a:pt x="1106" y="739"/>
                                  <a:pt x="1040" y="561"/>
                                  <a:pt x="957" y="516"/>
                                </a:cubicBezTo>
                                <a:cubicBezTo>
                                  <a:pt x="877" y="514"/>
                                  <a:pt x="839" y="516"/>
                                  <a:pt x="797" y="558"/>
                                </a:cubicBezTo>
                                <a:cubicBezTo>
                                  <a:pt x="749" y="642"/>
                                  <a:pt x="746" y="652"/>
                                  <a:pt x="659" y="669"/>
                                </a:cubicBezTo>
                                <a:cubicBezTo>
                                  <a:pt x="579" y="667"/>
                                  <a:pt x="522" y="698"/>
                                  <a:pt x="461" y="707"/>
                                </a:cubicBezTo>
                                <a:cubicBezTo>
                                  <a:pt x="391" y="669"/>
                                  <a:pt x="401" y="620"/>
                                  <a:pt x="388" y="584"/>
                                </a:cubicBezTo>
                                <a:cubicBezTo>
                                  <a:pt x="376" y="492"/>
                                  <a:pt x="348" y="442"/>
                                  <a:pt x="313" y="405"/>
                                </a:cubicBezTo>
                                <a:cubicBezTo>
                                  <a:pt x="160" y="336"/>
                                  <a:pt x="134" y="351"/>
                                  <a:pt x="133" y="492"/>
                                </a:cubicBezTo>
                                <a:cubicBezTo>
                                  <a:pt x="89" y="455"/>
                                  <a:pt x="44" y="421"/>
                                  <a:pt x="3" y="387"/>
                                </a:cubicBezTo>
                                <a:cubicBezTo>
                                  <a:pt x="0" y="381"/>
                                  <a:pt x="0" y="374"/>
                                  <a:pt x="0" y="368"/>
                                </a:cubicBezTo>
                                <a:cubicBezTo>
                                  <a:pt x="19" y="345"/>
                                  <a:pt x="38" y="323"/>
                                  <a:pt x="61" y="300"/>
                                </a:cubicBezTo>
                                <a:cubicBezTo>
                                  <a:pt x="64" y="261"/>
                                  <a:pt x="71" y="222"/>
                                  <a:pt x="77" y="186"/>
                                </a:cubicBezTo>
                                <a:cubicBezTo>
                                  <a:pt x="62" y="173"/>
                                  <a:pt x="46" y="159"/>
                                  <a:pt x="33" y="146"/>
                                </a:cubicBezTo>
                                <a:cubicBezTo>
                                  <a:pt x="97" y="108"/>
                                  <a:pt x="161" y="74"/>
                                  <a:pt x="225" y="39"/>
                                </a:cubicBezTo>
                                <a:cubicBezTo>
                                  <a:pt x="293" y="15"/>
                                  <a:pt x="341" y="0"/>
                                  <a:pt x="439" y="22"/>
                                </a:cubicBezTo>
                                <a:cubicBezTo>
                                  <a:pt x="490" y="62"/>
                                  <a:pt x="535" y="73"/>
                                  <a:pt x="624" y="82"/>
                                </a:cubicBezTo>
                                <a:cubicBezTo>
                                  <a:pt x="714" y="58"/>
                                  <a:pt x="752" y="56"/>
                                  <a:pt x="861" y="108"/>
                                </a:cubicBezTo>
                                <a:cubicBezTo>
                                  <a:pt x="940" y="201"/>
                                  <a:pt x="1029" y="331"/>
                                  <a:pt x="1137" y="455"/>
                                </a:cubicBezTo>
                                <a:cubicBezTo>
                                  <a:pt x="1155" y="505"/>
                                  <a:pt x="1174" y="554"/>
                                  <a:pt x="1196" y="607"/>
                                </a:cubicBezTo>
                                <a:cubicBezTo>
                                  <a:pt x="1238" y="648"/>
                                  <a:pt x="1279" y="688"/>
                                  <a:pt x="1324" y="728"/>
                                </a:cubicBezTo>
                                <a:cubicBezTo>
                                  <a:pt x="1374" y="795"/>
                                  <a:pt x="1384" y="799"/>
                                  <a:pt x="1393" y="907"/>
                                </a:cubicBezTo>
                                <a:cubicBezTo>
                                  <a:pt x="1405" y="927"/>
                                  <a:pt x="1450" y="954"/>
                                  <a:pt x="1494" y="991"/>
                                </a:cubicBezTo>
                                <a:cubicBezTo>
                                  <a:pt x="1498" y="998"/>
                                  <a:pt x="1504" y="1008"/>
                                  <a:pt x="1510" y="1018"/>
                                </a:cubicBezTo>
                                <a:cubicBezTo>
                                  <a:pt x="1510" y="1054"/>
                                  <a:pt x="1510" y="1077"/>
                                  <a:pt x="1532" y="1146"/>
                                </a:cubicBezTo>
                                <a:cubicBezTo>
                                  <a:pt x="1551" y="1160"/>
                                  <a:pt x="1669" y="1166"/>
                                  <a:pt x="1730" y="1148"/>
                                </a:cubicBezTo>
                                <a:cubicBezTo>
                                  <a:pt x="1781" y="1149"/>
                                  <a:pt x="1791" y="1143"/>
                                  <a:pt x="1867" y="1191"/>
                                </a:cubicBezTo>
                                <a:cubicBezTo>
                                  <a:pt x="1889" y="1191"/>
                                  <a:pt x="1912" y="1192"/>
                                  <a:pt x="1937" y="1192"/>
                                </a:cubicBezTo>
                                <a:cubicBezTo>
                                  <a:pt x="1960" y="1170"/>
                                  <a:pt x="1957" y="1170"/>
                                  <a:pt x="2014" y="1171"/>
                                </a:cubicBezTo>
                                <a:cubicBezTo>
                                  <a:pt x="2056" y="1209"/>
                                  <a:pt x="2097" y="1249"/>
                                  <a:pt x="2138" y="1289"/>
                                </a:cubicBezTo>
                                <a:cubicBezTo>
                                  <a:pt x="2180" y="1290"/>
                                  <a:pt x="2240" y="1285"/>
                                  <a:pt x="2288" y="1336"/>
                                </a:cubicBezTo>
                                <a:cubicBezTo>
                                  <a:pt x="2304" y="1375"/>
                                  <a:pt x="2319" y="1415"/>
                                  <a:pt x="2338" y="1455"/>
                                </a:cubicBezTo>
                                <a:cubicBezTo>
                                  <a:pt x="2354" y="1530"/>
                                  <a:pt x="2423" y="1729"/>
                                  <a:pt x="2567" y="1644"/>
                                </a:cubicBezTo>
                                <a:cubicBezTo>
                                  <a:pt x="2628" y="1636"/>
                                  <a:pt x="2695" y="1614"/>
                                  <a:pt x="2772" y="1590"/>
                                </a:cubicBezTo>
                                <a:cubicBezTo>
                                  <a:pt x="2785" y="1577"/>
                                  <a:pt x="2801" y="1565"/>
                                  <a:pt x="2817" y="1555"/>
                                </a:cubicBezTo>
                                <a:cubicBezTo>
                                  <a:pt x="2875" y="1452"/>
                                  <a:pt x="2920" y="1410"/>
                                  <a:pt x="3010" y="1337"/>
                                </a:cubicBezTo>
                                <a:cubicBezTo>
                                  <a:pt x="3036" y="1309"/>
                                  <a:pt x="3062" y="1280"/>
                                  <a:pt x="3087" y="1254"/>
                                </a:cubicBezTo>
                                <a:cubicBezTo>
                                  <a:pt x="3135" y="1213"/>
                                  <a:pt x="3184" y="1172"/>
                                  <a:pt x="3235" y="1130"/>
                                </a:cubicBezTo>
                                <a:cubicBezTo>
                                  <a:pt x="3312" y="1145"/>
                                  <a:pt x="3315" y="1132"/>
                                  <a:pt x="3292" y="1236"/>
                                </a:cubicBezTo>
                                <a:cubicBezTo>
                                  <a:pt x="3292" y="1279"/>
                                  <a:pt x="3291" y="1325"/>
                                  <a:pt x="3291" y="1371"/>
                                </a:cubicBezTo>
                                <a:cubicBezTo>
                                  <a:pt x="3313" y="1397"/>
                                  <a:pt x="3371" y="1438"/>
                                  <a:pt x="3386" y="1511"/>
                                </a:cubicBezTo>
                                <a:cubicBezTo>
                                  <a:pt x="3383" y="1553"/>
                                  <a:pt x="3379" y="1596"/>
                                  <a:pt x="3376" y="1641"/>
                                </a:cubicBezTo>
                                <a:cubicBezTo>
                                  <a:pt x="3363" y="1667"/>
                                  <a:pt x="3353" y="1693"/>
                                  <a:pt x="3343" y="1722"/>
                                </a:cubicBezTo>
                                <a:cubicBezTo>
                                  <a:pt x="3308" y="1758"/>
                                  <a:pt x="3314" y="1830"/>
                                  <a:pt x="3329" y="1905"/>
                                </a:cubicBezTo>
                                <a:cubicBezTo>
                                  <a:pt x="3326" y="1974"/>
                                  <a:pt x="3325" y="2043"/>
                                  <a:pt x="3325" y="2112"/>
                                </a:cubicBezTo>
                                <a:cubicBezTo>
                                  <a:pt x="3315" y="2151"/>
                                  <a:pt x="3305" y="2193"/>
                                  <a:pt x="3296" y="2235"/>
                                </a:cubicBezTo>
                                <a:cubicBezTo>
                                  <a:pt x="3295" y="2278"/>
                                  <a:pt x="3298" y="2324"/>
                                  <a:pt x="3301" y="2370"/>
                                </a:cubicBezTo>
                                <a:cubicBezTo>
                                  <a:pt x="3282" y="2389"/>
                                  <a:pt x="3266" y="2411"/>
                                  <a:pt x="3240" y="2424"/>
                                </a:cubicBezTo>
                                <a:cubicBezTo>
                                  <a:pt x="3215" y="2423"/>
                                  <a:pt x="3192" y="2426"/>
                                  <a:pt x="3170" y="2429"/>
                                </a:cubicBezTo>
                                <a:cubicBezTo>
                                  <a:pt x="3087" y="2400"/>
                                  <a:pt x="3055" y="2403"/>
                                  <a:pt x="3004" y="2398"/>
                                </a:cubicBezTo>
                                <a:cubicBezTo>
                                  <a:pt x="2975" y="2427"/>
                                  <a:pt x="2975" y="2453"/>
                                  <a:pt x="2952" y="2482"/>
                                </a:cubicBezTo>
                                <a:cubicBezTo>
                                  <a:pt x="2863" y="2503"/>
                                  <a:pt x="2850" y="2535"/>
                                  <a:pt x="2859" y="2630"/>
                                </a:cubicBezTo>
                                <a:cubicBezTo>
                                  <a:pt x="2874" y="2657"/>
                                  <a:pt x="2890" y="2684"/>
                                  <a:pt x="2909" y="2710"/>
                                </a:cubicBezTo>
                                <a:cubicBezTo>
                                  <a:pt x="2922" y="2789"/>
                                  <a:pt x="2959" y="2888"/>
                                  <a:pt x="3016" y="2995"/>
                                </a:cubicBezTo>
                                <a:cubicBezTo>
                                  <a:pt x="3026" y="3037"/>
                                  <a:pt x="3035" y="3080"/>
                                  <a:pt x="3044" y="3123"/>
                                </a:cubicBezTo>
                                <a:cubicBezTo>
                                  <a:pt x="2936" y="3120"/>
                                  <a:pt x="2875" y="3034"/>
                                  <a:pt x="2831" y="3009"/>
                                </a:cubicBezTo>
                                <a:cubicBezTo>
                                  <a:pt x="2831" y="2941"/>
                                  <a:pt x="2764" y="2923"/>
                                  <a:pt x="2742" y="2945"/>
                                </a:cubicBezTo>
                                <a:cubicBezTo>
                                  <a:pt x="2739" y="2951"/>
                                  <a:pt x="2739" y="2958"/>
                                  <a:pt x="2738" y="2968"/>
                                </a:cubicBezTo>
                                <a:cubicBezTo>
                                  <a:pt x="2668" y="2976"/>
                                  <a:pt x="2620" y="3014"/>
                                  <a:pt x="2566" y="3039"/>
                                </a:cubicBezTo>
                                <a:cubicBezTo>
                                  <a:pt x="2565" y="3058"/>
                                  <a:pt x="2565" y="3078"/>
                                  <a:pt x="2565" y="3098"/>
                                </a:cubicBezTo>
                                <a:cubicBezTo>
                                  <a:pt x="2568" y="3101"/>
                                  <a:pt x="2572" y="3104"/>
                                  <a:pt x="2575" y="3108"/>
                                </a:cubicBezTo>
                                <a:cubicBezTo>
                                  <a:pt x="2543" y="3123"/>
                                  <a:pt x="2533" y="3136"/>
                                  <a:pt x="2514" y="3155"/>
                                </a:cubicBezTo>
                                <a:cubicBezTo>
                                  <a:pt x="2495" y="3158"/>
                                  <a:pt x="2475" y="3164"/>
                                  <a:pt x="2456" y="3170"/>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grpSp>
                <p:grpSp>
                  <p:nvGrpSpPr>
                    <p:cNvPr id="82972" name="Group 46"/>
                    <p:cNvGrpSpPr/>
                    <p:nvPr/>
                  </p:nvGrpSpPr>
                  <p:grpSpPr bwMode="auto">
                    <a:xfrm>
                      <a:off x="721" y="778"/>
                      <a:ext cx="2365" cy="1529"/>
                      <a:chOff x="721" y="778"/>
                      <a:chExt cx="2365" cy="1529"/>
                    </a:xfrm>
                  </p:grpSpPr>
                  <p:sp>
                    <p:nvSpPr>
                      <p:cNvPr id="82973" name="Freeform 15"/>
                      <p:cNvSpPr/>
                      <p:nvPr/>
                    </p:nvSpPr>
                    <p:spPr bwMode="auto">
                      <a:xfrm>
                        <a:off x="863" y="1591"/>
                        <a:ext cx="1514" cy="716"/>
                      </a:xfrm>
                      <a:custGeom>
                        <a:avLst/>
                        <a:gdLst>
                          <a:gd name="T0" fmla="*/ 0 w 5957"/>
                          <a:gd name="T1" fmla="*/ 0 h 3807"/>
                          <a:gd name="T2" fmla="*/ 0 w 5957"/>
                          <a:gd name="T3" fmla="*/ 0 h 3807"/>
                          <a:gd name="T4" fmla="*/ 0 w 5957"/>
                          <a:gd name="T5" fmla="*/ 0 h 3807"/>
                          <a:gd name="T6" fmla="*/ 0 w 5957"/>
                          <a:gd name="T7" fmla="*/ 0 h 3807"/>
                          <a:gd name="T8" fmla="*/ 0 w 5957"/>
                          <a:gd name="T9" fmla="*/ 0 h 3807"/>
                          <a:gd name="T10" fmla="*/ 0 w 5957"/>
                          <a:gd name="T11" fmla="*/ 0 h 3807"/>
                          <a:gd name="T12" fmla="*/ 0 w 5957"/>
                          <a:gd name="T13" fmla="*/ 0 h 3807"/>
                          <a:gd name="T14" fmla="*/ 0 w 5957"/>
                          <a:gd name="T15" fmla="*/ 0 h 3807"/>
                          <a:gd name="T16" fmla="*/ 0 w 5957"/>
                          <a:gd name="T17" fmla="*/ 0 h 3807"/>
                          <a:gd name="T18" fmla="*/ 0 w 5957"/>
                          <a:gd name="T19" fmla="*/ 0 h 3807"/>
                          <a:gd name="T20" fmla="*/ 0 w 5957"/>
                          <a:gd name="T21" fmla="*/ 0 h 3807"/>
                          <a:gd name="T22" fmla="*/ 0 w 5957"/>
                          <a:gd name="T23" fmla="*/ 0 h 3807"/>
                          <a:gd name="T24" fmla="*/ 0 w 5957"/>
                          <a:gd name="T25" fmla="*/ 0 h 3807"/>
                          <a:gd name="T26" fmla="*/ 0 w 5957"/>
                          <a:gd name="T27" fmla="*/ 0 h 3807"/>
                          <a:gd name="T28" fmla="*/ 0 w 5957"/>
                          <a:gd name="T29" fmla="*/ 0 h 3807"/>
                          <a:gd name="T30" fmla="*/ 0 w 5957"/>
                          <a:gd name="T31" fmla="*/ 0 h 3807"/>
                          <a:gd name="T32" fmla="*/ 0 w 5957"/>
                          <a:gd name="T33" fmla="*/ 0 h 3807"/>
                          <a:gd name="T34" fmla="*/ 0 w 5957"/>
                          <a:gd name="T35" fmla="*/ 0 h 3807"/>
                          <a:gd name="T36" fmla="*/ 0 w 5957"/>
                          <a:gd name="T37" fmla="*/ 0 h 3807"/>
                          <a:gd name="T38" fmla="*/ 0 w 5957"/>
                          <a:gd name="T39" fmla="*/ 0 h 3807"/>
                          <a:gd name="T40" fmla="*/ 0 w 5957"/>
                          <a:gd name="T41" fmla="*/ 0 h 3807"/>
                          <a:gd name="T42" fmla="*/ 0 w 5957"/>
                          <a:gd name="T43" fmla="*/ 0 h 3807"/>
                          <a:gd name="T44" fmla="*/ 0 w 5957"/>
                          <a:gd name="T45" fmla="*/ 0 h 3807"/>
                          <a:gd name="T46" fmla="*/ 0 w 5957"/>
                          <a:gd name="T47" fmla="*/ 0 h 3807"/>
                          <a:gd name="T48" fmla="*/ 0 w 5957"/>
                          <a:gd name="T49" fmla="*/ 0 h 3807"/>
                          <a:gd name="T50" fmla="*/ 0 w 5957"/>
                          <a:gd name="T51" fmla="*/ 0 h 3807"/>
                          <a:gd name="T52" fmla="*/ 0 w 5957"/>
                          <a:gd name="T53" fmla="*/ 0 h 3807"/>
                          <a:gd name="T54" fmla="*/ 0 w 5957"/>
                          <a:gd name="T55" fmla="*/ 0 h 3807"/>
                          <a:gd name="T56" fmla="*/ 0 w 5957"/>
                          <a:gd name="T57" fmla="*/ 0 h 3807"/>
                          <a:gd name="T58" fmla="*/ 0 w 5957"/>
                          <a:gd name="T59" fmla="*/ 0 h 3807"/>
                          <a:gd name="T60" fmla="*/ 0 w 5957"/>
                          <a:gd name="T61" fmla="*/ 0 h 3807"/>
                          <a:gd name="T62" fmla="*/ 0 w 5957"/>
                          <a:gd name="T63" fmla="*/ 0 h 3807"/>
                          <a:gd name="T64" fmla="*/ 0 w 5957"/>
                          <a:gd name="T65" fmla="*/ 0 h 3807"/>
                          <a:gd name="T66" fmla="*/ 0 w 5957"/>
                          <a:gd name="T67" fmla="*/ 0 h 3807"/>
                          <a:gd name="T68" fmla="*/ 0 w 5957"/>
                          <a:gd name="T69" fmla="*/ 0 h 3807"/>
                          <a:gd name="T70" fmla="*/ 0 w 5957"/>
                          <a:gd name="T71" fmla="*/ 0 h 3807"/>
                          <a:gd name="T72" fmla="*/ 0 w 5957"/>
                          <a:gd name="T73" fmla="*/ 0 h 3807"/>
                          <a:gd name="T74" fmla="*/ 0 w 5957"/>
                          <a:gd name="T75" fmla="*/ 0 h 3807"/>
                          <a:gd name="T76" fmla="*/ 0 w 5957"/>
                          <a:gd name="T77" fmla="*/ 0 h 3807"/>
                          <a:gd name="T78" fmla="*/ 0 w 5957"/>
                          <a:gd name="T79" fmla="*/ 0 h 3807"/>
                          <a:gd name="T80" fmla="*/ 0 w 5957"/>
                          <a:gd name="T81" fmla="*/ 0 h 3807"/>
                          <a:gd name="T82" fmla="*/ 0 w 5957"/>
                          <a:gd name="T83" fmla="*/ 0 h 3807"/>
                          <a:gd name="T84" fmla="*/ 0 w 5957"/>
                          <a:gd name="T85" fmla="*/ 0 h 3807"/>
                          <a:gd name="T86" fmla="*/ 0 w 5957"/>
                          <a:gd name="T87" fmla="*/ 0 h 3807"/>
                          <a:gd name="T88" fmla="*/ 0 w 5957"/>
                          <a:gd name="T89" fmla="*/ 0 h 3807"/>
                          <a:gd name="T90" fmla="*/ 0 w 5957"/>
                          <a:gd name="T91" fmla="*/ 0 h 3807"/>
                          <a:gd name="T92" fmla="*/ 0 w 5957"/>
                          <a:gd name="T93" fmla="*/ 0 h 3807"/>
                          <a:gd name="T94" fmla="*/ 0 w 5957"/>
                          <a:gd name="T95" fmla="*/ 0 h 3807"/>
                          <a:gd name="T96" fmla="*/ 0 w 5957"/>
                          <a:gd name="T97" fmla="*/ 0 h 3807"/>
                          <a:gd name="T98" fmla="*/ 0 w 5957"/>
                          <a:gd name="T99" fmla="*/ 0 h 3807"/>
                          <a:gd name="T100" fmla="*/ 0 w 5957"/>
                          <a:gd name="T101" fmla="*/ 0 h 3807"/>
                          <a:gd name="T102" fmla="*/ 0 w 5957"/>
                          <a:gd name="T103" fmla="*/ 0 h 3807"/>
                          <a:gd name="T104" fmla="*/ 0 w 5957"/>
                          <a:gd name="T105" fmla="*/ 0 h 3807"/>
                          <a:gd name="T106" fmla="*/ 0 w 5957"/>
                          <a:gd name="T107" fmla="*/ 0 h 3807"/>
                          <a:gd name="T108" fmla="*/ 0 w 5957"/>
                          <a:gd name="T109" fmla="*/ 0 h 3807"/>
                          <a:gd name="T110" fmla="*/ 0 w 5957"/>
                          <a:gd name="T111" fmla="*/ 0 h 3807"/>
                          <a:gd name="T112" fmla="*/ 0 w 5957"/>
                          <a:gd name="T113" fmla="*/ 0 h 3807"/>
                          <a:gd name="T114" fmla="*/ 0 w 5957"/>
                          <a:gd name="T115" fmla="*/ 0 h 3807"/>
                          <a:gd name="T116" fmla="*/ 0 w 5957"/>
                          <a:gd name="T117" fmla="*/ 0 h 380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957"/>
                          <a:gd name="T178" fmla="*/ 0 h 3807"/>
                          <a:gd name="T179" fmla="*/ 5957 w 5957"/>
                          <a:gd name="T180" fmla="*/ 3807 h 380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957" h="3807">
                            <a:moveTo>
                              <a:pt x="4098" y="3807"/>
                            </a:moveTo>
                            <a:cubicBezTo>
                              <a:pt x="4066" y="3773"/>
                              <a:pt x="3868" y="3778"/>
                              <a:pt x="3842" y="3778"/>
                            </a:cubicBezTo>
                            <a:cubicBezTo>
                              <a:pt x="3830" y="3781"/>
                              <a:pt x="3817" y="3784"/>
                              <a:pt x="3804" y="3790"/>
                            </a:cubicBezTo>
                            <a:cubicBezTo>
                              <a:pt x="3622" y="3772"/>
                              <a:pt x="3725" y="3706"/>
                              <a:pt x="3757" y="3615"/>
                            </a:cubicBezTo>
                            <a:cubicBezTo>
                              <a:pt x="3757" y="3592"/>
                              <a:pt x="3757" y="3569"/>
                              <a:pt x="3757" y="3546"/>
                            </a:cubicBezTo>
                            <a:cubicBezTo>
                              <a:pt x="3636" y="3504"/>
                              <a:pt x="3646" y="3471"/>
                              <a:pt x="3627" y="3399"/>
                            </a:cubicBezTo>
                            <a:cubicBezTo>
                              <a:pt x="3621" y="3389"/>
                              <a:pt x="3615" y="3379"/>
                              <a:pt x="3608" y="3372"/>
                            </a:cubicBezTo>
                            <a:cubicBezTo>
                              <a:pt x="3544" y="3371"/>
                              <a:pt x="3497" y="3363"/>
                              <a:pt x="3452" y="3349"/>
                            </a:cubicBezTo>
                            <a:cubicBezTo>
                              <a:pt x="3433" y="3322"/>
                              <a:pt x="3417" y="3295"/>
                              <a:pt x="3401" y="3272"/>
                            </a:cubicBezTo>
                            <a:cubicBezTo>
                              <a:pt x="3321" y="3247"/>
                              <a:pt x="3248" y="3206"/>
                              <a:pt x="3216" y="3179"/>
                            </a:cubicBezTo>
                            <a:cubicBezTo>
                              <a:pt x="3204" y="3172"/>
                              <a:pt x="3191" y="3165"/>
                              <a:pt x="3178" y="3162"/>
                            </a:cubicBezTo>
                            <a:cubicBezTo>
                              <a:pt x="3140" y="3161"/>
                              <a:pt x="3105" y="3160"/>
                              <a:pt x="3070" y="3159"/>
                            </a:cubicBezTo>
                            <a:cubicBezTo>
                              <a:pt x="3021" y="3187"/>
                              <a:pt x="2992" y="3239"/>
                              <a:pt x="2932" y="3260"/>
                            </a:cubicBezTo>
                            <a:cubicBezTo>
                              <a:pt x="2916" y="3273"/>
                              <a:pt x="2903" y="3286"/>
                              <a:pt x="2890" y="3298"/>
                            </a:cubicBezTo>
                            <a:cubicBezTo>
                              <a:pt x="2880" y="3315"/>
                              <a:pt x="2874" y="3331"/>
                              <a:pt x="2867" y="3347"/>
                            </a:cubicBezTo>
                            <a:cubicBezTo>
                              <a:pt x="2857" y="3386"/>
                              <a:pt x="2851" y="3428"/>
                              <a:pt x="2844" y="3471"/>
                            </a:cubicBezTo>
                            <a:cubicBezTo>
                              <a:pt x="2694" y="3444"/>
                              <a:pt x="2736" y="3311"/>
                              <a:pt x="2782" y="3230"/>
                            </a:cubicBezTo>
                            <a:cubicBezTo>
                              <a:pt x="2782" y="3214"/>
                              <a:pt x="2782" y="3197"/>
                              <a:pt x="2782" y="3181"/>
                            </a:cubicBezTo>
                            <a:cubicBezTo>
                              <a:pt x="2715" y="3127"/>
                              <a:pt x="2718" y="3147"/>
                              <a:pt x="2674" y="3139"/>
                            </a:cubicBezTo>
                            <a:cubicBezTo>
                              <a:pt x="2546" y="3162"/>
                              <a:pt x="2485" y="3167"/>
                              <a:pt x="2401" y="3214"/>
                            </a:cubicBezTo>
                            <a:cubicBezTo>
                              <a:pt x="2309" y="3212"/>
                              <a:pt x="2261" y="3145"/>
                              <a:pt x="2239" y="3095"/>
                            </a:cubicBezTo>
                            <a:cubicBezTo>
                              <a:pt x="2223" y="3079"/>
                              <a:pt x="2207" y="3062"/>
                              <a:pt x="2195" y="3048"/>
                            </a:cubicBezTo>
                            <a:cubicBezTo>
                              <a:pt x="2112" y="3046"/>
                              <a:pt x="2032" y="3044"/>
                              <a:pt x="1952" y="3042"/>
                            </a:cubicBezTo>
                            <a:cubicBezTo>
                              <a:pt x="1885" y="2995"/>
                              <a:pt x="1876" y="2906"/>
                              <a:pt x="1851" y="2860"/>
                            </a:cubicBezTo>
                            <a:cubicBezTo>
                              <a:pt x="1800" y="2842"/>
                              <a:pt x="1797" y="2845"/>
                              <a:pt x="1778" y="2812"/>
                            </a:cubicBezTo>
                            <a:cubicBezTo>
                              <a:pt x="1755" y="2792"/>
                              <a:pt x="1733" y="2775"/>
                              <a:pt x="1711" y="2758"/>
                            </a:cubicBezTo>
                            <a:cubicBezTo>
                              <a:pt x="1669" y="2740"/>
                              <a:pt x="1628" y="2726"/>
                              <a:pt x="1587" y="2712"/>
                            </a:cubicBezTo>
                            <a:cubicBezTo>
                              <a:pt x="1463" y="2598"/>
                              <a:pt x="1495" y="2582"/>
                              <a:pt x="1479" y="2461"/>
                            </a:cubicBezTo>
                            <a:cubicBezTo>
                              <a:pt x="1470" y="2441"/>
                              <a:pt x="1460" y="2421"/>
                              <a:pt x="1451" y="2401"/>
                            </a:cubicBezTo>
                            <a:cubicBezTo>
                              <a:pt x="1403" y="2400"/>
                              <a:pt x="1358" y="2399"/>
                              <a:pt x="1314" y="2401"/>
                            </a:cubicBezTo>
                            <a:cubicBezTo>
                              <a:pt x="1218" y="2366"/>
                              <a:pt x="1225" y="2336"/>
                              <a:pt x="1212" y="2277"/>
                            </a:cubicBezTo>
                            <a:cubicBezTo>
                              <a:pt x="1171" y="2224"/>
                              <a:pt x="1142" y="2207"/>
                              <a:pt x="1117" y="2193"/>
                            </a:cubicBezTo>
                            <a:cubicBezTo>
                              <a:pt x="1075" y="2156"/>
                              <a:pt x="1034" y="2119"/>
                              <a:pt x="996" y="2082"/>
                            </a:cubicBezTo>
                            <a:cubicBezTo>
                              <a:pt x="961" y="2022"/>
                              <a:pt x="926" y="1962"/>
                              <a:pt x="892" y="1902"/>
                            </a:cubicBezTo>
                            <a:cubicBezTo>
                              <a:pt x="825" y="1900"/>
                              <a:pt x="805" y="1903"/>
                              <a:pt x="767" y="1919"/>
                            </a:cubicBezTo>
                            <a:cubicBezTo>
                              <a:pt x="741" y="1931"/>
                              <a:pt x="716" y="1944"/>
                              <a:pt x="693" y="1959"/>
                            </a:cubicBezTo>
                            <a:cubicBezTo>
                              <a:pt x="655" y="1958"/>
                              <a:pt x="616" y="1957"/>
                              <a:pt x="581" y="1957"/>
                            </a:cubicBezTo>
                            <a:cubicBezTo>
                              <a:pt x="480" y="1885"/>
                              <a:pt x="474" y="1790"/>
                              <a:pt x="461" y="1715"/>
                            </a:cubicBezTo>
                            <a:cubicBezTo>
                              <a:pt x="430" y="1665"/>
                              <a:pt x="401" y="1615"/>
                              <a:pt x="373" y="1565"/>
                            </a:cubicBezTo>
                            <a:cubicBezTo>
                              <a:pt x="278" y="1464"/>
                              <a:pt x="160" y="1429"/>
                              <a:pt x="67" y="1397"/>
                            </a:cubicBezTo>
                            <a:cubicBezTo>
                              <a:pt x="0" y="1346"/>
                              <a:pt x="39" y="1298"/>
                              <a:pt x="58" y="1266"/>
                            </a:cubicBezTo>
                            <a:cubicBezTo>
                              <a:pt x="84" y="1250"/>
                              <a:pt x="97" y="1204"/>
                              <a:pt x="103" y="1195"/>
                            </a:cubicBezTo>
                            <a:cubicBezTo>
                              <a:pt x="104" y="1116"/>
                              <a:pt x="108" y="1041"/>
                              <a:pt x="111" y="966"/>
                            </a:cubicBezTo>
                            <a:cubicBezTo>
                              <a:pt x="77" y="867"/>
                              <a:pt x="48" y="856"/>
                              <a:pt x="147" y="858"/>
                            </a:cubicBezTo>
                            <a:cubicBezTo>
                              <a:pt x="156" y="865"/>
                              <a:pt x="166" y="875"/>
                              <a:pt x="179" y="885"/>
                            </a:cubicBezTo>
                            <a:cubicBezTo>
                              <a:pt x="191" y="919"/>
                              <a:pt x="251" y="1041"/>
                              <a:pt x="322" y="951"/>
                            </a:cubicBezTo>
                            <a:cubicBezTo>
                              <a:pt x="332" y="919"/>
                              <a:pt x="342" y="890"/>
                              <a:pt x="351" y="860"/>
                            </a:cubicBezTo>
                            <a:cubicBezTo>
                              <a:pt x="345" y="791"/>
                              <a:pt x="339" y="726"/>
                              <a:pt x="337" y="660"/>
                            </a:cubicBezTo>
                            <a:cubicBezTo>
                              <a:pt x="318" y="607"/>
                              <a:pt x="299" y="558"/>
                              <a:pt x="280" y="508"/>
                            </a:cubicBezTo>
                            <a:cubicBezTo>
                              <a:pt x="258" y="393"/>
                              <a:pt x="268" y="347"/>
                              <a:pt x="336" y="297"/>
                            </a:cubicBezTo>
                            <a:cubicBezTo>
                              <a:pt x="345" y="281"/>
                              <a:pt x="355" y="264"/>
                              <a:pt x="368" y="248"/>
                            </a:cubicBezTo>
                            <a:cubicBezTo>
                              <a:pt x="406" y="266"/>
                              <a:pt x="444" y="283"/>
                              <a:pt x="486" y="301"/>
                            </a:cubicBezTo>
                            <a:cubicBezTo>
                              <a:pt x="521" y="301"/>
                              <a:pt x="556" y="302"/>
                              <a:pt x="594" y="303"/>
                            </a:cubicBezTo>
                            <a:cubicBezTo>
                              <a:pt x="623" y="275"/>
                              <a:pt x="658" y="262"/>
                              <a:pt x="694" y="221"/>
                            </a:cubicBezTo>
                            <a:cubicBezTo>
                              <a:pt x="733" y="114"/>
                              <a:pt x="775" y="59"/>
                              <a:pt x="877" y="3"/>
                            </a:cubicBezTo>
                            <a:cubicBezTo>
                              <a:pt x="906" y="3"/>
                              <a:pt x="906" y="0"/>
                              <a:pt x="967" y="21"/>
                            </a:cubicBezTo>
                            <a:cubicBezTo>
                              <a:pt x="1011" y="52"/>
                              <a:pt x="1059" y="82"/>
                              <a:pt x="1107" y="113"/>
                            </a:cubicBezTo>
                            <a:cubicBezTo>
                              <a:pt x="1106" y="202"/>
                              <a:pt x="1202" y="161"/>
                              <a:pt x="1263" y="143"/>
                            </a:cubicBezTo>
                            <a:cubicBezTo>
                              <a:pt x="1298" y="138"/>
                              <a:pt x="1337" y="132"/>
                              <a:pt x="1375" y="126"/>
                            </a:cubicBezTo>
                            <a:cubicBezTo>
                              <a:pt x="1452" y="50"/>
                              <a:pt x="1443" y="14"/>
                              <a:pt x="1551" y="88"/>
                            </a:cubicBezTo>
                            <a:cubicBezTo>
                              <a:pt x="1550" y="180"/>
                              <a:pt x="1550" y="170"/>
                              <a:pt x="1646" y="235"/>
                            </a:cubicBezTo>
                            <a:cubicBezTo>
                              <a:pt x="1681" y="249"/>
                              <a:pt x="1716" y="266"/>
                              <a:pt x="1754" y="283"/>
                            </a:cubicBezTo>
                            <a:cubicBezTo>
                              <a:pt x="1783" y="284"/>
                              <a:pt x="1812" y="285"/>
                              <a:pt x="1844" y="286"/>
                            </a:cubicBezTo>
                            <a:cubicBezTo>
                              <a:pt x="1898" y="261"/>
                              <a:pt x="1959" y="239"/>
                              <a:pt x="2039" y="235"/>
                            </a:cubicBezTo>
                            <a:cubicBezTo>
                              <a:pt x="2148" y="195"/>
                              <a:pt x="2145" y="179"/>
                              <a:pt x="2272" y="247"/>
                            </a:cubicBezTo>
                            <a:cubicBezTo>
                              <a:pt x="2314" y="248"/>
                              <a:pt x="2355" y="249"/>
                              <a:pt x="2400" y="254"/>
                            </a:cubicBezTo>
                            <a:cubicBezTo>
                              <a:pt x="2442" y="222"/>
                              <a:pt x="2432" y="192"/>
                              <a:pt x="2483" y="181"/>
                            </a:cubicBezTo>
                            <a:cubicBezTo>
                              <a:pt x="2576" y="104"/>
                              <a:pt x="2621" y="66"/>
                              <a:pt x="2771" y="145"/>
                            </a:cubicBezTo>
                            <a:cubicBezTo>
                              <a:pt x="2873" y="148"/>
                              <a:pt x="3011" y="128"/>
                              <a:pt x="3135" y="132"/>
                            </a:cubicBezTo>
                            <a:cubicBezTo>
                              <a:pt x="3164" y="145"/>
                              <a:pt x="3193" y="163"/>
                              <a:pt x="3221" y="180"/>
                            </a:cubicBezTo>
                            <a:cubicBezTo>
                              <a:pt x="3244" y="203"/>
                              <a:pt x="3278" y="250"/>
                              <a:pt x="3342" y="268"/>
                            </a:cubicBezTo>
                            <a:cubicBezTo>
                              <a:pt x="3342" y="291"/>
                              <a:pt x="3342" y="317"/>
                              <a:pt x="3345" y="343"/>
                            </a:cubicBezTo>
                            <a:cubicBezTo>
                              <a:pt x="3370" y="383"/>
                              <a:pt x="3443" y="447"/>
                              <a:pt x="3414" y="538"/>
                            </a:cubicBezTo>
                            <a:cubicBezTo>
                              <a:pt x="3395" y="570"/>
                              <a:pt x="3375" y="603"/>
                              <a:pt x="3359" y="635"/>
                            </a:cubicBezTo>
                            <a:cubicBezTo>
                              <a:pt x="3359" y="674"/>
                              <a:pt x="3359" y="714"/>
                              <a:pt x="3359" y="753"/>
                            </a:cubicBezTo>
                            <a:cubicBezTo>
                              <a:pt x="3380" y="956"/>
                              <a:pt x="3337" y="1168"/>
                              <a:pt x="3515" y="1356"/>
                            </a:cubicBezTo>
                            <a:cubicBezTo>
                              <a:pt x="3543" y="1373"/>
                              <a:pt x="3604" y="1417"/>
                              <a:pt x="3658" y="1441"/>
                            </a:cubicBezTo>
                            <a:cubicBezTo>
                              <a:pt x="3703" y="1449"/>
                              <a:pt x="3747" y="1457"/>
                              <a:pt x="3792" y="1468"/>
                            </a:cubicBezTo>
                            <a:cubicBezTo>
                              <a:pt x="3855" y="1597"/>
                              <a:pt x="3954" y="1642"/>
                              <a:pt x="4120" y="1673"/>
                            </a:cubicBezTo>
                            <a:cubicBezTo>
                              <a:pt x="4187" y="1727"/>
                              <a:pt x="4231" y="1783"/>
                              <a:pt x="4349" y="1799"/>
                            </a:cubicBezTo>
                            <a:cubicBezTo>
                              <a:pt x="4458" y="1799"/>
                              <a:pt x="4567" y="1798"/>
                              <a:pt x="4675" y="1801"/>
                            </a:cubicBezTo>
                            <a:cubicBezTo>
                              <a:pt x="4697" y="1808"/>
                              <a:pt x="4723" y="1819"/>
                              <a:pt x="4748" y="1829"/>
                            </a:cubicBezTo>
                            <a:cubicBezTo>
                              <a:pt x="4780" y="1850"/>
                              <a:pt x="4815" y="1873"/>
                              <a:pt x="4850" y="1897"/>
                            </a:cubicBezTo>
                            <a:cubicBezTo>
                              <a:pt x="4869" y="1947"/>
                              <a:pt x="4891" y="1997"/>
                              <a:pt x="4913" y="2046"/>
                            </a:cubicBezTo>
                            <a:cubicBezTo>
                              <a:pt x="4935" y="2135"/>
                              <a:pt x="4932" y="2145"/>
                              <a:pt x="5027" y="2232"/>
                            </a:cubicBezTo>
                            <a:cubicBezTo>
                              <a:pt x="5050" y="2233"/>
                              <a:pt x="5072" y="2234"/>
                              <a:pt x="5094" y="2237"/>
                            </a:cubicBezTo>
                            <a:cubicBezTo>
                              <a:pt x="5104" y="2218"/>
                              <a:pt x="5117" y="2199"/>
                              <a:pt x="5130" y="2179"/>
                            </a:cubicBezTo>
                            <a:cubicBezTo>
                              <a:pt x="5149" y="2177"/>
                              <a:pt x="5168" y="2174"/>
                              <a:pt x="5187" y="2174"/>
                            </a:cubicBezTo>
                            <a:cubicBezTo>
                              <a:pt x="5187" y="2210"/>
                              <a:pt x="5228" y="2238"/>
                              <a:pt x="5286" y="2239"/>
                            </a:cubicBezTo>
                            <a:cubicBezTo>
                              <a:pt x="5321" y="2217"/>
                              <a:pt x="5357" y="2195"/>
                              <a:pt x="5395" y="2173"/>
                            </a:cubicBezTo>
                            <a:cubicBezTo>
                              <a:pt x="5437" y="2122"/>
                              <a:pt x="5472" y="2047"/>
                              <a:pt x="5517" y="2003"/>
                            </a:cubicBezTo>
                            <a:cubicBezTo>
                              <a:pt x="5521" y="1999"/>
                              <a:pt x="5524" y="1999"/>
                              <a:pt x="5530" y="2000"/>
                            </a:cubicBezTo>
                            <a:cubicBezTo>
                              <a:pt x="5546" y="2023"/>
                              <a:pt x="5591" y="2057"/>
                              <a:pt x="5648" y="2094"/>
                            </a:cubicBezTo>
                            <a:cubicBezTo>
                              <a:pt x="5667" y="2177"/>
                              <a:pt x="5739" y="2280"/>
                              <a:pt x="5825" y="2377"/>
                            </a:cubicBezTo>
                            <a:cubicBezTo>
                              <a:pt x="5844" y="2446"/>
                              <a:pt x="5863" y="2516"/>
                              <a:pt x="5885" y="2585"/>
                            </a:cubicBezTo>
                            <a:cubicBezTo>
                              <a:pt x="5913" y="2628"/>
                              <a:pt x="5957" y="2688"/>
                              <a:pt x="5957" y="2783"/>
                            </a:cubicBezTo>
                            <a:cubicBezTo>
                              <a:pt x="5886" y="2866"/>
                              <a:pt x="5883" y="2857"/>
                              <a:pt x="5885" y="2988"/>
                            </a:cubicBezTo>
                            <a:cubicBezTo>
                              <a:pt x="5901" y="3044"/>
                              <a:pt x="5949" y="3120"/>
                              <a:pt x="5916" y="3205"/>
                            </a:cubicBezTo>
                            <a:cubicBezTo>
                              <a:pt x="5916" y="3224"/>
                              <a:pt x="5916" y="3247"/>
                              <a:pt x="5916" y="3270"/>
                            </a:cubicBezTo>
                            <a:cubicBezTo>
                              <a:pt x="5909" y="3270"/>
                              <a:pt x="5903" y="3270"/>
                              <a:pt x="5900" y="3270"/>
                            </a:cubicBezTo>
                            <a:cubicBezTo>
                              <a:pt x="5900" y="3243"/>
                              <a:pt x="5852" y="3223"/>
                              <a:pt x="5839" y="3206"/>
                            </a:cubicBezTo>
                            <a:cubicBezTo>
                              <a:pt x="5760" y="3204"/>
                              <a:pt x="5750" y="3233"/>
                              <a:pt x="5714" y="3258"/>
                            </a:cubicBezTo>
                            <a:cubicBezTo>
                              <a:pt x="5714" y="3307"/>
                              <a:pt x="5733" y="3364"/>
                              <a:pt x="5745" y="3449"/>
                            </a:cubicBezTo>
                            <a:cubicBezTo>
                              <a:pt x="5742" y="3475"/>
                              <a:pt x="5739" y="3501"/>
                              <a:pt x="5735" y="3527"/>
                            </a:cubicBezTo>
                            <a:cubicBezTo>
                              <a:pt x="5722" y="3530"/>
                              <a:pt x="5710" y="3537"/>
                              <a:pt x="5697" y="3543"/>
                            </a:cubicBezTo>
                            <a:cubicBezTo>
                              <a:pt x="5671" y="3542"/>
                              <a:pt x="5646" y="3542"/>
                              <a:pt x="5623" y="3541"/>
                            </a:cubicBezTo>
                            <a:cubicBezTo>
                              <a:pt x="5588" y="3494"/>
                              <a:pt x="5557" y="3451"/>
                              <a:pt x="5525" y="3408"/>
                            </a:cubicBezTo>
                            <a:cubicBezTo>
                              <a:pt x="5401" y="3342"/>
                              <a:pt x="5327" y="3439"/>
                              <a:pt x="5352" y="3567"/>
                            </a:cubicBezTo>
                            <a:cubicBezTo>
                              <a:pt x="5342" y="3583"/>
                              <a:pt x="5332" y="3599"/>
                              <a:pt x="5326" y="3619"/>
                            </a:cubicBezTo>
                            <a:cubicBezTo>
                              <a:pt x="5271" y="3617"/>
                              <a:pt x="5205" y="3580"/>
                              <a:pt x="5192" y="3566"/>
                            </a:cubicBezTo>
                            <a:cubicBezTo>
                              <a:pt x="5186" y="3540"/>
                              <a:pt x="5179" y="3517"/>
                              <a:pt x="5176" y="3494"/>
                            </a:cubicBezTo>
                            <a:cubicBezTo>
                              <a:pt x="5100" y="3449"/>
                              <a:pt x="5033" y="3431"/>
                              <a:pt x="4985" y="3410"/>
                            </a:cubicBezTo>
                            <a:cubicBezTo>
                              <a:pt x="4972" y="3394"/>
                              <a:pt x="4960" y="3377"/>
                              <a:pt x="4950" y="3364"/>
                            </a:cubicBezTo>
                            <a:cubicBezTo>
                              <a:pt x="4845" y="3361"/>
                              <a:pt x="4854" y="3381"/>
                              <a:pt x="4780" y="3438"/>
                            </a:cubicBezTo>
                            <a:cubicBezTo>
                              <a:pt x="4736" y="3460"/>
                              <a:pt x="4691" y="3485"/>
                              <a:pt x="4649" y="3510"/>
                            </a:cubicBezTo>
                            <a:cubicBezTo>
                              <a:pt x="4547" y="3527"/>
                              <a:pt x="4563" y="3540"/>
                              <a:pt x="4505" y="3621"/>
                            </a:cubicBezTo>
                            <a:cubicBezTo>
                              <a:pt x="4370" y="3634"/>
                              <a:pt x="4383" y="3634"/>
                              <a:pt x="4309" y="3734"/>
                            </a:cubicBezTo>
                            <a:cubicBezTo>
                              <a:pt x="4296" y="3743"/>
                              <a:pt x="4287" y="3753"/>
                              <a:pt x="4277" y="3762"/>
                            </a:cubicBezTo>
                            <a:cubicBezTo>
                              <a:pt x="4194" y="3773"/>
                              <a:pt x="4155" y="3789"/>
                              <a:pt x="4098" y="3807"/>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74" name="Freeform 23"/>
                      <p:cNvSpPr/>
                      <p:nvPr/>
                    </p:nvSpPr>
                    <p:spPr bwMode="auto">
                      <a:xfrm>
                        <a:off x="1724" y="1475"/>
                        <a:ext cx="963" cy="532"/>
                      </a:xfrm>
                      <a:custGeom>
                        <a:avLst/>
                        <a:gdLst>
                          <a:gd name="T0" fmla="*/ 0 w 3788"/>
                          <a:gd name="T1" fmla="*/ 0 h 2823"/>
                          <a:gd name="T2" fmla="*/ 0 w 3788"/>
                          <a:gd name="T3" fmla="*/ 0 h 2823"/>
                          <a:gd name="T4" fmla="*/ 0 w 3788"/>
                          <a:gd name="T5" fmla="*/ 0 h 2823"/>
                          <a:gd name="T6" fmla="*/ 0 w 3788"/>
                          <a:gd name="T7" fmla="*/ 0 h 2823"/>
                          <a:gd name="T8" fmla="*/ 0 w 3788"/>
                          <a:gd name="T9" fmla="*/ 0 h 2823"/>
                          <a:gd name="T10" fmla="*/ 0 w 3788"/>
                          <a:gd name="T11" fmla="*/ 0 h 2823"/>
                          <a:gd name="T12" fmla="*/ 0 w 3788"/>
                          <a:gd name="T13" fmla="*/ 0 h 2823"/>
                          <a:gd name="T14" fmla="*/ 0 w 3788"/>
                          <a:gd name="T15" fmla="*/ 0 h 2823"/>
                          <a:gd name="T16" fmla="*/ 0 w 3788"/>
                          <a:gd name="T17" fmla="*/ 0 h 2823"/>
                          <a:gd name="T18" fmla="*/ 0 w 3788"/>
                          <a:gd name="T19" fmla="*/ 0 h 2823"/>
                          <a:gd name="T20" fmla="*/ 0 w 3788"/>
                          <a:gd name="T21" fmla="*/ 0 h 2823"/>
                          <a:gd name="T22" fmla="*/ 0 w 3788"/>
                          <a:gd name="T23" fmla="*/ 0 h 2823"/>
                          <a:gd name="T24" fmla="*/ 0 w 3788"/>
                          <a:gd name="T25" fmla="*/ 0 h 2823"/>
                          <a:gd name="T26" fmla="*/ 0 w 3788"/>
                          <a:gd name="T27" fmla="*/ 0 h 2823"/>
                          <a:gd name="T28" fmla="*/ 0 w 3788"/>
                          <a:gd name="T29" fmla="*/ 0 h 2823"/>
                          <a:gd name="T30" fmla="*/ 0 w 3788"/>
                          <a:gd name="T31" fmla="*/ 0 h 2823"/>
                          <a:gd name="T32" fmla="*/ 0 w 3788"/>
                          <a:gd name="T33" fmla="*/ 0 h 2823"/>
                          <a:gd name="T34" fmla="*/ 0 w 3788"/>
                          <a:gd name="T35" fmla="*/ 0 h 2823"/>
                          <a:gd name="T36" fmla="*/ 0 w 3788"/>
                          <a:gd name="T37" fmla="*/ 0 h 2823"/>
                          <a:gd name="T38" fmla="*/ 0 w 3788"/>
                          <a:gd name="T39" fmla="*/ 0 h 2823"/>
                          <a:gd name="T40" fmla="*/ 0 w 3788"/>
                          <a:gd name="T41" fmla="*/ 0 h 2823"/>
                          <a:gd name="T42" fmla="*/ 0 w 3788"/>
                          <a:gd name="T43" fmla="*/ 0 h 2823"/>
                          <a:gd name="T44" fmla="*/ 0 w 3788"/>
                          <a:gd name="T45" fmla="*/ 0 h 2823"/>
                          <a:gd name="T46" fmla="*/ 0 w 3788"/>
                          <a:gd name="T47" fmla="*/ 0 h 2823"/>
                          <a:gd name="T48" fmla="*/ 0 w 3788"/>
                          <a:gd name="T49" fmla="*/ 0 h 2823"/>
                          <a:gd name="T50" fmla="*/ 0 w 3788"/>
                          <a:gd name="T51" fmla="*/ 0 h 2823"/>
                          <a:gd name="T52" fmla="*/ 0 w 3788"/>
                          <a:gd name="T53" fmla="*/ 0 h 2823"/>
                          <a:gd name="T54" fmla="*/ 0 w 3788"/>
                          <a:gd name="T55" fmla="*/ 0 h 2823"/>
                          <a:gd name="T56" fmla="*/ 0 w 3788"/>
                          <a:gd name="T57" fmla="*/ 0 h 2823"/>
                          <a:gd name="T58" fmla="*/ 0 w 3788"/>
                          <a:gd name="T59" fmla="*/ 0 h 2823"/>
                          <a:gd name="T60" fmla="*/ 0 w 3788"/>
                          <a:gd name="T61" fmla="*/ 0 h 2823"/>
                          <a:gd name="T62" fmla="*/ 0 w 3788"/>
                          <a:gd name="T63" fmla="*/ 0 h 2823"/>
                          <a:gd name="T64" fmla="*/ 0 w 3788"/>
                          <a:gd name="T65" fmla="*/ 0 h 2823"/>
                          <a:gd name="T66" fmla="*/ 0 w 3788"/>
                          <a:gd name="T67" fmla="*/ 0 h 2823"/>
                          <a:gd name="T68" fmla="*/ 0 w 3788"/>
                          <a:gd name="T69" fmla="*/ 0 h 2823"/>
                          <a:gd name="T70" fmla="*/ 0 w 3788"/>
                          <a:gd name="T71" fmla="*/ 0 h 2823"/>
                          <a:gd name="T72" fmla="*/ 0 w 3788"/>
                          <a:gd name="T73" fmla="*/ 0 h 2823"/>
                          <a:gd name="T74" fmla="*/ 0 w 3788"/>
                          <a:gd name="T75" fmla="*/ 0 h 2823"/>
                          <a:gd name="T76" fmla="*/ 0 w 3788"/>
                          <a:gd name="T77" fmla="*/ 0 h 2823"/>
                          <a:gd name="T78" fmla="*/ 0 w 3788"/>
                          <a:gd name="T79" fmla="*/ 0 h 2823"/>
                          <a:gd name="T80" fmla="*/ 0 w 3788"/>
                          <a:gd name="T81" fmla="*/ 0 h 2823"/>
                          <a:gd name="T82" fmla="*/ 0 w 3788"/>
                          <a:gd name="T83" fmla="*/ 0 h 2823"/>
                          <a:gd name="T84" fmla="*/ 0 w 3788"/>
                          <a:gd name="T85" fmla="*/ 0 h 2823"/>
                          <a:gd name="T86" fmla="*/ 0 w 3788"/>
                          <a:gd name="T87" fmla="*/ 0 h 28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788"/>
                          <a:gd name="T133" fmla="*/ 0 h 2823"/>
                          <a:gd name="T134" fmla="*/ 3788 w 3788"/>
                          <a:gd name="T135" fmla="*/ 2823 h 282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788" h="2823">
                            <a:moveTo>
                              <a:pt x="1665" y="2823"/>
                            </a:moveTo>
                            <a:cubicBezTo>
                              <a:pt x="1637" y="2793"/>
                              <a:pt x="1608" y="2766"/>
                              <a:pt x="1579" y="2739"/>
                            </a:cubicBezTo>
                            <a:cubicBezTo>
                              <a:pt x="1554" y="2647"/>
                              <a:pt x="1523" y="2568"/>
                              <a:pt x="1494" y="2501"/>
                            </a:cubicBezTo>
                            <a:cubicBezTo>
                              <a:pt x="1425" y="2418"/>
                              <a:pt x="1358" y="2406"/>
                              <a:pt x="1297" y="2382"/>
                            </a:cubicBezTo>
                            <a:cubicBezTo>
                              <a:pt x="1188" y="2379"/>
                              <a:pt x="1080" y="2380"/>
                              <a:pt x="971" y="2380"/>
                            </a:cubicBezTo>
                            <a:cubicBezTo>
                              <a:pt x="856" y="2361"/>
                              <a:pt x="802" y="2297"/>
                              <a:pt x="745" y="2253"/>
                            </a:cubicBezTo>
                            <a:cubicBezTo>
                              <a:pt x="627" y="2234"/>
                              <a:pt x="544" y="2199"/>
                              <a:pt x="474" y="2145"/>
                            </a:cubicBezTo>
                            <a:cubicBezTo>
                              <a:pt x="474" y="2125"/>
                              <a:pt x="443" y="2082"/>
                              <a:pt x="443" y="2075"/>
                            </a:cubicBezTo>
                            <a:cubicBezTo>
                              <a:pt x="433" y="2065"/>
                              <a:pt x="424" y="2055"/>
                              <a:pt x="414" y="2048"/>
                            </a:cubicBezTo>
                            <a:cubicBezTo>
                              <a:pt x="325" y="2033"/>
                              <a:pt x="261" y="2015"/>
                              <a:pt x="204" y="1978"/>
                            </a:cubicBezTo>
                            <a:cubicBezTo>
                              <a:pt x="79" y="1938"/>
                              <a:pt x="32" y="1741"/>
                              <a:pt x="14" y="1662"/>
                            </a:cubicBezTo>
                            <a:cubicBezTo>
                              <a:pt x="8" y="1527"/>
                              <a:pt x="3" y="1393"/>
                              <a:pt x="0" y="1262"/>
                            </a:cubicBezTo>
                            <a:cubicBezTo>
                              <a:pt x="23" y="1217"/>
                              <a:pt x="58" y="1152"/>
                              <a:pt x="65" y="1116"/>
                            </a:cubicBezTo>
                            <a:cubicBezTo>
                              <a:pt x="65" y="1047"/>
                              <a:pt x="30" y="1014"/>
                              <a:pt x="30" y="997"/>
                            </a:cubicBezTo>
                            <a:cubicBezTo>
                              <a:pt x="40" y="994"/>
                              <a:pt x="53" y="991"/>
                              <a:pt x="66" y="992"/>
                            </a:cubicBezTo>
                            <a:cubicBezTo>
                              <a:pt x="82" y="1009"/>
                              <a:pt x="107" y="1006"/>
                              <a:pt x="129" y="1006"/>
                            </a:cubicBezTo>
                            <a:cubicBezTo>
                              <a:pt x="152" y="984"/>
                              <a:pt x="155" y="971"/>
                              <a:pt x="158" y="958"/>
                            </a:cubicBezTo>
                            <a:cubicBezTo>
                              <a:pt x="219" y="930"/>
                              <a:pt x="244" y="1003"/>
                              <a:pt x="327" y="1047"/>
                            </a:cubicBezTo>
                            <a:cubicBezTo>
                              <a:pt x="346" y="1048"/>
                              <a:pt x="426" y="1053"/>
                              <a:pt x="455" y="1034"/>
                            </a:cubicBezTo>
                            <a:cubicBezTo>
                              <a:pt x="462" y="1025"/>
                              <a:pt x="471" y="1015"/>
                              <a:pt x="481" y="1006"/>
                            </a:cubicBezTo>
                            <a:cubicBezTo>
                              <a:pt x="481" y="976"/>
                              <a:pt x="481" y="950"/>
                              <a:pt x="481" y="924"/>
                            </a:cubicBezTo>
                            <a:cubicBezTo>
                              <a:pt x="434" y="857"/>
                              <a:pt x="389" y="823"/>
                              <a:pt x="425" y="772"/>
                            </a:cubicBezTo>
                            <a:cubicBezTo>
                              <a:pt x="454" y="753"/>
                              <a:pt x="483" y="737"/>
                              <a:pt x="515" y="721"/>
                            </a:cubicBezTo>
                            <a:cubicBezTo>
                              <a:pt x="524" y="709"/>
                              <a:pt x="534" y="699"/>
                              <a:pt x="547" y="690"/>
                            </a:cubicBezTo>
                            <a:cubicBezTo>
                              <a:pt x="608" y="567"/>
                              <a:pt x="538" y="539"/>
                              <a:pt x="487" y="498"/>
                            </a:cubicBezTo>
                            <a:cubicBezTo>
                              <a:pt x="459" y="435"/>
                              <a:pt x="408" y="375"/>
                              <a:pt x="373" y="374"/>
                            </a:cubicBezTo>
                            <a:cubicBezTo>
                              <a:pt x="367" y="348"/>
                              <a:pt x="347" y="334"/>
                              <a:pt x="348" y="308"/>
                            </a:cubicBezTo>
                            <a:cubicBezTo>
                              <a:pt x="393" y="263"/>
                              <a:pt x="329" y="196"/>
                              <a:pt x="323" y="186"/>
                            </a:cubicBezTo>
                            <a:cubicBezTo>
                              <a:pt x="323" y="180"/>
                              <a:pt x="323" y="173"/>
                              <a:pt x="323" y="167"/>
                            </a:cubicBezTo>
                            <a:cubicBezTo>
                              <a:pt x="448" y="134"/>
                              <a:pt x="627" y="151"/>
                              <a:pt x="771" y="116"/>
                            </a:cubicBezTo>
                            <a:cubicBezTo>
                              <a:pt x="892" y="53"/>
                              <a:pt x="988" y="0"/>
                              <a:pt x="1155" y="4"/>
                            </a:cubicBezTo>
                            <a:cubicBezTo>
                              <a:pt x="1177" y="14"/>
                              <a:pt x="1199" y="25"/>
                              <a:pt x="1221" y="35"/>
                            </a:cubicBezTo>
                            <a:cubicBezTo>
                              <a:pt x="1343" y="38"/>
                              <a:pt x="1474" y="25"/>
                              <a:pt x="1601" y="81"/>
                            </a:cubicBezTo>
                            <a:cubicBezTo>
                              <a:pt x="1681" y="135"/>
                              <a:pt x="1761" y="190"/>
                              <a:pt x="1840" y="247"/>
                            </a:cubicBezTo>
                            <a:cubicBezTo>
                              <a:pt x="1846" y="257"/>
                              <a:pt x="1853" y="271"/>
                              <a:pt x="1862" y="284"/>
                            </a:cubicBezTo>
                            <a:cubicBezTo>
                              <a:pt x="1904" y="318"/>
                              <a:pt x="1967" y="375"/>
                              <a:pt x="2056" y="410"/>
                            </a:cubicBezTo>
                            <a:cubicBezTo>
                              <a:pt x="2085" y="411"/>
                              <a:pt x="2117" y="412"/>
                              <a:pt x="2149" y="412"/>
                            </a:cubicBezTo>
                            <a:cubicBezTo>
                              <a:pt x="2162" y="396"/>
                              <a:pt x="2175" y="384"/>
                              <a:pt x="2191" y="371"/>
                            </a:cubicBezTo>
                            <a:cubicBezTo>
                              <a:pt x="2204" y="309"/>
                              <a:pt x="2195" y="250"/>
                              <a:pt x="2179" y="213"/>
                            </a:cubicBezTo>
                            <a:cubicBezTo>
                              <a:pt x="2211" y="181"/>
                              <a:pt x="2262" y="193"/>
                              <a:pt x="2320" y="197"/>
                            </a:cubicBezTo>
                            <a:cubicBezTo>
                              <a:pt x="2348" y="218"/>
                              <a:pt x="2380" y="238"/>
                              <a:pt x="2412" y="262"/>
                            </a:cubicBezTo>
                            <a:cubicBezTo>
                              <a:pt x="2463" y="276"/>
                              <a:pt x="2533" y="294"/>
                              <a:pt x="2610" y="303"/>
                            </a:cubicBezTo>
                            <a:cubicBezTo>
                              <a:pt x="2651" y="323"/>
                              <a:pt x="2693" y="344"/>
                              <a:pt x="2734" y="368"/>
                            </a:cubicBezTo>
                            <a:cubicBezTo>
                              <a:pt x="2766" y="392"/>
                              <a:pt x="2798" y="419"/>
                              <a:pt x="2829" y="446"/>
                            </a:cubicBezTo>
                            <a:cubicBezTo>
                              <a:pt x="2829" y="449"/>
                              <a:pt x="2829" y="452"/>
                              <a:pt x="2829" y="456"/>
                            </a:cubicBezTo>
                            <a:cubicBezTo>
                              <a:pt x="2839" y="462"/>
                              <a:pt x="2848" y="473"/>
                              <a:pt x="2861" y="483"/>
                            </a:cubicBezTo>
                            <a:cubicBezTo>
                              <a:pt x="2906" y="494"/>
                              <a:pt x="2957" y="485"/>
                              <a:pt x="3018" y="474"/>
                            </a:cubicBezTo>
                            <a:cubicBezTo>
                              <a:pt x="3056" y="524"/>
                              <a:pt x="3097" y="574"/>
                              <a:pt x="3138" y="627"/>
                            </a:cubicBezTo>
                            <a:cubicBezTo>
                              <a:pt x="3195" y="671"/>
                              <a:pt x="3253" y="715"/>
                              <a:pt x="3310" y="759"/>
                            </a:cubicBezTo>
                            <a:cubicBezTo>
                              <a:pt x="3335" y="773"/>
                              <a:pt x="3364" y="787"/>
                              <a:pt x="3393" y="804"/>
                            </a:cubicBezTo>
                            <a:cubicBezTo>
                              <a:pt x="3444" y="805"/>
                              <a:pt x="3495" y="806"/>
                              <a:pt x="3546" y="808"/>
                            </a:cubicBezTo>
                            <a:cubicBezTo>
                              <a:pt x="3575" y="838"/>
                              <a:pt x="3619" y="970"/>
                              <a:pt x="3628" y="1052"/>
                            </a:cubicBezTo>
                            <a:cubicBezTo>
                              <a:pt x="3650" y="1105"/>
                              <a:pt x="3672" y="1161"/>
                              <a:pt x="3697" y="1218"/>
                            </a:cubicBezTo>
                            <a:cubicBezTo>
                              <a:pt x="3700" y="1264"/>
                              <a:pt x="3703" y="1309"/>
                              <a:pt x="3709" y="1355"/>
                            </a:cubicBezTo>
                            <a:cubicBezTo>
                              <a:pt x="3731" y="1389"/>
                              <a:pt x="3788" y="1462"/>
                              <a:pt x="3727" y="1523"/>
                            </a:cubicBezTo>
                            <a:cubicBezTo>
                              <a:pt x="3586" y="1591"/>
                              <a:pt x="3596" y="1608"/>
                              <a:pt x="3509" y="1750"/>
                            </a:cubicBezTo>
                            <a:cubicBezTo>
                              <a:pt x="3473" y="1775"/>
                              <a:pt x="3438" y="1804"/>
                              <a:pt x="3403" y="1832"/>
                            </a:cubicBezTo>
                            <a:cubicBezTo>
                              <a:pt x="3399" y="1849"/>
                              <a:pt x="3399" y="1865"/>
                              <a:pt x="3399" y="1881"/>
                            </a:cubicBezTo>
                            <a:cubicBezTo>
                              <a:pt x="3431" y="1912"/>
                              <a:pt x="3466" y="1945"/>
                              <a:pt x="3501" y="1979"/>
                            </a:cubicBezTo>
                            <a:cubicBezTo>
                              <a:pt x="3501" y="2038"/>
                              <a:pt x="3418" y="2016"/>
                              <a:pt x="3402" y="2016"/>
                            </a:cubicBezTo>
                            <a:cubicBezTo>
                              <a:pt x="3367" y="1992"/>
                              <a:pt x="3332" y="1968"/>
                              <a:pt x="3297" y="1944"/>
                            </a:cubicBezTo>
                            <a:cubicBezTo>
                              <a:pt x="3242" y="1943"/>
                              <a:pt x="3137" y="1934"/>
                              <a:pt x="3124" y="1946"/>
                            </a:cubicBezTo>
                            <a:cubicBezTo>
                              <a:pt x="3123" y="2055"/>
                              <a:pt x="3110" y="2120"/>
                              <a:pt x="3231" y="2218"/>
                            </a:cubicBezTo>
                            <a:cubicBezTo>
                              <a:pt x="3228" y="2254"/>
                              <a:pt x="3227" y="2293"/>
                              <a:pt x="3227" y="2332"/>
                            </a:cubicBezTo>
                            <a:cubicBezTo>
                              <a:pt x="3243" y="2385"/>
                              <a:pt x="3259" y="2438"/>
                              <a:pt x="3274" y="2491"/>
                            </a:cubicBezTo>
                            <a:cubicBezTo>
                              <a:pt x="3274" y="2553"/>
                              <a:pt x="3220" y="2545"/>
                              <a:pt x="3168" y="2550"/>
                            </a:cubicBezTo>
                            <a:cubicBezTo>
                              <a:pt x="3117" y="2562"/>
                              <a:pt x="3108" y="2578"/>
                              <a:pt x="3075" y="2603"/>
                            </a:cubicBezTo>
                            <a:cubicBezTo>
                              <a:pt x="3063" y="2603"/>
                              <a:pt x="3050" y="2603"/>
                              <a:pt x="3040" y="2603"/>
                            </a:cubicBezTo>
                            <a:cubicBezTo>
                              <a:pt x="3034" y="2589"/>
                              <a:pt x="3028" y="2576"/>
                              <a:pt x="3021" y="2563"/>
                            </a:cubicBezTo>
                            <a:cubicBezTo>
                              <a:pt x="2993" y="2559"/>
                              <a:pt x="2964" y="2555"/>
                              <a:pt x="2935" y="2554"/>
                            </a:cubicBezTo>
                            <a:cubicBezTo>
                              <a:pt x="2935" y="2528"/>
                              <a:pt x="2913" y="2514"/>
                              <a:pt x="2897" y="2504"/>
                            </a:cubicBezTo>
                            <a:cubicBezTo>
                              <a:pt x="2878" y="2500"/>
                              <a:pt x="2859" y="2500"/>
                              <a:pt x="2840" y="2499"/>
                            </a:cubicBezTo>
                            <a:cubicBezTo>
                              <a:pt x="2833" y="2512"/>
                              <a:pt x="2785" y="2547"/>
                              <a:pt x="2769" y="2540"/>
                            </a:cubicBezTo>
                            <a:cubicBezTo>
                              <a:pt x="2763" y="2524"/>
                              <a:pt x="2756" y="2510"/>
                              <a:pt x="2750" y="2497"/>
                            </a:cubicBezTo>
                            <a:cubicBezTo>
                              <a:pt x="2718" y="2490"/>
                              <a:pt x="2690" y="2482"/>
                              <a:pt x="2661" y="2475"/>
                            </a:cubicBezTo>
                            <a:cubicBezTo>
                              <a:pt x="2616" y="2422"/>
                              <a:pt x="2575" y="2371"/>
                              <a:pt x="2534" y="2321"/>
                            </a:cubicBezTo>
                            <a:cubicBezTo>
                              <a:pt x="2528" y="2308"/>
                              <a:pt x="2521" y="2298"/>
                              <a:pt x="2518" y="2288"/>
                            </a:cubicBezTo>
                            <a:cubicBezTo>
                              <a:pt x="2519" y="2174"/>
                              <a:pt x="2462" y="2143"/>
                              <a:pt x="2414" y="2086"/>
                            </a:cubicBezTo>
                            <a:cubicBezTo>
                              <a:pt x="2341" y="2061"/>
                              <a:pt x="2251" y="2069"/>
                              <a:pt x="2197" y="2067"/>
                            </a:cubicBezTo>
                            <a:cubicBezTo>
                              <a:pt x="2091" y="2081"/>
                              <a:pt x="2126" y="2079"/>
                              <a:pt x="2116" y="2193"/>
                            </a:cubicBezTo>
                            <a:cubicBezTo>
                              <a:pt x="2138" y="2226"/>
                              <a:pt x="2164" y="2260"/>
                              <a:pt x="2189" y="2293"/>
                            </a:cubicBezTo>
                            <a:cubicBezTo>
                              <a:pt x="2189" y="2313"/>
                              <a:pt x="2189" y="2332"/>
                              <a:pt x="2189" y="2355"/>
                            </a:cubicBezTo>
                            <a:cubicBezTo>
                              <a:pt x="2156" y="2403"/>
                              <a:pt x="2060" y="2450"/>
                              <a:pt x="2114" y="2537"/>
                            </a:cubicBezTo>
                            <a:cubicBezTo>
                              <a:pt x="2114" y="2576"/>
                              <a:pt x="2037" y="2675"/>
                              <a:pt x="2008" y="2711"/>
                            </a:cubicBezTo>
                            <a:cubicBezTo>
                              <a:pt x="1991" y="2756"/>
                              <a:pt x="1953" y="2772"/>
                              <a:pt x="1918" y="2787"/>
                            </a:cubicBezTo>
                            <a:cubicBezTo>
                              <a:pt x="1905" y="2797"/>
                              <a:pt x="1895" y="2806"/>
                              <a:pt x="1886" y="2819"/>
                            </a:cubicBezTo>
                            <a:cubicBezTo>
                              <a:pt x="1828" y="2818"/>
                              <a:pt x="1828" y="2775"/>
                              <a:pt x="1825" y="2765"/>
                            </a:cubicBezTo>
                            <a:cubicBezTo>
                              <a:pt x="1784" y="2735"/>
                              <a:pt x="1733" y="2760"/>
                              <a:pt x="1717" y="2762"/>
                            </a:cubicBezTo>
                            <a:cubicBezTo>
                              <a:pt x="1694" y="2788"/>
                              <a:pt x="1691" y="2811"/>
                              <a:pt x="1665" y="2823"/>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75" name="Freeform 28"/>
                      <p:cNvSpPr/>
                      <p:nvPr/>
                    </p:nvSpPr>
                    <p:spPr bwMode="auto">
                      <a:xfrm>
                        <a:off x="721" y="778"/>
                        <a:ext cx="1532" cy="890"/>
                      </a:xfrm>
                      <a:custGeom>
                        <a:avLst/>
                        <a:gdLst>
                          <a:gd name="T0" fmla="*/ 0 w 6029"/>
                          <a:gd name="T1" fmla="*/ 0 h 4727"/>
                          <a:gd name="T2" fmla="*/ 0 w 6029"/>
                          <a:gd name="T3" fmla="*/ 0 h 4727"/>
                          <a:gd name="T4" fmla="*/ 0 w 6029"/>
                          <a:gd name="T5" fmla="*/ 0 h 4727"/>
                          <a:gd name="T6" fmla="*/ 0 w 6029"/>
                          <a:gd name="T7" fmla="*/ 0 h 4727"/>
                          <a:gd name="T8" fmla="*/ 0 w 6029"/>
                          <a:gd name="T9" fmla="*/ 0 h 4727"/>
                          <a:gd name="T10" fmla="*/ 0 w 6029"/>
                          <a:gd name="T11" fmla="*/ 0 h 4727"/>
                          <a:gd name="T12" fmla="*/ 0 w 6029"/>
                          <a:gd name="T13" fmla="*/ 0 h 4727"/>
                          <a:gd name="T14" fmla="*/ 0 w 6029"/>
                          <a:gd name="T15" fmla="*/ 0 h 4727"/>
                          <a:gd name="T16" fmla="*/ 0 w 6029"/>
                          <a:gd name="T17" fmla="*/ 0 h 4727"/>
                          <a:gd name="T18" fmla="*/ 0 w 6029"/>
                          <a:gd name="T19" fmla="*/ 0 h 4727"/>
                          <a:gd name="T20" fmla="*/ 0 w 6029"/>
                          <a:gd name="T21" fmla="*/ 0 h 4727"/>
                          <a:gd name="T22" fmla="*/ 0 w 6029"/>
                          <a:gd name="T23" fmla="*/ 0 h 4727"/>
                          <a:gd name="T24" fmla="*/ 0 w 6029"/>
                          <a:gd name="T25" fmla="*/ 0 h 4727"/>
                          <a:gd name="T26" fmla="*/ 0 w 6029"/>
                          <a:gd name="T27" fmla="*/ 0 h 4727"/>
                          <a:gd name="T28" fmla="*/ 0 w 6029"/>
                          <a:gd name="T29" fmla="*/ 0 h 4727"/>
                          <a:gd name="T30" fmla="*/ 0 w 6029"/>
                          <a:gd name="T31" fmla="*/ 0 h 4727"/>
                          <a:gd name="T32" fmla="*/ 0 w 6029"/>
                          <a:gd name="T33" fmla="*/ 0 h 4727"/>
                          <a:gd name="T34" fmla="*/ 0 w 6029"/>
                          <a:gd name="T35" fmla="*/ 0 h 4727"/>
                          <a:gd name="T36" fmla="*/ 0 w 6029"/>
                          <a:gd name="T37" fmla="*/ 0 h 4727"/>
                          <a:gd name="T38" fmla="*/ 0 w 6029"/>
                          <a:gd name="T39" fmla="*/ 0 h 4727"/>
                          <a:gd name="T40" fmla="*/ 0 w 6029"/>
                          <a:gd name="T41" fmla="*/ 0 h 4727"/>
                          <a:gd name="T42" fmla="*/ 0 w 6029"/>
                          <a:gd name="T43" fmla="*/ 0 h 4727"/>
                          <a:gd name="T44" fmla="*/ 0 w 6029"/>
                          <a:gd name="T45" fmla="*/ 0 h 4727"/>
                          <a:gd name="T46" fmla="*/ 0 w 6029"/>
                          <a:gd name="T47" fmla="*/ 0 h 4727"/>
                          <a:gd name="T48" fmla="*/ 0 w 6029"/>
                          <a:gd name="T49" fmla="*/ 0 h 4727"/>
                          <a:gd name="T50" fmla="*/ 0 w 6029"/>
                          <a:gd name="T51" fmla="*/ 0 h 4727"/>
                          <a:gd name="T52" fmla="*/ 0 w 6029"/>
                          <a:gd name="T53" fmla="*/ 0 h 4727"/>
                          <a:gd name="T54" fmla="*/ 0 w 6029"/>
                          <a:gd name="T55" fmla="*/ 0 h 4727"/>
                          <a:gd name="T56" fmla="*/ 0 w 6029"/>
                          <a:gd name="T57" fmla="*/ 0 h 4727"/>
                          <a:gd name="T58" fmla="*/ 0 w 6029"/>
                          <a:gd name="T59" fmla="*/ 0 h 4727"/>
                          <a:gd name="T60" fmla="*/ 0 w 6029"/>
                          <a:gd name="T61" fmla="*/ 0 h 4727"/>
                          <a:gd name="T62" fmla="*/ 0 w 6029"/>
                          <a:gd name="T63" fmla="*/ 0 h 4727"/>
                          <a:gd name="T64" fmla="*/ 0 w 6029"/>
                          <a:gd name="T65" fmla="*/ 0 h 4727"/>
                          <a:gd name="T66" fmla="*/ 0 w 6029"/>
                          <a:gd name="T67" fmla="*/ 0 h 4727"/>
                          <a:gd name="T68" fmla="*/ 0 w 6029"/>
                          <a:gd name="T69" fmla="*/ 0 h 4727"/>
                          <a:gd name="T70" fmla="*/ 0 w 6029"/>
                          <a:gd name="T71" fmla="*/ 0 h 4727"/>
                          <a:gd name="T72" fmla="*/ 0 w 6029"/>
                          <a:gd name="T73" fmla="*/ 0 h 4727"/>
                          <a:gd name="T74" fmla="*/ 0 w 6029"/>
                          <a:gd name="T75" fmla="*/ 0 h 4727"/>
                          <a:gd name="T76" fmla="*/ 0 w 6029"/>
                          <a:gd name="T77" fmla="*/ 0 h 4727"/>
                          <a:gd name="T78" fmla="*/ 0 w 6029"/>
                          <a:gd name="T79" fmla="*/ 0 h 4727"/>
                          <a:gd name="T80" fmla="*/ 0 w 6029"/>
                          <a:gd name="T81" fmla="*/ 0 h 4727"/>
                          <a:gd name="T82" fmla="*/ 0 w 6029"/>
                          <a:gd name="T83" fmla="*/ 0 h 4727"/>
                          <a:gd name="T84" fmla="*/ 0 w 6029"/>
                          <a:gd name="T85" fmla="*/ 0 h 4727"/>
                          <a:gd name="T86" fmla="*/ 0 w 6029"/>
                          <a:gd name="T87" fmla="*/ 0 h 47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29"/>
                          <a:gd name="T133" fmla="*/ 0 h 4727"/>
                          <a:gd name="T134" fmla="*/ 6029 w 6029"/>
                          <a:gd name="T135" fmla="*/ 4727 h 47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29" h="4727">
                            <a:moveTo>
                              <a:pt x="4296" y="4727"/>
                            </a:moveTo>
                            <a:cubicBezTo>
                              <a:pt x="4281" y="4716"/>
                              <a:pt x="4268" y="4710"/>
                              <a:pt x="4255" y="4703"/>
                            </a:cubicBezTo>
                            <a:cubicBezTo>
                              <a:pt x="4230" y="4676"/>
                              <a:pt x="4204" y="4652"/>
                              <a:pt x="4182" y="4629"/>
                            </a:cubicBezTo>
                            <a:cubicBezTo>
                              <a:pt x="4102" y="4627"/>
                              <a:pt x="4096" y="4604"/>
                              <a:pt x="4067" y="4678"/>
                            </a:cubicBezTo>
                            <a:cubicBezTo>
                              <a:pt x="4054" y="4671"/>
                              <a:pt x="4044" y="4668"/>
                              <a:pt x="4035" y="4664"/>
                            </a:cubicBezTo>
                            <a:cubicBezTo>
                              <a:pt x="4009" y="4667"/>
                              <a:pt x="3984" y="4670"/>
                              <a:pt x="3958" y="4672"/>
                            </a:cubicBezTo>
                            <a:cubicBezTo>
                              <a:pt x="3926" y="4619"/>
                              <a:pt x="3933" y="4593"/>
                              <a:pt x="3930" y="4564"/>
                            </a:cubicBezTo>
                            <a:cubicBezTo>
                              <a:pt x="3911" y="4553"/>
                              <a:pt x="3892" y="4543"/>
                              <a:pt x="3873" y="4536"/>
                            </a:cubicBezTo>
                            <a:cubicBezTo>
                              <a:pt x="3774" y="4442"/>
                              <a:pt x="3698" y="4378"/>
                              <a:pt x="3586" y="4421"/>
                            </a:cubicBezTo>
                            <a:cubicBezTo>
                              <a:pt x="3503" y="4428"/>
                              <a:pt x="3426" y="4443"/>
                              <a:pt x="3349" y="4431"/>
                            </a:cubicBezTo>
                            <a:cubicBezTo>
                              <a:pt x="3311" y="4417"/>
                              <a:pt x="3276" y="4403"/>
                              <a:pt x="3241" y="4389"/>
                            </a:cubicBezTo>
                            <a:cubicBezTo>
                              <a:pt x="3209" y="4388"/>
                              <a:pt x="3177" y="4387"/>
                              <a:pt x="3148" y="4387"/>
                            </a:cubicBezTo>
                            <a:cubicBezTo>
                              <a:pt x="3078" y="4427"/>
                              <a:pt x="2985" y="4468"/>
                              <a:pt x="2949" y="4539"/>
                            </a:cubicBezTo>
                            <a:cubicBezTo>
                              <a:pt x="2914" y="4535"/>
                              <a:pt x="2879" y="4534"/>
                              <a:pt x="2847" y="4533"/>
                            </a:cubicBezTo>
                            <a:cubicBezTo>
                              <a:pt x="2815" y="4516"/>
                              <a:pt x="2783" y="4499"/>
                              <a:pt x="2751" y="4485"/>
                            </a:cubicBezTo>
                            <a:cubicBezTo>
                              <a:pt x="2684" y="4483"/>
                              <a:pt x="2665" y="4476"/>
                              <a:pt x="2636" y="4505"/>
                            </a:cubicBezTo>
                            <a:cubicBezTo>
                              <a:pt x="2608" y="4511"/>
                              <a:pt x="2582" y="4516"/>
                              <a:pt x="2556" y="4526"/>
                            </a:cubicBezTo>
                            <a:cubicBezTo>
                              <a:pt x="2480" y="4524"/>
                              <a:pt x="2451" y="4552"/>
                              <a:pt x="2390" y="4571"/>
                            </a:cubicBezTo>
                            <a:cubicBezTo>
                              <a:pt x="2294" y="4568"/>
                              <a:pt x="2176" y="4500"/>
                              <a:pt x="2144" y="4466"/>
                            </a:cubicBezTo>
                            <a:cubicBezTo>
                              <a:pt x="2145" y="4351"/>
                              <a:pt x="2126" y="4380"/>
                              <a:pt x="2072" y="4333"/>
                            </a:cubicBezTo>
                            <a:cubicBezTo>
                              <a:pt x="1963" y="4331"/>
                              <a:pt x="1992" y="4335"/>
                              <a:pt x="1924" y="4411"/>
                            </a:cubicBezTo>
                            <a:cubicBezTo>
                              <a:pt x="1854" y="4439"/>
                              <a:pt x="1787" y="4421"/>
                              <a:pt x="1736" y="4456"/>
                            </a:cubicBezTo>
                            <a:cubicBezTo>
                              <a:pt x="1726" y="4456"/>
                              <a:pt x="1720" y="4455"/>
                              <a:pt x="1713" y="4455"/>
                            </a:cubicBezTo>
                            <a:cubicBezTo>
                              <a:pt x="1707" y="4442"/>
                              <a:pt x="1704" y="4432"/>
                              <a:pt x="1701" y="4422"/>
                            </a:cubicBezTo>
                            <a:cubicBezTo>
                              <a:pt x="1621" y="4328"/>
                              <a:pt x="1513" y="4277"/>
                              <a:pt x="1423" y="4287"/>
                            </a:cubicBezTo>
                            <a:cubicBezTo>
                              <a:pt x="1321" y="4357"/>
                              <a:pt x="1282" y="4389"/>
                              <a:pt x="1234" y="4505"/>
                            </a:cubicBezTo>
                            <a:cubicBezTo>
                              <a:pt x="1192" y="4563"/>
                              <a:pt x="1157" y="4582"/>
                              <a:pt x="1096" y="4590"/>
                            </a:cubicBezTo>
                            <a:cubicBezTo>
                              <a:pt x="1064" y="4583"/>
                              <a:pt x="1032" y="4576"/>
                              <a:pt x="1003" y="4568"/>
                            </a:cubicBezTo>
                            <a:cubicBezTo>
                              <a:pt x="975" y="4545"/>
                              <a:pt x="965" y="4538"/>
                              <a:pt x="943" y="4537"/>
                            </a:cubicBezTo>
                            <a:cubicBezTo>
                              <a:pt x="921" y="4445"/>
                              <a:pt x="844" y="4423"/>
                              <a:pt x="800" y="4396"/>
                            </a:cubicBezTo>
                            <a:cubicBezTo>
                              <a:pt x="787" y="4376"/>
                              <a:pt x="774" y="4359"/>
                              <a:pt x="762" y="4343"/>
                            </a:cubicBezTo>
                            <a:cubicBezTo>
                              <a:pt x="762" y="4297"/>
                              <a:pt x="762" y="4254"/>
                              <a:pt x="763" y="4212"/>
                            </a:cubicBezTo>
                            <a:cubicBezTo>
                              <a:pt x="782" y="4193"/>
                              <a:pt x="773" y="4133"/>
                              <a:pt x="773" y="4124"/>
                            </a:cubicBezTo>
                            <a:cubicBezTo>
                              <a:pt x="738" y="4015"/>
                              <a:pt x="633" y="4045"/>
                              <a:pt x="575" y="4020"/>
                            </a:cubicBezTo>
                            <a:cubicBezTo>
                              <a:pt x="556" y="4000"/>
                              <a:pt x="540" y="3984"/>
                              <a:pt x="524" y="3967"/>
                            </a:cubicBezTo>
                            <a:cubicBezTo>
                              <a:pt x="499" y="3920"/>
                              <a:pt x="477" y="3874"/>
                              <a:pt x="455" y="3827"/>
                            </a:cubicBezTo>
                            <a:cubicBezTo>
                              <a:pt x="417" y="3817"/>
                              <a:pt x="382" y="3809"/>
                              <a:pt x="346" y="3802"/>
                            </a:cubicBezTo>
                            <a:cubicBezTo>
                              <a:pt x="318" y="3723"/>
                              <a:pt x="360" y="3655"/>
                              <a:pt x="380" y="3603"/>
                            </a:cubicBezTo>
                            <a:cubicBezTo>
                              <a:pt x="380" y="3488"/>
                              <a:pt x="310" y="3434"/>
                              <a:pt x="256" y="3374"/>
                            </a:cubicBezTo>
                            <a:cubicBezTo>
                              <a:pt x="209" y="3350"/>
                              <a:pt x="161" y="3326"/>
                              <a:pt x="116" y="3302"/>
                            </a:cubicBezTo>
                            <a:cubicBezTo>
                              <a:pt x="110" y="3292"/>
                              <a:pt x="103" y="3285"/>
                              <a:pt x="97" y="3278"/>
                            </a:cubicBezTo>
                            <a:cubicBezTo>
                              <a:pt x="98" y="3154"/>
                              <a:pt x="91" y="3190"/>
                              <a:pt x="200" y="3137"/>
                            </a:cubicBezTo>
                            <a:cubicBezTo>
                              <a:pt x="219" y="3121"/>
                              <a:pt x="255" y="3095"/>
                              <a:pt x="264" y="3076"/>
                            </a:cubicBezTo>
                            <a:cubicBezTo>
                              <a:pt x="265" y="2971"/>
                              <a:pt x="266" y="2870"/>
                              <a:pt x="266" y="2768"/>
                            </a:cubicBezTo>
                            <a:cubicBezTo>
                              <a:pt x="245" y="2624"/>
                              <a:pt x="142" y="2660"/>
                              <a:pt x="66" y="2655"/>
                            </a:cubicBezTo>
                            <a:cubicBezTo>
                              <a:pt x="53" y="2661"/>
                              <a:pt x="43" y="2671"/>
                              <a:pt x="34" y="2681"/>
                            </a:cubicBezTo>
                            <a:cubicBezTo>
                              <a:pt x="30" y="2684"/>
                              <a:pt x="27" y="2687"/>
                              <a:pt x="27" y="2694"/>
                            </a:cubicBezTo>
                            <a:cubicBezTo>
                              <a:pt x="2" y="2618"/>
                              <a:pt x="2" y="2598"/>
                              <a:pt x="9" y="2562"/>
                            </a:cubicBezTo>
                            <a:cubicBezTo>
                              <a:pt x="31" y="2550"/>
                              <a:pt x="57" y="2537"/>
                              <a:pt x="82" y="2528"/>
                            </a:cubicBezTo>
                            <a:cubicBezTo>
                              <a:pt x="83" y="2502"/>
                              <a:pt x="83" y="2476"/>
                              <a:pt x="86" y="2453"/>
                            </a:cubicBezTo>
                            <a:cubicBezTo>
                              <a:pt x="10" y="2333"/>
                              <a:pt x="0" y="2408"/>
                              <a:pt x="125" y="2326"/>
                            </a:cubicBezTo>
                            <a:cubicBezTo>
                              <a:pt x="148" y="2287"/>
                              <a:pt x="173" y="2249"/>
                              <a:pt x="199" y="2213"/>
                            </a:cubicBezTo>
                            <a:cubicBezTo>
                              <a:pt x="241" y="2195"/>
                              <a:pt x="283" y="2179"/>
                              <a:pt x="327" y="2164"/>
                            </a:cubicBezTo>
                            <a:cubicBezTo>
                              <a:pt x="465" y="2161"/>
                              <a:pt x="532" y="2166"/>
                              <a:pt x="657" y="2107"/>
                            </a:cubicBezTo>
                            <a:cubicBezTo>
                              <a:pt x="673" y="2104"/>
                              <a:pt x="692" y="2105"/>
                              <a:pt x="711" y="2105"/>
                            </a:cubicBezTo>
                            <a:cubicBezTo>
                              <a:pt x="711" y="2148"/>
                              <a:pt x="723" y="2243"/>
                              <a:pt x="806" y="2271"/>
                            </a:cubicBezTo>
                            <a:cubicBezTo>
                              <a:pt x="844" y="2272"/>
                              <a:pt x="899" y="2273"/>
                              <a:pt x="944" y="2242"/>
                            </a:cubicBezTo>
                            <a:cubicBezTo>
                              <a:pt x="973" y="2200"/>
                              <a:pt x="1002" y="2161"/>
                              <a:pt x="1034" y="2123"/>
                            </a:cubicBezTo>
                            <a:cubicBezTo>
                              <a:pt x="1082" y="2124"/>
                              <a:pt x="1126" y="2142"/>
                              <a:pt x="1190" y="2127"/>
                            </a:cubicBezTo>
                            <a:cubicBezTo>
                              <a:pt x="1219" y="2095"/>
                              <a:pt x="1242" y="2079"/>
                              <a:pt x="1277" y="2057"/>
                            </a:cubicBezTo>
                            <a:cubicBezTo>
                              <a:pt x="1293" y="2054"/>
                              <a:pt x="1312" y="2055"/>
                              <a:pt x="1331" y="2055"/>
                            </a:cubicBezTo>
                            <a:cubicBezTo>
                              <a:pt x="1373" y="2069"/>
                              <a:pt x="1417" y="2100"/>
                              <a:pt x="1494" y="2102"/>
                            </a:cubicBezTo>
                            <a:cubicBezTo>
                              <a:pt x="1568" y="2061"/>
                              <a:pt x="1698" y="2084"/>
                              <a:pt x="1798" y="2044"/>
                            </a:cubicBezTo>
                            <a:cubicBezTo>
                              <a:pt x="1836" y="2019"/>
                              <a:pt x="1878" y="1994"/>
                              <a:pt x="1920" y="1972"/>
                            </a:cubicBezTo>
                            <a:cubicBezTo>
                              <a:pt x="1929" y="1939"/>
                              <a:pt x="1939" y="1907"/>
                              <a:pt x="1949" y="1878"/>
                            </a:cubicBezTo>
                            <a:cubicBezTo>
                              <a:pt x="2035" y="1850"/>
                              <a:pt x="2055" y="1726"/>
                              <a:pt x="2084" y="1665"/>
                            </a:cubicBezTo>
                            <a:cubicBezTo>
                              <a:pt x="2116" y="1649"/>
                              <a:pt x="2161" y="1627"/>
                              <a:pt x="2190" y="1599"/>
                            </a:cubicBezTo>
                            <a:cubicBezTo>
                              <a:pt x="2203" y="1563"/>
                              <a:pt x="2216" y="1527"/>
                              <a:pt x="2229" y="1495"/>
                            </a:cubicBezTo>
                            <a:cubicBezTo>
                              <a:pt x="2233" y="1436"/>
                              <a:pt x="2236" y="1377"/>
                              <a:pt x="2240" y="1318"/>
                            </a:cubicBezTo>
                            <a:cubicBezTo>
                              <a:pt x="2230" y="1292"/>
                              <a:pt x="2224" y="1266"/>
                              <a:pt x="2218" y="1243"/>
                            </a:cubicBezTo>
                            <a:cubicBezTo>
                              <a:pt x="2218" y="1148"/>
                              <a:pt x="2270" y="1047"/>
                              <a:pt x="2219" y="994"/>
                            </a:cubicBezTo>
                            <a:cubicBezTo>
                              <a:pt x="2216" y="984"/>
                              <a:pt x="2213" y="974"/>
                              <a:pt x="2210" y="964"/>
                            </a:cubicBezTo>
                            <a:cubicBezTo>
                              <a:pt x="2315" y="967"/>
                              <a:pt x="2411" y="969"/>
                              <a:pt x="2520" y="991"/>
                            </a:cubicBezTo>
                            <a:cubicBezTo>
                              <a:pt x="2596" y="1033"/>
                              <a:pt x="2663" y="1005"/>
                              <a:pt x="2762" y="1076"/>
                            </a:cubicBezTo>
                            <a:cubicBezTo>
                              <a:pt x="2775" y="1076"/>
                              <a:pt x="2791" y="1077"/>
                              <a:pt x="2807" y="1077"/>
                            </a:cubicBezTo>
                            <a:cubicBezTo>
                              <a:pt x="2820" y="1061"/>
                              <a:pt x="2832" y="1048"/>
                              <a:pt x="2849" y="1036"/>
                            </a:cubicBezTo>
                            <a:cubicBezTo>
                              <a:pt x="2849" y="1019"/>
                              <a:pt x="2849" y="1003"/>
                              <a:pt x="2849" y="990"/>
                            </a:cubicBezTo>
                            <a:cubicBezTo>
                              <a:pt x="2820" y="930"/>
                              <a:pt x="2833" y="878"/>
                              <a:pt x="2856" y="839"/>
                            </a:cubicBezTo>
                            <a:cubicBezTo>
                              <a:pt x="2895" y="791"/>
                              <a:pt x="2933" y="746"/>
                              <a:pt x="2972" y="702"/>
                            </a:cubicBezTo>
                            <a:cubicBezTo>
                              <a:pt x="2988" y="597"/>
                              <a:pt x="3024" y="578"/>
                              <a:pt x="3082" y="508"/>
                            </a:cubicBezTo>
                            <a:cubicBezTo>
                              <a:pt x="3108" y="453"/>
                              <a:pt x="3095" y="439"/>
                              <a:pt x="3162" y="441"/>
                            </a:cubicBezTo>
                            <a:cubicBezTo>
                              <a:pt x="3219" y="479"/>
                              <a:pt x="3280" y="519"/>
                              <a:pt x="3340" y="560"/>
                            </a:cubicBezTo>
                            <a:cubicBezTo>
                              <a:pt x="3375" y="571"/>
                              <a:pt x="3458" y="563"/>
                              <a:pt x="3512" y="620"/>
                            </a:cubicBezTo>
                            <a:cubicBezTo>
                              <a:pt x="3586" y="622"/>
                              <a:pt x="3729" y="639"/>
                              <a:pt x="3762" y="535"/>
                            </a:cubicBezTo>
                            <a:cubicBezTo>
                              <a:pt x="3756" y="463"/>
                              <a:pt x="3750" y="391"/>
                              <a:pt x="3747" y="318"/>
                            </a:cubicBezTo>
                            <a:cubicBezTo>
                              <a:pt x="3825" y="163"/>
                              <a:pt x="3914" y="172"/>
                              <a:pt x="4081" y="160"/>
                            </a:cubicBezTo>
                            <a:cubicBezTo>
                              <a:pt x="4122" y="148"/>
                              <a:pt x="4142" y="76"/>
                              <a:pt x="4158" y="44"/>
                            </a:cubicBezTo>
                            <a:cubicBezTo>
                              <a:pt x="4171" y="28"/>
                              <a:pt x="4184" y="15"/>
                              <a:pt x="4200" y="2"/>
                            </a:cubicBezTo>
                            <a:cubicBezTo>
                              <a:pt x="4244" y="0"/>
                              <a:pt x="4289" y="1"/>
                              <a:pt x="4334" y="2"/>
                            </a:cubicBezTo>
                            <a:cubicBezTo>
                              <a:pt x="4356" y="19"/>
                              <a:pt x="4362" y="121"/>
                              <a:pt x="4387" y="187"/>
                            </a:cubicBezTo>
                            <a:cubicBezTo>
                              <a:pt x="4428" y="254"/>
                              <a:pt x="4473" y="324"/>
                              <a:pt x="4517" y="393"/>
                            </a:cubicBezTo>
                            <a:cubicBezTo>
                              <a:pt x="4555" y="414"/>
                              <a:pt x="4616" y="439"/>
                              <a:pt x="4695" y="460"/>
                            </a:cubicBezTo>
                            <a:cubicBezTo>
                              <a:pt x="4724" y="481"/>
                              <a:pt x="4753" y="504"/>
                              <a:pt x="4785" y="528"/>
                            </a:cubicBezTo>
                            <a:cubicBezTo>
                              <a:pt x="4800" y="555"/>
                              <a:pt x="4816" y="581"/>
                              <a:pt x="4832" y="611"/>
                            </a:cubicBezTo>
                            <a:cubicBezTo>
                              <a:pt x="4838" y="664"/>
                              <a:pt x="4844" y="716"/>
                              <a:pt x="4850" y="772"/>
                            </a:cubicBezTo>
                            <a:cubicBezTo>
                              <a:pt x="4869" y="812"/>
                              <a:pt x="4888" y="851"/>
                              <a:pt x="4910" y="891"/>
                            </a:cubicBezTo>
                            <a:cubicBezTo>
                              <a:pt x="4916" y="954"/>
                              <a:pt x="4938" y="1072"/>
                              <a:pt x="4883" y="1156"/>
                            </a:cubicBezTo>
                            <a:cubicBezTo>
                              <a:pt x="4771" y="1228"/>
                              <a:pt x="4787" y="1189"/>
                              <a:pt x="4773" y="1327"/>
                            </a:cubicBezTo>
                            <a:cubicBezTo>
                              <a:pt x="4780" y="1360"/>
                              <a:pt x="4782" y="1412"/>
                              <a:pt x="4820" y="1469"/>
                            </a:cubicBezTo>
                            <a:cubicBezTo>
                              <a:pt x="4852" y="1492"/>
                              <a:pt x="4884" y="1516"/>
                              <a:pt x="4919" y="1543"/>
                            </a:cubicBezTo>
                            <a:cubicBezTo>
                              <a:pt x="4967" y="1554"/>
                              <a:pt x="5015" y="1565"/>
                              <a:pt x="5066" y="1580"/>
                            </a:cubicBezTo>
                            <a:cubicBezTo>
                              <a:pt x="5164" y="1654"/>
                              <a:pt x="5276" y="1657"/>
                              <a:pt x="5417" y="1670"/>
                            </a:cubicBezTo>
                            <a:cubicBezTo>
                              <a:pt x="5461" y="1694"/>
                              <a:pt x="5538" y="1772"/>
                              <a:pt x="5592" y="1832"/>
                            </a:cubicBezTo>
                            <a:cubicBezTo>
                              <a:pt x="5636" y="1872"/>
                              <a:pt x="5684" y="1913"/>
                              <a:pt x="5731" y="1953"/>
                            </a:cubicBezTo>
                            <a:cubicBezTo>
                              <a:pt x="5776" y="1964"/>
                              <a:pt x="5827" y="1972"/>
                              <a:pt x="5878" y="2039"/>
                            </a:cubicBezTo>
                            <a:cubicBezTo>
                              <a:pt x="5890" y="2085"/>
                              <a:pt x="5909" y="2184"/>
                              <a:pt x="5944" y="2257"/>
                            </a:cubicBezTo>
                            <a:cubicBezTo>
                              <a:pt x="5963" y="2274"/>
                              <a:pt x="5991" y="2281"/>
                              <a:pt x="6010" y="2340"/>
                            </a:cubicBezTo>
                            <a:cubicBezTo>
                              <a:pt x="6007" y="2370"/>
                              <a:pt x="6004" y="2399"/>
                              <a:pt x="6003" y="2432"/>
                            </a:cubicBezTo>
                            <a:cubicBezTo>
                              <a:pt x="6010" y="2455"/>
                              <a:pt x="6019" y="2478"/>
                              <a:pt x="6029" y="2501"/>
                            </a:cubicBezTo>
                            <a:cubicBezTo>
                              <a:pt x="5958" y="2535"/>
                              <a:pt x="5964" y="2552"/>
                              <a:pt x="5941" y="2636"/>
                            </a:cubicBezTo>
                            <a:cubicBezTo>
                              <a:pt x="5938" y="2669"/>
                              <a:pt x="5938" y="2705"/>
                              <a:pt x="5938" y="2741"/>
                            </a:cubicBezTo>
                            <a:cubicBezTo>
                              <a:pt x="5944" y="2781"/>
                              <a:pt x="5950" y="2820"/>
                              <a:pt x="5959" y="2860"/>
                            </a:cubicBezTo>
                            <a:cubicBezTo>
                              <a:pt x="5950" y="2863"/>
                              <a:pt x="5943" y="2866"/>
                              <a:pt x="5937" y="2869"/>
                            </a:cubicBezTo>
                            <a:cubicBezTo>
                              <a:pt x="5860" y="2870"/>
                              <a:pt x="5787" y="2872"/>
                              <a:pt x="5713" y="2873"/>
                            </a:cubicBezTo>
                            <a:cubicBezTo>
                              <a:pt x="5553" y="2889"/>
                              <a:pt x="5480" y="2900"/>
                              <a:pt x="5431" y="3053"/>
                            </a:cubicBezTo>
                            <a:cubicBezTo>
                              <a:pt x="5383" y="3100"/>
                              <a:pt x="5357" y="3126"/>
                              <a:pt x="5334" y="3204"/>
                            </a:cubicBezTo>
                            <a:cubicBezTo>
                              <a:pt x="5254" y="3254"/>
                              <a:pt x="5149" y="3248"/>
                              <a:pt x="5085" y="3247"/>
                            </a:cubicBezTo>
                            <a:cubicBezTo>
                              <a:pt x="5085" y="3283"/>
                              <a:pt x="5049" y="3344"/>
                              <a:pt x="5011" y="3373"/>
                            </a:cubicBezTo>
                            <a:cubicBezTo>
                              <a:pt x="4981" y="3431"/>
                              <a:pt x="5013" y="3500"/>
                              <a:pt x="5044" y="3593"/>
                            </a:cubicBezTo>
                            <a:cubicBezTo>
                              <a:pt x="5044" y="3619"/>
                              <a:pt x="5044" y="3645"/>
                              <a:pt x="5047" y="3672"/>
                            </a:cubicBezTo>
                            <a:cubicBezTo>
                              <a:pt x="4990" y="3680"/>
                              <a:pt x="4932" y="3692"/>
                              <a:pt x="4878" y="3703"/>
                            </a:cubicBezTo>
                            <a:cubicBezTo>
                              <a:pt x="4826" y="3718"/>
                              <a:pt x="4775" y="3753"/>
                              <a:pt x="4743" y="3772"/>
                            </a:cubicBezTo>
                            <a:cubicBezTo>
                              <a:pt x="4599" y="3817"/>
                              <a:pt x="4458" y="3824"/>
                              <a:pt x="4334" y="3821"/>
                            </a:cubicBezTo>
                            <a:cubicBezTo>
                              <a:pt x="4279" y="3829"/>
                              <a:pt x="4273" y="3832"/>
                              <a:pt x="4244" y="3854"/>
                            </a:cubicBezTo>
                            <a:cubicBezTo>
                              <a:pt x="4244" y="3894"/>
                              <a:pt x="4244" y="3900"/>
                              <a:pt x="4288" y="3967"/>
                            </a:cubicBezTo>
                            <a:cubicBezTo>
                              <a:pt x="4240" y="4038"/>
                              <a:pt x="4281" y="4088"/>
                              <a:pt x="4367" y="4142"/>
                            </a:cubicBezTo>
                            <a:cubicBezTo>
                              <a:pt x="4389" y="4176"/>
                              <a:pt x="4411" y="4209"/>
                              <a:pt x="4433" y="4245"/>
                            </a:cubicBezTo>
                            <a:cubicBezTo>
                              <a:pt x="4469" y="4263"/>
                              <a:pt x="4497" y="4277"/>
                              <a:pt x="4481" y="4361"/>
                            </a:cubicBezTo>
                            <a:cubicBezTo>
                              <a:pt x="4468" y="4371"/>
                              <a:pt x="4455" y="4384"/>
                              <a:pt x="4445" y="4396"/>
                            </a:cubicBezTo>
                            <a:cubicBezTo>
                              <a:pt x="4346" y="4450"/>
                              <a:pt x="4337" y="4433"/>
                              <a:pt x="4336" y="4557"/>
                            </a:cubicBezTo>
                            <a:cubicBezTo>
                              <a:pt x="4361" y="4578"/>
                              <a:pt x="4403" y="4618"/>
                              <a:pt x="4402" y="4697"/>
                            </a:cubicBezTo>
                            <a:cubicBezTo>
                              <a:pt x="4364" y="4722"/>
                              <a:pt x="4319" y="4727"/>
                              <a:pt x="4296" y="4727"/>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76" name="Freeform 34"/>
                      <p:cNvSpPr/>
                      <p:nvPr/>
                    </p:nvSpPr>
                    <p:spPr bwMode="auto">
                      <a:xfrm>
                        <a:off x="1991" y="1247"/>
                        <a:ext cx="1095" cy="723"/>
                      </a:xfrm>
                      <a:custGeom>
                        <a:avLst/>
                        <a:gdLst>
                          <a:gd name="T0" fmla="*/ 0 w 4310"/>
                          <a:gd name="T1" fmla="*/ 0 h 3842"/>
                          <a:gd name="T2" fmla="*/ 0 w 4310"/>
                          <a:gd name="T3" fmla="*/ 0 h 3842"/>
                          <a:gd name="T4" fmla="*/ 0 w 4310"/>
                          <a:gd name="T5" fmla="*/ 0 h 3842"/>
                          <a:gd name="T6" fmla="*/ 0 w 4310"/>
                          <a:gd name="T7" fmla="*/ 0 h 3842"/>
                          <a:gd name="T8" fmla="*/ 0 w 4310"/>
                          <a:gd name="T9" fmla="*/ 0 h 3842"/>
                          <a:gd name="T10" fmla="*/ 0 w 4310"/>
                          <a:gd name="T11" fmla="*/ 0 h 3842"/>
                          <a:gd name="T12" fmla="*/ 0 w 4310"/>
                          <a:gd name="T13" fmla="*/ 0 h 3842"/>
                          <a:gd name="T14" fmla="*/ 0 w 4310"/>
                          <a:gd name="T15" fmla="*/ 0 h 3842"/>
                          <a:gd name="T16" fmla="*/ 0 w 4310"/>
                          <a:gd name="T17" fmla="*/ 0 h 3842"/>
                          <a:gd name="T18" fmla="*/ 0 w 4310"/>
                          <a:gd name="T19" fmla="*/ 0 h 3842"/>
                          <a:gd name="T20" fmla="*/ 0 w 4310"/>
                          <a:gd name="T21" fmla="*/ 0 h 3842"/>
                          <a:gd name="T22" fmla="*/ 0 w 4310"/>
                          <a:gd name="T23" fmla="*/ 0 h 3842"/>
                          <a:gd name="T24" fmla="*/ 0 w 4310"/>
                          <a:gd name="T25" fmla="*/ 0 h 3842"/>
                          <a:gd name="T26" fmla="*/ 0 w 4310"/>
                          <a:gd name="T27" fmla="*/ 0 h 3842"/>
                          <a:gd name="T28" fmla="*/ 0 w 4310"/>
                          <a:gd name="T29" fmla="*/ 0 h 3842"/>
                          <a:gd name="T30" fmla="*/ 0 w 4310"/>
                          <a:gd name="T31" fmla="*/ 0 h 3842"/>
                          <a:gd name="T32" fmla="*/ 0 w 4310"/>
                          <a:gd name="T33" fmla="*/ 0 h 3842"/>
                          <a:gd name="T34" fmla="*/ 0 w 4310"/>
                          <a:gd name="T35" fmla="*/ 0 h 3842"/>
                          <a:gd name="T36" fmla="*/ 0 w 4310"/>
                          <a:gd name="T37" fmla="*/ 0 h 3842"/>
                          <a:gd name="T38" fmla="*/ 0 w 4310"/>
                          <a:gd name="T39" fmla="*/ 0 h 3842"/>
                          <a:gd name="T40" fmla="*/ 0 w 4310"/>
                          <a:gd name="T41" fmla="*/ 0 h 3842"/>
                          <a:gd name="T42" fmla="*/ 0 w 4310"/>
                          <a:gd name="T43" fmla="*/ 0 h 3842"/>
                          <a:gd name="T44" fmla="*/ 0 w 4310"/>
                          <a:gd name="T45" fmla="*/ 0 h 3842"/>
                          <a:gd name="T46" fmla="*/ 0 w 4310"/>
                          <a:gd name="T47" fmla="*/ 0 h 3842"/>
                          <a:gd name="T48" fmla="*/ 0 w 4310"/>
                          <a:gd name="T49" fmla="*/ 0 h 3842"/>
                          <a:gd name="T50" fmla="*/ 0 w 4310"/>
                          <a:gd name="T51" fmla="*/ 0 h 3842"/>
                          <a:gd name="T52" fmla="*/ 0 w 4310"/>
                          <a:gd name="T53" fmla="*/ 0 h 3842"/>
                          <a:gd name="T54" fmla="*/ 0 w 4310"/>
                          <a:gd name="T55" fmla="*/ 0 h 3842"/>
                          <a:gd name="T56" fmla="*/ 0 w 4310"/>
                          <a:gd name="T57" fmla="*/ 0 h 3842"/>
                          <a:gd name="T58" fmla="*/ 0 w 4310"/>
                          <a:gd name="T59" fmla="*/ 0 h 3842"/>
                          <a:gd name="T60" fmla="*/ 0 w 4310"/>
                          <a:gd name="T61" fmla="*/ 0 h 3842"/>
                          <a:gd name="T62" fmla="*/ 0 w 4310"/>
                          <a:gd name="T63" fmla="*/ 0 h 3842"/>
                          <a:gd name="T64" fmla="*/ 0 w 4310"/>
                          <a:gd name="T65" fmla="*/ 0 h 3842"/>
                          <a:gd name="T66" fmla="*/ 0 w 4310"/>
                          <a:gd name="T67" fmla="*/ 0 h 3842"/>
                          <a:gd name="T68" fmla="*/ 0 w 4310"/>
                          <a:gd name="T69" fmla="*/ 0 h 3842"/>
                          <a:gd name="T70" fmla="*/ 0 w 4310"/>
                          <a:gd name="T71" fmla="*/ 0 h 3842"/>
                          <a:gd name="T72" fmla="*/ 0 w 4310"/>
                          <a:gd name="T73" fmla="*/ 0 h 3842"/>
                          <a:gd name="T74" fmla="*/ 0 w 4310"/>
                          <a:gd name="T75" fmla="*/ 0 h 3842"/>
                          <a:gd name="T76" fmla="*/ 0 w 4310"/>
                          <a:gd name="T77" fmla="*/ 0 h 3842"/>
                          <a:gd name="T78" fmla="*/ 0 w 4310"/>
                          <a:gd name="T79" fmla="*/ 0 h 3842"/>
                          <a:gd name="T80" fmla="*/ 0 w 4310"/>
                          <a:gd name="T81" fmla="*/ 0 h 3842"/>
                          <a:gd name="T82" fmla="*/ 0 w 4310"/>
                          <a:gd name="T83" fmla="*/ 0 h 3842"/>
                          <a:gd name="T84" fmla="*/ 0 w 4310"/>
                          <a:gd name="T85" fmla="*/ 0 h 3842"/>
                          <a:gd name="T86" fmla="*/ 0 w 4310"/>
                          <a:gd name="T87" fmla="*/ 0 h 3842"/>
                          <a:gd name="T88" fmla="*/ 0 w 4310"/>
                          <a:gd name="T89" fmla="*/ 0 h 3842"/>
                          <a:gd name="T90" fmla="*/ 0 w 4310"/>
                          <a:gd name="T91" fmla="*/ 0 h 3842"/>
                          <a:gd name="T92" fmla="*/ 0 w 4310"/>
                          <a:gd name="T93" fmla="*/ 0 h 3842"/>
                          <a:gd name="T94" fmla="*/ 0 w 4310"/>
                          <a:gd name="T95" fmla="*/ 0 h 3842"/>
                          <a:gd name="T96" fmla="*/ 0 w 4310"/>
                          <a:gd name="T97" fmla="*/ 0 h 3842"/>
                          <a:gd name="T98" fmla="*/ 0 w 4310"/>
                          <a:gd name="T99" fmla="*/ 0 h 3842"/>
                          <a:gd name="T100" fmla="*/ 0 w 4310"/>
                          <a:gd name="T101" fmla="*/ 0 h 3842"/>
                          <a:gd name="T102" fmla="*/ 0 w 4310"/>
                          <a:gd name="T103" fmla="*/ 0 h 3842"/>
                          <a:gd name="T104" fmla="*/ 0 w 4310"/>
                          <a:gd name="T105" fmla="*/ 0 h 3842"/>
                          <a:gd name="T106" fmla="*/ 0 w 4310"/>
                          <a:gd name="T107" fmla="*/ 0 h 3842"/>
                          <a:gd name="T108" fmla="*/ 0 w 4310"/>
                          <a:gd name="T109" fmla="*/ 0 h 3842"/>
                          <a:gd name="T110" fmla="*/ 0 w 4310"/>
                          <a:gd name="T111" fmla="*/ 0 h 3842"/>
                          <a:gd name="T112" fmla="*/ 0 w 4310"/>
                          <a:gd name="T113" fmla="*/ 0 h 3842"/>
                          <a:gd name="T114" fmla="*/ 0 w 4310"/>
                          <a:gd name="T115" fmla="*/ 0 h 3842"/>
                          <a:gd name="T116" fmla="*/ 0 w 4310"/>
                          <a:gd name="T117" fmla="*/ 0 h 38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310"/>
                          <a:gd name="T178" fmla="*/ 0 h 3842"/>
                          <a:gd name="T179" fmla="*/ 4310 w 4310"/>
                          <a:gd name="T180" fmla="*/ 3842 h 38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310" h="3842">
                            <a:moveTo>
                              <a:pt x="4013" y="3050"/>
                            </a:moveTo>
                            <a:cubicBezTo>
                              <a:pt x="3913" y="2968"/>
                              <a:pt x="3841" y="2971"/>
                              <a:pt x="3758" y="2973"/>
                            </a:cubicBezTo>
                            <a:cubicBezTo>
                              <a:pt x="3741" y="2981"/>
                              <a:pt x="3719" y="2988"/>
                              <a:pt x="3691" y="2993"/>
                            </a:cubicBezTo>
                            <a:cubicBezTo>
                              <a:pt x="3623" y="3092"/>
                              <a:pt x="3657" y="3211"/>
                              <a:pt x="3714" y="3340"/>
                            </a:cubicBezTo>
                            <a:cubicBezTo>
                              <a:pt x="3717" y="3393"/>
                              <a:pt x="3726" y="3445"/>
                              <a:pt x="3707" y="3517"/>
                            </a:cubicBezTo>
                            <a:cubicBezTo>
                              <a:pt x="3655" y="3516"/>
                              <a:pt x="3604" y="3514"/>
                              <a:pt x="3553" y="3513"/>
                            </a:cubicBezTo>
                            <a:cubicBezTo>
                              <a:pt x="3502" y="3538"/>
                              <a:pt x="3521" y="3535"/>
                              <a:pt x="3511" y="3600"/>
                            </a:cubicBezTo>
                            <a:cubicBezTo>
                              <a:pt x="3530" y="3614"/>
                              <a:pt x="3553" y="3631"/>
                              <a:pt x="3575" y="3648"/>
                            </a:cubicBezTo>
                            <a:cubicBezTo>
                              <a:pt x="3575" y="3664"/>
                              <a:pt x="3575" y="3681"/>
                              <a:pt x="3575" y="3697"/>
                            </a:cubicBezTo>
                            <a:cubicBezTo>
                              <a:pt x="3562" y="3726"/>
                              <a:pt x="3552" y="3759"/>
                              <a:pt x="3542" y="3791"/>
                            </a:cubicBezTo>
                            <a:cubicBezTo>
                              <a:pt x="3465" y="3789"/>
                              <a:pt x="3446" y="3825"/>
                              <a:pt x="3395" y="3840"/>
                            </a:cubicBezTo>
                            <a:cubicBezTo>
                              <a:pt x="3337" y="3838"/>
                              <a:pt x="3280" y="3840"/>
                              <a:pt x="3222" y="3842"/>
                            </a:cubicBezTo>
                            <a:cubicBezTo>
                              <a:pt x="3216" y="3839"/>
                              <a:pt x="3210" y="3835"/>
                              <a:pt x="3206" y="3835"/>
                            </a:cubicBezTo>
                            <a:cubicBezTo>
                              <a:pt x="3178" y="3789"/>
                              <a:pt x="3146" y="3765"/>
                              <a:pt x="3130" y="3764"/>
                            </a:cubicBezTo>
                            <a:cubicBezTo>
                              <a:pt x="3124" y="3748"/>
                              <a:pt x="3117" y="3731"/>
                              <a:pt x="3111" y="3715"/>
                            </a:cubicBezTo>
                            <a:cubicBezTo>
                              <a:pt x="3089" y="3665"/>
                              <a:pt x="3067" y="3619"/>
                              <a:pt x="3045" y="3572"/>
                            </a:cubicBezTo>
                            <a:cubicBezTo>
                              <a:pt x="3019" y="3552"/>
                              <a:pt x="2994" y="3532"/>
                              <a:pt x="2972" y="3512"/>
                            </a:cubicBezTo>
                            <a:cubicBezTo>
                              <a:pt x="2934" y="3448"/>
                              <a:pt x="2870" y="3424"/>
                              <a:pt x="2838" y="3413"/>
                            </a:cubicBezTo>
                            <a:cubicBezTo>
                              <a:pt x="2816" y="3400"/>
                              <a:pt x="2797" y="3386"/>
                              <a:pt x="2778" y="3372"/>
                            </a:cubicBezTo>
                            <a:cubicBezTo>
                              <a:pt x="2702" y="3210"/>
                              <a:pt x="2670" y="3222"/>
                              <a:pt x="2551" y="3295"/>
                            </a:cubicBezTo>
                            <a:cubicBezTo>
                              <a:pt x="2506" y="3339"/>
                              <a:pt x="2503" y="3326"/>
                              <a:pt x="2503" y="3408"/>
                            </a:cubicBezTo>
                            <a:cubicBezTo>
                              <a:pt x="2519" y="3431"/>
                              <a:pt x="2538" y="3465"/>
                              <a:pt x="2537" y="3524"/>
                            </a:cubicBezTo>
                            <a:cubicBezTo>
                              <a:pt x="2512" y="3539"/>
                              <a:pt x="2499" y="3555"/>
                              <a:pt x="2460" y="3567"/>
                            </a:cubicBezTo>
                            <a:cubicBezTo>
                              <a:pt x="2444" y="3567"/>
                              <a:pt x="2428" y="3567"/>
                              <a:pt x="2412" y="3569"/>
                            </a:cubicBezTo>
                            <a:cubicBezTo>
                              <a:pt x="2310" y="3508"/>
                              <a:pt x="2221" y="3437"/>
                              <a:pt x="2171" y="3370"/>
                            </a:cubicBezTo>
                            <a:cubicBezTo>
                              <a:pt x="2104" y="3336"/>
                              <a:pt x="2108" y="3211"/>
                              <a:pt x="2108" y="3185"/>
                            </a:cubicBezTo>
                            <a:cubicBezTo>
                              <a:pt x="2149" y="3186"/>
                              <a:pt x="2191" y="3187"/>
                              <a:pt x="2236" y="3192"/>
                            </a:cubicBezTo>
                            <a:cubicBezTo>
                              <a:pt x="2267" y="3215"/>
                              <a:pt x="2302" y="3239"/>
                              <a:pt x="2337" y="3263"/>
                            </a:cubicBezTo>
                            <a:cubicBezTo>
                              <a:pt x="2389" y="3264"/>
                              <a:pt x="2440" y="3285"/>
                              <a:pt x="2485" y="3227"/>
                            </a:cubicBezTo>
                            <a:cubicBezTo>
                              <a:pt x="2485" y="3211"/>
                              <a:pt x="2485" y="3195"/>
                              <a:pt x="2485" y="3178"/>
                            </a:cubicBezTo>
                            <a:cubicBezTo>
                              <a:pt x="2440" y="3135"/>
                              <a:pt x="2393" y="3091"/>
                              <a:pt x="2383" y="3068"/>
                            </a:cubicBezTo>
                            <a:cubicBezTo>
                              <a:pt x="2451" y="3027"/>
                              <a:pt x="2573" y="2899"/>
                              <a:pt x="2592" y="2821"/>
                            </a:cubicBezTo>
                            <a:cubicBezTo>
                              <a:pt x="2621" y="2809"/>
                              <a:pt x="2657" y="2793"/>
                              <a:pt x="2676" y="2774"/>
                            </a:cubicBezTo>
                            <a:cubicBezTo>
                              <a:pt x="2692" y="2774"/>
                              <a:pt x="2718" y="2739"/>
                              <a:pt x="2734" y="2723"/>
                            </a:cubicBezTo>
                            <a:cubicBezTo>
                              <a:pt x="2731" y="2680"/>
                              <a:pt x="2728" y="2638"/>
                              <a:pt x="2728" y="2595"/>
                            </a:cubicBezTo>
                            <a:cubicBezTo>
                              <a:pt x="2658" y="2521"/>
                              <a:pt x="2687" y="2424"/>
                              <a:pt x="2675" y="2410"/>
                            </a:cubicBezTo>
                            <a:cubicBezTo>
                              <a:pt x="2653" y="2357"/>
                              <a:pt x="2631" y="2304"/>
                              <a:pt x="2612" y="2255"/>
                            </a:cubicBezTo>
                            <a:cubicBezTo>
                              <a:pt x="2606" y="2219"/>
                              <a:pt x="2599" y="2183"/>
                              <a:pt x="2593" y="2150"/>
                            </a:cubicBezTo>
                            <a:cubicBezTo>
                              <a:pt x="2568" y="2090"/>
                              <a:pt x="2527" y="1997"/>
                              <a:pt x="2511" y="1990"/>
                            </a:cubicBezTo>
                            <a:cubicBezTo>
                              <a:pt x="2463" y="1989"/>
                              <a:pt x="2415" y="1988"/>
                              <a:pt x="2367" y="1987"/>
                            </a:cubicBezTo>
                            <a:cubicBezTo>
                              <a:pt x="2278" y="1955"/>
                              <a:pt x="2186" y="1864"/>
                              <a:pt x="2138" y="1840"/>
                            </a:cubicBezTo>
                            <a:cubicBezTo>
                              <a:pt x="2091" y="1777"/>
                              <a:pt x="2043" y="1717"/>
                              <a:pt x="1995" y="1656"/>
                            </a:cubicBezTo>
                            <a:cubicBezTo>
                              <a:pt x="1944" y="1655"/>
                              <a:pt x="1938" y="1665"/>
                              <a:pt x="1906" y="1674"/>
                            </a:cubicBezTo>
                            <a:cubicBezTo>
                              <a:pt x="1880" y="1670"/>
                              <a:pt x="1855" y="1669"/>
                              <a:pt x="1829" y="1669"/>
                            </a:cubicBezTo>
                            <a:cubicBezTo>
                              <a:pt x="1782" y="1625"/>
                              <a:pt x="1734" y="1584"/>
                              <a:pt x="1689" y="1544"/>
                            </a:cubicBezTo>
                            <a:cubicBezTo>
                              <a:pt x="1645" y="1523"/>
                              <a:pt x="1603" y="1502"/>
                              <a:pt x="1562" y="1482"/>
                            </a:cubicBezTo>
                            <a:cubicBezTo>
                              <a:pt x="1482" y="1476"/>
                              <a:pt x="1415" y="1455"/>
                              <a:pt x="1371" y="1441"/>
                            </a:cubicBezTo>
                            <a:cubicBezTo>
                              <a:pt x="1272" y="1360"/>
                              <a:pt x="1243" y="1379"/>
                              <a:pt x="1154" y="1373"/>
                            </a:cubicBezTo>
                            <a:cubicBezTo>
                              <a:pt x="1134" y="1383"/>
                              <a:pt x="1115" y="1395"/>
                              <a:pt x="1099" y="1408"/>
                            </a:cubicBezTo>
                            <a:cubicBezTo>
                              <a:pt x="1099" y="1457"/>
                              <a:pt x="1127" y="1497"/>
                              <a:pt x="1111" y="1572"/>
                            </a:cubicBezTo>
                            <a:cubicBezTo>
                              <a:pt x="1024" y="1658"/>
                              <a:pt x="862" y="1497"/>
                              <a:pt x="824" y="1450"/>
                            </a:cubicBezTo>
                            <a:cubicBezTo>
                              <a:pt x="783" y="1416"/>
                              <a:pt x="741" y="1382"/>
                              <a:pt x="700" y="1349"/>
                            </a:cubicBezTo>
                            <a:cubicBezTo>
                              <a:pt x="614" y="1297"/>
                              <a:pt x="541" y="1250"/>
                              <a:pt x="477" y="1228"/>
                            </a:cubicBezTo>
                            <a:cubicBezTo>
                              <a:pt x="353" y="1225"/>
                              <a:pt x="215" y="1238"/>
                              <a:pt x="120" y="1187"/>
                            </a:cubicBezTo>
                            <a:cubicBezTo>
                              <a:pt x="107" y="1183"/>
                              <a:pt x="97" y="1183"/>
                              <a:pt x="88" y="1183"/>
                            </a:cubicBezTo>
                            <a:cubicBezTo>
                              <a:pt x="85" y="1133"/>
                              <a:pt x="63" y="1044"/>
                              <a:pt x="53" y="1034"/>
                            </a:cubicBezTo>
                            <a:cubicBezTo>
                              <a:pt x="41" y="962"/>
                              <a:pt x="0" y="905"/>
                              <a:pt x="64" y="887"/>
                            </a:cubicBezTo>
                            <a:cubicBezTo>
                              <a:pt x="83" y="855"/>
                              <a:pt x="103" y="826"/>
                              <a:pt x="112" y="790"/>
                            </a:cubicBezTo>
                            <a:cubicBezTo>
                              <a:pt x="183" y="792"/>
                              <a:pt x="298" y="795"/>
                              <a:pt x="362" y="731"/>
                            </a:cubicBezTo>
                            <a:cubicBezTo>
                              <a:pt x="372" y="702"/>
                              <a:pt x="381" y="676"/>
                              <a:pt x="394" y="650"/>
                            </a:cubicBezTo>
                            <a:cubicBezTo>
                              <a:pt x="417" y="624"/>
                              <a:pt x="439" y="599"/>
                              <a:pt x="462" y="576"/>
                            </a:cubicBezTo>
                            <a:cubicBezTo>
                              <a:pt x="523" y="418"/>
                              <a:pt x="581" y="429"/>
                              <a:pt x="757" y="414"/>
                            </a:cubicBezTo>
                            <a:cubicBezTo>
                              <a:pt x="779" y="414"/>
                              <a:pt x="945" y="431"/>
                              <a:pt x="993" y="384"/>
                            </a:cubicBezTo>
                            <a:cubicBezTo>
                              <a:pt x="984" y="334"/>
                              <a:pt x="975" y="285"/>
                              <a:pt x="969" y="239"/>
                            </a:cubicBezTo>
                            <a:cubicBezTo>
                              <a:pt x="969" y="150"/>
                              <a:pt x="973" y="0"/>
                              <a:pt x="1088" y="62"/>
                            </a:cubicBezTo>
                            <a:cubicBezTo>
                              <a:pt x="1174" y="74"/>
                              <a:pt x="1263" y="89"/>
                              <a:pt x="1353" y="104"/>
                            </a:cubicBezTo>
                            <a:cubicBezTo>
                              <a:pt x="1340" y="134"/>
                              <a:pt x="1343" y="186"/>
                              <a:pt x="1346" y="239"/>
                            </a:cubicBezTo>
                            <a:cubicBezTo>
                              <a:pt x="1374" y="282"/>
                              <a:pt x="1400" y="312"/>
                              <a:pt x="1421" y="385"/>
                            </a:cubicBezTo>
                            <a:cubicBezTo>
                              <a:pt x="1421" y="411"/>
                              <a:pt x="1421" y="437"/>
                              <a:pt x="1421" y="463"/>
                            </a:cubicBezTo>
                            <a:cubicBezTo>
                              <a:pt x="1405" y="505"/>
                              <a:pt x="1376" y="550"/>
                              <a:pt x="1385" y="616"/>
                            </a:cubicBezTo>
                            <a:cubicBezTo>
                              <a:pt x="1429" y="660"/>
                              <a:pt x="1474" y="703"/>
                              <a:pt x="1518" y="750"/>
                            </a:cubicBezTo>
                            <a:cubicBezTo>
                              <a:pt x="1525" y="764"/>
                              <a:pt x="1531" y="777"/>
                              <a:pt x="1541" y="790"/>
                            </a:cubicBezTo>
                            <a:cubicBezTo>
                              <a:pt x="1537" y="833"/>
                              <a:pt x="1537" y="875"/>
                              <a:pt x="1537" y="921"/>
                            </a:cubicBezTo>
                            <a:cubicBezTo>
                              <a:pt x="1546" y="931"/>
                              <a:pt x="1584" y="935"/>
                              <a:pt x="1629" y="937"/>
                            </a:cubicBezTo>
                            <a:cubicBezTo>
                              <a:pt x="1719" y="867"/>
                              <a:pt x="1872" y="851"/>
                              <a:pt x="2013" y="855"/>
                            </a:cubicBezTo>
                            <a:cubicBezTo>
                              <a:pt x="2016" y="871"/>
                              <a:pt x="2022" y="888"/>
                              <a:pt x="2029" y="907"/>
                            </a:cubicBezTo>
                            <a:cubicBezTo>
                              <a:pt x="2013" y="936"/>
                              <a:pt x="2000" y="969"/>
                              <a:pt x="1987" y="1001"/>
                            </a:cubicBezTo>
                            <a:cubicBezTo>
                              <a:pt x="1919" y="1078"/>
                              <a:pt x="1839" y="1070"/>
                              <a:pt x="1854" y="1191"/>
                            </a:cubicBezTo>
                            <a:cubicBezTo>
                              <a:pt x="1883" y="1202"/>
                              <a:pt x="1915" y="1216"/>
                              <a:pt x="1947" y="1230"/>
                            </a:cubicBezTo>
                            <a:cubicBezTo>
                              <a:pt x="1988" y="1286"/>
                              <a:pt x="2017" y="1320"/>
                              <a:pt x="2096" y="1371"/>
                            </a:cubicBezTo>
                            <a:cubicBezTo>
                              <a:pt x="2125" y="1401"/>
                              <a:pt x="2134" y="1496"/>
                              <a:pt x="2198" y="1524"/>
                            </a:cubicBezTo>
                            <a:cubicBezTo>
                              <a:pt x="2226" y="1564"/>
                              <a:pt x="2258" y="1604"/>
                              <a:pt x="2289" y="1647"/>
                            </a:cubicBezTo>
                            <a:cubicBezTo>
                              <a:pt x="2312" y="1658"/>
                              <a:pt x="2426" y="1723"/>
                              <a:pt x="2462" y="1652"/>
                            </a:cubicBezTo>
                            <a:cubicBezTo>
                              <a:pt x="2472" y="1511"/>
                              <a:pt x="2444" y="1491"/>
                              <a:pt x="2562" y="1474"/>
                            </a:cubicBezTo>
                            <a:cubicBezTo>
                              <a:pt x="2613" y="1476"/>
                              <a:pt x="2648" y="1460"/>
                              <a:pt x="2709" y="1524"/>
                            </a:cubicBezTo>
                            <a:cubicBezTo>
                              <a:pt x="2725" y="1524"/>
                              <a:pt x="2741" y="1525"/>
                              <a:pt x="2760" y="1528"/>
                            </a:cubicBezTo>
                            <a:cubicBezTo>
                              <a:pt x="2814" y="1504"/>
                              <a:pt x="2869" y="1456"/>
                              <a:pt x="2914" y="1434"/>
                            </a:cubicBezTo>
                            <a:cubicBezTo>
                              <a:pt x="2943" y="1405"/>
                              <a:pt x="2971" y="1409"/>
                              <a:pt x="3029" y="1404"/>
                            </a:cubicBezTo>
                            <a:cubicBezTo>
                              <a:pt x="3042" y="1424"/>
                              <a:pt x="3057" y="1444"/>
                              <a:pt x="3073" y="1468"/>
                            </a:cubicBezTo>
                            <a:cubicBezTo>
                              <a:pt x="3073" y="1533"/>
                              <a:pt x="2973" y="1603"/>
                              <a:pt x="2922" y="1637"/>
                            </a:cubicBezTo>
                            <a:cubicBezTo>
                              <a:pt x="2861" y="1714"/>
                              <a:pt x="2854" y="1760"/>
                              <a:pt x="2854" y="1881"/>
                            </a:cubicBezTo>
                            <a:cubicBezTo>
                              <a:pt x="2876" y="1928"/>
                              <a:pt x="2898" y="1974"/>
                              <a:pt x="2923" y="2020"/>
                            </a:cubicBezTo>
                            <a:cubicBezTo>
                              <a:pt x="2955" y="2061"/>
                              <a:pt x="3005" y="2140"/>
                              <a:pt x="3092" y="2143"/>
                            </a:cubicBezTo>
                            <a:cubicBezTo>
                              <a:pt x="3095" y="2136"/>
                              <a:pt x="3098" y="2133"/>
                              <a:pt x="3101" y="2130"/>
                            </a:cubicBezTo>
                            <a:cubicBezTo>
                              <a:pt x="3114" y="2130"/>
                              <a:pt x="3127" y="2130"/>
                              <a:pt x="3140" y="2131"/>
                            </a:cubicBezTo>
                            <a:cubicBezTo>
                              <a:pt x="3184" y="2145"/>
                              <a:pt x="3311" y="2282"/>
                              <a:pt x="3362" y="2365"/>
                            </a:cubicBezTo>
                            <a:cubicBezTo>
                              <a:pt x="3374" y="2435"/>
                              <a:pt x="3393" y="2520"/>
                              <a:pt x="3399" y="2628"/>
                            </a:cubicBezTo>
                            <a:cubicBezTo>
                              <a:pt x="3405" y="2658"/>
                              <a:pt x="3411" y="2691"/>
                              <a:pt x="3421" y="2724"/>
                            </a:cubicBezTo>
                            <a:cubicBezTo>
                              <a:pt x="3474" y="2797"/>
                              <a:pt x="3483" y="2777"/>
                              <a:pt x="3581" y="2861"/>
                            </a:cubicBezTo>
                            <a:cubicBezTo>
                              <a:pt x="3593" y="2862"/>
                              <a:pt x="3665" y="2827"/>
                              <a:pt x="3709" y="2811"/>
                            </a:cubicBezTo>
                            <a:cubicBezTo>
                              <a:pt x="3712" y="2771"/>
                              <a:pt x="3726" y="2769"/>
                              <a:pt x="3807" y="2750"/>
                            </a:cubicBezTo>
                            <a:cubicBezTo>
                              <a:pt x="3881" y="2677"/>
                              <a:pt x="3837" y="2590"/>
                              <a:pt x="3792" y="2543"/>
                            </a:cubicBezTo>
                            <a:cubicBezTo>
                              <a:pt x="3690" y="2515"/>
                              <a:pt x="3706" y="2499"/>
                              <a:pt x="3713" y="2423"/>
                            </a:cubicBezTo>
                            <a:cubicBezTo>
                              <a:pt x="3732" y="2394"/>
                              <a:pt x="3752" y="2365"/>
                              <a:pt x="3774" y="2337"/>
                            </a:cubicBezTo>
                            <a:cubicBezTo>
                              <a:pt x="3774" y="2304"/>
                              <a:pt x="3775" y="2271"/>
                              <a:pt x="3775" y="2238"/>
                            </a:cubicBezTo>
                            <a:cubicBezTo>
                              <a:pt x="3794" y="2219"/>
                              <a:pt x="3820" y="2230"/>
                              <a:pt x="3845" y="2227"/>
                            </a:cubicBezTo>
                            <a:cubicBezTo>
                              <a:pt x="3877" y="2195"/>
                              <a:pt x="3893" y="2179"/>
                              <a:pt x="3929" y="2164"/>
                            </a:cubicBezTo>
                            <a:cubicBezTo>
                              <a:pt x="3929" y="2180"/>
                              <a:pt x="3941" y="2226"/>
                              <a:pt x="3906" y="2261"/>
                            </a:cubicBezTo>
                            <a:cubicBezTo>
                              <a:pt x="3902" y="2281"/>
                              <a:pt x="3902" y="2304"/>
                              <a:pt x="3902" y="2327"/>
                            </a:cubicBezTo>
                            <a:cubicBezTo>
                              <a:pt x="3931" y="2373"/>
                              <a:pt x="4036" y="2392"/>
                              <a:pt x="4109" y="2417"/>
                            </a:cubicBezTo>
                            <a:cubicBezTo>
                              <a:pt x="4160" y="2451"/>
                              <a:pt x="4211" y="2488"/>
                              <a:pt x="4262" y="2526"/>
                            </a:cubicBezTo>
                            <a:cubicBezTo>
                              <a:pt x="4278" y="2526"/>
                              <a:pt x="4294" y="2527"/>
                              <a:pt x="4310" y="2527"/>
                            </a:cubicBezTo>
                            <a:cubicBezTo>
                              <a:pt x="4294" y="2556"/>
                              <a:pt x="4281" y="2588"/>
                              <a:pt x="4268" y="2621"/>
                            </a:cubicBezTo>
                            <a:cubicBezTo>
                              <a:pt x="4274" y="2683"/>
                              <a:pt x="4280" y="2746"/>
                              <a:pt x="4286" y="2808"/>
                            </a:cubicBezTo>
                            <a:cubicBezTo>
                              <a:pt x="4276" y="2837"/>
                              <a:pt x="4266" y="2866"/>
                              <a:pt x="4260" y="2896"/>
                            </a:cubicBezTo>
                            <a:cubicBezTo>
                              <a:pt x="4241" y="2895"/>
                              <a:pt x="4221" y="2895"/>
                              <a:pt x="4206" y="2878"/>
                            </a:cubicBezTo>
                            <a:cubicBezTo>
                              <a:pt x="4129" y="2863"/>
                              <a:pt x="4081" y="2862"/>
                              <a:pt x="4042" y="2920"/>
                            </a:cubicBezTo>
                            <a:cubicBezTo>
                              <a:pt x="4042" y="2959"/>
                              <a:pt x="4042" y="3002"/>
                              <a:pt x="4042" y="3044"/>
                            </a:cubicBezTo>
                            <a:cubicBezTo>
                              <a:pt x="4032" y="3044"/>
                              <a:pt x="4023" y="3047"/>
                              <a:pt x="4013" y="3050"/>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grpSp>
                <p:nvGrpSpPr>
                  <p:cNvPr id="82963" name="Group 47"/>
                  <p:cNvGrpSpPr/>
                  <p:nvPr/>
                </p:nvGrpSpPr>
                <p:grpSpPr bwMode="auto">
                  <a:xfrm>
                    <a:off x="2230" y="2089"/>
                    <a:ext cx="1887" cy="725"/>
                    <a:chOff x="2230" y="2089"/>
                    <a:chExt cx="1887" cy="725"/>
                  </a:xfrm>
                </p:grpSpPr>
                <p:sp>
                  <p:nvSpPr>
                    <p:cNvPr id="82964" name="Freeform 8"/>
                    <p:cNvSpPr/>
                    <p:nvPr/>
                  </p:nvSpPr>
                  <p:spPr bwMode="auto">
                    <a:xfrm>
                      <a:off x="2230" y="2195"/>
                      <a:ext cx="679" cy="556"/>
                    </a:xfrm>
                    <a:custGeom>
                      <a:avLst/>
                      <a:gdLst>
                        <a:gd name="T0" fmla="*/ 0 w 2678"/>
                        <a:gd name="T1" fmla="*/ 0 h 2954"/>
                        <a:gd name="T2" fmla="*/ 0 w 2678"/>
                        <a:gd name="T3" fmla="*/ 0 h 2954"/>
                        <a:gd name="T4" fmla="*/ 0 w 2678"/>
                        <a:gd name="T5" fmla="*/ 0 h 2954"/>
                        <a:gd name="T6" fmla="*/ 0 w 2678"/>
                        <a:gd name="T7" fmla="*/ 0 h 2954"/>
                        <a:gd name="T8" fmla="*/ 0 w 2678"/>
                        <a:gd name="T9" fmla="*/ 0 h 2954"/>
                        <a:gd name="T10" fmla="*/ 0 w 2678"/>
                        <a:gd name="T11" fmla="*/ 0 h 2954"/>
                        <a:gd name="T12" fmla="*/ 0 w 2678"/>
                        <a:gd name="T13" fmla="*/ 0 h 2954"/>
                        <a:gd name="T14" fmla="*/ 0 w 2678"/>
                        <a:gd name="T15" fmla="*/ 0 h 2954"/>
                        <a:gd name="T16" fmla="*/ 0 w 2678"/>
                        <a:gd name="T17" fmla="*/ 0 h 2954"/>
                        <a:gd name="T18" fmla="*/ 0 w 2678"/>
                        <a:gd name="T19" fmla="*/ 0 h 2954"/>
                        <a:gd name="T20" fmla="*/ 0 w 2678"/>
                        <a:gd name="T21" fmla="*/ 0 h 2954"/>
                        <a:gd name="T22" fmla="*/ 0 w 2678"/>
                        <a:gd name="T23" fmla="*/ 0 h 2954"/>
                        <a:gd name="T24" fmla="*/ 0 w 2678"/>
                        <a:gd name="T25" fmla="*/ 0 h 2954"/>
                        <a:gd name="T26" fmla="*/ 0 w 2678"/>
                        <a:gd name="T27" fmla="*/ 0 h 2954"/>
                        <a:gd name="T28" fmla="*/ 0 w 2678"/>
                        <a:gd name="T29" fmla="*/ 0 h 2954"/>
                        <a:gd name="T30" fmla="*/ 0 w 2678"/>
                        <a:gd name="T31" fmla="*/ 0 h 2954"/>
                        <a:gd name="T32" fmla="*/ 0 w 2678"/>
                        <a:gd name="T33" fmla="*/ 0 h 2954"/>
                        <a:gd name="T34" fmla="*/ 0 w 2678"/>
                        <a:gd name="T35" fmla="*/ 0 h 2954"/>
                        <a:gd name="T36" fmla="*/ 0 w 2678"/>
                        <a:gd name="T37" fmla="*/ 0 h 2954"/>
                        <a:gd name="T38" fmla="*/ 0 w 2678"/>
                        <a:gd name="T39" fmla="*/ 0 h 2954"/>
                        <a:gd name="T40" fmla="*/ 0 w 2678"/>
                        <a:gd name="T41" fmla="*/ 0 h 2954"/>
                        <a:gd name="T42" fmla="*/ 0 w 2678"/>
                        <a:gd name="T43" fmla="*/ 0 h 2954"/>
                        <a:gd name="T44" fmla="*/ 0 w 2678"/>
                        <a:gd name="T45" fmla="*/ 0 h 2954"/>
                        <a:gd name="T46" fmla="*/ 0 w 2678"/>
                        <a:gd name="T47" fmla="*/ 0 h 2954"/>
                        <a:gd name="T48" fmla="*/ 0 w 2678"/>
                        <a:gd name="T49" fmla="*/ 0 h 2954"/>
                        <a:gd name="T50" fmla="*/ 0 w 2678"/>
                        <a:gd name="T51" fmla="*/ 0 h 2954"/>
                        <a:gd name="T52" fmla="*/ 0 w 2678"/>
                        <a:gd name="T53" fmla="*/ 0 h 2954"/>
                        <a:gd name="T54" fmla="*/ 0 w 2678"/>
                        <a:gd name="T55" fmla="*/ 0 h 2954"/>
                        <a:gd name="T56" fmla="*/ 0 w 2678"/>
                        <a:gd name="T57" fmla="*/ 0 h 2954"/>
                        <a:gd name="T58" fmla="*/ 0 w 2678"/>
                        <a:gd name="T59" fmla="*/ 0 h 2954"/>
                        <a:gd name="T60" fmla="*/ 0 w 2678"/>
                        <a:gd name="T61" fmla="*/ 0 h 2954"/>
                        <a:gd name="T62" fmla="*/ 0 w 2678"/>
                        <a:gd name="T63" fmla="*/ 0 h 2954"/>
                        <a:gd name="T64" fmla="*/ 0 w 2678"/>
                        <a:gd name="T65" fmla="*/ 0 h 2954"/>
                        <a:gd name="T66" fmla="*/ 0 w 2678"/>
                        <a:gd name="T67" fmla="*/ 0 h 2954"/>
                        <a:gd name="T68" fmla="*/ 0 w 2678"/>
                        <a:gd name="T69" fmla="*/ 0 h 2954"/>
                        <a:gd name="T70" fmla="*/ 0 w 2678"/>
                        <a:gd name="T71" fmla="*/ 0 h 2954"/>
                        <a:gd name="T72" fmla="*/ 0 w 2678"/>
                        <a:gd name="T73" fmla="*/ 0 h 2954"/>
                        <a:gd name="T74" fmla="*/ 0 w 2678"/>
                        <a:gd name="T75" fmla="*/ 0 h 2954"/>
                        <a:gd name="T76" fmla="*/ 0 w 2678"/>
                        <a:gd name="T77" fmla="*/ 0 h 2954"/>
                        <a:gd name="T78" fmla="*/ 0 w 2678"/>
                        <a:gd name="T79" fmla="*/ 0 h 2954"/>
                        <a:gd name="T80" fmla="*/ 0 w 2678"/>
                        <a:gd name="T81" fmla="*/ 0 h 2954"/>
                        <a:gd name="T82" fmla="*/ 0 w 2678"/>
                        <a:gd name="T83" fmla="*/ 0 h 2954"/>
                        <a:gd name="T84" fmla="*/ 0 w 2678"/>
                        <a:gd name="T85" fmla="*/ 0 h 2954"/>
                        <a:gd name="T86" fmla="*/ 0 w 2678"/>
                        <a:gd name="T87" fmla="*/ 0 h 2954"/>
                        <a:gd name="T88" fmla="*/ 0 w 2678"/>
                        <a:gd name="T89" fmla="*/ 0 h 295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78"/>
                        <a:gd name="T136" fmla="*/ 0 h 2954"/>
                        <a:gd name="T137" fmla="*/ 2678 w 2678"/>
                        <a:gd name="T138" fmla="*/ 2954 h 295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78" h="2954">
                          <a:moveTo>
                            <a:pt x="1223" y="2954"/>
                          </a:moveTo>
                          <a:cubicBezTo>
                            <a:pt x="1172" y="2901"/>
                            <a:pt x="1121" y="2867"/>
                            <a:pt x="1076" y="2846"/>
                          </a:cubicBezTo>
                          <a:cubicBezTo>
                            <a:pt x="1083" y="2764"/>
                            <a:pt x="1090" y="2725"/>
                            <a:pt x="1061" y="2675"/>
                          </a:cubicBezTo>
                          <a:cubicBezTo>
                            <a:pt x="1052" y="2665"/>
                            <a:pt x="1042" y="2655"/>
                            <a:pt x="1033" y="2648"/>
                          </a:cubicBezTo>
                          <a:cubicBezTo>
                            <a:pt x="953" y="2646"/>
                            <a:pt x="908" y="2684"/>
                            <a:pt x="869" y="2742"/>
                          </a:cubicBezTo>
                          <a:cubicBezTo>
                            <a:pt x="840" y="2735"/>
                            <a:pt x="812" y="2728"/>
                            <a:pt x="783" y="2721"/>
                          </a:cubicBezTo>
                          <a:cubicBezTo>
                            <a:pt x="751" y="2661"/>
                            <a:pt x="732" y="2637"/>
                            <a:pt x="704" y="2617"/>
                          </a:cubicBezTo>
                          <a:cubicBezTo>
                            <a:pt x="621" y="2497"/>
                            <a:pt x="634" y="2527"/>
                            <a:pt x="519" y="2517"/>
                          </a:cubicBezTo>
                          <a:cubicBezTo>
                            <a:pt x="465" y="2460"/>
                            <a:pt x="481" y="2379"/>
                            <a:pt x="482" y="2336"/>
                          </a:cubicBezTo>
                          <a:cubicBezTo>
                            <a:pt x="505" y="2268"/>
                            <a:pt x="518" y="2203"/>
                            <a:pt x="486" y="2160"/>
                          </a:cubicBezTo>
                          <a:cubicBezTo>
                            <a:pt x="358" y="2114"/>
                            <a:pt x="371" y="2131"/>
                            <a:pt x="372" y="2052"/>
                          </a:cubicBezTo>
                          <a:cubicBezTo>
                            <a:pt x="359" y="2016"/>
                            <a:pt x="350" y="1979"/>
                            <a:pt x="340" y="1946"/>
                          </a:cubicBezTo>
                          <a:cubicBezTo>
                            <a:pt x="328" y="1927"/>
                            <a:pt x="318" y="1910"/>
                            <a:pt x="309" y="1893"/>
                          </a:cubicBezTo>
                          <a:cubicBezTo>
                            <a:pt x="281" y="1771"/>
                            <a:pt x="261" y="1761"/>
                            <a:pt x="172" y="1759"/>
                          </a:cubicBezTo>
                          <a:cubicBezTo>
                            <a:pt x="121" y="1784"/>
                            <a:pt x="53" y="1828"/>
                            <a:pt x="12" y="1827"/>
                          </a:cubicBezTo>
                          <a:cubicBezTo>
                            <a:pt x="9" y="1823"/>
                            <a:pt x="6" y="1820"/>
                            <a:pt x="2" y="1817"/>
                          </a:cubicBezTo>
                          <a:cubicBezTo>
                            <a:pt x="0" y="1725"/>
                            <a:pt x="0" y="1633"/>
                            <a:pt x="1" y="1545"/>
                          </a:cubicBezTo>
                          <a:cubicBezTo>
                            <a:pt x="14" y="1509"/>
                            <a:pt x="30" y="1474"/>
                            <a:pt x="46" y="1438"/>
                          </a:cubicBezTo>
                          <a:cubicBezTo>
                            <a:pt x="117" y="1348"/>
                            <a:pt x="155" y="1320"/>
                            <a:pt x="258" y="1250"/>
                          </a:cubicBezTo>
                          <a:cubicBezTo>
                            <a:pt x="281" y="1228"/>
                            <a:pt x="303" y="1205"/>
                            <a:pt x="329" y="1183"/>
                          </a:cubicBezTo>
                          <a:cubicBezTo>
                            <a:pt x="332" y="1137"/>
                            <a:pt x="336" y="1092"/>
                            <a:pt x="339" y="1049"/>
                          </a:cubicBezTo>
                          <a:cubicBezTo>
                            <a:pt x="349" y="1030"/>
                            <a:pt x="359" y="1010"/>
                            <a:pt x="368" y="994"/>
                          </a:cubicBezTo>
                          <a:cubicBezTo>
                            <a:pt x="369" y="909"/>
                            <a:pt x="363" y="801"/>
                            <a:pt x="402" y="763"/>
                          </a:cubicBezTo>
                          <a:cubicBezTo>
                            <a:pt x="412" y="694"/>
                            <a:pt x="415" y="629"/>
                            <a:pt x="390" y="585"/>
                          </a:cubicBezTo>
                          <a:cubicBezTo>
                            <a:pt x="345" y="545"/>
                            <a:pt x="304" y="505"/>
                            <a:pt x="263" y="468"/>
                          </a:cubicBezTo>
                          <a:cubicBezTo>
                            <a:pt x="263" y="435"/>
                            <a:pt x="263" y="402"/>
                            <a:pt x="263" y="369"/>
                          </a:cubicBezTo>
                          <a:cubicBezTo>
                            <a:pt x="302" y="370"/>
                            <a:pt x="340" y="362"/>
                            <a:pt x="388" y="340"/>
                          </a:cubicBezTo>
                          <a:cubicBezTo>
                            <a:pt x="421" y="236"/>
                            <a:pt x="367" y="140"/>
                            <a:pt x="367" y="68"/>
                          </a:cubicBezTo>
                          <a:cubicBezTo>
                            <a:pt x="399" y="42"/>
                            <a:pt x="422" y="0"/>
                            <a:pt x="476" y="57"/>
                          </a:cubicBezTo>
                          <a:cubicBezTo>
                            <a:pt x="508" y="127"/>
                            <a:pt x="549" y="203"/>
                            <a:pt x="564" y="315"/>
                          </a:cubicBezTo>
                          <a:cubicBezTo>
                            <a:pt x="593" y="345"/>
                            <a:pt x="583" y="335"/>
                            <a:pt x="640" y="346"/>
                          </a:cubicBezTo>
                          <a:cubicBezTo>
                            <a:pt x="676" y="295"/>
                            <a:pt x="670" y="209"/>
                            <a:pt x="670" y="173"/>
                          </a:cubicBezTo>
                          <a:cubicBezTo>
                            <a:pt x="683" y="161"/>
                            <a:pt x="696" y="151"/>
                            <a:pt x="709" y="142"/>
                          </a:cubicBezTo>
                          <a:cubicBezTo>
                            <a:pt x="734" y="178"/>
                            <a:pt x="753" y="234"/>
                            <a:pt x="775" y="310"/>
                          </a:cubicBezTo>
                          <a:cubicBezTo>
                            <a:pt x="800" y="354"/>
                            <a:pt x="832" y="417"/>
                            <a:pt x="895" y="484"/>
                          </a:cubicBezTo>
                          <a:cubicBezTo>
                            <a:pt x="934" y="491"/>
                            <a:pt x="972" y="499"/>
                            <a:pt x="1013" y="506"/>
                          </a:cubicBezTo>
                          <a:cubicBezTo>
                            <a:pt x="1048" y="576"/>
                            <a:pt x="1083" y="649"/>
                            <a:pt x="1121" y="722"/>
                          </a:cubicBezTo>
                          <a:cubicBezTo>
                            <a:pt x="1156" y="772"/>
                            <a:pt x="1194" y="822"/>
                            <a:pt x="1232" y="872"/>
                          </a:cubicBezTo>
                          <a:cubicBezTo>
                            <a:pt x="1232" y="888"/>
                            <a:pt x="1231" y="905"/>
                            <a:pt x="1235" y="924"/>
                          </a:cubicBezTo>
                          <a:cubicBezTo>
                            <a:pt x="1193" y="979"/>
                            <a:pt x="1190" y="963"/>
                            <a:pt x="1189" y="1058"/>
                          </a:cubicBezTo>
                          <a:cubicBezTo>
                            <a:pt x="1230" y="1111"/>
                            <a:pt x="1246" y="1154"/>
                            <a:pt x="1342" y="1183"/>
                          </a:cubicBezTo>
                          <a:cubicBezTo>
                            <a:pt x="1361" y="1196"/>
                            <a:pt x="1377" y="1219"/>
                            <a:pt x="1437" y="1241"/>
                          </a:cubicBezTo>
                          <a:cubicBezTo>
                            <a:pt x="1463" y="1238"/>
                            <a:pt x="1491" y="1235"/>
                            <a:pt x="1520" y="1233"/>
                          </a:cubicBezTo>
                          <a:cubicBezTo>
                            <a:pt x="1594" y="1202"/>
                            <a:pt x="1668" y="1171"/>
                            <a:pt x="1744" y="1140"/>
                          </a:cubicBezTo>
                          <a:cubicBezTo>
                            <a:pt x="1786" y="1073"/>
                            <a:pt x="1783" y="1030"/>
                            <a:pt x="1784" y="971"/>
                          </a:cubicBezTo>
                          <a:cubicBezTo>
                            <a:pt x="1755" y="908"/>
                            <a:pt x="1724" y="901"/>
                            <a:pt x="1698" y="877"/>
                          </a:cubicBezTo>
                          <a:cubicBezTo>
                            <a:pt x="1699" y="802"/>
                            <a:pt x="1689" y="795"/>
                            <a:pt x="1718" y="757"/>
                          </a:cubicBezTo>
                          <a:cubicBezTo>
                            <a:pt x="1779" y="729"/>
                            <a:pt x="1843" y="688"/>
                            <a:pt x="1888" y="620"/>
                          </a:cubicBezTo>
                          <a:cubicBezTo>
                            <a:pt x="1888" y="591"/>
                            <a:pt x="1888" y="564"/>
                            <a:pt x="1892" y="538"/>
                          </a:cubicBezTo>
                          <a:cubicBezTo>
                            <a:pt x="1870" y="469"/>
                            <a:pt x="1854" y="452"/>
                            <a:pt x="1829" y="425"/>
                          </a:cubicBezTo>
                          <a:cubicBezTo>
                            <a:pt x="1825" y="415"/>
                            <a:pt x="1825" y="409"/>
                            <a:pt x="1825" y="402"/>
                          </a:cubicBezTo>
                          <a:cubicBezTo>
                            <a:pt x="1841" y="399"/>
                            <a:pt x="1857" y="397"/>
                            <a:pt x="1873" y="394"/>
                          </a:cubicBezTo>
                          <a:cubicBezTo>
                            <a:pt x="1967" y="301"/>
                            <a:pt x="1871" y="250"/>
                            <a:pt x="2053" y="274"/>
                          </a:cubicBezTo>
                          <a:cubicBezTo>
                            <a:pt x="2072" y="333"/>
                            <a:pt x="2094" y="396"/>
                            <a:pt x="2116" y="459"/>
                          </a:cubicBezTo>
                          <a:cubicBezTo>
                            <a:pt x="2138" y="486"/>
                            <a:pt x="2151" y="509"/>
                            <a:pt x="2198" y="546"/>
                          </a:cubicBezTo>
                          <a:cubicBezTo>
                            <a:pt x="2234" y="547"/>
                            <a:pt x="2269" y="548"/>
                            <a:pt x="2307" y="549"/>
                          </a:cubicBezTo>
                          <a:cubicBezTo>
                            <a:pt x="2339" y="523"/>
                            <a:pt x="2374" y="501"/>
                            <a:pt x="2410" y="479"/>
                          </a:cubicBezTo>
                          <a:cubicBezTo>
                            <a:pt x="2413" y="489"/>
                            <a:pt x="2419" y="499"/>
                            <a:pt x="2426" y="509"/>
                          </a:cubicBezTo>
                          <a:cubicBezTo>
                            <a:pt x="2425" y="555"/>
                            <a:pt x="2428" y="663"/>
                            <a:pt x="2376" y="714"/>
                          </a:cubicBezTo>
                          <a:cubicBezTo>
                            <a:pt x="2338" y="723"/>
                            <a:pt x="2328" y="729"/>
                            <a:pt x="2293" y="728"/>
                          </a:cubicBezTo>
                          <a:cubicBezTo>
                            <a:pt x="2258" y="708"/>
                            <a:pt x="2226" y="688"/>
                            <a:pt x="2195" y="670"/>
                          </a:cubicBezTo>
                          <a:cubicBezTo>
                            <a:pt x="2073" y="667"/>
                            <a:pt x="2038" y="676"/>
                            <a:pt x="1954" y="746"/>
                          </a:cubicBezTo>
                          <a:cubicBezTo>
                            <a:pt x="1942" y="765"/>
                            <a:pt x="1932" y="785"/>
                            <a:pt x="1922" y="804"/>
                          </a:cubicBezTo>
                          <a:cubicBezTo>
                            <a:pt x="1922" y="844"/>
                            <a:pt x="1906" y="876"/>
                            <a:pt x="1934" y="939"/>
                          </a:cubicBezTo>
                          <a:cubicBezTo>
                            <a:pt x="1934" y="975"/>
                            <a:pt x="1978" y="1071"/>
                            <a:pt x="2055" y="1020"/>
                          </a:cubicBezTo>
                          <a:cubicBezTo>
                            <a:pt x="2129" y="1009"/>
                            <a:pt x="2183" y="978"/>
                            <a:pt x="2182" y="1106"/>
                          </a:cubicBezTo>
                          <a:cubicBezTo>
                            <a:pt x="2166" y="1154"/>
                            <a:pt x="2153" y="1203"/>
                            <a:pt x="2140" y="1252"/>
                          </a:cubicBezTo>
                          <a:cubicBezTo>
                            <a:pt x="2059" y="1355"/>
                            <a:pt x="2094" y="1408"/>
                            <a:pt x="2231" y="1460"/>
                          </a:cubicBezTo>
                          <a:cubicBezTo>
                            <a:pt x="2228" y="1490"/>
                            <a:pt x="2228" y="1519"/>
                            <a:pt x="2228" y="1549"/>
                          </a:cubicBezTo>
                          <a:cubicBezTo>
                            <a:pt x="2218" y="1588"/>
                            <a:pt x="2176" y="1682"/>
                            <a:pt x="2217" y="1748"/>
                          </a:cubicBezTo>
                          <a:cubicBezTo>
                            <a:pt x="2245" y="1785"/>
                            <a:pt x="2277" y="1822"/>
                            <a:pt x="2309" y="1859"/>
                          </a:cubicBezTo>
                          <a:cubicBezTo>
                            <a:pt x="2376" y="1877"/>
                            <a:pt x="2443" y="1898"/>
                            <a:pt x="2513" y="1919"/>
                          </a:cubicBezTo>
                          <a:cubicBezTo>
                            <a:pt x="2535" y="1933"/>
                            <a:pt x="2542" y="1950"/>
                            <a:pt x="2583" y="1967"/>
                          </a:cubicBezTo>
                          <a:cubicBezTo>
                            <a:pt x="2609" y="1968"/>
                            <a:pt x="2634" y="1972"/>
                            <a:pt x="2663" y="1976"/>
                          </a:cubicBezTo>
                          <a:cubicBezTo>
                            <a:pt x="2666" y="1995"/>
                            <a:pt x="2672" y="2018"/>
                            <a:pt x="2678" y="2041"/>
                          </a:cubicBezTo>
                          <a:cubicBezTo>
                            <a:pt x="2666" y="2058"/>
                            <a:pt x="2656" y="2077"/>
                            <a:pt x="2646" y="2096"/>
                          </a:cubicBezTo>
                          <a:cubicBezTo>
                            <a:pt x="2601" y="2128"/>
                            <a:pt x="2560" y="2147"/>
                            <a:pt x="2528" y="2159"/>
                          </a:cubicBezTo>
                          <a:cubicBezTo>
                            <a:pt x="2409" y="2156"/>
                            <a:pt x="2339" y="2197"/>
                            <a:pt x="2259" y="2257"/>
                          </a:cubicBezTo>
                          <a:cubicBezTo>
                            <a:pt x="2243" y="2286"/>
                            <a:pt x="2223" y="2335"/>
                            <a:pt x="2185" y="2360"/>
                          </a:cubicBezTo>
                          <a:cubicBezTo>
                            <a:pt x="2143" y="2359"/>
                            <a:pt x="2105" y="2358"/>
                            <a:pt x="2066" y="2360"/>
                          </a:cubicBezTo>
                          <a:cubicBezTo>
                            <a:pt x="2034" y="2389"/>
                            <a:pt x="1986" y="2469"/>
                            <a:pt x="1925" y="2455"/>
                          </a:cubicBezTo>
                          <a:cubicBezTo>
                            <a:pt x="1862" y="2332"/>
                            <a:pt x="1798" y="2383"/>
                            <a:pt x="1737" y="2427"/>
                          </a:cubicBezTo>
                          <a:cubicBezTo>
                            <a:pt x="1650" y="2454"/>
                            <a:pt x="1628" y="2392"/>
                            <a:pt x="1593" y="2368"/>
                          </a:cubicBezTo>
                          <a:cubicBezTo>
                            <a:pt x="1495" y="2333"/>
                            <a:pt x="1472" y="2378"/>
                            <a:pt x="1433" y="2439"/>
                          </a:cubicBezTo>
                          <a:cubicBezTo>
                            <a:pt x="1388" y="2484"/>
                            <a:pt x="1318" y="2426"/>
                            <a:pt x="1299" y="2409"/>
                          </a:cubicBezTo>
                          <a:cubicBezTo>
                            <a:pt x="1283" y="2409"/>
                            <a:pt x="1267" y="2409"/>
                            <a:pt x="1255" y="2408"/>
                          </a:cubicBezTo>
                          <a:cubicBezTo>
                            <a:pt x="1193" y="2462"/>
                            <a:pt x="1203" y="2450"/>
                            <a:pt x="1193" y="2548"/>
                          </a:cubicBezTo>
                          <a:cubicBezTo>
                            <a:pt x="1225" y="2604"/>
                            <a:pt x="1266" y="2638"/>
                            <a:pt x="1237" y="2732"/>
                          </a:cubicBezTo>
                          <a:cubicBezTo>
                            <a:pt x="1236" y="2781"/>
                            <a:pt x="1258" y="2837"/>
                            <a:pt x="1267" y="2923"/>
                          </a:cubicBezTo>
                          <a:cubicBezTo>
                            <a:pt x="1248" y="2942"/>
                            <a:pt x="1239" y="2951"/>
                            <a:pt x="1223" y="2954"/>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65" name="Freeform 9"/>
                    <p:cNvSpPr/>
                    <p:nvPr/>
                  </p:nvSpPr>
                  <p:spPr bwMode="auto">
                    <a:xfrm>
                      <a:off x="2803" y="2414"/>
                      <a:ext cx="578" cy="326"/>
                    </a:xfrm>
                    <a:custGeom>
                      <a:avLst/>
                      <a:gdLst>
                        <a:gd name="T0" fmla="*/ 0 w 2275"/>
                        <a:gd name="T1" fmla="*/ 0 h 1731"/>
                        <a:gd name="T2" fmla="*/ 0 w 2275"/>
                        <a:gd name="T3" fmla="*/ 0 h 1731"/>
                        <a:gd name="T4" fmla="*/ 0 w 2275"/>
                        <a:gd name="T5" fmla="*/ 0 h 1731"/>
                        <a:gd name="T6" fmla="*/ 0 w 2275"/>
                        <a:gd name="T7" fmla="*/ 0 h 1731"/>
                        <a:gd name="T8" fmla="*/ 0 w 2275"/>
                        <a:gd name="T9" fmla="*/ 0 h 1731"/>
                        <a:gd name="T10" fmla="*/ 0 w 2275"/>
                        <a:gd name="T11" fmla="*/ 0 h 1731"/>
                        <a:gd name="T12" fmla="*/ 0 w 2275"/>
                        <a:gd name="T13" fmla="*/ 0 h 1731"/>
                        <a:gd name="T14" fmla="*/ 0 w 2275"/>
                        <a:gd name="T15" fmla="*/ 0 h 1731"/>
                        <a:gd name="T16" fmla="*/ 0 w 2275"/>
                        <a:gd name="T17" fmla="*/ 0 h 1731"/>
                        <a:gd name="T18" fmla="*/ 0 w 2275"/>
                        <a:gd name="T19" fmla="*/ 0 h 1731"/>
                        <a:gd name="T20" fmla="*/ 0 w 2275"/>
                        <a:gd name="T21" fmla="*/ 0 h 1731"/>
                        <a:gd name="T22" fmla="*/ 0 w 2275"/>
                        <a:gd name="T23" fmla="*/ 0 h 1731"/>
                        <a:gd name="T24" fmla="*/ 0 w 2275"/>
                        <a:gd name="T25" fmla="*/ 0 h 1731"/>
                        <a:gd name="T26" fmla="*/ 0 w 2275"/>
                        <a:gd name="T27" fmla="*/ 0 h 1731"/>
                        <a:gd name="T28" fmla="*/ 0 w 2275"/>
                        <a:gd name="T29" fmla="*/ 0 h 1731"/>
                        <a:gd name="T30" fmla="*/ 0 w 2275"/>
                        <a:gd name="T31" fmla="*/ 0 h 1731"/>
                        <a:gd name="T32" fmla="*/ 0 w 2275"/>
                        <a:gd name="T33" fmla="*/ 0 h 1731"/>
                        <a:gd name="T34" fmla="*/ 0 w 2275"/>
                        <a:gd name="T35" fmla="*/ 0 h 1731"/>
                        <a:gd name="T36" fmla="*/ 0 w 2275"/>
                        <a:gd name="T37" fmla="*/ 0 h 1731"/>
                        <a:gd name="T38" fmla="*/ 0 w 2275"/>
                        <a:gd name="T39" fmla="*/ 0 h 1731"/>
                        <a:gd name="T40" fmla="*/ 0 w 2275"/>
                        <a:gd name="T41" fmla="*/ 0 h 1731"/>
                        <a:gd name="T42" fmla="*/ 0 w 2275"/>
                        <a:gd name="T43" fmla="*/ 0 h 1731"/>
                        <a:gd name="T44" fmla="*/ 0 w 2275"/>
                        <a:gd name="T45" fmla="*/ 0 h 1731"/>
                        <a:gd name="T46" fmla="*/ 0 w 2275"/>
                        <a:gd name="T47" fmla="*/ 0 h 1731"/>
                        <a:gd name="T48" fmla="*/ 0 w 2275"/>
                        <a:gd name="T49" fmla="*/ 0 h 1731"/>
                        <a:gd name="T50" fmla="*/ 0 w 2275"/>
                        <a:gd name="T51" fmla="*/ 0 h 1731"/>
                        <a:gd name="T52" fmla="*/ 0 w 2275"/>
                        <a:gd name="T53" fmla="*/ 0 h 1731"/>
                        <a:gd name="T54" fmla="*/ 0 w 2275"/>
                        <a:gd name="T55" fmla="*/ 0 h 1731"/>
                        <a:gd name="T56" fmla="*/ 0 w 2275"/>
                        <a:gd name="T57" fmla="*/ 0 h 1731"/>
                        <a:gd name="T58" fmla="*/ 0 w 2275"/>
                        <a:gd name="T59" fmla="*/ 0 h 1731"/>
                        <a:gd name="T60" fmla="*/ 0 w 2275"/>
                        <a:gd name="T61" fmla="*/ 0 h 1731"/>
                        <a:gd name="T62" fmla="*/ 0 w 2275"/>
                        <a:gd name="T63" fmla="*/ 0 h 17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5"/>
                        <a:gd name="T97" fmla="*/ 0 h 1731"/>
                        <a:gd name="T98" fmla="*/ 2275 w 2275"/>
                        <a:gd name="T99" fmla="*/ 1731 h 17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5" h="1731">
                          <a:moveTo>
                            <a:pt x="1361" y="1731"/>
                          </a:moveTo>
                          <a:cubicBezTo>
                            <a:pt x="1361" y="1711"/>
                            <a:pt x="1361" y="1691"/>
                            <a:pt x="1361" y="1675"/>
                          </a:cubicBezTo>
                          <a:cubicBezTo>
                            <a:pt x="1345" y="1675"/>
                            <a:pt x="1339" y="1655"/>
                            <a:pt x="1333" y="1645"/>
                          </a:cubicBezTo>
                          <a:cubicBezTo>
                            <a:pt x="1320" y="1641"/>
                            <a:pt x="1307" y="1638"/>
                            <a:pt x="1298" y="1637"/>
                          </a:cubicBezTo>
                          <a:cubicBezTo>
                            <a:pt x="1276" y="1558"/>
                            <a:pt x="1237" y="1560"/>
                            <a:pt x="1199" y="1576"/>
                          </a:cubicBezTo>
                          <a:cubicBezTo>
                            <a:pt x="1192" y="1602"/>
                            <a:pt x="1186" y="1628"/>
                            <a:pt x="1179" y="1654"/>
                          </a:cubicBezTo>
                          <a:cubicBezTo>
                            <a:pt x="1109" y="1655"/>
                            <a:pt x="1039" y="1660"/>
                            <a:pt x="972" y="1665"/>
                          </a:cubicBezTo>
                          <a:cubicBezTo>
                            <a:pt x="927" y="1654"/>
                            <a:pt x="885" y="1643"/>
                            <a:pt x="844" y="1632"/>
                          </a:cubicBezTo>
                          <a:cubicBezTo>
                            <a:pt x="809" y="1625"/>
                            <a:pt x="774" y="1621"/>
                            <a:pt x="739" y="1617"/>
                          </a:cubicBezTo>
                          <a:cubicBezTo>
                            <a:pt x="710" y="1583"/>
                            <a:pt x="685" y="1553"/>
                            <a:pt x="659" y="1523"/>
                          </a:cubicBezTo>
                          <a:cubicBezTo>
                            <a:pt x="647" y="1503"/>
                            <a:pt x="637" y="1483"/>
                            <a:pt x="628" y="1463"/>
                          </a:cubicBezTo>
                          <a:cubicBezTo>
                            <a:pt x="621" y="1463"/>
                            <a:pt x="618" y="1463"/>
                            <a:pt x="615" y="1463"/>
                          </a:cubicBezTo>
                          <a:cubicBezTo>
                            <a:pt x="590" y="1384"/>
                            <a:pt x="612" y="1361"/>
                            <a:pt x="641" y="1316"/>
                          </a:cubicBezTo>
                          <a:cubicBezTo>
                            <a:pt x="642" y="1287"/>
                            <a:pt x="642" y="1261"/>
                            <a:pt x="642" y="1234"/>
                          </a:cubicBezTo>
                          <a:cubicBezTo>
                            <a:pt x="616" y="1217"/>
                            <a:pt x="591" y="1200"/>
                            <a:pt x="569" y="1183"/>
                          </a:cubicBezTo>
                          <a:cubicBezTo>
                            <a:pt x="566" y="1177"/>
                            <a:pt x="566" y="1170"/>
                            <a:pt x="566" y="1167"/>
                          </a:cubicBezTo>
                          <a:cubicBezTo>
                            <a:pt x="463" y="1164"/>
                            <a:pt x="380" y="1152"/>
                            <a:pt x="313" y="1141"/>
                          </a:cubicBezTo>
                          <a:cubicBezTo>
                            <a:pt x="291" y="1131"/>
                            <a:pt x="269" y="1120"/>
                            <a:pt x="246" y="1110"/>
                          </a:cubicBezTo>
                          <a:cubicBezTo>
                            <a:pt x="237" y="1083"/>
                            <a:pt x="228" y="1057"/>
                            <a:pt x="218" y="1030"/>
                          </a:cubicBezTo>
                          <a:cubicBezTo>
                            <a:pt x="247" y="1028"/>
                            <a:pt x="279" y="1025"/>
                            <a:pt x="311" y="1026"/>
                          </a:cubicBezTo>
                          <a:cubicBezTo>
                            <a:pt x="340" y="1017"/>
                            <a:pt x="391" y="979"/>
                            <a:pt x="423" y="951"/>
                          </a:cubicBezTo>
                          <a:cubicBezTo>
                            <a:pt x="465" y="880"/>
                            <a:pt x="462" y="830"/>
                            <a:pt x="427" y="784"/>
                          </a:cubicBezTo>
                          <a:cubicBezTo>
                            <a:pt x="398" y="780"/>
                            <a:pt x="370" y="776"/>
                            <a:pt x="344" y="775"/>
                          </a:cubicBezTo>
                          <a:cubicBezTo>
                            <a:pt x="246" y="700"/>
                            <a:pt x="131" y="688"/>
                            <a:pt x="57" y="650"/>
                          </a:cubicBezTo>
                          <a:cubicBezTo>
                            <a:pt x="19" y="603"/>
                            <a:pt x="0" y="570"/>
                            <a:pt x="0" y="550"/>
                          </a:cubicBezTo>
                          <a:cubicBezTo>
                            <a:pt x="65" y="463"/>
                            <a:pt x="59" y="434"/>
                            <a:pt x="186" y="437"/>
                          </a:cubicBezTo>
                          <a:cubicBezTo>
                            <a:pt x="215" y="448"/>
                            <a:pt x="244" y="458"/>
                            <a:pt x="276" y="472"/>
                          </a:cubicBezTo>
                          <a:cubicBezTo>
                            <a:pt x="304" y="499"/>
                            <a:pt x="333" y="526"/>
                            <a:pt x="362" y="553"/>
                          </a:cubicBezTo>
                          <a:cubicBezTo>
                            <a:pt x="409" y="564"/>
                            <a:pt x="451" y="571"/>
                            <a:pt x="521" y="557"/>
                          </a:cubicBezTo>
                          <a:cubicBezTo>
                            <a:pt x="592" y="506"/>
                            <a:pt x="656" y="406"/>
                            <a:pt x="727" y="346"/>
                          </a:cubicBezTo>
                          <a:cubicBezTo>
                            <a:pt x="727" y="323"/>
                            <a:pt x="727" y="300"/>
                            <a:pt x="731" y="277"/>
                          </a:cubicBezTo>
                          <a:cubicBezTo>
                            <a:pt x="753" y="274"/>
                            <a:pt x="779" y="272"/>
                            <a:pt x="804" y="272"/>
                          </a:cubicBezTo>
                          <a:cubicBezTo>
                            <a:pt x="814" y="286"/>
                            <a:pt x="823" y="299"/>
                            <a:pt x="833" y="316"/>
                          </a:cubicBezTo>
                          <a:cubicBezTo>
                            <a:pt x="871" y="330"/>
                            <a:pt x="912" y="373"/>
                            <a:pt x="985" y="398"/>
                          </a:cubicBezTo>
                          <a:cubicBezTo>
                            <a:pt x="1005" y="399"/>
                            <a:pt x="1024" y="399"/>
                            <a:pt x="1043" y="400"/>
                          </a:cubicBezTo>
                          <a:cubicBezTo>
                            <a:pt x="1085" y="384"/>
                            <a:pt x="1126" y="372"/>
                            <a:pt x="1171" y="360"/>
                          </a:cubicBezTo>
                          <a:cubicBezTo>
                            <a:pt x="1226" y="306"/>
                            <a:pt x="1264" y="278"/>
                            <a:pt x="1335" y="250"/>
                          </a:cubicBezTo>
                          <a:cubicBezTo>
                            <a:pt x="1344" y="237"/>
                            <a:pt x="1351" y="224"/>
                            <a:pt x="1370" y="215"/>
                          </a:cubicBezTo>
                          <a:cubicBezTo>
                            <a:pt x="1422" y="137"/>
                            <a:pt x="1473" y="119"/>
                            <a:pt x="1565" y="112"/>
                          </a:cubicBezTo>
                          <a:cubicBezTo>
                            <a:pt x="1601" y="109"/>
                            <a:pt x="1639" y="110"/>
                            <a:pt x="1677" y="111"/>
                          </a:cubicBezTo>
                          <a:cubicBezTo>
                            <a:pt x="1770" y="51"/>
                            <a:pt x="1796" y="0"/>
                            <a:pt x="1927" y="3"/>
                          </a:cubicBezTo>
                          <a:cubicBezTo>
                            <a:pt x="1946" y="39"/>
                            <a:pt x="1968" y="79"/>
                            <a:pt x="1990" y="119"/>
                          </a:cubicBezTo>
                          <a:cubicBezTo>
                            <a:pt x="2009" y="136"/>
                            <a:pt x="2028" y="153"/>
                            <a:pt x="2048" y="173"/>
                          </a:cubicBezTo>
                          <a:cubicBezTo>
                            <a:pt x="2015" y="231"/>
                            <a:pt x="1970" y="282"/>
                            <a:pt x="1944" y="350"/>
                          </a:cubicBezTo>
                          <a:cubicBezTo>
                            <a:pt x="1941" y="380"/>
                            <a:pt x="1941" y="409"/>
                            <a:pt x="1941" y="439"/>
                          </a:cubicBezTo>
                          <a:cubicBezTo>
                            <a:pt x="1950" y="449"/>
                            <a:pt x="2001" y="450"/>
                            <a:pt x="2043" y="451"/>
                          </a:cubicBezTo>
                          <a:cubicBezTo>
                            <a:pt x="2052" y="481"/>
                            <a:pt x="2062" y="510"/>
                            <a:pt x="2071" y="543"/>
                          </a:cubicBezTo>
                          <a:cubicBezTo>
                            <a:pt x="2080" y="557"/>
                            <a:pt x="2090" y="570"/>
                            <a:pt x="2099" y="583"/>
                          </a:cubicBezTo>
                          <a:cubicBezTo>
                            <a:pt x="2141" y="578"/>
                            <a:pt x="2186" y="573"/>
                            <a:pt x="2230" y="570"/>
                          </a:cubicBezTo>
                          <a:cubicBezTo>
                            <a:pt x="2259" y="610"/>
                            <a:pt x="2275" y="673"/>
                            <a:pt x="2274" y="755"/>
                          </a:cubicBezTo>
                          <a:cubicBezTo>
                            <a:pt x="2258" y="774"/>
                            <a:pt x="2242" y="797"/>
                            <a:pt x="2204" y="815"/>
                          </a:cubicBezTo>
                          <a:cubicBezTo>
                            <a:pt x="2203" y="828"/>
                            <a:pt x="2187" y="835"/>
                            <a:pt x="2181" y="838"/>
                          </a:cubicBezTo>
                          <a:cubicBezTo>
                            <a:pt x="2174" y="883"/>
                            <a:pt x="2168" y="932"/>
                            <a:pt x="2161" y="981"/>
                          </a:cubicBezTo>
                          <a:cubicBezTo>
                            <a:pt x="2148" y="1007"/>
                            <a:pt x="2135" y="1033"/>
                            <a:pt x="2125" y="1062"/>
                          </a:cubicBezTo>
                          <a:cubicBezTo>
                            <a:pt x="2100" y="1078"/>
                            <a:pt x="2068" y="1090"/>
                            <a:pt x="2068" y="1116"/>
                          </a:cubicBezTo>
                          <a:cubicBezTo>
                            <a:pt x="1988" y="1131"/>
                            <a:pt x="1942" y="1277"/>
                            <a:pt x="1871" y="1311"/>
                          </a:cubicBezTo>
                          <a:cubicBezTo>
                            <a:pt x="1871" y="1324"/>
                            <a:pt x="1827" y="1349"/>
                            <a:pt x="1817" y="1352"/>
                          </a:cubicBezTo>
                          <a:cubicBezTo>
                            <a:pt x="1788" y="1381"/>
                            <a:pt x="1759" y="1410"/>
                            <a:pt x="1733" y="1442"/>
                          </a:cubicBezTo>
                          <a:cubicBezTo>
                            <a:pt x="1730" y="1445"/>
                            <a:pt x="1730" y="1452"/>
                            <a:pt x="1730" y="1458"/>
                          </a:cubicBezTo>
                          <a:cubicBezTo>
                            <a:pt x="1724" y="1458"/>
                            <a:pt x="1717" y="1458"/>
                            <a:pt x="1714" y="1458"/>
                          </a:cubicBezTo>
                          <a:cubicBezTo>
                            <a:pt x="1714" y="1461"/>
                            <a:pt x="1714" y="1468"/>
                            <a:pt x="1714" y="1474"/>
                          </a:cubicBezTo>
                          <a:cubicBezTo>
                            <a:pt x="1669" y="1473"/>
                            <a:pt x="1634" y="1531"/>
                            <a:pt x="1614" y="1554"/>
                          </a:cubicBezTo>
                          <a:cubicBezTo>
                            <a:pt x="1598" y="1589"/>
                            <a:pt x="1582" y="1625"/>
                            <a:pt x="1569" y="1661"/>
                          </a:cubicBezTo>
                          <a:cubicBezTo>
                            <a:pt x="1489" y="1675"/>
                            <a:pt x="1463" y="1691"/>
                            <a:pt x="1412" y="1729"/>
                          </a:cubicBezTo>
                          <a:cubicBezTo>
                            <a:pt x="1393" y="1728"/>
                            <a:pt x="1377" y="1728"/>
                            <a:pt x="1361" y="1731"/>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66" name="Freeform 10"/>
                    <p:cNvSpPr/>
                    <p:nvPr/>
                  </p:nvSpPr>
                  <p:spPr bwMode="auto">
                    <a:xfrm>
                      <a:off x="3705" y="2249"/>
                      <a:ext cx="324" cy="316"/>
                    </a:xfrm>
                    <a:custGeom>
                      <a:avLst/>
                      <a:gdLst>
                        <a:gd name="T0" fmla="*/ 0 w 1277"/>
                        <a:gd name="T1" fmla="*/ 0 h 1680"/>
                        <a:gd name="T2" fmla="*/ 0 w 1277"/>
                        <a:gd name="T3" fmla="*/ 0 h 1680"/>
                        <a:gd name="T4" fmla="*/ 0 w 1277"/>
                        <a:gd name="T5" fmla="*/ 0 h 1680"/>
                        <a:gd name="T6" fmla="*/ 0 w 1277"/>
                        <a:gd name="T7" fmla="*/ 0 h 1680"/>
                        <a:gd name="T8" fmla="*/ 0 w 1277"/>
                        <a:gd name="T9" fmla="*/ 0 h 1680"/>
                        <a:gd name="T10" fmla="*/ 0 w 1277"/>
                        <a:gd name="T11" fmla="*/ 0 h 1680"/>
                        <a:gd name="T12" fmla="*/ 0 w 1277"/>
                        <a:gd name="T13" fmla="*/ 0 h 1680"/>
                        <a:gd name="T14" fmla="*/ 0 w 1277"/>
                        <a:gd name="T15" fmla="*/ 0 h 1680"/>
                        <a:gd name="T16" fmla="*/ 0 w 1277"/>
                        <a:gd name="T17" fmla="*/ 0 h 1680"/>
                        <a:gd name="T18" fmla="*/ 0 w 1277"/>
                        <a:gd name="T19" fmla="*/ 0 h 1680"/>
                        <a:gd name="T20" fmla="*/ 0 w 1277"/>
                        <a:gd name="T21" fmla="*/ 0 h 1680"/>
                        <a:gd name="T22" fmla="*/ 0 w 1277"/>
                        <a:gd name="T23" fmla="*/ 0 h 1680"/>
                        <a:gd name="T24" fmla="*/ 0 w 1277"/>
                        <a:gd name="T25" fmla="*/ 0 h 1680"/>
                        <a:gd name="T26" fmla="*/ 0 w 1277"/>
                        <a:gd name="T27" fmla="*/ 0 h 1680"/>
                        <a:gd name="T28" fmla="*/ 0 w 1277"/>
                        <a:gd name="T29" fmla="*/ 0 h 1680"/>
                        <a:gd name="T30" fmla="*/ 0 w 1277"/>
                        <a:gd name="T31" fmla="*/ 0 h 1680"/>
                        <a:gd name="T32" fmla="*/ 0 w 1277"/>
                        <a:gd name="T33" fmla="*/ 0 h 1680"/>
                        <a:gd name="T34" fmla="*/ 0 w 1277"/>
                        <a:gd name="T35" fmla="*/ 0 h 1680"/>
                        <a:gd name="T36" fmla="*/ 0 w 1277"/>
                        <a:gd name="T37" fmla="*/ 0 h 1680"/>
                        <a:gd name="T38" fmla="*/ 0 w 1277"/>
                        <a:gd name="T39" fmla="*/ 0 h 1680"/>
                        <a:gd name="T40" fmla="*/ 0 w 1277"/>
                        <a:gd name="T41" fmla="*/ 0 h 1680"/>
                        <a:gd name="T42" fmla="*/ 0 w 1277"/>
                        <a:gd name="T43" fmla="*/ 0 h 1680"/>
                        <a:gd name="T44" fmla="*/ 0 w 1277"/>
                        <a:gd name="T45" fmla="*/ 0 h 1680"/>
                        <a:gd name="T46" fmla="*/ 0 w 1277"/>
                        <a:gd name="T47" fmla="*/ 0 h 1680"/>
                        <a:gd name="T48" fmla="*/ 0 w 1277"/>
                        <a:gd name="T49" fmla="*/ 0 h 1680"/>
                        <a:gd name="T50" fmla="*/ 0 w 1277"/>
                        <a:gd name="T51" fmla="*/ 0 h 1680"/>
                        <a:gd name="T52" fmla="*/ 0 w 1277"/>
                        <a:gd name="T53" fmla="*/ 0 h 1680"/>
                        <a:gd name="T54" fmla="*/ 0 w 1277"/>
                        <a:gd name="T55" fmla="*/ 0 h 1680"/>
                        <a:gd name="T56" fmla="*/ 0 w 1277"/>
                        <a:gd name="T57" fmla="*/ 0 h 1680"/>
                        <a:gd name="T58" fmla="*/ 0 w 1277"/>
                        <a:gd name="T59" fmla="*/ 0 h 1680"/>
                        <a:gd name="T60" fmla="*/ 0 w 1277"/>
                        <a:gd name="T61" fmla="*/ 0 h 1680"/>
                        <a:gd name="T62" fmla="*/ 0 w 1277"/>
                        <a:gd name="T63" fmla="*/ 0 h 1680"/>
                        <a:gd name="T64" fmla="*/ 0 w 1277"/>
                        <a:gd name="T65" fmla="*/ 0 h 1680"/>
                        <a:gd name="T66" fmla="*/ 0 w 1277"/>
                        <a:gd name="T67" fmla="*/ 0 h 1680"/>
                        <a:gd name="T68" fmla="*/ 0 w 1277"/>
                        <a:gd name="T69" fmla="*/ 0 h 1680"/>
                        <a:gd name="T70" fmla="*/ 0 w 1277"/>
                        <a:gd name="T71" fmla="*/ 0 h 1680"/>
                        <a:gd name="T72" fmla="*/ 0 w 1277"/>
                        <a:gd name="T73" fmla="*/ 0 h 1680"/>
                        <a:gd name="T74" fmla="*/ 0 w 1277"/>
                        <a:gd name="T75" fmla="*/ 0 h 1680"/>
                        <a:gd name="T76" fmla="*/ 0 w 1277"/>
                        <a:gd name="T77" fmla="*/ 0 h 1680"/>
                        <a:gd name="T78" fmla="*/ 0 w 1277"/>
                        <a:gd name="T79" fmla="*/ 0 h 1680"/>
                        <a:gd name="T80" fmla="*/ 0 w 1277"/>
                        <a:gd name="T81" fmla="*/ 0 h 16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77"/>
                        <a:gd name="T124" fmla="*/ 0 h 1680"/>
                        <a:gd name="T125" fmla="*/ 1277 w 1277"/>
                        <a:gd name="T126" fmla="*/ 1680 h 16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77" h="1680">
                          <a:moveTo>
                            <a:pt x="422" y="1680"/>
                          </a:moveTo>
                          <a:cubicBezTo>
                            <a:pt x="423" y="1621"/>
                            <a:pt x="381" y="1581"/>
                            <a:pt x="362" y="1571"/>
                          </a:cubicBezTo>
                          <a:cubicBezTo>
                            <a:pt x="359" y="1564"/>
                            <a:pt x="359" y="1558"/>
                            <a:pt x="359" y="1554"/>
                          </a:cubicBezTo>
                          <a:cubicBezTo>
                            <a:pt x="302" y="1474"/>
                            <a:pt x="245" y="1397"/>
                            <a:pt x="188" y="1321"/>
                          </a:cubicBezTo>
                          <a:cubicBezTo>
                            <a:pt x="108" y="1292"/>
                            <a:pt x="60" y="1311"/>
                            <a:pt x="16" y="1297"/>
                          </a:cubicBezTo>
                          <a:cubicBezTo>
                            <a:pt x="0" y="1211"/>
                            <a:pt x="16" y="1179"/>
                            <a:pt x="30" y="1114"/>
                          </a:cubicBezTo>
                          <a:cubicBezTo>
                            <a:pt x="62" y="1049"/>
                            <a:pt x="37" y="999"/>
                            <a:pt x="37" y="947"/>
                          </a:cubicBezTo>
                          <a:cubicBezTo>
                            <a:pt x="69" y="908"/>
                            <a:pt x="101" y="870"/>
                            <a:pt x="133" y="835"/>
                          </a:cubicBezTo>
                          <a:cubicBezTo>
                            <a:pt x="137" y="809"/>
                            <a:pt x="143" y="783"/>
                            <a:pt x="150" y="760"/>
                          </a:cubicBezTo>
                          <a:cubicBezTo>
                            <a:pt x="150" y="704"/>
                            <a:pt x="132" y="615"/>
                            <a:pt x="157" y="590"/>
                          </a:cubicBezTo>
                          <a:cubicBezTo>
                            <a:pt x="183" y="571"/>
                            <a:pt x="212" y="555"/>
                            <a:pt x="241" y="539"/>
                          </a:cubicBezTo>
                          <a:cubicBezTo>
                            <a:pt x="260" y="517"/>
                            <a:pt x="279" y="495"/>
                            <a:pt x="302" y="472"/>
                          </a:cubicBezTo>
                          <a:cubicBezTo>
                            <a:pt x="308" y="453"/>
                            <a:pt x="318" y="433"/>
                            <a:pt x="328" y="414"/>
                          </a:cubicBezTo>
                          <a:cubicBezTo>
                            <a:pt x="325" y="394"/>
                            <a:pt x="325" y="375"/>
                            <a:pt x="325" y="358"/>
                          </a:cubicBezTo>
                          <a:cubicBezTo>
                            <a:pt x="274" y="252"/>
                            <a:pt x="300" y="240"/>
                            <a:pt x="380" y="189"/>
                          </a:cubicBezTo>
                          <a:cubicBezTo>
                            <a:pt x="435" y="174"/>
                            <a:pt x="479" y="182"/>
                            <a:pt x="540" y="154"/>
                          </a:cubicBezTo>
                          <a:cubicBezTo>
                            <a:pt x="582" y="129"/>
                            <a:pt x="621" y="58"/>
                            <a:pt x="640" y="12"/>
                          </a:cubicBezTo>
                          <a:cubicBezTo>
                            <a:pt x="669" y="3"/>
                            <a:pt x="685" y="0"/>
                            <a:pt x="723" y="31"/>
                          </a:cubicBezTo>
                          <a:cubicBezTo>
                            <a:pt x="758" y="107"/>
                            <a:pt x="747" y="241"/>
                            <a:pt x="868" y="310"/>
                          </a:cubicBezTo>
                          <a:cubicBezTo>
                            <a:pt x="923" y="314"/>
                            <a:pt x="980" y="319"/>
                            <a:pt x="1037" y="327"/>
                          </a:cubicBezTo>
                          <a:cubicBezTo>
                            <a:pt x="1082" y="282"/>
                            <a:pt x="1172" y="288"/>
                            <a:pt x="1245" y="286"/>
                          </a:cubicBezTo>
                          <a:cubicBezTo>
                            <a:pt x="1255" y="290"/>
                            <a:pt x="1264" y="297"/>
                            <a:pt x="1277" y="304"/>
                          </a:cubicBezTo>
                          <a:cubicBezTo>
                            <a:pt x="1242" y="339"/>
                            <a:pt x="1213" y="354"/>
                            <a:pt x="1184" y="406"/>
                          </a:cubicBezTo>
                          <a:cubicBezTo>
                            <a:pt x="1181" y="439"/>
                            <a:pt x="1180" y="471"/>
                            <a:pt x="1180" y="504"/>
                          </a:cubicBezTo>
                          <a:cubicBezTo>
                            <a:pt x="1100" y="502"/>
                            <a:pt x="992" y="473"/>
                            <a:pt x="1010" y="575"/>
                          </a:cubicBezTo>
                          <a:cubicBezTo>
                            <a:pt x="1033" y="589"/>
                            <a:pt x="1052" y="602"/>
                            <a:pt x="1074" y="636"/>
                          </a:cubicBezTo>
                          <a:cubicBezTo>
                            <a:pt x="1090" y="646"/>
                            <a:pt x="1106" y="656"/>
                            <a:pt x="1122" y="670"/>
                          </a:cubicBezTo>
                          <a:cubicBezTo>
                            <a:pt x="1106" y="682"/>
                            <a:pt x="1093" y="695"/>
                            <a:pt x="1080" y="708"/>
                          </a:cubicBezTo>
                          <a:cubicBezTo>
                            <a:pt x="1080" y="780"/>
                            <a:pt x="1022" y="867"/>
                            <a:pt x="1066" y="940"/>
                          </a:cubicBezTo>
                          <a:cubicBezTo>
                            <a:pt x="1075" y="947"/>
                            <a:pt x="1085" y="957"/>
                            <a:pt x="1098" y="967"/>
                          </a:cubicBezTo>
                          <a:cubicBezTo>
                            <a:pt x="1098" y="970"/>
                            <a:pt x="1098" y="974"/>
                            <a:pt x="1098" y="977"/>
                          </a:cubicBezTo>
                          <a:cubicBezTo>
                            <a:pt x="1091" y="973"/>
                            <a:pt x="1085" y="970"/>
                            <a:pt x="1078" y="970"/>
                          </a:cubicBezTo>
                          <a:cubicBezTo>
                            <a:pt x="1050" y="969"/>
                            <a:pt x="1021" y="968"/>
                            <a:pt x="992" y="971"/>
                          </a:cubicBezTo>
                          <a:cubicBezTo>
                            <a:pt x="966" y="996"/>
                            <a:pt x="992" y="1004"/>
                            <a:pt x="982" y="1062"/>
                          </a:cubicBezTo>
                          <a:cubicBezTo>
                            <a:pt x="899" y="1119"/>
                            <a:pt x="912" y="1097"/>
                            <a:pt x="888" y="1211"/>
                          </a:cubicBezTo>
                          <a:cubicBezTo>
                            <a:pt x="866" y="1233"/>
                            <a:pt x="843" y="1255"/>
                            <a:pt x="824" y="1281"/>
                          </a:cubicBezTo>
                          <a:cubicBezTo>
                            <a:pt x="789" y="1280"/>
                            <a:pt x="754" y="1283"/>
                            <a:pt x="719" y="1285"/>
                          </a:cubicBezTo>
                          <a:cubicBezTo>
                            <a:pt x="696" y="1307"/>
                            <a:pt x="690" y="1340"/>
                            <a:pt x="741" y="1380"/>
                          </a:cubicBezTo>
                          <a:cubicBezTo>
                            <a:pt x="635" y="1404"/>
                            <a:pt x="587" y="1485"/>
                            <a:pt x="522" y="1562"/>
                          </a:cubicBezTo>
                          <a:cubicBezTo>
                            <a:pt x="519" y="1575"/>
                            <a:pt x="516" y="1591"/>
                            <a:pt x="512" y="1607"/>
                          </a:cubicBezTo>
                          <a:cubicBezTo>
                            <a:pt x="480" y="1646"/>
                            <a:pt x="454" y="1661"/>
                            <a:pt x="422" y="1680"/>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67" name="Freeform 11"/>
                    <p:cNvSpPr/>
                    <p:nvPr/>
                  </p:nvSpPr>
                  <p:spPr bwMode="auto">
                    <a:xfrm>
                      <a:off x="2726" y="2204"/>
                      <a:ext cx="466" cy="310"/>
                    </a:xfrm>
                    <a:custGeom>
                      <a:avLst/>
                      <a:gdLst>
                        <a:gd name="T0" fmla="*/ 0 w 1839"/>
                        <a:gd name="T1" fmla="*/ 0 h 1648"/>
                        <a:gd name="T2" fmla="*/ 0 w 1839"/>
                        <a:gd name="T3" fmla="*/ 0 h 1648"/>
                        <a:gd name="T4" fmla="*/ 0 w 1839"/>
                        <a:gd name="T5" fmla="*/ 0 h 1648"/>
                        <a:gd name="T6" fmla="*/ 0 w 1839"/>
                        <a:gd name="T7" fmla="*/ 0 h 1648"/>
                        <a:gd name="T8" fmla="*/ 0 w 1839"/>
                        <a:gd name="T9" fmla="*/ 0 h 1648"/>
                        <a:gd name="T10" fmla="*/ 0 w 1839"/>
                        <a:gd name="T11" fmla="*/ 0 h 1648"/>
                        <a:gd name="T12" fmla="*/ 0 w 1839"/>
                        <a:gd name="T13" fmla="*/ 0 h 1648"/>
                        <a:gd name="T14" fmla="*/ 0 w 1839"/>
                        <a:gd name="T15" fmla="*/ 0 h 1648"/>
                        <a:gd name="T16" fmla="*/ 0 w 1839"/>
                        <a:gd name="T17" fmla="*/ 0 h 1648"/>
                        <a:gd name="T18" fmla="*/ 0 w 1839"/>
                        <a:gd name="T19" fmla="*/ 0 h 1648"/>
                        <a:gd name="T20" fmla="*/ 0 w 1839"/>
                        <a:gd name="T21" fmla="*/ 0 h 1648"/>
                        <a:gd name="T22" fmla="*/ 0 w 1839"/>
                        <a:gd name="T23" fmla="*/ 0 h 1648"/>
                        <a:gd name="T24" fmla="*/ 0 w 1839"/>
                        <a:gd name="T25" fmla="*/ 0 h 1648"/>
                        <a:gd name="T26" fmla="*/ 0 w 1839"/>
                        <a:gd name="T27" fmla="*/ 0 h 1648"/>
                        <a:gd name="T28" fmla="*/ 0 w 1839"/>
                        <a:gd name="T29" fmla="*/ 0 h 1648"/>
                        <a:gd name="T30" fmla="*/ 0 w 1839"/>
                        <a:gd name="T31" fmla="*/ 0 h 1648"/>
                        <a:gd name="T32" fmla="*/ 0 w 1839"/>
                        <a:gd name="T33" fmla="*/ 0 h 1648"/>
                        <a:gd name="T34" fmla="*/ 0 w 1839"/>
                        <a:gd name="T35" fmla="*/ 0 h 1648"/>
                        <a:gd name="T36" fmla="*/ 0 w 1839"/>
                        <a:gd name="T37" fmla="*/ 0 h 1648"/>
                        <a:gd name="T38" fmla="*/ 0 w 1839"/>
                        <a:gd name="T39" fmla="*/ 0 h 1648"/>
                        <a:gd name="T40" fmla="*/ 0 w 1839"/>
                        <a:gd name="T41" fmla="*/ 0 h 1648"/>
                        <a:gd name="T42" fmla="*/ 0 w 1839"/>
                        <a:gd name="T43" fmla="*/ 0 h 1648"/>
                        <a:gd name="T44" fmla="*/ 0 w 1839"/>
                        <a:gd name="T45" fmla="*/ 0 h 1648"/>
                        <a:gd name="T46" fmla="*/ 0 w 1839"/>
                        <a:gd name="T47" fmla="*/ 0 h 1648"/>
                        <a:gd name="T48" fmla="*/ 0 w 1839"/>
                        <a:gd name="T49" fmla="*/ 0 h 1648"/>
                        <a:gd name="T50" fmla="*/ 0 w 1839"/>
                        <a:gd name="T51" fmla="*/ 0 h 1648"/>
                        <a:gd name="T52" fmla="*/ 0 w 1839"/>
                        <a:gd name="T53" fmla="*/ 0 h 1648"/>
                        <a:gd name="T54" fmla="*/ 0 w 1839"/>
                        <a:gd name="T55" fmla="*/ 0 h 1648"/>
                        <a:gd name="T56" fmla="*/ 0 w 1839"/>
                        <a:gd name="T57" fmla="*/ 0 h 1648"/>
                        <a:gd name="T58" fmla="*/ 0 w 1839"/>
                        <a:gd name="T59" fmla="*/ 0 h 1648"/>
                        <a:gd name="T60" fmla="*/ 0 w 1839"/>
                        <a:gd name="T61" fmla="*/ 0 h 1648"/>
                        <a:gd name="T62" fmla="*/ 0 w 1839"/>
                        <a:gd name="T63" fmla="*/ 0 h 1648"/>
                        <a:gd name="T64" fmla="*/ 0 w 1839"/>
                        <a:gd name="T65" fmla="*/ 0 h 1648"/>
                        <a:gd name="T66" fmla="*/ 0 w 1839"/>
                        <a:gd name="T67" fmla="*/ 0 h 1648"/>
                        <a:gd name="T68" fmla="*/ 0 w 1839"/>
                        <a:gd name="T69" fmla="*/ 0 h 1648"/>
                        <a:gd name="T70" fmla="*/ 0 w 1839"/>
                        <a:gd name="T71" fmla="*/ 0 h 1648"/>
                        <a:gd name="T72" fmla="*/ 0 w 1839"/>
                        <a:gd name="T73" fmla="*/ 0 h 1648"/>
                        <a:gd name="T74" fmla="*/ 0 w 1839"/>
                        <a:gd name="T75" fmla="*/ 0 h 1648"/>
                        <a:gd name="T76" fmla="*/ 0 w 1839"/>
                        <a:gd name="T77" fmla="*/ 0 h 1648"/>
                        <a:gd name="T78" fmla="*/ 0 w 1839"/>
                        <a:gd name="T79" fmla="*/ 0 h 1648"/>
                        <a:gd name="T80" fmla="*/ 0 w 1839"/>
                        <a:gd name="T81" fmla="*/ 0 h 1648"/>
                        <a:gd name="T82" fmla="*/ 0 w 1839"/>
                        <a:gd name="T83" fmla="*/ 0 h 1648"/>
                        <a:gd name="T84" fmla="*/ 0 w 1839"/>
                        <a:gd name="T85" fmla="*/ 0 h 1648"/>
                        <a:gd name="T86" fmla="*/ 0 w 1839"/>
                        <a:gd name="T87" fmla="*/ 0 h 1648"/>
                        <a:gd name="T88" fmla="*/ 0 w 1839"/>
                        <a:gd name="T89" fmla="*/ 0 h 1648"/>
                        <a:gd name="T90" fmla="*/ 0 w 1839"/>
                        <a:gd name="T91" fmla="*/ 0 h 1648"/>
                        <a:gd name="T92" fmla="*/ 0 w 1839"/>
                        <a:gd name="T93" fmla="*/ 0 h 1648"/>
                        <a:gd name="T94" fmla="*/ 0 w 1839"/>
                        <a:gd name="T95" fmla="*/ 0 h 16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39"/>
                        <a:gd name="T145" fmla="*/ 0 h 1648"/>
                        <a:gd name="T146" fmla="*/ 1839 w 1839"/>
                        <a:gd name="T147" fmla="*/ 1648 h 16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39" h="1648">
                          <a:moveTo>
                            <a:pt x="724" y="1648"/>
                          </a:moveTo>
                          <a:cubicBezTo>
                            <a:pt x="638" y="1613"/>
                            <a:pt x="619" y="1570"/>
                            <a:pt x="584" y="1546"/>
                          </a:cubicBezTo>
                          <a:cubicBezTo>
                            <a:pt x="562" y="1535"/>
                            <a:pt x="540" y="1528"/>
                            <a:pt x="520" y="1521"/>
                          </a:cubicBezTo>
                          <a:cubicBezTo>
                            <a:pt x="421" y="1519"/>
                            <a:pt x="402" y="1508"/>
                            <a:pt x="335" y="1562"/>
                          </a:cubicBezTo>
                          <a:cubicBezTo>
                            <a:pt x="319" y="1582"/>
                            <a:pt x="303" y="1604"/>
                            <a:pt x="287" y="1627"/>
                          </a:cubicBezTo>
                          <a:cubicBezTo>
                            <a:pt x="287" y="1578"/>
                            <a:pt x="300" y="1542"/>
                            <a:pt x="310" y="1516"/>
                          </a:cubicBezTo>
                          <a:cubicBezTo>
                            <a:pt x="310" y="1473"/>
                            <a:pt x="313" y="1431"/>
                            <a:pt x="317" y="1388"/>
                          </a:cubicBezTo>
                          <a:cubicBezTo>
                            <a:pt x="272" y="1364"/>
                            <a:pt x="227" y="1344"/>
                            <a:pt x="183" y="1323"/>
                          </a:cubicBezTo>
                          <a:cubicBezTo>
                            <a:pt x="183" y="1297"/>
                            <a:pt x="193" y="1271"/>
                            <a:pt x="206" y="1255"/>
                          </a:cubicBezTo>
                          <a:cubicBezTo>
                            <a:pt x="222" y="1196"/>
                            <a:pt x="238" y="1141"/>
                            <a:pt x="255" y="1086"/>
                          </a:cubicBezTo>
                          <a:cubicBezTo>
                            <a:pt x="283" y="1057"/>
                            <a:pt x="255" y="981"/>
                            <a:pt x="255" y="971"/>
                          </a:cubicBezTo>
                          <a:cubicBezTo>
                            <a:pt x="239" y="954"/>
                            <a:pt x="227" y="938"/>
                            <a:pt x="214" y="924"/>
                          </a:cubicBezTo>
                          <a:cubicBezTo>
                            <a:pt x="163" y="923"/>
                            <a:pt x="112" y="938"/>
                            <a:pt x="60" y="950"/>
                          </a:cubicBezTo>
                          <a:cubicBezTo>
                            <a:pt x="9" y="948"/>
                            <a:pt x="16" y="880"/>
                            <a:pt x="16" y="873"/>
                          </a:cubicBezTo>
                          <a:cubicBezTo>
                            <a:pt x="10" y="860"/>
                            <a:pt x="4" y="847"/>
                            <a:pt x="0" y="837"/>
                          </a:cubicBezTo>
                          <a:cubicBezTo>
                            <a:pt x="1" y="683"/>
                            <a:pt x="68" y="678"/>
                            <a:pt x="180" y="651"/>
                          </a:cubicBezTo>
                          <a:cubicBezTo>
                            <a:pt x="196" y="652"/>
                            <a:pt x="212" y="652"/>
                            <a:pt x="228" y="653"/>
                          </a:cubicBezTo>
                          <a:cubicBezTo>
                            <a:pt x="282" y="687"/>
                            <a:pt x="352" y="738"/>
                            <a:pt x="439" y="697"/>
                          </a:cubicBezTo>
                          <a:cubicBezTo>
                            <a:pt x="452" y="681"/>
                            <a:pt x="465" y="665"/>
                            <a:pt x="481" y="649"/>
                          </a:cubicBezTo>
                          <a:cubicBezTo>
                            <a:pt x="484" y="630"/>
                            <a:pt x="491" y="610"/>
                            <a:pt x="497" y="591"/>
                          </a:cubicBezTo>
                          <a:cubicBezTo>
                            <a:pt x="507" y="588"/>
                            <a:pt x="516" y="588"/>
                            <a:pt x="529" y="588"/>
                          </a:cubicBezTo>
                          <a:cubicBezTo>
                            <a:pt x="558" y="618"/>
                            <a:pt x="689" y="622"/>
                            <a:pt x="765" y="624"/>
                          </a:cubicBezTo>
                          <a:cubicBezTo>
                            <a:pt x="823" y="566"/>
                            <a:pt x="811" y="504"/>
                            <a:pt x="811" y="441"/>
                          </a:cubicBezTo>
                          <a:cubicBezTo>
                            <a:pt x="732" y="358"/>
                            <a:pt x="671" y="353"/>
                            <a:pt x="601" y="318"/>
                          </a:cubicBezTo>
                          <a:cubicBezTo>
                            <a:pt x="569" y="249"/>
                            <a:pt x="595" y="230"/>
                            <a:pt x="659" y="231"/>
                          </a:cubicBezTo>
                          <a:cubicBezTo>
                            <a:pt x="681" y="245"/>
                            <a:pt x="704" y="262"/>
                            <a:pt x="726" y="279"/>
                          </a:cubicBezTo>
                          <a:cubicBezTo>
                            <a:pt x="767" y="286"/>
                            <a:pt x="809" y="297"/>
                            <a:pt x="850" y="308"/>
                          </a:cubicBezTo>
                          <a:cubicBezTo>
                            <a:pt x="972" y="311"/>
                            <a:pt x="1126" y="204"/>
                            <a:pt x="1181" y="94"/>
                          </a:cubicBezTo>
                          <a:cubicBezTo>
                            <a:pt x="1181" y="5"/>
                            <a:pt x="1242" y="0"/>
                            <a:pt x="1315" y="2"/>
                          </a:cubicBezTo>
                          <a:cubicBezTo>
                            <a:pt x="1376" y="33"/>
                            <a:pt x="1417" y="113"/>
                            <a:pt x="1429" y="211"/>
                          </a:cubicBezTo>
                          <a:cubicBezTo>
                            <a:pt x="1477" y="275"/>
                            <a:pt x="1521" y="345"/>
                            <a:pt x="1604" y="416"/>
                          </a:cubicBezTo>
                          <a:cubicBezTo>
                            <a:pt x="1636" y="426"/>
                            <a:pt x="1667" y="440"/>
                            <a:pt x="1699" y="454"/>
                          </a:cubicBezTo>
                          <a:cubicBezTo>
                            <a:pt x="1709" y="500"/>
                            <a:pt x="1750" y="580"/>
                            <a:pt x="1698" y="647"/>
                          </a:cubicBezTo>
                          <a:cubicBezTo>
                            <a:pt x="1592" y="717"/>
                            <a:pt x="1522" y="662"/>
                            <a:pt x="1537" y="827"/>
                          </a:cubicBezTo>
                          <a:cubicBezTo>
                            <a:pt x="1560" y="827"/>
                            <a:pt x="1592" y="825"/>
                            <a:pt x="1617" y="812"/>
                          </a:cubicBezTo>
                          <a:cubicBezTo>
                            <a:pt x="1659" y="810"/>
                            <a:pt x="1700" y="811"/>
                            <a:pt x="1742" y="812"/>
                          </a:cubicBezTo>
                          <a:cubicBezTo>
                            <a:pt x="1735" y="884"/>
                            <a:pt x="1731" y="956"/>
                            <a:pt x="1728" y="1031"/>
                          </a:cubicBezTo>
                          <a:cubicBezTo>
                            <a:pt x="1740" y="1061"/>
                            <a:pt x="1756" y="1074"/>
                            <a:pt x="1801" y="1121"/>
                          </a:cubicBezTo>
                          <a:cubicBezTo>
                            <a:pt x="1813" y="1145"/>
                            <a:pt x="1826" y="1168"/>
                            <a:pt x="1839" y="1191"/>
                          </a:cubicBezTo>
                          <a:cubicBezTo>
                            <a:pt x="1765" y="1189"/>
                            <a:pt x="1730" y="1224"/>
                            <a:pt x="1682" y="1253"/>
                          </a:cubicBezTo>
                          <a:cubicBezTo>
                            <a:pt x="1627" y="1336"/>
                            <a:pt x="1531" y="1367"/>
                            <a:pt x="1460" y="1437"/>
                          </a:cubicBezTo>
                          <a:cubicBezTo>
                            <a:pt x="1403" y="1458"/>
                            <a:pt x="1326" y="1479"/>
                            <a:pt x="1272" y="1471"/>
                          </a:cubicBezTo>
                          <a:cubicBezTo>
                            <a:pt x="1243" y="1454"/>
                            <a:pt x="1214" y="1437"/>
                            <a:pt x="1186" y="1420"/>
                          </a:cubicBezTo>
                          <a:cubicBezTo>
                            <a:pt x="1106" y="1326"/>
                            <a:pt x="1119" y="1360"/>
                            <a:pt x="1039" y="1351"/>
                          </a:cubicBezTo>
                          <a:cubicBezTo>
                            <a:pt x="1026" y="1357"/>
                            <a:pt x="1013" y="1363"/>
                            <a:pt x="1004" y="1373"/>
                          </a:cubicBezTo>
                          <a:cubicBezTo>
                            <a:pt x="1000" y="1396"/>
                            <a:pt x="997" y="1419"/>
                            <a:pt x="997" y="1442"/>
                          </a:cubicBezTo>
                          <a:cubicBezTo>
                            <a:pt x="942" y="1496"/>
                            <a:pt x="884" y="1553"/>
                            <a:pt x="843" y="1618"/>
                          </a:cubicBezTo>
                          <a:cubicBezTo>
                            <a:pt x="788" y="1643"/>
                            <a:pt x="750" y="1645"/>
                            <a:pt x="724" y="1648"/>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68" name="Freeform 13"/>
                    <p:cNvSpPr/>
                    <p:nvPr/>
                  </p:nvSpPr>
                  <p:spPr bwMode="auto">
                    <a:xfrm>
                      <a:off x="3498" y="2130"/>
                      <a:ext cx="365" cy="389"/>
                    </a:xfrm>
                    <a:custGeom>
                      <a:avLst/>
                      <a:gdLst>
                        <a:gd name="T0" fmla="*/ 0 w 1437"/>
                        <a:gd name="T1" fmla="*/ 0 h 2065"/>
                        <a:gd name="T2" fmla="*/ 0 w 1437"/>
                        <a:gd name="T3" fmla="*/ 0 h 2065"/>
                        <a:gd name="T4" fmla="*/ 0 w 1437"/>
                        <a:gd name="T5" fmla="*/ 0 h 2065"/>
                        <a:gd name="T6" fmla="*/ 0 w 1437"/>
                        <a:gd name="T7" fmla="*/ 0 h 2065"/>
                        <a:gd name="T8" fmla="*/ 0 w 1437"/>
                        <a:gd name="T9" fmla="*/ 0 h 2065"/>
                        <a:gd name="T10" fmla="*/ 0 w 1437"/>
                        <a:gd name="T11" fmla="*/ 0 h 2065"/>
                        <a:gd name="T12" fmla="*/ 0 w 1437"/>
                        <a:gd name="T13" fmla="*/ 0 h 2065"/>
                        <a:gd name="T14" fmla="*/ 0 w 1437"/>
                        <a:gd name="T15" fmla="*/ 0 h 2065"/>
                        <a:gd name="T16" fmla="*/ 0 w 1437"/>
                        <a:gd name="T17" fmla="*/ 0 h 2065"/>
                        <a:gd name="T18" fmla="*/ 0 w 1437"/>
                        <a:gd name="T19" fmla="*/ 0 h 2065"/>
                        <a:gd name="T20" fmla="*/ 0 w 1437"/>
                        <a:gd name="T21" fmla="*/ 0 h 2065"/>
                        <a:gd name="T22" fmla="*/ 0 w 1437"/>
                        <a:gd name="T23" fmla="*/ 0 h 2065"/>
                        <a:gd name="T24" fmla="*/ 0 w 1437"/>
                        <a:gd name="T25" fmla="*/ 0 h 2065"/>
                        <a:gd name="T26" fmla="*/ 0 w 1437"/>
                        <a:gd name="T27" fmla="*/ 0 h 2065"/>
                        <a:gd name="T28" fmla="*/ 0 w 1437"/>
                        <a:gd name="T29" fmla="*/ 0 h 2065"/>
                        <a:gd name="T30" fmla="*/ 0 w 1437"/>
                        <a:gd name="T31" fmla="*/ 0 h 2065"/>
                        <a:gd name="T32" fmla="*/ 0 w 1437"/>
                        <a:gd name="T33" fmla="*/ 0 h 2065"/>
                        <a:gd name="T34" fmla="*/ 0 w 1437"/>
                        <a:gd name="T35" fmla="*/ 0 h 2065"/>
                        <a:gd name="T36" fmla="*/ 0 w 1437"/>
                        <a:gd name="T37" fmla="*/ 0 h 2065"/>
                        <a:gd name="T38" fmla="*/ 0 w 1437"/>
                        <a:gd name="T39" fmla="*/ 0 h 2065"/>
                        <a:gd name="T40" fmla="*/ 0 w 1437"/>
                        <a:gd name="T41" fmla="*/ 0 h 2065"/>
                        <a:gd name="T42" fmla="*/ 0 w 1437"/>
                        <a:gd name="T43" fmla="*/ 0 h 2065"/>
                        <a:gd name="T44" fmla="*/ 0 w 1437"/>
                        <a:gd name="T45" fmla="*/ 0 h 2065"/>
                        <a:gd name="T46" fmla="*/ 0 w 1437"/>
                        <a:gd name="T47" fmla="*/ 0 h 2065"/>
                        <a:gd name="T48" fmla="*/ 0 w 1437"/>
                        <a:gd name="T49" fmla="*/ 0 h 2065"/>
                        <a:gd name="T50" fmla="*/ 0 w 1437"/>
                        <a:gd name="T51" fmla="*/ 0 h 2065"/>
                        <a:gd name="T52" fmla="*/ 0 w 1437"/>
                        <a:gd name="T53" fmla="*/ 0 h 2065"/>
                        <a:gd name="T54" fmla="*/ 0 w 1437"/>
                        <a:gd name="T55" fmla="*/ 0 h 2065"/>
                        <a:gd name="T56" fmla="*/ 0 w 1437"/>
                        <a:gd name="T57" fmla="*/ 0 h 2065"/>
                        <a:gd name="T58" fmla="*/ 0 w 1437"/>
                        <a:gd name="T59" fmla="*/ 0 h 2065"/>
                        <a:gd name="T60" fmla="*/ 0 w 1437"/>
                        <a:gd name="T61" fmla="*/ 0 h 2065"/>
                        <a:gd name="T62" fmla="*/ 0 w 1437"/>
                        <a:gd name="T63" fmla="*/ 0 h 2065"/>
                        <a:gd name="T64" fmla="*/ 0 w 1437"/>
                        <a:gd name="T65" fmla="*/ 0 h 2065"/>
                        <a:gd name="T66" fmla="*/ 0 w 1437"/>
                        <a:gd name="T67" fmla="*/ 0 h 2065"/>
                        <a:gd name="T68" fmla="*/ 0 w 1437"/>
                        <a:gd name="T69" fmla="*/ 0 h 2065"/>
                        <a:gd name="T70" fmla="*/ 0 w 1437"/>
                        <a:gd name="T71" fmla="*/ 0 h 2065"/>
                        <a:gd name="T72" fmla="*/ 0 w 1437"/>
                        <a:gd name="T73" fmla="*/ 0 h 2065"/>
                        <a:gd name="T74" fmla="*/ 0 w 1437"/>
                        <a:gd name="T75" fmla="*/ 0 h 2065"/>
                        <a:gd name="T76" fmla="*/ 0 w 1437"/>
                        <a:gd name="T77" fmla="*/ 0 h 2065"/>
                        <a:gd name="T78" fmla="*/ 0 w 1437"/>
                        <a:gd name="T79" fmla="*/ 0 h 2065"/>
                        <a:gd name="T80" fmla="*/ 0 w 1437"/>
                        <a:gd name="T81" fmla="*/ 0 h 2065"/>
                        <a:gd name="T82" fmla="*/ 0 w 1437"/>
                        <a:gd name="T83" fmla="*/ 0 h 2065"/>
                        <a:gd name="T84" fmla="*/ 0 w 1437"/>
                        <a:gd name="T85" fmla="*/ 0 h 2065"/>
                        <a:gd name="T86" fmla="*/ 0 w 1437"/>
                        <a:gd name="T87" fmla="*/ 0 h 2065"/>
                        <a:gd name="T88" fmla="*/ 0 w 1437"/>
                        <a:gd name="T89" fmla="*/ 0 h 206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437"/>
                        <a:gd name="T136" fmla="*/ 0 h 2065"/>
                        <a:gd name="T137" fmla="*/ 1437 w 1437"/>
                        <a:gd name="T138" fmla="*/ 2065 h 206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437" h="2065">
                          <a:moveTo>
                            <a:pt x="373" y="2065"/>
                          </a:moveTo>
                          <a:cubicBezTo>
                            <a:pt x="351" y="2041"/>
                            <a:pt x="322" y="2044"/>
                            <a:pt x="300" y="2034"/>
                          </a:cubicBezTo>
                          <a:cubicBezTo>
                            <a:pt x="297" y="2027"/>
                            <a:pt x="297" y="2020"/>
                            <a:pt x="297" y="2014"/>
                          </a:cubicBezTo>
                          <a:cubicBezTo>
                            <a:pt x="339" y="1962"/>
                            <a:pt x="380" y="1911"/>
                            <a:pt x="422" y="1860"/>
                          </a:cubicBezTo>
                          <a:cubicBezTo>
                            <a:pt x="423" y="1798"/>
                            <a:pt x="416" y="1784"/>
                            <a:pt x="404" y="1755"/>
                          </a:cubicBezTo>
                          <a:cubicBezTo>
                            <a:pt x="340" y="1753"/>
                            <a:pt x="321" y="1762"/>
                            <a:pt x="282" y="1784"/>
                          </a:cubicBezTo>
                          <a:cubicBezTo>
                            <a:pt x="253" y="1783"/>
                            <a:pt x="225" y="1783"/>
                            <a:pt x="196" y="1785"/>
                          </a:cubicBezTo>
                          <a:cubicBezTo>
                            <a:pt x="183" y="1742"/>
                            <a:pt x="171" y="1700"/>
                            <a:pt x="162" y="1660"/>
                          </a:cubicBezTo>
                          <a:cubicBezTo>
                            <a:pt x="162" y="1562"/>
                            <a:pt x="191" y="1484"/>
                            <a:pt x="173" y="1408"/>
                          </a:cubicBezTo>
                          <a:cubicBezTo>
                            <a:pt x="163" y="1398"/>
                            <a:pt x="154" y="1388"/>
                            <a:pt x="144" y="1378"/>
                          </a:cubicBezTo>
                          <a:cubicBezTo>
                            <a:pt x="145" y="1273"/>
                            <a:pt x="81" y="1170"/>
                            <a:pt x="69" y="1094"/>
                          </a:cubicBezTo>
                          <a:cubicBezTo>
                            <a:pt x="22" y="992"/>
                            <a:pt x="0" y="942"/>
                            <a:pt x="54" y="865"/>
                          </a:cubicBezTo>
                          <a:cubicBezTo>
                            <a:pt x="86" y="856"/>
                            <a:pt x="135" y="765"/>
                            <a:pt x="151" y="736"/>
                          </a:cubicBezTo>
                          <a:cubicBezTo>
                            <a:pt x="151" y="681"/>
                            <a:pt x="152" y="625"/>
                            <a:pt x="152" y="569"/>
                          </a:cubicBezTo>
                          <a:cubicBezTo>
                            <a:pt x="139" y="536"/>
                            <a:pt x="127" y="503"/>
                            <a:pt x="114" y="470"/>
                          </a:cubicBezTo>
                          <a:cubicBezTo>
                            <a:pt x="105" y="460"/>
                            <a:pt x="95" y="450"/>
                            <a:pt x="89" y="440"/>
                          </a:cubicBezTo>
                          <a:cubicBezTo>
                            <a:pt x="111" y="418"/>
                            <a:pt x="137" y="395"/>
                            <a:pt x="163" y="376"/>
                          </a:cubicBezTo>
                          <a:cubicBezTo>
                            <a:pt x="166" y="377"/>
                            <a:pt x="259" y="366"/>
                            <a:pt x="268" y="346"/>
                          </a:cubicBezTo>
                          <a:cubicBezTo>
                            <a:pt x="275" y="343"/>
                            <a:pt x="281" y="343"/>
                            <a:pt x="291" y="344"/>
                          </a:cubicBezTo>
                          <a:cubicBezTo>
                            <a:pt x="339" y="270"/>
                            <a:pt x="445" y="236"/>
                            <a:pt x="512" y="182"/>
                          </a:cubicBezTo>
                          <a:cubicBezTo>
                            <a:pt x="554" y="98"/>
                            <a:pt x="698" y="131"/>
                            <a:pt x="784" y="68"/>
                          </a:cubicBezTo>
                          <a:cubicBezTo>
                            <a:pt x="810" y="0"/>
                            <a:pt x="810" y="0"/>
                            <a:pt x="890" y="2"/>
                          </a:cubicBezTo>
                          <a:cubicBezTo>
                            <a:pt x="890" y="51"/>
                            <a:pt x="893" y="100"/>
                            <a:pt x="896" y="153"/>
                          </a:cubicBezTo>
                          <a:cubicBezTo>
                            <a:pt x="912" y="179"/>
                            <a:pt x="943" y="177"/>
                            <a:pt x="979" y="181"/>
                          </a:cubicBezTo>
                          <a:cubicBezTo>
                            <a:pt x="1030" y="140"/>
                            <a:pt x="1014" y="80"/>
                            <a:pt x="1040" y="55"/>
                          </a:cubicBezTo>
                          <a:cubicBezTo>
                            <a:pt x="1050" y="78"/>
                            <a:pt x="1078" y="160"/>
                            <a:pt x="1151" y="179"/>
                          </a:cubicBezTo>
                          <a:cubicBezTo>
                            <a:pt x="1205" y="180"/>
                            <a:pt x="1250" y="175"/>
                            <a:pt x="1314" y="144"/>
                          </a:cubicBezTo>
                          <a:cubicBezTo>
                            <a:pt x="1330" y="144"/>
                            <a:pt x="1349" y="144"/>
                            <a:pt x="1369" y="145"/>
                          </a:cubicBezTo>
                          <a:cubicBezTo>
                            <a:pt x="1340" y="206"/>
                            <a:pt x="1266" y="237"/>
                            <a:pt x="1285" y="316"/>
                          </a:cubicBezTo>
                          <a:cubicBezTo>
                            <a:pt x="1339" y="377"/>
                            <a:pt x="1386" y="443"/>
                            <a:pt x="1437" y="540"/>
                          </a:cubicBezTo>
                          <a:cubicBezTo>
                            <a:pt x="1433" y="562"/>
                            <a:pt x="1433" y="589"/>
                            <a:pt x="1433" y="615"/>
                          </a:cubicBezTo>
                          <a:cubicBezTo>
                            <a:pt x="1414" y="634"/>
                            <a:pt x="1407" y="660"/>
                            <a:pt x="1388" y="699"/>
                          </a:cubicBezTo>
                          <a:cubicBezTo>
                            <a:pt x="1310" y="795"/>
                            <a:pt x="1244" y="754"/>
                            <a:pt x="1167" y="791"/>
                          </a:cubicBezTo>
                          <a:cubicBezTo>
                            <a:pt x="1086" y="858"/>
                            <a:pt x="1067" y="838"/>
                            <a:pt x="1079" y="956"/>
                          </a:cubicBezTo>
                          <a:cubicBezTo>
                            <a:pt x="1111" y="990"/>
                            <a:pt x="1108" y="1032"/>
                            <a:pt x="1082" y="1084"/>
                          </a:cubicBezTo>
                          <a:cubicBezTo>
                            <a:pt x="1059" y="1106"/>
                            <a:pt x="1037" y="1129"/>
                            <a:pt x="1018" y="1151"/>
                          </a:cubicBezTo>
                          <a:cubicBezTo>
                            <a:pt x="905" y="1227"/>
                            <a:pt x="912" y="1207"/>
                            <a:pt x="930" y="1375"/>
                          </a:cubicBezTo>
                          <a:cubicBezTo>
                            <a:pt x="920" y="1404"/>
                            <a:pt x="914" y="1433"/>
                            <a:pt x="907" y="1463"/>
                          </a:cubicBezTo>
                          <a:cubicBezTo>
                            <a:pt x="836" y="1523"/>
                            <a:pt x="817" y="1526"/>
                            <a:pt x="817" y="1631"/>
                          </a:cubicBezTo>
                          <a:cubicBezTo>
                            <a:pt x="820" y="1654"/>
                            <a:pt x="823" y="1677"/>
                            <a:pt x="826" y="1703"/>
                          </a:cubicBezTo>
                          <a:cubicBezTo>
                            <a:pt x="803" y="1752"/>
                            <a:pt x="777" y="1843"/>
                            <a:pt x="786" y="1918"/>
                          </a:cubicBezTo>
                          <a:cubicBezTo>
                            <a:pt x="793" y="1931"/>
                            <a:pt x="799" y="1948"/>
                            <a:pt x="805" y="1964"/>
                          </a:cubicBezTo>
                          <a:cubicBezTo>
                            <a:pt x="767" y="1983"/>
                            <a:pt x="731" y="2002"/>
                            <a:pt x="696" y="2024"/>
                          </a:cubicBezTo>
                          <a:cubicBezTo>
                            <a:pt x="620" y="1943"/>
                            <a:pt x="546" y="2000"/>
                            <a:pt x="466" y="2034"/>
                          </a:cubicBezTo>
                          <a:cubicBezTo>
                            <a:pt x="434" y="2043"/>
                            <a:pt x="402" y="2052"/>
                            <a:pt x="373" y="2065"/>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69" name="Freeform 16"/>
                    <p:cNvSpPr/>
                    <p:nvPr/>
                  </p:nvSpPr>
                  <p:spPr bwMode="auto">
                    <a:xfrm>
                      <a:off x="3832" y="2089"/>
                      <a:ext cx="285" cy="217"/>
                    </a:xfrm>
                    <a:custGeom>
                      <a:avLst/>
                      <a:gdLst>
                        <a:gd name="T0" fmla="*/ 0 w 1119"/>
                        <a:gd name="T1" fmla="*/ 0 h 1150"/>
                        <a:gd name="T2" fmla="*/ 0 w 1119"/>
                        <a:gd name="T3" fmla="*/ 0 h 1150"/>
                        <a:gd name="T4" fmla="*/ 0 w 1119"/>
                        <a:gd name="T5" fmla="*/ 0 h 1150"/>
                        <a:gd name="T6" fmla="*/ 0 w 1119"/>
                        <a:gd name="T7" fmla="*/ 0 h 1150"/>
                        <a:gd name="T8" fmla="*/ 0 w 1119"/>
                        <a:gd name="T9" fmla="*/ 0 h 1150"/>
                        <a:gd name="T10" fmla="*/ 0 w 1119"/>
                        <a:gd name="T11" fmla="*/ 0 h 1150"/>
                        <a:gd name="T12" fmla="*/ 0 w 1119"/>
                        <a:gd name="T13" fmla="*/ 0 h 1150"/>
                        <a:gd name="T14" fmla="*/ 0 w 1119"/>
                        <a:gd name="T15" fmla="*/ 0 h 1150"/>
                        <a:gd name="T16" fmla="*/ 0 w 1119"/>
                        <a:gd name="T17" fmla="*/ 0 h 1150"/>
                        <a:gd name="T18" fmla="*/ 0 w 1119"/>
                        <a:gd name="T19" fmla="*/ 0 h 1150"/>
                        <a:gd name="T20" fmla="*/ 0 w 1119"/>
                        <a:gd name="T21" fmla="*/ 0 h 1150"/>
                        <a:gd name="T22" fmla="*/ 0 w 1119"/>
                        <a:gd name="T23" fmla="*/ 0 h 1150"/>
                        <a:gd name="T24" fmla="*/ 0 w 1119"/>
                        <a:gd name="T25" fmla="*/ 0 h 1150"/>
                        <a:gd name="T26" fmla="*/ 0 w 1119"/>
                        <a:gd name="T27" fmla="*/ 0 h 1150"/>
                        <a:gd name="T28" fmla="*/ 0 w 1119"/>
                        <a:gd name="T29" fmla="*/ 0 h 1150"/>
                        <a:gd name="T30" fmla="*/ 0 w 1119"/>
                        <a:gd name="T31" fmla="*/ 0 h 1150"/>
                        <a:gd name="T32" fmla="*/ 0 w 1119"/>
                        <a:gd name="T33" fmla="*/ 0 h 1150"/>
                        <a:gd name="T34" fmla="*/ 0 w 1119"/>
                        <a:gd name="T35" fmla="*/ 0 h 1150"/>
                        <a:gd name="T36" fmla="*/ 0 w 1119"/>
                        <a:gd name="T37" fmla="*/ 0 h 1150"/>
                        <a:gd name="T38" fmla="*/ 0 w 1119"/>
                        <a:gd name="T39" fmla="*/ 0 h 1150"/>
                        <a:gd name="T40" fmla="*/ 0 w 1119"/>
                        <a:gd name="T41" fmla="*/ 0 h 1150"/>
                        <a:gd name="T42" fmla="*/ 0 w 1119"/>
                        <a:gd name="T43" fmla="*/ 0 h 1150"/>
                        <a:gd name="T44" fmla="*/ 0 w 1119"/>
                        <a:gd name="T45" fmla="*/ 0 h 1150"/>
                        <a:gd name="T46" fmla="*/ 0 w 1119"/>
                        <a:gd name="T47" fmla="*/ 0 h 1150"/>
                        <a:gd name="T48" fmla="*/ 0 w 1119"/>
                        <a:gd name="T49" fmla="*/ 0 h 1150"/>
                        <a:gd name="T50" fmla="*/ 0 w 1119"/>
                        <a:gd name="T51" fmla="*/ 0 h 1150"/>
                        <a:gd name="T52" fmla="*/ 0 w 1119"/>
                        <a:gd name="T53" fmla="*/ 0 h 1150"/>
                        <a:gd name="T54" fmla="*/ 0 w 1119"/>
                        <a:gd name="T55" fmla="*/ 0 h 1150"/>
                        <a:gd name="T56" fmla="*/ 0 w 1119"/>
                        <a:gd name="T57" fmla="*/ 0 h 1150"/>
                        <a:gd name="T58" fmla="*/ 0 w 1119"/>
                        <a:gd name="T59" fmla="*/ 0 h 1150"/>
                        <a:gd name="T60" fmla="*/ 0 w 1119"/>
                        <a:gd name="T61" fmla="*/ 0 h 1150"/>
                        <a:gd name="T62" fmla="*/ 0 w 1119"/>
                        <a:gd name="T63" fmla="*/ 0 h 1150"/>
                        <a:gd name="T64" fmla="*/ 0 w 1119"/>
                        <a:gd name="T65" fmla="*/ 0 h 115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19"/>
                        <a:gd name="T100" fmla="*/ 0 h 1150"/>
                        <a:gd name="T101" fmla="*/ 1119 w 1119"/>
                        <a:gd name="T102" fmla="*/ 1150 h 115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19" h="1150">
                          <a:moveTo>
                            <a:pt x="478" y="1150"/>
                          </a:moveTo>
                          <a:cubicBezTo>
                            <a:pt x="386" y="1131"/>
                            <a:pt x="360" y="1117"/>
                            <a:pt x="325" y="1080"/>
                          </a:cubicBezTo>
                          <a:cubicBezTo>
                            <a:pt x="303" y="1011"/>
                            <a:pt x="281" y="942"/>
                            <a:pt x="259" y="876"/>
                          </a:cubicBezTo>
                          <a:cubicBezTo>
                            <a:pt x="240" y="856"/>
                            <a:pt x="221" y="839"/>
                            <a:pt x="202" y="822"/>
                          </a:cubicBezTo>
                          <a:cubicBezTo>
                            <a:pt x="183" y="818"/>
                            <a:pt x="164" y="814"/>
                            <a:pt x="145" y="814"/>
                          </a:cubicBezTo>
                          <a:cubicBezTo>
                            <a:pt x="177" y="694"/>
                            <a:pt x="47" y="569"/>
                            <a:pt x="0" y="519"/>
                          </a:cubicBezTo>
                          <a:cubicBezTo>
                            <a:pt x="0" y="466"/>
                            <a:pt x="61" y="429"/>
                            <a:pt x="80" y="396"/>
                          </a:cubicBezTo>
                          <a:cubicBezTo>
                            <a:pt x="81" y="334"/>
                            <a:pt x="138" y="326"/>
                            <a:pt x="180" y="294"/>
                          </a:cubicBezTo>
                          <a:cubicBezTo>
                            <a:pt x="193" y="271"/>
                            <a:pt x="206" y="252"/>
                            <a:pt x="219" y="233"/>
                          </a:cubicBezTo>
                          <a:cubicBezTo>
                            <a:pt x="219" y="184"/>
                            <a:pt x="213" y="85"/>
                            <a:pt x="226" y="73"/>
                          </a:cubicBezTo>
                          <a:cubicBezTo>
                            <a:pt x="258" y="70"/>
                            <a:pt x="287" y="15"/>
                            <a:pt x="347" y="56"/>
                          </a:cubicBezTo>
                          <a:cubicBezTo>
                            <a:pt x="373" y="57"/>
                            <a:pt x="402" y="57"/>
                            <a:pt x="430" y="58"/>
                          </a:cubicBezTo>
                          <a:cubicBezTo>
                            <a:pt x="469" y="7"/>
                            <a:pt x="552" y="35"/>
                            <a:pt x="622" y="53"/>
                          </a:cubicBezTo>
                          <a:cubicBezTo>
                            <a:pt x="644" y="86"/>
                            <a:pt x="711" y="134"/>
                            <a:pt x="778" y="103"/>
                          </a:cubicBezTo>
                          <a:cubicBezTo>
                            <a:pt x="814" y="78"/>
                            <a:pt x="856" y="0"/>
                            <a:pt x="916" y="64"/>
                          </a:cubicBezTo>
                          <a:cubicBezTo>
                            <a:pt x="942" y="74"/>
                            <a:pt x="967" y="85"/>
                            <a:pt x="993" y="98"/>
                          </a:cubicBezTo>
                          <a:cubicBezTo>
                            <a:pt x="1031" y="103"/>
                            <a:pt x="1072" y="107"/>
                            <a:pt x="1114" y="115"/>
                          </a:cubicBezTo>
                          <a:cubicBezTo>
                            <a:pt x="1101" y="144"/>
                            <a:pt x="912" y="234"/>
                            <a:pt x="975" y="301"/>
                          </a:cubicBezTo>
                          <a:cubicBezTo>
                            <a:pt x="1004" y="302"/>
                            <a:pt x="1036" y="303"/>
                            <a:pt x="1068" y="303"/>
                          </a:cubicBezTo>
                          <a:cubicBezTo>
                            <a:pt x="1081" y="291"/>
                            <a:pt x="1094" y="278"/>
                            <a:pt x="1107" y="265"/>
                          </a:cubicBezTo>
                          <a:cubicBezTo>
                            <a:pt x="1110" y="278"/>
                            <a:pt x="1119" y="321"/>
                            <a:pt x="1097" y="343"/>
                          </a:cubicBezTo>
                          <a:cubicBezTo>
                            <a:pt x="1036" y="355"/>
                            <a:pt x="1013" y="368"/>
                            <a:pt x="981" y="390"/>
                          </a:cubicBezTo>
                          <a:cubicBezTo>
                            <a:pt x="981" y="409"/>
                            <a:pt x="984" y="429"/>
                            <a:pt x="987" y="449"/>
                          </a:cubicBezTo>
                          <a:cubicBezTo>
                            <a:pt x="1006" y="459"/>
                            <a:pt x="1025" y="469"/>
                            <a:pt x="1048" y="483"/>
                          </a:cubicBezTo>
                          <a:cubicBezTo>
                            <a:pt x="1035" y="535"/>
                            <a:pt x="1034" y="571"/>
                            <a:pt x="1034" y="650"/>
                          </a:cubicBezTo>
                          <a:cubicBezTo>
                            <a:pt x="1040" y="673"/>
                            <a:pt x="1059" y="749"/>
                            <a:pt x="1027" y="780"/>
                          </a:cubicBezTo>
                          <a:cubicBezTo>
                            <a:pt x="1017" y="780"/>
                            <a:pt x="1008" y="783"/>
                            <a:pt x="1001" y="786"/>
                          </a:cubicBezTo>
                          <a:cubicBezTo>
                            <a:pt x="998" y="773"/>
                            <a:pt x="998" y="760"/>
                            <a:pt x="998" y="747"/>
                          </a:cubicBezTo>
                          <a:cubicBezTo>
                            <a:pt x="941" y="706"/>
                            <a:pt x="851" y="845"/>
                            <a:pt x="822" y="873"/>
                          </a:cubicBezTo>
                          <a:cubicBezTo>
                            <a:pt x="812" y="890"/>
                            <a:pt x="806" y="909"/>
                            <a:pt x="799" y="929"/>
                          </a:cubicBezTo>
                          <a:cubicBezTo>
                            <a:pt x="796" y="987"/>
                            <a:pt x="792" y="1046"/>
                            <a:pt x="792" y="1109"/>
                          </a:cubicBezTo>
                          <a:cubicBezTo>
                            <a:pt x="779" y="1105"/>
                            <a:pt x="769" y="1101"/>
                            <a:pt x="760" y="1101"/>
                          </a:cubicBezTo>
                          <a:cubicBezTo>
                            <a:pt x="629" y="1098"/>
                            <a:pt x="581" y="1110"/>
                            <a:pt x="478" y="1150"/>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970" name="Freeform 35"/>
                    <p:cNvSpPr/>
                    <p:nvPr/>
                  </p:nvSpPr>
                  <p:spPr bwMode="auto">
                    <a:xfrm>
                      <a:off x="3195" y="2466"/>
                      <a:ext cx="606" cy="348"/>
                    </a:xfrm>
                    <a:custGeom>
                      <a:avLst/>
                      <a:gdLst>
                        <a:gd name="T0" fmla="*/ 0 w 2389"/>
                        <a:gd name="T1" fmla="*/ 0 h 1841"/>
                        <a:gd name="T2" fmla="*/ 0 w 2389"/>
                        <a:gd name="T3" fmla="*/ 0 h 1841"/>
                        <a:gd name="T4" fmla="*/ 0 w 2389"/>
                        <a:gd name="T5" fmla="*/ 0 h 1841"/>
                        <a:gd name="T6" fmla="*/ 0 w 2389"/>
                        <a:gd name="T7" fmla="*/ 0 h 1841"/>
                        <a:gd name="T8" fmla="*/ 0 w 2389"/>
                        <a:gd name="T9" fmla="*/ 0 h 1841"/>
                        <a:gd name="T10" fmla="*/ 0 w 2389"/>
                        <a:gd name="T11" fmla="*/ 0 h 1841"/>
                        <a:gd name="T12" fmla="*/ 0 w 2389"/>
                        <a:gd name="T13" fmla="*/ 0 h 1841"/>
                        <a:gd name="T14" fmla="*/ 0 w 2389"/>
                        <a:gd name="T15" fmla="*/ 0 h 1841"/>
                        <a:gd name="T16" fmla="*/ 0 w 2389"/>
                        <a:gd name="T17" fmla="*/ 0 h 1841"/>
                        <a:gd name="T18" fmla="*/ 0 w 2389"/>
                        <a:gd name="T19" fmla="*/ 0 h 1841"/>
                        <a:gd name="T20" fmla="*/ 0 w 2389"/>
                        <a:gd name="T21" fmla="*/ 0 h 1841"/>
                        <a:gd name="T22" fmla="*/ 0 w 2389"/>
                        <a:gd name="T23" fmla="*/ 0 h 1841"/>
                        <a:gd name="T24" fmla="*/ 0 w 2389"/>
                        <a:gd name="T25" fmla="*/ 0 h 1841"/>
                        <a:gd name="T26" fmla="*/ 0 w 2389"/>
                        <a:gd name="T27" fmla="*/ 0 h 1841"/>
                        <a:gd name="T28" fmla="*/ 0 w 2389"/>
                        <a:gd name="T29" fmla="*/ 0 h 1841"/>
                        <a:gd name="T30" fmla="*/ 0 w 2389"/>
                        <a:gd name="T31" fmla="*/ 0 h 1841"/>
                        <a:gd name="T32" fmla="*/ 0 w 2389"/>
                        <a:gd name="T33" fmla="*/ 0 h 1841"/>
                        <a:gd name="T34" fmla="*/ 0 w 2389"/>
                        <a:gd name="T35" fmla="*/ 0 h 1841"/>
                        <a:gd name="T36" fmla="*/ 0 w 2389"/>
                        <a:gd name="T37" fmla="*/ 0 h 1841"/>
                        <a:gd name="T38" fmla="*/ 0 w 2389"/>
                        <a:gd name="T39" fmla="*/ 0 h 1841"/>
                        <a:gd name="T40" fmla="*/ 0 w 2389"/>
                        <a:gd name="T41" fmla="*/ 0 h 1841"/>
                        <a:gd name="T42" fmla="*/ 0 w 2389"/>
                        <a:gd name="T43" fmla="*/ 0 h 1841"/>
                        <a:gd name="T44" fmla="*/ 0 w 2389"/>
                        <a:gd name="T45" fmla="*/ 0 h 1841"/>
                        <a:gd name="T46" fmla="*/ 0 w 2389"/>
                        <a:gd name="T47" fmla="*/ 0 h 1841"/>
                        <a:gd name="T48" fmla="*/ 0 w 2389"/>
                        <a:gd name="T49" fmla="*/ 0 h 1841"/>
                        <a:gd name="T50" fmla="*/ 0 w 2389"/>
                        <a:gd name="T51" fmla="*/ 0 h 1841"/>
                        <a:gd name="T52" fmla="*/ 0 w 2389"/>
                        <a:gd name="T53" fmla="*/ 0 h 1841"/>
                        <a:gd name="T54" fmla="*/ 0 w 2389"/>
                        <a:gd name="T55" fmla="*/ 0 h 1841"/>
                        <a:gd name="T56" fmla="*/ 0 w 2389"/>
                        <a:gd name="T57" fmla="*/ 0 h 1841"/>
                        <a:gd name="T58" fmla="*/ 0 w 2389"/>
                        <a:gd name="T59" fmla="*/ 0 h 1841"/>
                        <a:gd name="T60" fmla="*/ 0 w 2389"/>
                        <a:gd name="T61" fmla="*/ 0 h 1841"/>
                        <a:gd name="T62" fmla="*/ 0 w 2389"/>
                        <a:gd name="T63" fmla="*/ 0 h 1841"/>
                        <a:gd name="T64" fmla="*/ 0 w 2389"/>
                        <a:gd name="T65" fmla="*/ 0 h 1841"/>
                        <a:gd name="T66" fmla="*/ 0 w 2389"/>
                        <a:gd name="T67" fmla="*/ 0 h 1841"/>
                        <a:gd name="T68" fmla="*/ 0 w 2389"/>
                        <a:gd name="T69" fmla="*/ 0 h 1841"/>
                        <a:gd name="T70" fmla="*/ 0 w 2389"/>
                        <a:gd name="T71" fmla="*/ 0 h 1841"/>
                        <a:gd name="T72" fmla="*/ 0 w 2389"/>
                        <a:gd name="T73" fmla="*/ 0 h 1841"/>
                        <a:gd name="T74" fmla="*/ 0 w 2389"/>
                        <a:gd name="T75" fmla="*/ 0 h 1841"/>
                        <a:gd name="T76" fmla="*/ 0 w 2389"/>
                        <a:gd name="T77" fmla="*/ 0 h 1841"/>
                        <a:gd name="T78" fmla="*/ 0 w 2389"/>
                        <a:gd name="T79" fmla="*/ 0 h 1841"/>
                        <a:gd name="T80" fmla="*/ 0 w 2389"/>
                        <a:gd name="T81" fmla="*/ 0 h 1841"/>
                        <a:gd name="T82" fmla="*/ 0 w 2389"/>
                        <a:gd name="T83" fmla="*/ 0 h 1841"/>
                        <a:gd name="T84" fmla="*/ 0 w 2389"/>
                        <a:gd name="T85" fmla="*/ 0 h 1841"/>
                        <a:gd name="T86" fmla="*/ 0 w 2389"/>
                        <a:gd name="T87" fmla="*/ 0 h 1841"/>
                        <a:gd name="T88" fmla="*/ 0 w 2389"/>
                        <a:gd name="T89" fmla="*/ 0 h 1841"/>
                        <a:gd name="T90" fmla="*/ 0 w 2389"/>
                        <a:gd name="T91" fmla="*/ 0 h 1841"/>
                        <a:gd name="T92" fmla="*/ 0 w 2389"/>
                        <a:gd name="T93" fmla="*/ 0 h 1841"/>
                        <a:gd name="T94" fmla="*/ 0 w 2389"/>
                        <a:gd name="T95" fmla="*/ 0 h 1841"/>
                        <a:gd name="T96" fmla="*/ 0 w 2389"/>
                        <a:gd name="T97" fmla="*/ 0 h 1841"/>
                        <a:gd name="T98" fmla="*/ 0 w 2389"/>
                        <a:gd name="T99" fmla="*/ 0 h 1841"/>
                        <a:gd name="T100" fmla="*/ 0 w 2389"/>
                        <a:gd name="T101" fmla="*/ 0 h 1841"/>
                        <a:gd name="T102" fmla="*/ 0 w 2389"/>
                        <a:gd name="T103" fmla="*/ 0 h 1841"/>
                        <a:gd name="T104" fmla="*/ 0 w 2389"/>
                        <a:gd name="T105" fmla="*/ 0 h 1841"/>
                        <a:gd name="T106" fmla="*/ 0 w 2389"/>
                        <a:gd name="T107" fmla="*/ 0 h 1841"/>
                        <a:gd name="T108" fmla="*/ 0 w 2389"/>
                        <a:gd name="T109" fmla="*/ 0 h 1841"/>
                        <a:gd name="T110" fmla="*/ 0 w 2389"/>
                        <a:gd name="T111" fmla="*/ 0 h 1841"/>
                        <a:gd name="T112" fmla="*/ 0 w 2389"/>
                        <a:gd name="T113" fmla="*/ 0 h 1841"/>
                        <a:gd name="T114" fmla="*/ 0 w 2389"/>
                        <a:gd name="T115" fmla="*/ 0 h 1841"/>
                        <a:gd name="T116" fmla="*/ 0 w 2389"/>
                        <a:gd name="T117" fmla="*/ 0 h 1841"/>
                        <a:gd name="T118" fmla="*/ 0 w 2389"/>
                        <a:gd name="T119" fmla="*/ 0 h 1841"/>
                        <a:gd name="T120" fmla="*/ 0 w 2389"/>
                        <a:gd name="T121" fmla="*/ 0 h 1841"/>
                        <a:gd name="T122" fmla="*/ 0 w 2389"/>
                        <a:gd name="T123" fmla="*/ 0 h 18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389"/>
                        <a:gd name="T187" fmla="*/ 0 h 1841"/>
                        <a:gd name="T188" fmla="*/ 2389 w 2389"/>
                        <a:gd name="T189" fmla="*/ 1841 h 18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389" h="1841">
                          <a:moveTo>
                            <a:pt x="161" y="1841"/>
                          </a:moveTo>
                          <a:cubicBezTo>
                            <a:pt x="91" y="1794"/>
                            <a:pt x="97" y="1748"/>
                            <a:pt x="82" y="1705"/>
                          </a:cubicBezTo>
                          <a:cubicBezTo>
                            <a:pt x="53" y="1662"/>
                            <a:pt x="28" y="1622"/>
                            <a:pt x="3" y="1582"/>
                          </a:cubicBezTo>
                          <a:cubicBezTo>
                            <a:pt x="3" y="1480"/>
                            <a:pt x="0" y="1497"/>
                            <a:pt x="58" y="1456"/>
                          </a:cubicBezTo>
                          <a:cubicBezTo>
                            <a:pt x="74" y="1305"/>
                            <a:pt x="87" y="1289"/>
                            <a:pt x="203" y="1201"/>
                          </a:cubicBezTo>
                          <a:cubicBezTo>
                            <a:pt x="261" y="1133"/>
                            <a:pt x="309" y="1085"/>
                            <a:pt x="383" y="1035"/>
                          </a:cubicBezTo>
                          <a:cubicBezTo>
                            <a:pt x="444" y="958"/>
                            <a:pt x="495" y="900"/>
                            <a:pt x="566" y="833"/>
                          </a:cubicBezTo>
                          <a:cubicBezTo>
                            <a:pt x="624" y="799"/>
                            <a:pt x="637" y="753"/>
                            <a:pt x="653" y="695"/>
                          </a:cubicBezTo>
                          <a:cubicBezTo>
                            <a:pt x="654" y="547"/>
                            <a:pt x="692" y="581"/>
                            <a:pt x="760" y="491"/>
                          </a:cubicBezTo>
                          <a:cubicBezTo>
                            <a:pt x="757" y="432"/>
                            <a:pt x="754" y="373"/>
                            <a:pt x="751" y="314"/>
                          </a:cubicBezTo>
                          <a:cubicBezTo>
                            <a:pt x="799" y="266"/>
                            <a:pt x="803" y="220"/>
                            <a:pt x="810" y="171"/>
                          </a:cubicBezTo>
                          <a:cubicBezTo>
                            <a:pt x="823" y="145"/>
                            <a:pt x="839" y="120"/>
                            <a:pt x="855" y="97"/>
                          </a:cubicBezTo>
                          <a:cubicBezTo>
                            <a:pt x="874" y="98"/>
                            <a:pt x="893" y="98"/>
                            <a:pt x="915" y="99"/>
                          </a:cubicBezTo>
                          <a:cubicBezTo>
                            <a:pt x="947" y="132"/>
                            <a:pt x="982" y="166"/>
                            <a:pt x="1017" y="199"/>
                          </a:cubicBezTo>
                          <a:cubicBezTo>
                            <a:pt x="1036" y="200"/>
                            <a:pt x="1055" y="200"/>
                            <a:pt x="1078" y="201"/>
                          </a:cubicBezTo>
                          <a:cubicBezTo>
                            <a:pt x="1104" y="175"/>
                            <a:pt x="1101" y="103"/>
                            <a:pt x="1101" y="90"/>
                          </a:cubicBezTo>
                          <a:cubicBezTo>
                            <a:pt x="1082" y="67"/>
                            <a:pt x="1063" y="43"/>
                            <a:pt x="1044" y="20"/>
                          </a:cubicBezTo>
                          <a:cubicBezTo>
                            <a:pt x="1047" y="17"/>
                            <a:pt x="1053" y="14"/>
                            <a:pt x="1060" y="14"/>
                          </a:cubicBezTo>
                          <a:cubicBezTo>
                            <a:pt x="1156" y="16"/>
                            <a:pt x="1255" y="19"/>
                            <a:pt x="1354" y="21"/>
                          </a:cubicBezTo>
                          <a:cubicBezTo>
                            <a:pt x="1389" y="39"/>
                            <a:pt x="1497" y="38"/>
                            <a:pt x="1549" y="0"/>
                          </a:cubicBezTo>
                          <a:cubicBezTo>
                            <a:pt x="1558" y="0"/>
                            <a:pt x="1571" y="1"/>
                            <a:pt x="1584" y="1"/>
                          </a:cubicBezTo>
                          <a:cubicBezTo>
                            <a:pt x="1584" y="21"/>
                            <a:pt x="1584" y="40"/>
                            <a:pt x="1583" y="63"/>
                          </a:cubicBezTo>
                          <a:cubicBezTo>
                            <a:pt x="1542" y="111"/>
                            <a:pt x="1500" y="159"/>
                            <a:pt x="1458" y="211"/>
                          </a:cubicBezTo>
                          <a:cubicBezTo>
                            <a:pt x="1461" y="286"/>
                            <a:pt x="1480" y="303"/>
                            <a:pt x="1601" y="306"/>
                          </a:cubicBezTo>
                          <a:cubicBezTo>
                            <a:pt x="1659" y="281"/>
                            <a:pt x="1717" y="256"/>
                            <a:pt x="1774" y="232"/>
                          </a:cubicBezTo>
                          <a:cubicBezTo>
                            <a:pt x="1793" y="232"/>
                            <a:pt x="1812" y="233"/>
                            <a:pt x="1832" y="233"/>
                          </a:cubicBezTo>
                          <a:cubicBezTo>
                            <a:pt x="1841" y="243"/>
                            <a:pt x="1854" y="257"/>
                            <a:pt x="1867" y="270"/>
                          </a:cubicBezTo>
                          <a:cubicBezTo>
                            <a:pt x="1972" y="273"/>
                            <a:pt x="2024" y="136"/>
                            <a:pt x="2167" y="189"/>
                          </a:cubicBezTo>
                          <a:cubicBezTo>
                            <a:pt x="2196" y="226"/>
                            <a:pt x="2224" y="263"/>
                            <a:pt x="2256" y="303"/>
                          </a:cubicBezTo>
                          <a:cubicBezTo>
                            <a:pt x="2301" y="366"/>
                            <a:pt x="2345" y="429"/>
                            <a:pt x="2389" y="493"/>
                          </a:cubicBezTo>
                          <a:cubicBezTo>
                            <a:pt x="2389" y="509"/>
                            <a:pt x="2389" y="526"/>
                            <a:pt x="2389" y="545"/>
                          </a:cubicBezTo>
                          <a:cubicBezTo>
                            <a:pt x="2331" y="544"/>
                            <a:pt x="2328" y="547"/>
                            <a:pt x="2293" y="562"/>
                          </a:cubicBezTo>
                          <a:cubicBezTo>
                            <a:pt x="2258" y="614"/>
                            <a:pt x="2162" y="628"/>
                            <a:pt x="2219" y="718"/>
                          </a:cubicBezTo>
                          <a:cubicBezTo>
                            <a:pt x="2219" y="721"/>
                            <a:pt x="2219" y="728"/>
                            <a:pt x="2218" y="734"/>
                          </a:cubicBezTo>
                          <a:cubicBezTo>
                            <a:pt x="2122" y="774"/>
                            <a:pt x="2020" y="850"/>
                            <a:pt x="1933" y="891"/>
                          </a:cubicBezTo>
                          <a:cubicBezTo>
                            <a:pt x="1917" y="907"/>
                            <a:pt x="1901" y="923"/>
                            <a:pt x="1885" y="939"/>
                          </a:cubicBezTo>
                          <a:cubicBezTo>
                            <a:pt x="1853" y="938"/>
                            <a:pt x="1837" y="924"/>
                            <a:pt x="1831" y="908"/>
                          </a:cubicBezTo>
                          <a:cubicBezTo>
                            <a:pt x="1812" y="907"/>
                            <a:pt x="1793" y="907"/>
                            <a:pt x="1773" y="906"/>
                          </a:cubicBezTo>
                          <a:cubicBezTo>
                            <a:pt x="1760" y="922"/>
                            <a:pt x="1748" y="938"/>
                            <a:pt x="1738" y="954"/>
                          </a:cubicBezTo>
                          <a:cubicBezTo>
                            <a:pt x="1722" y="954"/>
                            <a:pt x="1709" y="954"/>
                            <a:pt x="1696" y="953"/>
                          </a:cubicBezTo>
                          <a:cubicBezTo>
                            <a:pt x="1658" y="894"/>
                            <a:pt x="1633" y="916"/>
                            <a:pt x="1604" y="918"/>
                          </a:cubicBezTo>
                          <a:cubicBezTo>
                            <a:pt x="1604" y="941"/>
                            <a:pt x="1604" y="967"/>
                            <a:pt x="1604" y="994"/>
                          </a:cubicBezTo>
                          <a:cubicBezTo>
                            <a:pt x="1555" y="1042"/>
                            <a:pt x="1530" y="989"/>
                            <a:pt x="1507" y="1080"/>
                          </a:cubicBezTo>
                          <a:cubicBezTo>
                            <a:pt x="1437" y="1078"/>
                            <a:pt x="1447" y="1049"/>
                            <a:pt x="1424" y="1015"/>
                          </a:cubicBezTo>
                          <a:cubicBezTo>
                            <a:pt x="1418" y="1012"/>
                            <a:pt x="1412" y="1012"/>
                            <a:pt x="1409" y="1012"/>
                          </a:cubicBezTo>
                          <a:cubicBezTo>
                            <a:pt x="1380" y="985"/>
                            <a:pt x="1355" y="958"/>
                            <a:pt x="1329" y="934"/>
                          </a:cubicBezTo>
                          <a:cubicBezTo>
                            <a:pt x="1313" y="934"/>
                            <a:pt x="1297" y="934"/>
                            <a:pt x="1281" y="933"/>
                          </a:cubicBezTo>
                          <a:cubicBezTo>
                            <a:pt x="1259" y="969"/>
                            <a:pt x="1259" y="975"/>
                            <a:pt x="1245" y="1021"/>
                          </a:cubicBezTo>
                          <a:cubicBezTo>
                            <a:pt x="1223" y="1053"/>
                            <a:pt x="1200" y="1085"/>
                            <a:pt x="1181" y="1117"/>
                          </a:cubicBezTo>
                          <a:cubicBezTo>
                            <a:pt x="1111" y="1151"/>
                            <a:pt x="1107" y="1155"/>
                            <a:pt x="1069" y="1216"/>
                          </a:cubicBezTo>
                          <a:cubicBezTo>
                            <a:pt x="1043" y="1219"/>
                            <a:pt x="1021" y="1225"/>
                            <a:pt x="998" y="1231"/>
                          </a:cubicBezTo>
                          <a:cubicBezTo>
                            <a:pt x="976" y="1250"/>
                            <a:pt x="953" y="1269"/>
                            <a:pt x="931" y="1288"/>
                          </a:cubicBezTo>
                          <a:cubicBezTo>
                            <a:pt x="851" y="1286"/>
                            <a:pt x="835" y="1289"/>
                            <a:pt x="796" y="1311"/>
                          </a:cubicBezTo>
                          <a:cubicBezTo>
                            <a:pt x="790" y="1323"/>
                            <a:pt x="784" y="1336"/>
                            <a:pt x="777" y="1349"/>
                          </a:cubicBezTo>
                          <a:cubicBezTo>
                            <a:pt x="764" y="1349"/>
                            <a:pt x="752" y="1349"/>
                            <a:pt x="742" y="1348"/>
                          </a:cubicBezTo>
                          <a:cubicBezTo>
                            <a:pt x="666" y="1307"/>
                            <a:pt x="659" y="1327"/>
                            <a:pt x="605" y="1352"/>
                          </a:cubicBezTo>
                          <a:cubicBezTo>
                            <a:pt x="544" y="1370"/>
                            <a:pt x="483" y="1391"/>
                            <a:pt x="425" y="1413"/>
                          </a:cubicBezTo>
                          <a:cubicBezTo>
                            <a:pt x="333" y="1413"/>
                            <a:pt x="297" y="1422"/>
                            <a:pt x="240" y="1480"/>
                          </a:cubicBezTo>
                          <a:cubicBezTo>
                            <a:pt x="236" y="1503"/>
                            <a:pt x="233" y="1529"/>
                            <a:pt x="233" y="1555"/>
                          </a:cubicBezTo>
                          <a:cubicBezTo>
                            <a:pt x="165" y="1580"/>
                            <a:pt x="159" y="1579"/>
                            <a:pt x="159" y="1655"/>
                          </a:cubicBezTo>
                          <a:cubicBezTo>
                            <a:pt x="181" y="1672"/>
                            <a:pt x="264" y="1733"/>
                            <a:pt x="263" y="1805"/>
                          </a:cubicBezTo>
                          <a:cubicBezTo>
                            <a:pt x="228" y="1833"/>
                            <a:pt x="183" y="1839"/>
                            <a:pt x="161" y="1841"/>
                          </a:cubicBezTo>
                          <a:close/>
                        </a:path>
                      </a:pathLst>
                    </a:custGeom>
                    <a:solidFill>
                      <a:schemeClr val="tx2"/>
                    </a:solidFill>
                    <a:ln w="8" cap="flat">
                      <a:solidFill>
                        <a:srgbClr val="FFFFFF"/>
                      </a:solidFill>
                      <a:prstDash val="solid"/>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grpSp>
          </p:grpSp>
        </p:grpSp>
      </p:grpSp>
      <p:grpSp>
        <p:nvGrpSpPr>
          <p:cNvPr id="35" name="组合 34"/>
          <p:cNvGrpSpPr/>
          <p:nvPr/>
        </p:nvGrpSpPr>
        <p:grpSpPr>
          <a:xfrm flipH="1">
            <a:off x="5463087" y="2595061"/>
            <a:ext cx="3254420" cy="446060"/>
            <a:chOff x="4037145" y="980728"/>
            <a:chExt cx="3396604" cy="479288"/>
          </a:xfrm>
          <a:solidFill>
            <a:srgbClr val="D01C63"/>
          </a:solidFill>
        </p:grpSpPr>
        <p:sp>
          <p:nvSpPr>
            <p:cNvPr id="36" name="椭圆 35"/>
            <p:cNvSpPr/>
            <p:nvPr/>
          </p:nvSpPr>
          <p:spPr bwMode="auto">
            <a:xfrm>
              <a:off x="7160895" y="1187162"/>
              <a:ext cx="272854" cy="272854"/>
            </a:xfrm>
            <a:prstGeom prst="ellipse">
              <a:avLst/>
            </a:prstGeom>
            <a:solidFill>
              <a:srgbClr val="F8F8F8">
                <a:alpha val="50000"/>
              </a:srgbClr>
            </a:solidFill>
            <a:ln w="9525" cap="flat" cmpd="sng" algn="ctr">
              <a:solidFill>
                <a:schemeClr val="bg1"/>
              </a:solid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cxnSp>
          <p:nvCxnSpPr>
            <p:cNvPr id="37" name="直接连接符 36"/>
            <p:cNvCxnSpPr/>
            <p:nvPr/>
          </p:nvCxnSpPr>
          <p:spPr bwMode="auto">
            <a:xfrm>
              <a:off x="4037145" y="980728"/>
              <a:ext cx="2833304" cy="0"/>
            </a:xfrm>
            <a:prstGeom prst="line">
              <a:avLst/>
            </a:prstGeom>
            <a:grpFill/>
            <a:ln w="19050" cap="flat" cmpd="sng" algn="ctr">
              <a:solidFill>
                <a:schemeClr val="bg1"/>
              </a:solidFill>
              <a:prstDash val="sysDash"/>
              <a:round/>
              <a:headEnd type="none" w="med" len="med"/>
              <a:tailEnd type="none" w="med" len="med"/>
            </a:ln>
            <a:effectLst/>
          </p:spPr>
        </p:cxnSp>
        <p:cxnSp>
          <p:nvCxnSpPr>
            <p:cNvPr id="38" name="直接连接符 37"/>
            <p:cNvCxnSpPr/>
            <p:nvPr/>
          </p:nvCxnSpPr>
          <p:spPr bwMode="auto">
            <a:xfrm>
              <a:off x="6870449" y="980728"/>
              <a:ext cx="426874" cy="334908"/>
            </a:xfrm>
            <a:prstGeom prst="line">
              <a:avLst/>
            </a:prstGeom>
            <a:grpFill/>
            <a:ln w="19050" cap="flat" cmpd="sng" algn="ctr">
              <a:solidFill>
                <a:schemeClr val="bg1"/>
              </a:solidFill>
              <a:prstDash val="sysDash"/>
              <a:round/>
              <a:headEnd type="none" w="med" len="med"/>
              <a:tailEnd type="oval" w="lg" len="lg"/>
            </a:ln>
            <a:effectLst/>
          </p:spPr>
        </p:cxnSp>
      </p:grpSp>
      <p:sp>
        <p:nvSpPr>
          <p:cNvPr id="39" name="文本框 180"/>
          <p:cNvSpPr txBox="1">
            <a:spLocks noChangeArrowheads="1"/>
          </p:cNvSpPr>
          <p:nvPr/>
        </p:nvSpPr>
        <p:spPr bwMode="auto">
          <a:xfrm>
            <a:off x="6634030" y="2174575"/>
            <a:ext cx="2205370" cy="400110"/>
          </a:xfrm>
          <a:prstGeom prst="rect">
            <a:avLst/>
          </a:prstGeom>
          <a:noFill/>
          <a:ln w="9525">
            <a:noFill/>
            <a:miter lim="800000"/>
          </a:ln>
        </p:spPr>
        <p:txBody>
          <a:bodyPr>
            <a:spAutoFit/>
          </a:bodyPr>
          <a:lstStyle/>
          <a:p>
            <a:pPr marL="0" marR="0" lvl="0" indent="0" algn="just" defTabSz="859790" rtl="0" eaLnBrk="1" fontAlgn="auto" latinLnBrk="0" hangingPunct="1">
              <a:lnSpc>
                <a:spcPts val="1225"/>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详写内容</a:t>
            </a:r>
            <a:r>
              <a:rPr kumimoji="0" lang="en-US" altLang="zh-CN"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a:t>
            </a: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点击输入本栏的具体文字，简明扼要的说明分项内容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grpSp>
        <p:nvGrpSpPr>
          <p:cNvPr id="43" name="组合 42"/>
          <p:cNvGrpSpPr/>
          <p:nvPr/>
        </p:nvGrpSpPr>
        <p:grpSpPr>
          <a:xfrm flipV="1">
            <a:off x="965342" y="3437408"/>
            <a:ext cx="3254796" cy="422267"/>
            <a:chOff x="4037145" y="980728"/>
            <a:chExt cx="3396604" cy="479288"/>
          </a:xfrm>
          <a:solidFill>
            <a:srgbClr val="D01C63"/>
          </a:solidFill>
        </p:grpSpPr>
        <p:sp>
          <p:nvSpPr>
            <p:cNvPr id="44" name="椭圆 43"/>
            <p:cNvSpPr/>
            <p:nvPr/>
          </p:nvSpPr>
          <p:spPr bwMode="auto">
            <a:xfrm>
              <a:off x="7160895" y="1187162"/>
              <a:ext cx="272854" cy="272854"/>
            </a:xfrm>
            <a:prstGeom prst="ellipse">
              <a:avLst/>
            </a:prstGeom>
            <a:solidFill>
              <a:srgbClr val="F8F8F8">
                <a:alpha val="50000"/>
              </a:srgbClr>
            </a:solidFill>
            <a:ln w="9525" cap="flat" cmpd="sng" algn="ctr">
              <a:solidFill>
                <a:schemeClr val="bg1"/>
              </a:solid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cxnSp>
          <p:nvCxnSpPr>
            <p:cNvPr id="45" name="直接连接符 44"/>
            <p:cNvCxnSpPr/>
            <p:nvPr/>
          </p:nvCxnSpPr>
          <p:spPr bwMode="auto">
            <a:xfrm>
              <a:off x="4037145" y="980728"/>
              <a:ext cx="2833304" cy="0"/>
            </a:xfrm>
            <a:prstGeom prst="line">
              <a:avLst/>
            </a:prstGeom>
            <a:grpFill/>
            <a:ln w="19050" cap="flat" cmpd="sng" algn="ctr">
              <a:solidFill>
                <a:schemeClr val="bg1"/>
              </a:solidFill>
              <a:prstDash val="sysDash"/>
              <a:round/>
              <a:headEnd type="none" w="med" len="med"/>
              <a:tailEnd type="none" w="med" len="med"/>
            </a:ln>
            <a:effectLst/>
          </p:spPr>
        </p:cxnSp>
        <p:cxnSp>
          <p:nvCxnSpPr>
            <p:cNvPr id="48" name="直接连接符 47"/>
            <p:cNvCxnSpPr/>
            <p:nvPr/>
          </p:nvCxnSpPr>
          <p:spPr bwMode="auto">
            <a:xfrm>
              <a:off x="6870449" y="980728"/>
              <a:ext cx="426874" cy="334908"/>
            </a:xfrm>
            <a:prstGeom prst="line">
              <a:avLst/>
            </a:prstGeom>
            <a:grpFill/>
            <a:ln w="19050" cap="flat" cmpd="sng" algn="ctr">
              <a:solidFill>
                <a:schemeClr val="bg1"/>
              </a:solidFill>
              <a:prstDash val="sysDash"/>
              <a:round/>
              <a:headEnd type="none" w="med" len="med"/>
              <a:tailEnd type="oval" w="lg" len="lg"/>
            </a:ln>
            <a:effectLst/>
          </p:spPr>
        </p:cxnSp>
      </p:grpSp>
      <p:sp>
        <p:nvSpPr>
          <p:cNvPr id="49" name="矩形 48"/>
          <p:cNvSpPr>
            <a:spLocks noChangeArrowheads="1"/>
          </p:cNvSpPr>
          <p:nvPr/>
        </p:nvSpPr>
        <p:spPr bwMode="auto">
          <a:xfrm>
            <a:off x="6859493" y="3942455"/>
            <a:ext cx="209040" cy="153793"/>
          </a:xfrm>
          <a:prstGeom prst="rect">
            <a:avLst/>
          </a:prstGeom>
          <a:solidFill>
            <a:schemeClr val="tx2"/>
          </a:solidFill>
          <a:ln w="9525" algn="ctr">
            <a:noFill/>
            <a:round/>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50" name="矩形 49"/>
          <p:cNvSpPr>
            <a:spLocks noChangeArrowheads="1"/>
          </p:cNvSpPr>
          <p:nvPr/>
        </p:nvSpPr>
        <p:spPr bwMode="auto">
          <a:xfrm>
            <a:off x="6859493" y="4209728"/>
            <a:ext cx="209040" cy="152300"/>
          </a:xfrm>
          <a:prstGeom prst="rect">
            <a:avLst/>
          </a:prstGeom>
          <a:solidFill>
            <a:schemeClr val="bg2"/>
          </a:solidFill>
          <a:ln w="9525" algn="ctr">
            <a:noFill/>
            <a:round/>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51" name="矩形 50"/>
          <p:cNvSpPr>
            <a:spLocks noChangeArrowheads="1"/>
          </p:cNvSpPr>
          <p:nvPr/>
        </p:nvSpPr>
        <p:spPr bwMode="auto">
          <a:xfrm>
            <a:off x="6859493" y="4465055"/>
            <a:ext cx="209040" cy="153793"/>
          </a:xfrm>
          <a:prstGeom prst="rect">
            <a:avLst/>
          </a:prstGeom>
          <a:solidFill>
            <a:schemeClr val="tx2"/>
          </a:solidFill>
          <a:ln w="9525" algn="ctr">
            <a:noFill/>
            <a:round/>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52" name="文本框 180"/>
          <p:cNvSpPr txBox="1">
            <a:spLocks noChangeArrowheads="1"/>
          </p:cNvSpPr>
          <p:nvPr/>
        </p:nvSpPr>
        <p:spPr bwMode="auto">
          <a:xfrm>
            <a:off x="7150657" y="3875263"/>
            <a:ext cx="1209445" cy="266098"/>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a:ln>
                  <a:noFill/>
                </a:ln>
                <a:solidFill>
                  <a:srgbClr val="808080"/>
                </a:solidFill>
                <a:effectLst/>
                <a:uLnTx/>
                <a:uFillTx/>
                <a:latin typeface="Arial" panose="020B0604020202020204"/>
                <a:ea typeface="宋体" panose="02010600030101010101" pitchFamily="2" charset="-122"/>
                <a:cs typeface="+mn-cs"/>
              </a:rPr>
              <a:t>点击输入标题</a:t>
            </a:r>
          </a:p>
        </p:txBody>
      </p:sp>
      <p:sp>
        <p:nvSpPr>
          <p:cNvPr id="53" name="文本框 180"/>
          <p:cNvSpPr txBox="1">
            <a:spLocks noChangeArrowheads="1"/>
          </p:cNvSpPr>
          <p:nvPr/>
        </p:nvSpPr>
        <p:spPr bwMode="auto">
          <a:xfrm>
            <a:off x="7150657" y="4151495"/>
            <a:ext cx="1209445" cy="266098"/>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a:ln>
                  <a:noFill/>
                </a:ln>
                <a:solidFill>
                  <a:srgbClr val="808080"/>
                </a:solidFill>
                <a:effectLst/>
                <a:uLnTx/>
                <a:uFillTx/>
                <a:latin typeface="Arial" panose="020B0604020202020204"/>
                <a:ea typeface="宋体" panose="02010600030101010101" pitchFamily="2" charset="-122"/>
                <a:cs typeface="+mn-cs"/>
              </a:rPr>
              <a:t>点击输入标题</a:t>
            </a:r>
          </a:p>
        </p:txBody>
      </p:sp>
      <p:sp>
        <p:nvSpPr>
          <p:cNvPr id="54" name="文本框 180"/>
          <p:cNvSpPr txBox="1">
            <a:spLocks noChangeArrowheads="1"/>
          </p:cNvSpPr>
          <p:nvPr/>
        </p:nvSpPr>
        <p:spPr bwMode="auto">
          <a:xfrm>
            <a:off x="7150657" y="4408316"/>
            <a:ext cx="1209445" cy="266098"/>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a:ln>
                  <a:noFill/>
                </a:ln>
                <a:solidFill>
                  <a:srgbClr val="808080"/>
                </a:solidFill>
                <a:effectLst/>
                <a:uLnTx/>
                <a:uFillTx/>
                <a:latin typeface="Arial" panose="020B0604020202020204"/>
                <a:ea typeface="宋体" panose="02010600030101010101" pitchFamily="2" charset="-122"/>
                <a:cs typeface="+mn-cs"/>
              </a:rPr>
              <a:t>点击输入标题</a:t>
            </a:r>
          </a:p>
        </p:txBody>
      </p:sp>
      <p:sp>
        <p:nvSpPr>
          <p:cNvPr id="55" name="文本框 180"/>
          <p:cNvSpPr txBox="1">
            <a:spLocks noChangeArrowheads="1"/>
          </p:cNvSpPr>
          <p:nvPr/>
        </p:nvSpPr>
        <p:spPr bwMode="auto">
          <a:xfrm>
            <a:off x="978009" y="3945441"/>
            <a:ext cx="2205370" cy="400110"/>
          </a:xfrm>
          <a:prstGeom prst="rect">
            <a:avLst/>
          </a:prstGeom>
          <a:noFill/>
          <a:ln w="9525">
            <a:noFill/>
            <a:miter lim="800000"/>
          </a:ln>
        </p:spPr>
        <p:txBody>
          <a:bodyPr>
            <a:spAutoFit/>
          </a:bodyPr>
          <a:lstStyle/>
          <a:p>
            <a:pPr marL="0" marR="0" lvl="0" indent="0" algn="just" defTabSz="859790" rtl="0" eaLnBrk="1" fontAlgn="auto" latinLnBrk="0" hangingPunct="1">
              <a:lnSpc>
                <a:spcPts val="1225"/>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详写内容</a:t>
            </a:r>
            <a:r>
              <a:rPr kumimoji="0" lang="en-US" altLang="zh-CN"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a:t>
            </a: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点击输入本栏的具体文字，简明扼要的说明分项内容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1195"/>
                                        </p:tgtEl>
                                        <p:attrNameLst>
                                          <p:attrName>style.visibility</p:attrName>
                                        </p:attrNameLst>
                                      </p:cBhvr>
                                      <p:to>
                                        <p:strVal val="visible"/>
                                      </p:to>
                                    </p:set>
                                    <p:animEffect transition="in" filter="fade">
                                      <p:cBhvr>
                                        <p:cTn id="7" dur="2000"/>
                                        <p:tgtEl>
                                          <p:spTgt spid="91195"/>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2500"/>
                            </p:stCondLst>
                            <p:childTnLst>
                              <p:par>
                                <p:cTn id="13" presetID="22" presetClass="entr" presetSubtype="4"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3000"/>
                            </p:stCondLst>
                            <p:childTnLst>
                              <p:par>
                                <p:cTn id="17" presetID="22" presetClass="entr" presetSubtype="2"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right)">
                                      <p:cBhvr>
                                        <p:cTn id="19" dur="500"/>
                                        <p:tgtEl>
                                          <p:spTgt spid="43"/>
                                        </p:tgtEl>
                                      </p:cBhvr>
                                    </p:animEffect>
                                  </p:childTnLst>
                                </p:cTn>
                              </p:par>
                            </p:childTnLst>
                          </p:cTn>
                        </p:par>
                        <p:par>
                          <p:cTn id="20" fill="hold">
                            <p:stCondLst>
                              <p:cond delay="3500"/>
                            </p:stCondLst>
                            <p:childTnLst>
                              <p:par>
                                <p:cTn id="21" presetID="22" presetClass="entr" presetSubtype="1"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up)">
                                      <p:cBhvr>
                                        <p:cTn id="23" dur="500"/>
                                        <p:tgtEl>
                                          <p:spTgt spid="55"/>
                                        </p:tgtEl>
                                      </p:cBhvr>
                                    </p:animEffect>
                                  </p:childTnLst>
                                </p:cTn>
                              </p:par>
                            </p:childTnLst>
                          </p:cTn>
                        </p:par>
                        <p:par>
                          <p:cTn id="24" fill="hold">
                            <p:stCondLst>
                              <p:cond delay="4000"/>
                            </p:stCondLst>
                            <p:childTnLst>
                              <p:par>
                                <p:cTn id="25" presetID="31" presetClass="entr" presetSubtype="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 calcmode="lin" valueType="num">
                                      <p:cBhvr>
                                        <p:cTn id="29" dur="500" fill="hold"/>
                                        <p:tgtEl>
                                          <p:spTgt spid="49"/>
                                        </p:tgtEl>
                                        <p:attrNameLst>
                                          <p:attrName>style.rotation</p:attrName>
                                        </p:attrNameLst>
                                      </p:cBhvr>
                                      <p:tavLst>
                                        <p:tav tm="0">
                                          <p:val>
                                            <p:fltVal val="90"/>
                                          </p:val>
                                        </p:tav>
                                        <p:tav tm="100000">
                                          <p:val>
                                            <p:fltVal val="0"/>
                                          </p:val>
                                        </p:tav>
                                      </p:tavLst>
                                    </p:anim>
                                    <p:animEffect transition="in" filter="fade">
                                      <p:cBhvr>
                                        <p:cTn id="30" dur="500"/>
                                        <p:tgtEl>
                                          <p:spTgt spid="49"/>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style.rotation</p:attrName>
                                        </p:attrNameLst>
                                      </p:cBhvr>
                                      <p:tavLst>
                                        <p:tav tm="0">
                                          <p:val>
                                            <p:fltVal val="90"/>
                                          </p:val>
                                        </p:tav>
                                        <p:tav tm="100000">
                                          <p:val>
                                            <p:fltVal val="0"/>
                                          </p:val>
                                        </p:tav>
                                      </p:tavLst>
                                    </p:anim>
                                    <p:animEffect transition="in" filter="fade">
                                      <p:cBhvr>
                                        <p:cTn id="36" dur="500"/>
                                        <p:tgtEl>
                                          <p:spTgt spid="50"/>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 calcmode="lin" valueType="num">
                                      <p:cBhvr>
                                        <p:cTn id="41" dur="500" fill="hold"/>
                                        <p:tgtEl>
                                          <p:spTgt spid="51"/>
                                        </p:tgtEl>
                                        <p:attrNameLst>
                                          <p:attrName>style.rotation</p:attrName>
                                        </p:attrNameLst>
                                      </p:cBhvr>
                                      <p:tavLst>
                                        <p:tav tm="0">
                                          <p:val>
                                            <p:fltVal val="90"/>
                                          </p:val>
                                        </p:tav>
                                        <p:tav tm="100000">
                                          <p:val>
                                            <p:fltVal val="0"/>
                                          </p:val>
                                        </p:tav>
                                      </p:tavLst>
                                    </p:anim>
                                    <p:animEffect transition="in" filter="fade">
                                      <p:cBhvr>
                                        <p:cTn id="42" dur="500"/>
                                        <p:tgtEl>
                                          <p:spTgt spid="51"/>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left)">
                                      <p:cBhvr>
                                        <p:cTn id="49" dur="500"/>
                                        <p:tgtEl>
                                          <p:spTgt spid="5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wipe(left)">
                                      <p:cBhvr>
                                        <p:cTn id="5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9" grpId="0" animBg="1"/>
      <p:bldP spid="50" grpId="0" animBg="1"/>
      <p:bldP spid="51" grpId="0" animBg="1"/>
      <p:bldP spid="52" grpId="0"/>
      <p:bldP spid="53" grpId="0"/>
      <p:bldP spid="54"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30" name="Group 74"/>
          <p:cNvGrpSpPr/>
          <p:nvPr/>
        </p:nvGrpSpPr>
        <p:grpSpPr bwMode="auto">
          <a:xfrm>
            <a:off x="2945969" y="1353348"/>
            <a:ext cx="2950448" cy="3047502"/>
            <a:chOff x="2109" y="2948"/>
            <a:chExt cx="1769" cy="1827"/>
          </a:xfrm>
        </p:grpSpPr>
        <p:grpSp>
          <p:nvGrpSpPr>
            <p:cNvPr id="44078" name="Group 69"/>
            <p:cNvGrpSpPr/>
            <p:nvPr/>
          </p:nvGrpSpPr>
          <p:grpSpPr bwMode="auto">
            <a:xfrm>
              <a:off x="2109" y="2948"/>
              <a:ext cx="1769" cy="975"/>
              <a:chOff x="2109" y="2948"/>
              <a:chExt cx="1769" cy="975"/>
            </a:xfrm>
          </p:grpSpPr>
          <p:sp>
            <p:nvSpPr>
              <p:cNvPr id="44083" name="AutoShape 52"/>
              <p:cNvSpPr>
                <a:spLocks noChangeArrowheads="1"/>
              </p:cNvSpPr>
              <p:nvPr/>
            </p:nvSpPr>
            <p:spPr bwMode="auto">
              <a:xfrm>
                <a:off x="2699" y="2948"/>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44084" name="AutoShape 67"/>
              <p:cNvSpPr>
                <a:spLocks noChangeArrowheads="1"/>
              </p:cNvSpPr>
              <p:nvPr/>
            </p:nvSpPr>
            <p:spPr bwMode="auto">
              <a:xfrm rot="3569258">
                <a:off x="3130"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44085" name="AutoShape 68"/>
              <p:cNvSpPr>
                <a:spLocks noChangeArrowheads="1"/>
              </p:cNvSpPr>
              <p:nvPr/>
            </p:nvSpPr>
            <p:spPr bwMode="auto">
              <a:xfrm rot="-3390276">
                <a:off x="2268"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grpSp>
        <p:grpSp>
          <p:nvGrpSpPr>
            <p:cNvPr id="44079" name="Group 70"/>
            <p:cNvGrpSpPr/>
            <p:nvPr/>
          </p:nvGrpSpPr>
          <p:grpSpPr bwMode="auto">
            <a:xfrm flipV="1">
              <a:off x="2109" y="3788"/>
              <a:ext cx="1769" cy="987"/>
              <a:chOff x="2109" y="2948"/>
              <a:chExt cx="1769" cy="975"/>
            </a:xfrm>
          </p:grpSpPr>
          <p:sp>
            <p:nvSpPr>
              <p:cNvPr id="44080" name="AutoShape 71"/>
              <p:cNvSpPr>
                <a:spLocks noChangeArrowheads="1"/>
              </p:cNvSpPr>
              <p:nvPr/>
            </p:nvSpPr>
            <p:spPr bwMode="auto">
              <a:xfrm>
                <a:off x="2699" y="2948"/>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44081" name="AutoShape 72"/>
              <p:cNvSpPr>
                <a:spLocks noChangeArrowheads="1"/>
              </p:cNvSpPr>
              <p:nvPr/>
            </p:nvSpPr>
            <p:spPr bwMode="auto">
              <a:xfrm rot="3569258">
                <a:off x="3130"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44082" name="AutoShape 73"/>
              <p:cNvSpPr>
                <a:spLocks noChangeArrowheads="1"/>
              </p:cNvSpPr>
              <p:nvPr/>
            </p:nvSpPr>
            <p:spPr bwMode="auto">
              <a:xfrm rot="-3390276">
                <a:off x="2268" y="3175"/>
                <a:ext cx="589" cy="907"/>
              </a:xfrm>
              <a:prstGeom prst="hexagon">
                <a:avLst>
                  <a:gd name="adj" fmla="val 25000"/>
                  <a:gd name="vf" fmla="val 115470"/>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grpSp>
      </p:grpSp>
      <p:sp>
        <p:nvSpPr>
          <p:cNvPr id="45098" name="TextBox 16"/>
          <p:cNvSpPr txBox="1">
            <a:spLocks noChangeArrowheads="1"/>
          </p:cNvSpPr>
          <p:nvPr/>
        </p:nvSpPr>
        <p:spPr bwMode="auto">
          <a:xfrm>
            <a:off x="4301742" y="1674372"/>
            <a:ext cx="335956" cy="28943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1</a:t>
            </a:r>
            <a:endParaRPr kumimoji="0" lang="zh-CN" altLang="en-US"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5099" name="TextBox 17"/>
          <p:cNvSpPr txBox="1">
            <a:spLocks noChangeArrowheads="1"/>
          </p:cNvSpPr>
          <p:nvPr/>
        </p:nvSpPr>
        <p:spPr bwMode="auto">
          <a:xfrm>
            <a:off x="5249887" y="2149192"/>
            <a:ext cx="335957" cy="28943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6</a:t>
            </a:r>
            <a:endParaRPr kumimoji="0" lang="zh-CN" altLang="en-US"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5100" name="TextBox 18"/>
          <p:cNvSpPr txBox="1">
            <a:spLocks noChangeArrowheads="1"/>
          </p:cNvSpPr>
          <p:nvPr/>
        </p:nvSpPr>
        <p:spPr bwMode="auto">
          <a:xfrm>
            <a:off x="5320065" y="3300404"/>
            <a:ext cx="335956" cy="28943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5</a:t>
            </a:r>
            <a:endParaRPr kumimoji="0" lang="zh-CN" altLang="en-US"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5101" name="TextBox 19"/>
          <p:cNvSpPr txBox="1">
            <a:spLocks noChangeArrowheads="1"/>
          </p:cNvSpPr>
          <p:nvPr/>
        </p:nvSpPr>
        <p:spPr bwMode="auto">
          <a:xfrm>
            <a:off x="4236044" y="3911099"/>
            <a:ext cx="335956" cy="28943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4</a:t>
            </a:r>
            <a:endParaRPr kumimoji="0" lang="zh-CN" altLang="en-US"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5102" name="TextBox 20"/>
          <p:cNvSpPr txBox="1">
            <a:spLocks noChangeArrowheads="1"/>
          </p:cNvSpPr>
          <p:nvPr/>
        </p:nvSpPr>
        <p:spPr bwMode="auto">
          <a:xfrm>
            <a:off x="3284912" y="3300404"/>
            <a:ext cx="335957" cy="28943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3</a:t>
            </a:r>
            <a:endParaRPr kumimoji="0" lang="zh-CN" altLang="en-US"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5103" name="TextBox 21"/>
          <p:cNvSpPr txBox="1">
            <a:spLocks noChangeArrowheads="1"/>
          </p:cNvSpPr>
          <p:nvPr/>
        </p:nvSpPr>
        <p:spPr bwMode="auto">
          <a:xfrm>
            <a:off x="3284912" y="2149192"/>
            <a:ext cx="335957" cy="28943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2</a:t>
            </a:r>
            <a:endParaRPr kumimoji="0" lang="zh-CN" altLang="en-US" sz="188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3" name="TextBox 22"/>
          <p:cNvSpPr txBox="1">
            <a:spLocks noChangeArrowheads="1"/>
          </p:cNvSpPr>
          <p:nvPr/>
        </p:nvSpPr>
        <p:spPr bwMode="auto">
          <a:xfrm>
            <a:off x="6299565" y="1327963"/>
            <a:ext cx="2126234" cy="20268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请添加文字内容</a:t>
            </a:r>
          </a:p>
        </p:txBody>
      </p:sp>
      <p:sp>
        <p:nvSpPr>
          <p:cNvPr id="24" name="TextBox 23"/>
          <p:cNvSpPr txBox="1">
            <a:spLocks noChangeArrowheads="1"/>
          </p:cNvSpPr>
          <p:nvPr/>
        </p:nvSpPr>
        <p:spPr bwMode="auto">
          <a:xfrm>
            <a:off x="6299565" y="1632564"/>
            <a:ext cx="2088905" cy="434350"/>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25" name="TextBox 24"/>
          <p:cNvSpPr txBox="1">
            <a:spLocks noChangeArrowheads="1"/>
          </p:cNvSpPr>
          <p:nvPr/>
        </p:nvSpPr>
        <p:spPr bwMode="auto">
          <a:xfrm>
            <a:off x="6299565" y="2377642"/>
            <a:ext cx="2126234" cy="20268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请添加文字内容</a:t>
            </a:r>
          </a:p>
        </p:txBody>
      </p:sp>
      <p:sp>
        <p:nvSpPr>
          <p:cNvPr id="26" name="TextBox 25"/>
          <p:cNvSpPr txBox="1">
            <a:spLocks noChangeArrowheads="1"/>
          </p:cNvSpPr>
          <p:nvPr/>
        </p:nvSpPr>
        <p:spPr bwMode="auto">
          <a:xfrm>
            <a:off x="6299565" y="2682243"/>
            <a:ext cx="2088905" cy="434350"/>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37" name="TextBox 36"/>
          <p:cNvSpPr txBox="1">
            <a:spLocks noChangeArrowheads="1"/>
          </p:cNvSpPr>
          <p:nvPr/>
        </p:nvSpPr>
        <p:spPr bwMode="auto">
          <a:xfrm>
            <a:off x="6299565" y="3473608"/>
            <a:ext cx="2126234" cy="20268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请添加文字内容</a:t>
            </a:r>
          </a:p>
        </p:txBody>
      </p:sp>
      <p:sp>
        <p:nvSpPr>
          <p:cNvPr id="38" name="TextBox 37"/>
          <p:cNvSpPr txBox="1">
            <a:spLocks noChangeArrowheads="1"/>
          </p:cNvSpPr>
          <p:nvPr/>
        </p:nvSpPr>
        <p:spPr bwMode="auto">
          <a:xfrm>
            <a:off x="6299565" y="3776716"/>
            <a:ext cx="2088905" cy="579133"/>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sp>
        <p:nvSpPr>
          <p:cNvPr id="39" name="TextBox 38"/>
          <p:cNvSpPr txBox="1">
            <a:spLocks noChangeArrowheads="1"/>
          </p:cNvSpPr>
          <p:nvPr/>
        </p:nvSpPr>
        <p:spPr bwMode="auto">
          <a:xfrm>
            <a:off x="718202" y="1327963"/>
            <a:ext cx="2126234" cy="20268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请添加文字内容</a:t>
            </a:r>
          </a:p>
        </p:txBody>
      </p:sp>
      <p:sp>
        <p:nvSpPr>
          <p:cNvPr id="40" name="TextBox 39"/>
          <p:cNvSpPr txBox="1">
            <a:spLocks noChangeArrowheads="1"/>
          </p:cNvSpPr>
          <p:nvPr/>
        </p:nvSpPr>
        <p:spPr bwMode="auto">
          <a:xfrm>
            <a:off x="718202" y="1632564"/>
            <a:ext cx="2087412" cy="434350"/>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41" name="TextBox 40"/>
          <p:cNvSpPr txBox="1">
            <a:spLocks noChangeArrowheads="1"/>
          </p:cNvSpPr>
          <p:nvPr/>
        </p:nvSpPr>
        <p:spPr bwMode="auto">
          <a:xfrm>
            <a:off x="718202" y="2377643"/>
            <a:ext cx="2126234" cy="405367"/>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请添加文字内容</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endParaRPr>
          </a:p>
        </p:txBody>
      </p:sp>
      <p:sp>
        <p:nvSpPr>
          <p:cNvPr id="42" name="TextBox 41"/>
          <p:cNvSpPr txBox="1">
            <a:spLocks noChangeArrowheads="1"/>
          </p:cNvSpPr>
          <p:nvPr/>
        </p:nvSpPr>
        <p:spPr bwMode="auto">
          <a:xfrm>
            <a:off x="718202" y="2682244"/>
            <a:ext cx="2087412" cy="579133"/>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sp>
        <p:nvSpPr>
          <p:cNvPr id="43" name="TextBox 42"/>
          <p:cNvSpPr txBox="1">
            <a:spLocks noChangeArrowheads="1"/>
          </p:cNvSpPr>
          <p:nvPr/>
        </p:nvSpPr>
        <p:spPr bwMode="auto">
          <a:xfrm>
            <a:off x="718202" y="3473609"/>
            <a:ext cx="2126234" cy="405367"/>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9900"/>
                </a:solidFill>
                <a:effectLst/>
                <a:uLnTx/>
                <a:uFillTx/>
                <a:latin typeface="Arial" panose="020B0604020202020204"/>
                <a:ea typeface="微软雅黑" panose="020B0503020204020204" charset="-122"/>
                <a:cs typeface="+mn-cs"/>
              </a:rPr>
              <a:t>请添加文字内容</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endParaRPr>
          </a:p>
        </p:txBody>
      </p:sp>
      <p:sp>
        <p:nvSpPr>
          <p:cNvPr id="44" name="TextBox 43"/>
          <p:cNvSpPr txBox="1">
            <a:spLocks noChangeArrowheads="1"/>
          </p:cNvSpPr>
          <p:nvPr/>
        </p:nvSpPr>
        <p:spPr bwMode="auto">
          <a:xfrm>
            <a:off x="718202" y="3776716"/>
            <a:ext cx="2087412" cy="434350"/>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grpSp>
        <p:nvGrpSpPr>
          <p:cNvPr id="104" name="组合 103"/>
          <p:cNvGrpSpPr/>
          <p:nvPr/>
        </p:nvGrpSpPr>
        <p:grpSpPr bwMode="auto">
          <a:xfrm>
            <a:off x="4639192" y="3570662"/>
            <a:ext cx="1603634" cy="491244"/>
            <a:chOff x="4476081" y="3981586"/>
            <a:chExt cx="1766090" cy="539330"/>
          </a:xfrm>
        </p:grpSpPr>
        <p:cxnSp>
          <p:nvCxnSpPr>
            <p:cNvPr id="58" name="直接连接符 57"/>
            <p:cNvCxnSpPr/>
            <p:nvPr/>
          </p:nvCxnSpPr>
          <p:spPr>
            <a:xfrm flipV="1">
              <a:off x="4476081" y="4520916"/>
              <a:ext cx="1465164"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941245" y="3981586"/>
              <a:ext cx="300926"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5941245" y="3981586"/>
              <a:ext cx="0" cy="539330"/>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11" name="组合 110"/>
          <p:cNvGrpSpPr/>
          <p:nvPr/>
        </p:nvGrpSpPr>
        <p:grpSpPr bwMode="auto">
          <a:xfrm>
            <a:off x="5651542" y="1436964"/>
            <a:ext cx="591284" cy="779420"/>
            <a:chOff x="5652120" y="1579986"/>
            <a:chExt cx="590051" cy="878275"/>
          </a:xfrm>
        </p:grpSpPr>
        <p:cxnSp>
          <p:nvCxnSpPr>
            <p:cNvPr id="71" name="直接连接符 70"/>
            <p:cNvCxnSpPr/>
            <p:nvPr/>
          </p:nvCxnSpPr>
          <p:spPr>
            <a:xfrm>
              <a:off x="5939695" y="1579986"/>
              <a:ext cx="302476"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V="1">
              <a:off x="5652120" y="2458261"/>
              <a:ext cx="28757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5939695" y="1579986"/>
              <a:ext cx="0" cy="878275"/>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96" name="组合 95"/>
          <p:cNvGrpSpPr/>
          <p:nvPr/>
        </p:nvGrpSpPr>
        <p:grpSpPr bwMode="auto">
          <a:xfrm>
            <a:off x="2123248" y="1425019"/>
            <a:ext cx="2353191" cy="186642"/>
            <a:chOff x="2123729" y="1566590"/>
            <a:chExt cx="2352352" cy="210375"/>
          </a:xfrm>
        </p:grpSpPr>
        <p:cxnSp>
          <p:nvCxnSpPr>
            <p:cNvPr id="46" name="直接连接符 45"/>
            <p:cNvCxnSpPr/>
            <p:nvPr/>
          </p:nvCxnSpPr>
          <p:spPr>
            <a:xfrm flipH="1" flipV="1">
              <a:off x="2987950" y="1776965"/>
              <a:ext cx="1488131"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flipH="1">
              <a:off x="2123729" y="1566590"/>
              <a:ext cx="864221"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2987950" y="1580054"/>
              <a:ext cx="0" cy="196911"/>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2" name="组合 101"/>
          <p:cNvGrpSpPr/>
          <p:nvPr/>
        </p:nvGrpSpPr>
        <p:grpSpPr bwMode="auto">
          <a:xfrm>
            <a:off x="2123247" y="2216384"/>
            <a:ext cx="1176596" cy="258313"/>
            <a:chOff x="2123731" y="2458260"/>
            <a:chExt cx="1176175" cy="289336"/>
          </a:xfrm>
        </p:grpSpPr>
        <p:cxnSp>
          <p:nvCxnSpPr>
            <p:cNvPr id="49" name="直接连接符 48"/>
            <p:cNvCxnSpPr/>
            <p:nvPr/>
          </p:nvCxnSpPr>
          <p:spPr>
            <a:xfrm flipH="1">
              <a:off x="2987951" y="2458260"/>
              <a:ext cx="31195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flipH="1">
              <a:off x="2123731" y="2747596"/>
              <a:ext cx="864220"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987951" y="2458260"/>
              <a:ext cx="0" cy="289336"/>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3" name="组合 102"/>
          <p:cNvGrpSpPr/>
          <p:nvPr/>
        </p:nvGrpSpPr>
        <p:grpSpPr bwMode="auto">
          <a:xfrm>
            <a:off x="2123247" y="3448225"/>
            <a:ext cx="1176596" cy="122438"/>
            <a:chOff x="2123731" y="3843303"/>
            <a:chExt cx="1176175" cy="138283"/>
          </a:xfrm>
        </p:grpSpPr>
        <p:cxnSp>
          <p:nvCxnSpPr>
            <p:cNvPr id="55" name="直接连接符 54"/>
            <p:cNvCxnSpPr/>
            <p:nvPr/>
          </p:nvCxnSpPr>
          <p:spPr>
            <a:xfrm flipH="1">
              <a:off x="2987951" y="3843303"/>
              <a:ext cx="311955"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2123731" y="3979900"/>
              <a:ext cx="864220"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2987951" y="3843303"/>
              <a:ext cx="0" cy="138283"/>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bwMode="auto">
          <a:xfrm>
            <a:off x="5653035" y="2474696"/>
            <a:ext cx="589791" cy="973528"/>
            <a:chOff x="5652665" y="2747596"/>
            <a:chExt cx="590051" cy="1095708"/>
          </a:xfrm>
        </p:grpSpPr>
        <p:cxnSp>
          <p:nvCxnSpPr>
            <p:cNvPr id="106" name="直接连接符 105"/>
            <p:cNvCxnSpPr/>
            <p:nvPr/>
          </p:nvCxnSpPr>
          <p:spPr>
            <a:xfrm>
              <a:off x="5940969" y="2747596"/>
              <a:ext cx="301747" cy="0"/>
            </a:xfrm>
            <a:prstGeom prst="line">
              <a:avLst/>
            </a:prstGeom>
            <a:ln w="6350">
              <a:solidFill>
                <a:schemeClr val="bg2"/>
              </a:solidFill>
              <a:prstDash val="dash"/>
              <a:tailEnd type="oval" w="sm" len="sm"/>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flipV="1">
              <a:off x="5652665" y="3843304"/>
              <a:ext cx="288304" cy="0"/>
            </a:xfrm>
            <a:prstGeom prst="line">
              <a:avLst/>
            </a:prstGeom>
            <a:ln w="6350">
              <a:solidFill>
                <a:schemeClr val="bg2"/>
              </a:solidFill>
              <a:prstDash val="dash"/>
              <a:headEnd type="oval" w="sm" len="sm"/>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5940969" y="2747596"/>
              <a:ext cx="0" cy="1095708"/>
            </a:xfrm>
            <a:prstGeom prst="line">
              <a:avLst/>
            </a:prstGeom>
            <a:ln w="6350">
              <a:solidFill>
                <a:schemeClr val="bg2"/>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45132" name="AutoShape 76"/>
          <p:cNvSpPr>
            <a:spLocks noChangeArrowheads="1"/>
          </p:cNvSpPr>
          <p:nvPr/>
        </p:nvSpPr>
        <p:spPr bwMode="auto">
          <a:xfrm>
            <a:off x="3487980" y="2096932"/>
            <a:ext cx="1896290" cy="1558840"/>
          </a:xfrm>
          <a:prstGeom prst="hexagon">
            <a:avLst>
              <a:gd name="adj" fmla="val 30412"/>
              <a:gd name="vf" fmla="val 115470"/>
            </a:avLst>
          </a:prstGeom>
          <a:solidFill>
            <a:schemeClr val="bg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14" name="TextBox 13"/>
          <p:cNvSpPr txBox="1">
            <a:spLocks noChangeArrowheads="1"/>
          </p:cNvSpPr>
          <p:nvPr/>
        </p:nvSpPr>
        <p:spPr bwMode="auto">
          <a:xfrm>
            <a:off x="3894114" y="2526957"/>
            <a:ext cx="1048185" cy="636841"/>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点击输入标题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5132"/>
                                        </p:tgtEl>
                                        <p:attrNameLst>
                                          <p:attrName>style.visibility</p:attrName>
                                        </p:attrNameLst>
                                      </p:cBhvr>
                                      <p:to>
                                        <p:strVal val="visible"/>
                                      </p:to>
                                    </p:set>
                                    <p:anim calcmode="lin" valueType="num">
                                      <p:cBhvr>
                                        <p:cTn id="7" dur="500" fill="hold"/>
                                        <p:tgtEl>
                                          <p:spTgt spid="45132"/>
                                        </p:tgtEl>
                                        <p:attrNameLst>
                                          <p:attrName>ppt_w</p:attrName>
                                        </p:attrNameLst>
                                      </p:cBhvr>
                                      <p:tavLst>
                                        <p:tav tm="0">
                                          <p:val>
                                            <p:fltVal val="0"/>
                                          </p:val>
                                        </p:tav>
                                        <p:tav tm="100000">
                                          <p:val>
                                            <p:strVal val="#ppt_w"/>
                                          </p:val>
                                        </p:tav>
                                      </p:tavLst>
                                    </p:anim>
                                    <p:anim calcmode="lin" valueType="num">
                                      <p:cBhvr>
                                        <p:cTn id="8" dur="500" fill="hold"/>
                                        <p:tgtEl>
                                          <p:spTgt spid="4513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45130"/>
                                        </p:tgtEl>
                                        <p:attrNameLst>
                                          <p:attrName>style.visibility</p:attrName>
                                        </p:attrNameLst>
                                      </p:cBhvr>
                                      <p:to>
                                        <p:strVal val="visible"/>
                                      </p:to>
                                    </p:set>
                                    <p:anim calcmode="lin" valueType="num">
                                      <p:cBhvr>
                                        <p:cTn id="12" dur="1000" fill="hold"/>
                                        <p:tgtEl>
                                          <p:spTgt spid="45130"/>
                                        </p:tgtEl>
                                        <p:attrNameLst>
                                          <p:attrName>ppt_w</p:attrName>
                                        </p:attrNameLst>
                                      </p:cBhvr>
                                      <p:tavLst>
                                        <p:tav tm="0">
                                          <p:val>
                                            <p:fltVal val="0"/>
                                          </p:val>
                                        </p:tav>
                                        <p:tav tm="100000">
                                          <p:val>
                                            <p:strVal val="#ppt_w"/>
                                          </p:val>
                                        </p:tav>
                                      </p:tavLst>
                                    </p:anim>
                                    <p:anim calcmode="lin" valueType="num">
                                      <p:cBhvr>
                                        <p:cTn id="13" dur="1000" fill="hold"/>
                                        <p:tgtEl>
                                          <p:spTgt spid="45130"/>
                                        </p:tgtEl>
                                        <p:attrNameLst>
                                          <p:attrName>ppt_h</p:attrName>
                                        </p:attrNameLst>
                                      </p:cBhvr>
                                      <p:tavLst>
                                        <p:tav tm="0">
                                          <p:val>
                                            <p:fltVal val="0"/>
                                          </p:val>
                                        </p:tav>
                                        <p:tav tm="100000">
                                          <p:val>
                                            <p:strVal val="#ppt_h"/>
                                          </p:val>
                                        </p:tav>
                                      </p:tavLst>
                                    </p:anim>
                                    <p:anim calcmode="lin" valueType="num">
                                      <p:cBhvr>
                                        <p:cTn id="14" dur="1000" fill="hold"/>
                                        <p:tgtEl>
                                          <p:spTgt spid="45130"/>
                                        </p:tgtEl>
                                        <p:attrNameLst>
                                          <p:attrName>style.rotation</p:attrName>
                                        </p:attrNameLst>
                                      </p:cBhvr>
                                      <p:tavLst>
                                        <p:tav tm="0">
                                          <p:val>
                                            <p:fltVal val="360"/>
                                          </p:val>
                                        </p:tav>
                                        <p:tav tm="100000">
                                          <p:val>
                                            <p:fltVal val="0"/>
                                          </p:val>
                                        </p:tav>
                                      </p:tavLst>
                                    </p:anim>
                                    <p:animEffect transition="in" filter="fade">
                                      <p:cBhvr>
                                        <p:cTn id="15" dur="1000"/>
                                        <p:tgtEl>
                                          <p:spTgt spid="45130"/>
                                        </p:tgtEl>
                                      </p:cBhvr>
                                    </p:animEffect>
                                  </p:childTnLst>
                                </p:cTn>
                              </p:par>
                            </p:childTnLst>
                          </p:cTn>
                        </p:par>
                        <p:par>
                          <p:cTn id="16" fill="hold">
                            <p:stCondLst>
                              <p:cond delay="1500"/>
                            </p:stCondLst>
                            <p:childTnLst>
                              <p:par>
                                <p:cTn id="17" presetID="31" presetClass="entr" presetSubtype="0" fill="hold" grpId="0" nodeType="afterEffect">
                                  <p:stCondLst>
                                    <p:cond delay="0"/>
                                  </p:stCondLst>
                                  <p:iterate type="lt">
                                    <p:tmPct val="5000"/>
                                  </p:iterate>
                                  <p:childTnLst>
                                    <p:set>
                                      <p:cBhvr>
                                        <p:cTn id="18" dur="1" fill="hold">
                                          <p:stCondLst>
                                            <p:cond delay="0"/>
                                          </p:stCondLst>
                                        </p:cTn>
                                        <p:tgtEl>
                                          <p:spTgt spid="45098"/>
                                        </p:tgtEl>
                                        <p:attrNameLst>
                                          <p:attrName>style.visibility</p:attrName>
                                        </p:attrNameLst>
                                      </p:cBhvr>
                                      <p:to>
                                        <p:strVal val="visible"/>
                                      </p:to>
                                    </p:set>
                                    <p:anim calcmode="lin" valueType="num">
                                      <p:cBhvr>
                                        <p:cTn id="19" dur="500" fill="hold"/>
                                        <p:tgtEl>
                                          <p:spTgt spid="45098"/>
                                        </p:tgtEl>
                                        <p:attrNameLst>
                                          <p:attrName>ppt_w</p:attrName>
                                        </p:attrNameLst>
                                      </p:cBhvr>
                                      <p:tavLst>
                                        <p:tav tm="0">
                                          <p:val>
                                            <p:fltVal val="0"/>
                                          </p:val>
                                        </p:tav>
                                        <p:tav tm="100000">
                                          <p:val>
                                            <p:strVal val="#ppt_w"/>
                                          </p:val>
                                        </p:tav>
                                      </p:tavLst>
                                    </p:anim>
                                    <p:anim calcmode="lin" valueType="num">
                                      <p:cBhvr>
                                        <p:cTn id="20" dur="500" fill="hold"/>
                                        <p:tgtEl>
                                          <p:spTgt spid="45098"/>
                                        </p:tgtEl>
                                        <p:attrNameLst>
                                          <p:attrName>ppt_h</p:attrName>
                                        </p:attrNameLst>
                                      </p:cBhvr>
                                      <p:tavLst>
                                        <p:tav tm="0">
                                          <p:val>
                                            <p:fltVal val="0"/>
                                          </p:val>
                                        </p:tav>
                                        <p:tav tm="100000">
                                          <p:val>
                                            <p:strVal val="#ppt_h"/>
                                          </p:val>
                                        </p:tav>
                                      </p:tavLst>
                                    </p:anim>
                                    <p:anim calcmode="lin" valueType="num">
                                      <p:cBhvr>
                                        <p:cTn id="21" dur="500" fill="hold"/>
                                        <p:tgtEl>
                                          <p:spTgt spid="45098"/>
                                        </p:tgtEl>
                                        <p:attrNameLst>
                                          <p:attrName>style.rotation</p:attrName>
                                        </p:attrNameLst>
                                      </p:cBhvr>
                                      <p:tavLst>
                                        <p:tav tm="0">
                                          <p:val>
                                            <p:fltVal val="90"/>
                                          </p:val>
                                        </p:tav>
                                        <p:tav tm="100000">
                                          <p:val>
                                            <p:fltVal val="0"/>
                                          </p:val>
                                        </p:tav>
                                      </p:tavLst>
                                    </p:anim>
                                    <p:animEffect transition="in" filter="fade">
                                      <p:cBhvr>
                                        <p:cTn id="22" dur="500"/>
                                        <p:tgtEl>
                                          <p:spTgt spid="45098"/>
                                        </p:tgtEl>
                                      </p:cBhvr>
                                    </p:animEffect>
                                  </p:childTnLst>
                                </p:cTn>
                              </p:par>
                              <p:par>
                                <p:cTn id="23" presetID="31" presetClass="entr" presetSubtype="0" fill="hold" grpId="0" nodeType="withEffect">
                                  <p:stCondLst>
                                    <p:cond delay="0"/>
                                  </p:stCondLst>
                                  <p:iterate type="lt">
                                    <p:tmPct val="5000"/>
                                  </p:iterate>
                                  <p:childTnLst>
                                    <p:set>
                                      <p:cBhvr>
                                        <p:cTn id="24" dur="1" fill="hold">
                                          <p:stCondLst>
                                            <p:cond delay="0"/>
                                          </p:stCondLst>
                                        </p:cTn>
                                        <p:tgtEl>
                                          <p:spTgt spid="45103"/>
                                        </p:tgtEl>
                                        <p:attrNameLst>
                                          <p:attrName>style.visibility</p:attrName>
                                        </p:attrNameLst>
                                      </p:cBhvr>
                                      <p:to>
                                        <p:strVal val="visible"/>
                                      </p:to>
                                    </p:set>
                                    <p:anim calcmode="lin" valueType="num">
                                      <p:cBhvr>
                                        <p:cTn id="25" dur="500" fill="hold"/>
                                        <p:tgtEl>
                                          <p:spTgt spid="45103"/>
                                        </p:tgtEl>
                                        <p:attrNameLst>
                                          <p:attrName>ppt_w</p:attrName>
                                        </p:attrNameLst>
                                      </p:cBhvr>
                                      <p:tavLst>
                                        <p:tav tm="0">
                                          <p:val>
                                            <p:fltVal val="0"/>
                                          </p:val>
                                        </p:tav>
                                        <p:tav tm="100000">
                                          <p:val>
                                            <p:strVal val="#ppt_w"/>
                                          </p:val>
                                        </p:tav>
                                      </p:tavLst>
                                    </p:anim>
                                    <p:anim calcmode="lin" valueType="num">
                                      <p:cBhvr>
                                        <p:cTn id="26" dur="500" fill="hold"/>
                                        <p:tgtEl>
                                          <p:spTgt spid="45103"/>
                                        </p:tgtEl>
                                        <p:attrNameLst>
                                          <p:attrName>ppt_h</p:attrName>
                                        </p:attrNameLst>
                                      </p:cBhvr>
                                      <p:tavLst>
                                        <p:tav tm="0">
                                          <p:val>
                                            <p:fltVal val="0"/>
                                          </p:val>
                                        </p:tav>
                                        <p:tav tm="100000">
                                          <p:val>
                                            <p:strVal val="#ppt_h"/>
                                          </p:val>
                                        </p:tav>
                                      </p:tavLst>
                                    </p:anim>
                                    <p:anim calcmode="lin" valueType="num">
                                      <p:cBhvr>
                                        <p:cTn id="27" dur="500" fill="hold"/>
                                        <p:tgtEl>
                                          <p:spTgt spid="45103"/>
                                        </p:tgtEl>
                                        <p:attrNameLst>
                                          <p:attrName>style.rotation</p:attrName>
                                        </p:attrNameLst>
                                      </p:cBhvr>
                                      <p:tavLst>
                                        <p:tav tm="0">
                                          <p:val>
                                            <p:fltVal val="90"/>
                                          </p:val>
                                        </p:tav>
                                        <p:tav tm="100000">
                                          <p:val>
                                            <p:fltVal val="0"/>
                                          </p:val>
                                        </p:tav>
                                      </p:tavLst>
                                    </p:anim>
                                    <p:animEffect transition="in" filter="fade">
                                      <p:cBhvr>
                                        <p:cTn id="28" dur="500"/>
                                        <p:tgtEl>
                                          <p:spTgt spid="45103"/>
                                        </p:tgtEl>
                                      </p:cBhvr>
                                    </p:animEffect>
                                  </p:childTnLst>
                                </p:cTn>
                              </p:par>
                              <p:par>
                                <p:cTn id="29" presetID="31" presetClass="entr" presetSubtype="0" fill="hold" grpId="0" nodeType="withEffect">
                                  <p:stCondLst>
                                    <p:cond delay="0"/>
                                  </p:stCondLst>
                                  <p:iterate type="lt">
                                    <p:tmPct val="5000"/>
                                  </p:iterate>
                                  <p:childTnLst>
                                    <p:set>
                                      <p:cBhvr>
                                        <p:cTn id="30" dur="1" fill="hold">
                                          <p:stCondLst>
                                            <p:cond delay="0"/>
                                          </p:stCondLst>
                                        </p:cTn>
                                        <p:tgtEl>
                                          <p:spTgt spid="45102"/>
                                        </p:tgtEl>
                                        <p:attrNameLst>
                                          <p:attrName>style.visibility</p:attrName>
                                        </p:attrNameLst>
                                      </p:cBhvr>
                                      <p:to>
                                        <p:strVal val="visible"/>
                                      </p:to>
                                    </p:set>
                                    <p:anim calcmode="lin" valueType="num">
                                      <p:cBhvr>
                                        <p:cTn id="31" dur="500" fill="hold"/>
                                        <p:tgtEl>
                                          <p:spTgt spid="45102"/>
                                        </p:tgtEl>
                                        <p:attrNameLst>
                                          <p:attrName>ppt_w</p:attrName>
                                        </p:attrNameLst>
                                      </p:cBhvr>
                                      <p:tavLst>
                                        <p:tav tm="0">
                                          <p:val>
                                            <p:fltVal val="0"/>
                                          </p:val>
                                        </p:tav>
                                        <p:tav tm="100000">
                                          <p:val>
                                            <p:strVal val="#ppt_w"/>
                                          </p:val>
                                        </p:tav>
                                      </p:tavLst>
                                    </p:anim>
                                    <p:anim calcmode="lin" valueType="num">
                                      <p:cBhvr>
                                        <p:cTn id="32" dur="500" fill="hold"/>
                                        <p:tgtEl>
                                          <p:spTgt spid="45102"/>
                                        </p:tgtEl>
                                        <p:attrNameLst>
                                          <p:attrName>ppt_h</p:attrName>
                                        </p:attrNameLst>
                                      </p:cBhvr>
                                      <p:tavLst>
                                        <p:tav tm="0">
                                          <p:val>
                                            <p:fltVal val="0"/>
                                          </p:val>
                                        </p:tav>
                                        <p:tav tm="100000">
                                          <p:val>
                                            <p:strVal val="#ppt_h"/>
                                          </p:val>
                                        </p:tav>
                                      </p:tavLst>
                                    </p:anim>
                                    <p:anim calcmode="lin" valueType="num">
                                      <p:cBhvr>
                                        <p:cTn id="33" dur="500" fill="hold"/>
                                        <p:tgtEl>
                                          <p:spTgt spid="45102"/>
                                        </p:tgtEl>
                                        <p:attrNameLst>
                                          <p:attrName>style.rotation</p:attrName>
                                        </p:attrNameLst>
                                      </p:cBhvr>
                                      <p:tavLst>
                                        <p:tav tm="0">
                                          <p:val>
                                            <p:fltVal val="90"/>
                                          </p:val>
                                        </p:tav>
                                        <p:tav tm="100000">
                                          <p:val>
                                            <p:fltVal val="0"/>
                                          </p:val>
                                        </p:tav>
                                      </p:tavLst>
                                    </p:anim>
                                    <p:animEffect transition="in" filter="fade">
                                      <p:cBhvr>
                                        <p:cTn id="34" dur="500"/>
                                        <p:tgtEl>
                                          <p:spTgt spid="45102"/>
                                        </p:tgtEl>
                                      </p:cBhvr>
                                    </p:animEffect>
                                  </p:childTnLst>
                                </p:cTn>
                              </p:par>
                              <p:par>
                                <p:cTn id="35" presetID="31" presetClass="entr" presetSubtype="0" fill="hold" grpId="0" nodeType="withEffect">
                                  <p:stCondLst>
                                    <p:cond delay="0"/>
                                  </p:stCondLst>
                                  <p:iterate type="lt">
                                    <p:tmPct val="5000"/>
                                  </p:iterate>
                                  <p:childTnLst>
                                    <p:set>
                                      <p:cBhvr>
                                        <p:cTn id="36" dur="1" fill="hold">
                                          <p:stCondLst>
                                            <p:cond delay="0"/>
                                          </p:stCondLst>
                                        </p:cTn>
                                        <p:tgtEl>
                                          <p:spTgt spid="45101"/>
                                        </p:tgtEl>
                                        <p:attrNameLst>
                                          <p:attrName>style.visibility</p:attrName>
                                        </p:attrNameLst>
                                      </p:cBhvr>
                                      <p:to>
                                        <p:strVal val="visible"/>
                                      </p:to>
                                    </p:set>
                                    <p:anim calcmode="lin" valueType="num">
                                      <p:cBhvr>
                                        <p:cTn id="37" dur="500" fill="hold"/>
                                        <p:tgtEl>
                                          <p:spTgt spid="45101"/>
                                        </p:tgtEl>
                                        <p:attrNameLst>
                                          <p:attrName>ppt_w</p:attrName>
                                        </p:attrNameLst>
                                      </p:cBhvr>
                                      <p:tavLst>
                                        <p:tav tm="0">
                                          <p:val>
                                            <p:fltVal val="0"/>
                                          </p:val>
                                        </p:tav>
                                        <p:tav tm="100000">
                                          <p:val>
                                            <p:strVal val="#ppt_w"/>
                                          </p:val>
                                        </p:tav>
                                      </p:tavLst>
                                    </p:anim>
                                    <p:anim calcmode="lin" valueType="num">
                                      <p:cBhvr>
                                        <p:cTn id="38" dur="500" fill="hold"/>
                                        <p:tgtEl>
                                          <p:spTgt spid="45101"/>
                                        </p:tgtEl>
                                        <p:attrNameLst>
                                          <p:attrName>ppt_h</p:attrName>
                                        </p:attrNameLst>
                                      </p:cBhvr>
                                      <p:tavLst>
                                        <p:tav tm="0">
                                          <p:val>
                                            <p:fltVal val="0"/>
                                          </p:val>
                                        </p:tav>
                                        <p:tav tm="100000">
                                          <p:val>
                                            <p:strVal val="#ppt_h"/>
                                          </p:val>
                                        </p:tav>
                                      </p:tavLst>
                                    </p:anim>
                                    <p:anim calcmode="lin" valueType="num">
                                      <p:cBhvr>
                                        <p:cTn id="39" dur="500" fill="hold"/>
                                        <p:tgtEl>
                                          <p:spTgt spid="45101"/>
                                        </p:tgtEl>
                                        <p:attrNameLst>
                                          <p:attrName>style.rotation</p:attrName>
                                        </p:attrNameLst>
                                      </p:cBhvr>
                                      <p:tavLst>
                                        <p:tav tm="0">
                                          <p:val>
                                            <p:fltVal val="90"/>
                                          </p:val>
                                        </p:tav>
                                        <p:tav tm="100000">
                                          <p:val>
                                            <p:fltVal val="0"/>
                                          </p:val>
                                        </p:tav>
                                      </p:tavLst>
                                    </p:anim>
                                    <p:animEffect transition="in" filter="fade">
                                      <p:cBhvr>
                                        <p:cTn id="40" dur="500"/>
                                        <p:tgtEl>
                                          <p:spTgt spid="45101"/>
                                        </p:tgtEl>
                                      </p:cBhvr>
                                    </p:animEffect>
                                  </p:childTnLst>
                                </p:cTn>
                              </p:par>
                              <p:par>
                                <p:cTn id="41" presetID="31" presetClass="entr" presetSubtype="0" fill="hold" grpId="0" nodeType="withEffect">
                                  <p:stCondLst>
                                    <p:cond delay="0"/>
                                  </p:stCondLst>
                                  <p:iterate type="lt">
                                    <p:tmPct val="5000"/>
                                  </p:iterate>
                                  <p:childTnLst>
                                    <p:set>
                                      <p:cBhvr>
                                        <p:cTn id="42" dur="1" fill="hold">
                                          <p:stCondLst>
                                            <p:cond delay="0"/>
                                          </p:stCondLst>
                                        </p:cTn>
                                        <p:tgtEl>
                                          <p:spTgt spid="45100"/>
                                        </p:tgtEl>
                                        <p:attrNameLst>
                                          <p:attrName>style.visibility</p:attrName>
                                        </p:attrNameLst>
                                      </p:cBhvr>
                                      <p:to>
                                        <p:strVal val="visible"/>
                                      </p:to>
                                    </p:set>
                                    <p:anim calcmode="lin" valueType="num">
                                      <p:cBhvr>
                                        <p:cTn id="43" dur="500" fill="hold"/>
                                        <p:tgtEl>
                                          <p:spTgt spid="45100"/>
                                        </p:tgtEl>
                                        <p:attrNameLst>
                                          <p:attrName>ppt_w</p:attrName>
                                        </p:attrNameLst>
                                      </p:cBhvr>
                                      <p:tavLst>
                                        <p:tav tm="0">
                                          <p:val>
                                            <p:fltVal val="0"/>
                                          </p:val>
                                        </p:tav>
                                        <p:tav tm="100000">
                                          <p:val>
                                            <p:strVal val="#ppt_w"/>
                                          </p:val>
                                        </p:tav>
                                      </p:tavLst>
                                    </p:anim>
                                    <p:anim calcmode="lin" valueType="num">
                                      <p:cBhvr>
                                        <p:cTn id="44" dur="500" fill="hold"/>
                                        <p:tgtEl>
                                          <p:spTgt spid="45100"/>
                                        </p:tgtEl>
                                        <p:attrNameLst>
                                          <p:attrName>ppt_h</p:attrName>
                                        </p:attrNameLst>
                                      </p:cBhvr>
                                      <p:tavLst>
                                        <p:tav tm="0">
                                          <p:val>
                                            <p:fltVal val="0"/>
                                          </p:val>
                                        </p:tav>
                                        <p:tav tm="100000">
                                          <p:val>
                                            <p:strVal val="#ppt_h"/>
                                          </p:val>
                                        </p:tav>
                                      </p:tavLst>
                                    </p:anim>
                                    <p:anim calcmode="lin" valueType="num">
                                      <p:cBhvr>
                                        <p:cTn id="45" dur="500" fill="hold"/>
                                        <p:tgtEl>
                                          <p:spTgt spid="45100"/>
                                        </p:tgtEl>
                                        <p:attrNameLst>
                                          <p:attrName>style.rotation</p:attrName>
                                        </p:attrNameLst>
                                      </p:cBhvr>
                                      <p:tavLst>
                                        <p:tav tm="0">
                                          <p:val>
                                            <p:fltVal val="90"/>
                                          </p:val>
                                        </p:tav>
                                        <p:tav tm="100000">
                                          <p:val>
                                            <p:fltVal val="0"/>
                                          </p:val>
                                        </p:tav>
                                      </p:tavLst>
                                    </p:anim>
                                    <p:animEffect transition="in" filter="fade">
                                      <p:cBhvr>
                                        <p:cTn id="46" dur="500"/>
                                        <p:tgtEl>
                                          <p:spTgt spid="45100"/>
                                        </p:tgtEl>
                                      </p:cBhvr>
                                    </p:animEffect>
                                  </p:childTnLst>
                                </p:cTn>
                              </p:par>
                              <p:par>
                                <p:cTn id="47" presetID="31" presetClass="entr" presetSubtype="0" fill="hold" grpId="0" nodeType="withEffect">
                                  <p:stCondLst>
                                    <p:cond delay="0"/>
                                  </p:stCondLst>
                                  <p:iterate type="lt">
                                    <p:tmPct val="5000"/>
                                  </p:iterate>
                                  <p:childTnLst>
                                    <p:set>
                                      <p:cBhvr>
                                        <p:cTn id="48" dur="1" fill="hold">
                                          <p:stCondLst>
                                            <p:cond delay="0"/>
                                          </p:stCondLst>
                                        </p:cTn>
                                        <p:tgtEl>
                                          <p:spTgt spid="45099"/>
                                        </p:tgtEl>
                                        <p:attrNameLst>
                                          <p:attrName>style.visibility</p:attrName>
                                        </p:attrNameLst>
                                      </p:cBhvr>
                                      <p:to>
                                        <p:strVal val="visible"/>
                                      </p:to>
                                    </p:set>
                                    <p:anim calcmode="lin" valueType="num">
                                      <p:cBhvr>
                                        <p:cTn id="49" dur="500" fill="hold"/>
                                        <p:tgtEl>
                                          <p:spTgt spid="45099"/>
                                        </p:tgtEl>
                                        <p:attrNameLst>
                                          <p:attrName>ppt_w</p:attrName>
                                        </p:attrNameLst>
                                      </p:cBhvr>
                                      <p:tavLst>
                                        <p:tav tm="0">
                                          <p:val>
                                            <p:fltVal val="0"/>
                                          </p:val>
                                        </p:tav>
                                        <p:tav tm="100000">
                                          <p:val>
                                            <p:strVal val="#ppt_w"/>
                                          </p:val>
                                        </p:tav>
                                      </p:tavLst>
                                    </p:anim>
                                    <p:anim calcmode="lin" valueType="num">
                                      <p:cBhvr>
                                        <p:cTn id="50" dur="500" fill="hold"/>
                                        <p:tgtEl>
                                          <p:spTgt spid="45099"/>
                                        </p:tgtEl>
                                        <p:attrNameLst>
                                          <p:attrName>ppt_h</p:attrName>
                                        </p:attrNameLst>
                                      </p:cBhvr>
                                      <p:tavLst>
                                        <p:tav tm="0">
                                          <p:val>
                                            <p:fltVal val="0"/>
                                          </p:val>
                                        </p:tav>
                                        <p:tav tm="100000">
                                          <p:val>
                                            <p:strVal val="#ppt_h"/>
                                          </p:val>
                                        </p:tav>
                                      </p:tavLst>
                                    </p:anim>
                                    <p:anim calcmode="lin" valueType="num">
                                      <p:cBhvr>
                                        <p:cTn id="51" dur="500" fill="hold"/>
                                        <p:tgtEl>
                                          <p:spTgt spid="45099"/>
                                        </p:tgtEl>
                                        <p:attrNameLst>
                                          <p:attrName>style.rotation</p:attrName>
                                        </p:attrNameLst>
                                      </p:cBhvr>
                                      <p:tavLst>
                                        <p:tav tm="0">
                                          <p:val>
                                            <p:fltVal val="90"/>
                                          </p:val>
                                        </p:tav>
                                        <p:tav tm="100000">
                                          <p:val>
                                            <p:fltVal val="0"/>
                                          </p:val>
                                        </p:tav>
                                      </p:tavLst>
                                    </p:anim>
                                    <p:animEffect transition="in" filter="fade">
                                      <p:cBhvr>
                                        <p:cTn id="52" dur="500"/>
                                        <p:tgtEl>
                                          <p:spTgt spid="45099"/>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2" fill="hold"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wipe(right)">
                                      <p:cBhvr>
                                        <p:cTn id="62" dur="500"/>
                                        <p:tgtEl>
                                          <p:spTgt spid="96"/>
                                        </p:tgtEl>
                                      </p:cBhvr>
                                    </p:animEffect>
                                  </p:childTnLst>
                                </p:cTn>
                              </p:par>
                              <p:par>
                                <p:cTn id="63" presetID="22" presetClass="entr" presetSubtype="2" fill="hold"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wipe(right)">
                                      <p:cBhvr>
                                        <p:cTn id="65" dur="500"/>
                                        <p:tgtEl>
                                          <p:spTgt spid="102"/>
                                        </p:tgtEl>
                                      </p:cBhvr>
                                    </p:animEffect>
                                  </p:childTnLst>
                                </p:cTn>
                              </p:par>
                              <p:par>
                                <p:cTn id="66" presetID="22" presetClass="entr" presetSubtype="2" fill="hold" nodeType="withEffect">
                                  <p:stCondLst>
                                    <p:cond delay="0"/>
                                  </p:stCondLst>
                                  <p:childTnLst>
                                    <p:set>
                                      <p:cBhvr>
                                        <p:cTn id="67" dur="1" fill="hold">
                                          <p:stCondLst>
                                            <p:cond delay="0"/>
                                          </p:stCondLst>
                                        </p:cTn>
                                        <p:tgtEl>
                                          <p:spTgt spid="103"/>
                                        </p:tgtEl>
                                        <p:attrNameLst>
                                          <p:attrName>style.visibility</p:attrName>
                                        </p:attrNameLst>
                                      </p:cBhvr>
                                      <p:to>
                                        <p:strVal val="visible"/>
                                      </p:to>
                                    </p:set>
                                    <p:animEffect transition="in" filter="wipe(right)">
                                      <p:cBhvr>
                                        <p:cTn id="68" dur="500"/>
                                        <p:tgtEl>
                                          <p:spTgt spid="103"/>
                                        </p:tgtEl>
                                      </p:cBhvr>
                                    </p:animEffect>
                                  </p:childTnLst>
                                </p:cTn>
                              </p:par>
                              <p:par>
                                <p:cTn id="69" presetID="22" presetClass="entr" presetSubtype="8" fill="hold" nodeType="withEffect">
                                  <p:stCondLst>
                                    <p:cond delay="0"/>
                                  </p:stCondLst>
                                  <p:childTnLst>
                                    <p:set>
                                      <p:cBhvr>
                                        <p:cTn id="70" dur="1" fill="hold">
                                          <p:stCondLst>
                                            <p:cond delay="0"/>
                                          </p:stCondLst>
                                        </p:cTn>
                                        <p:tgtEl>
                                          <p:spTgt spid="104"/>
                                        </p:tgtEl>
                                        <p:attrNameLst>
                                          <p:attrName>style.visibility</p:attrName>
                                        </p:attrNameLst>
                                      </p:cBhvr>
                                      <p:to>
                                        <p:strVal val="visible"/>
                                      </p:to>
                                    </p:set>
                                    <p:animEffect transition="in" filter="wipe(left)">
                                      <p:cBhvr>
                                        <p:cTn id="71" dur="500"/>
                                        <p:tgtEl>
                                          <p:spTgt spid="104"/>
                                        </p:tgtEl>
                                      </p:cBhvr>
                                    </p:animEffect>
                                  </p:childTnLst>
                                </p:cTn>
                              </p:par>
                              <p:par>
                                <p:cTn id="72" presetID="22" presetClass="entr" presetSubtype="8" fill="hold" nodeType="with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wipe(left)">
                                      <p:cBhvr>
                                        <p:cTn id="74" dur="500"/>
                                        <p:tgtEl>
                                          <p:spTgt spid="109"/>
                                        </p:tgtEl>
                                      </p:cBhvr>
                                    </p:animEffect>
                                  </p:childTnLst>
                                </p:cTn>
                              </p:par>
                              <p:par>
                                <p:cTn id="75" presetID="22" presetClass="entr" presetSubtype="8" fill="hold" nodeType="with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wipe(left)">
                                      <p:cBhvr>
                                        <p:cTn id="77" dur="500"/>
                                        <p:tgtEl>
                                          <p:spTgt spid="111"/>
                                        </p:tgtEl>
                                      </p:cBhvr>
                                    </p:animEffect>
                                  </p:childTnLst>
                                </p:cTn>
                              </p:par>
                            </p:childTnLst>
                          </p:cTn>
                        </p:par>
                        <p:par>
                          <p:cTn id="78" fill="hold">
                            <p:stCondLst>
                              <p:cond delay="3000"/>
                            </p:stCondLst>
                            <p:childTnLst>
                              <p:par>
                                <p:cTn id="79" presetID="22" presetClass="entr" presetSubtype="8"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500"/>
                                        <p:tgtEl>
                                          <p:spTgt spid="23"/>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par>
                                <p:cTn id="85" presetID="2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wipe(left)">
                                      <p:cBhvr>
                                        <p:cTn id="90" dur="500"/>
                                        <p:tgtEl>
                                          <p:spTgt spid="26"/>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left)">
                                      <p:cBhvr>
                                        <p:cTn id="93" dur="500"/>
                                        <p:tgtEl>
                                          <p:spTgt spid="3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wipe(left)">
                                      <p:cBhvr>
                                        <p:cTn id="96" dur="500"/>
                                        <p:tgtEl>
                                          <p:spTgt spid="38"/>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wipe(right)">
                                      <p:cBhvr>
                                        <p:cTn id="99" dur="500"/>
                                        <p:tgtEl>
                                          <p:spTgt spid="39"/>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wipe(right)">
                                      <p:cBhvr>
                                        <p:cTn id="102" dur="500"/>
                                        <p:tgtEl>
                                          <p:spTgt spid="40"/>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wipe(right)">
                                      <p:cBhvr>
                                        <p:cTn id="105" dur="500"/>
                                        <p:tgtEl>
                                          <p:spTgt spid="41"/>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wipe(right)">
                                      <p:cBhvr>
                                        <p:cTn id="108" dur="500"/>
                                        <p:tgtEl>
                                          <p:spTgt spid="42"/>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right)">
                                      <p:cBhvr>
                                        <p:cTn id="111" dur="500"/>
                                        <p:tgtEl>
                                          <p:spTgt spid="43"/>
                                        </p:tgtEl>
                                      </p:cBhvr>
                                    </p:animEffect>
                                  </p:childTnLst>
                                </p:cTn>
                              </p:par>
                              <p:par>
                                <p:cTn id="112" presetID="22" presetClass="entr" presetSubtype="2"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wipe(right)">
                                      <p:cBhvr>
                                        <p:cTn id="114"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8" grpId="0"/>
      <p:bldP spid="45099" grpId="0"/>
      <p:bldP spid="45100" grpId="0"/>
      <p:bldP spid="45101" grpId="0"/>
      <p:bldP spid="45102" grpId="0"/>
      <p:bldP spid="45103" grpId="0"/>
      <p:bldP spid="23" grpId="0"/>
      <p:bldP spid="24" grpId="0"/>
      <p:bldP spid="25" grpId="0"/>
      <p:bldP spid="26" grpId="0"/>
      <p:bldP spid="37" grpId="0"/>
      <p:bldP spid="38" grpId="0"/>
      <p:bldP spid="39" grpId="0"/>
      <p:bldP spid="40" grpId="0"/>
      <p:bldP spid="41" grpId="0"/>
      <p:bldP spid="42" grpId="0"/>
      <p:bldP spid="43" grpId="0"/>
      <p:bldP spid="44" grpId="0"/>
      <p:bldP spid="45132"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6671358" y="2256698"/>
            <a:ext cx="1718607" cy="1447832"/>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rPr>
              <a:t>请输入您想要的文字内容请输入您想要的文字内容请输入您想要的文字内容请输入您想要的文字</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rPr>
              <a:t>内容请请输入您想要的文字</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rPr>
              <a:t>输入您想要的文字内容请输入您想要的文字请输入您想要的文字请输入您想要的文字</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p:txBody>
      </p:sp>
      <p:sp>
        <p:nvSpPr>
          <p:cNvPr id="17" name="TextBox 16"/>
          <p:cNvSpPr txBox="1">
            <a:spLocks noChangeArrowheads="1"/>
          </p:cNvSpPr>
          <p:nvPr/>
        </p:nvSpPr>
        <p:spPr bwMode="auto">
          <a:xfrm>
            <a:off x="6671357" y="1952097"/>
            <a:ext cx="1642456" cy="20268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A800"/>
                </a:solidFill>
                <a:effectLst/>
                <a:uLnTx/>
                <a:uFillTx/>
                <a:latin typeface="Arial" panose="020B0604020202020204"/>
                <a:ea typeface="微软雅黑" panose="020B0503020204020204" charset="-122"/>
                <a:cs typeface="+mn-cs"/>
              </a:rPr>
              <a:t>请输入标题内容</a:t>
            </a:r>
          </a:p>
        </p:txBody>
      </p:sp>
      <p:sp>
        <p:nvSpPr>
          <p:cNvPr id="18" name="TextBox 17"/>
          <p:cNvSpPr txBox="1">
            <a:spLocks noChangeArrowheads="1"/>
          </p:cNvSpPr>
          <p:nvPr/>
        </p:nvSpPr>
        <p:spPr bwMode="auto">
          <a:xfrm>
            <a:off x="901858" y="2256698"/>
            <a:ext cx="1718607" cy="1447832"/>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rPr>
              <a:t>请输入您想要的文字内容请输入您想要的文字内容请输入您想要的文字内容请输入您想要的文字</a:t>
            </a: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rPr>
              <a:t>内容请请输入您想要的文字</a:t>
            </a: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rPr>
              <a:t>输入您想要的文字内容请输入您想要的文字请输入您想要的文字请输入您想要的文字</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sym typeface="造字工房悦黑体验版常规体" pitchFamily="50" charset="-122"/>
            </a:endParaRPr>
          </a:p>
        </p:txBody>
      </p:sp>
      <p:sp>
        <p:nvSpPr>
          <p:cNvPr id="19" name="TextBox 18"/>
          <p:cNvSpPr txBox="1">
            <a:spLocks noChangeArrowheads="1"/>
          </p:cNvSpPr>
          <p:nvPr/>
        </p:nvSpPr>
        <p:spPr bwMode="auto">
          <a:xfrm>
            <a:off x="901858" y="1952097"/>
            <a:ext cx="1642456" cy="20268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请输入标题内容</a:t>
            </a:r>
          </a:p>
        </p:txBody>
      </p:sp>
      <p:sp>
        <p:nvSpPr>
          <p:cNvPr id="10" name="TextBox 9"/>
          <p:cNvSpPr txBox="1">
            <a:spLocks noChangeArrowheads="1"/>
          </p:cNvSpPr>
          <p:nvPr/>
        </p:nvSpPr>
        <p:spPr bwMode="auto">
          <a:xfrm>
            <a:off x="3826923" y="2504560"/>
            <a:ext cx="1626031" cy="926407"/>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内容</a:t>
            </a:r>
          </a:p>
        </p:txBody>
      </p:sp>
      <p:sp>
        <p:nvSpPr>
          <p:cNvPr id="62487" name="AutoShape 23"/>
          <p:cNvSpPr>
            <a:spLocks noChangeArrowheads="1"/>
          </p:cNvSpPr>
          <p:nvPr/>
        </p:nvSpPr>
        <p:spPr bwMode="auto">
          <a:xfrm>
            <a:off x="3353597" y="1659441"/>
            <a:ext cx="2574176" cy="2402466"/>
          </a:xfrm>
          <a:prstGeom prst="diamond">
            <a:avLst/>
          </a:prstGeom>
          <a:noFill/>
          <a:ln w="190500" cmpd="thickThin">
            <a:solidFill>
              <a:schemeClr val="tx2"/>
            </a:solid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2490" name="AutoShape 26"/>
          <p:cNvSpPr>
            <a:spLocks noChangeArrowheads="1"/>
          </p:cNvSpPr>
          <p:nvPr/>
        </p:nvSpPr>
        <p:spPr bwMode="auto">
          <a:xfrm>
            <a:off x="2878777" y="2435875"/>
            <a:ext cx="1015336" cy="946652"/>
          </a:xfrm>
          <a:prstGeom prst="diamond">
            <a:avLst/>
          </a:prstGeom>
          <a:noFill/>
          <a:ln w="190500" cmpd="thickThin">
            <a:solidFill>
              <a:schemeClr val="tx2"/>
            </a:solid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2491" name="AutoShape 27"/>
          <p:cNvSpPr>
            <a:spLocks noChangeArrowheads="1"/>
          </p:cNvSpPr>
          <p:nvPr/>
        </p:nvSpPr>
        <p:spPr bwMode="auto">
          <a:xfrm>
            <a:off x="5384269" y="2435875"/>
            <a:ext cx="1015336" cy="946652"/>
          </a:xfrm>
          <a:prstGeom prst="diamond">
            <a:avLst/>
          </a:prstGeom>
          <a:noFill/>
          <a:ln w="190500" cmpd="thickThin">
            <a:solidFill>
              <a:schemeClr val="tx2"/>
            </a:solid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62487"/>
                                        </p:tgtEl>
                                        <p:attrNameLst>
                                          <p:attrName>style.visibility</p:attrName>
                                        </p:attrNameLst>
                                      </p:cBhvr>
                                      <p:to>
                                        <p:strVal val="visible"/>
                                      </p:to>
                                    </p:set>
                                    <p:anim calcmode="lin" valueType="num">
                                      <p:cBhvr>
                                        <p:cTn id="7" dur="500" fill="hold"/>
                                        <p:tgtEl>
                                          <p:spTgt spid="62487"/>
                                        </p:tgtEl>
                                        <p:attrNameLst>
                                          <p:attrName>ppt_w</p:attrName>
                                        </p:attrNameLst>
                                      </p:cBhvr>
                                      <p:tavLst>
                                        <p:tav tm="0">
                                          <p:val>
                                            <p:fltVal val="0"/>
                                          </p:val>
                                        </p:tav>
                                        <p:tav tm="100000">
                                          <p:val>
                                            <p:strVal val="#ppt_w"/>
                                          </p:val>
                                        </p:tav>
                                      </p:tavLst>
                                    </p:anim>
                                    <p:anim calcmode="lin" valueType="num">
                                      <p:cBhvr>
                                        <p:cTn id="8" dur="500" fill="hold"/>
                                        <p:tgtEl>
                                          <p:spTgt spid="62487"/>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2490"/>
                                        </p:tgtEl>
                                        <p:attrNameLst>
                                          <p:attrName>style.visibility</p:attrName>
                                        </p:attrNameLst>
                                      </p:cBhvr>
                                      <p:to>
                                        <p:strVal val="visible"/>
                                      </p:to>
                                    </p:set>
                                    <p:anim calcmode="lin" valueType="num">
                                      <p:cBhvr additive="base">
                                        <p:cTn id="12" dur="500" fill="hold"/>
                                        <p:tgtEl>
                                          <p:spTgt spid="62490"/>
                                        </p:tgtEl>
                                        <p:attrNameLst>
                                          <p:attrName>ppt_x</p:attrName>
                                        </p:attrNameLst>
                                      </p:cBhvr>
                                      <p:tavLst>
                                        <p:tav tm="0">
                                          <p:val>
                                            <p:strVal val="0-#ppt_w/2"/>
                                          </p:val>
                                        </p:tav>
                                        <p:tav tm="100000">
                                          <p:val>
                                            <p:strVal val="#ppt_x"/>
                                          </p:val>
                                        </p:tav>
                                      </p:tavLst>
                                    </p:anim>
                                    <p:anim calcmode="lin" valueType="num">
                                      <p:cBhvr additive="base">
                                        <p:cTn id="13" dur="500" fill="hold"/>
                                        <p:tgtEl>
                                          <p:spTgt spid="62490"/>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62491"/>
                                        </p:tgtEl>
                                        <p:attrNameLst>
                                          <p:attrName>style.visibility</p:attrName>
                                        </p:attrNameLst>
                                      </p:cBhvr>
                                      <p:to>
                                        <p:strVal val="visible"/>
                                      </p:to>
                                    </p:set>
                                    <p:anim calcmode="lin" valueType="num">
                                      <p:cBhvr additive="base">
                                        <p:cTn id="16" dur="500" fill="hold"/>
                                        <p:tgtEl>
                                          <p:spTgt spid="62491"/>
                                        </p:tgtEl>
                                        <p:attrNameLst>
                                          <p:attrName>ppt_x</p:attrName>
                                        </p:attrNameLst>
                                      </p:cBhvr>
                                      <p:tavLst>
                                        <p:tav tm="0">
                                          <p:val>
                                            <p:strVal val="1+#ppt_w/2"/>
                                          </p:val>
                                        </p:tav>
                                        <p:tav tm="100000">
                                          <p:val>
                                            <p:strVal val="#ppt_x"/>
                                          </p:val>
                                        </p:tav>
                                      </p:tavLst>
                                    </p:anim>
                                    <p:anim calcmode="lin" valueType="num">
                                      <p:cBhvr additive="base">
                                        <p:cTn id="17" dur="500" fill="hold"/>
                                        <p:tgtEl>
                                          <p:spTgt spid="62491"/>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par>
                                <p:cTn id="28" presetID="22" presetClass="entr" presetSubtype="8"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par>
                                <p:cTn id="31" presetID="22" presetClass="entr" presetSubtype="2"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par>
                                <p:cTn id="34" presetID="22" presetClass="entr" presetSubtype="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62487" grpId="0" animBg="1"/>
      <p:bldP spid="62490" grpId="0" animBg="1"/>
      <p:bldP spid="624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a:spLocks noChangeArrowheads="1"/>
          </p:cNvSpPr>
          <p:nvPr/>
        </p:nvSpPr>
        <p:spPr bwMode="auto">
          <a:xfrm>
            <a:off x="482285" y="1460853"/>
            <a:ext cx="1342334" cy="1325910"/>
          </a:xfrm>
          <a:prstGeom prst="ellipse">
            <a:avLst/>
          </a:prstGeom>
          <a:solidFill>
            <a:schemeClr val="tx2"/>
          </a:solidFill>
          <a:ln w="9525" algn="ctr">
            <a:noFill/>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01</a:t>
            </a:r>
          </a:p>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endParaRPr>
          </a:p>
        </p:txBody>
      </p:sp>
      <p:sp>
        <p:nvSpPr>
          <p:cNvPr id="13" name="AutoShape 50"/>
          <p:cNvSpPr>
            <a:spLocks noChangeArrowheads="1"/>
          </p:cNvSpPr>
          <p:nvPr/>
        </p:nvSpPr>
        <p:spPr bwMode="gray">
          <a:xfrm>
            <a:off x="4439111" y="1926714"/>
            <a:ext cx="347902" cy="394189"/>
          </a:xfrm>
          <a:prstGeom prst="chevron">
            <a:avLst>
              <a:gd name="adj" fmla="val 52514"/>
            </a:avLst>
          </a:prstGeom>
          <a:solidFill>
            <a:schemeClr val="bg2"/>
          </a:solidFill>
          <a:ln w="9525">
            <a:noFill/>
            <a:miter lim="800000"/>
          </a:ln>
        </p:spPr>
        <p:txBody>
          <a:bodyPr wrap="none" lIns="68271" tIns="34136" rIns="68271" bIns="34136" anchor="ctr"/>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4" name="AutoShape 51"/>
          <p:cNvSpPr>
            <a:spLocks noChangeArrowheads="1"/>
          </p:cNvSpPr>
          <p:nvPr/>
        </p:nvSpPr>
        <p:spPr bwMode="gray">
          <a:xfrm>
            <a:off x="2132207" y="1926714"/>
            <a:ext cx="349395" cy="394189"/>
          </a:xfrm>
          <a:prstGeom prst="chevron">
            <a:avLst>
              <a:gd name="adj" fmla="val 52514"/>
            </a:avLst>
          </a:prstGeom>
          <a:solidFill>
            <a:schemeClr val="bg2"/>
          </a:solidFill>
          <a:ln w="9525">
            <a:noFill/>
            <a:miter lim="800000"/>
          </a:ln>
        </p:spPr>
        <p:txBody>
          <a:bodyPr wrap="none" lIns="68271" tIns="34136" rIns="68271" bIns="34136" anchor="ctr"/>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18" name="椭圆 17"/>
          <p:cNvSpPr>
            <a:spLocks noChangeArrowheads="1"/>
          </p:cNvSpPr>
          <p:nvPr/>
        </p:nvSpPr>
        <p:spPr bwMode="auto">
          <a:xfrm>
            <a:off x="2789189" y="1460853"/>
            <a:ext cx="1340841" cy="1325910"/>
          </a:xfrm>
          <a:prstGeom prst="ellipse">
            <a:avLst/>
          </a:prstGeom>
          <a:solidFill>
            <a:schemeClr val="bg2"/>
          </a:solidFill>
          <a:ln w="9525" algn="ctr">
            <a:noFill/>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02</a:t>
            </a:r>
          </a:p>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endParaRPr>
          </a:p>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zh-CN" sz="94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1" name="椭圆 20"/>
          <p:cNvSpPr>
            <a:spLocks noChangeArrowheads="1"/>
          </p:cNvSpPr>
          <p:nvPr/>
        </p:nvSpPr>
        <p:spPr bwMode="auto">
          <a:xfrm>
            <a:off x="5094599" y="1460853"/>
            <a:ext cx="1343828" cy="1325910"/>
          </a:xfrm>
          <a:prstGeom prst="ellipse">
            <a:avLst/>
          </a:prstGeom>
          <a:solidFill>
            <a:schemeClr val="tx2"/>
          </a:solidFill>
          <a:ln w="9525" algn="ctr">
            <a:noFill/>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03</a:t>
            </a:r>
          </a:p>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endParaRPr>
          </a:p>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zh-CN" sz="94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endParaRPr>
          </a:p>
        </p:txBody>
      </p:sp>
      <p:sp>
        <p:nvSpPr>
          <p:cNvPr id="23" name="AutoShape 50"/>
          <p:cNvSpPr>
            <a:spLocks noChangeArrowheads="1"/>
          </p:cNvSpPr>
          <p:nvPr/>
        </p:nvSpPr>
        <p:spPr bwMode="gray">
          <a:xfrm>
            <a:off x="6744522" y="1926714"/>
            <a:ext cx="349395" cy="394189"/>
          </a:xfrm>
          <a:prstGeom prst="chevron">
            <a:avLst>
              <a:gd name="adj" fmla="val 52514"/>
            </a:avLst>
          </a:prstGeom>
          <a:solidFill>
            <a:schemeClr val="bg2"/>
          </a:solidFill>
          <a:ln w="9525">
            <a:noFill/>
            <a:miter lim="800000"/>
          </a:ln>
        </p:spPr>
        <p:txBody>
          <a:bodyPr wrap="none" lIns="68271" tIns="34136" rIns="68271" bIns="34136" anchor="ctr"/>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25" name="椭圆 24"/>
          <p:cNvSpPr>
            <a:spLocks noChangeArrowheads="1"/>
          </p:cNvSpPr>
          <p:nvPr/>
        </p:nvSpPr>
        <p:spPr bwMode="auto">
          <a:xfrm>
            <a:off x="7401504" y="1460853"/>
            <a:ext cx="1342334" cy="1325910"/>
          </a:xfrm>
          <a:prstGeom prst="ellipse">
            <a:avLst/>
          </a:prstGeom>
          <a:solidFill>
            <a:schemeClr val="bg2"/>
          </a:solidFill>
          <a:ln w="9525" algn="ctr">
            <a:noFill/>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30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04</a:t>
            </a:r>
          </a:p>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请输入您想要的文字内容</a:t>
            </a:r>
            <a:endParaRPr kumimoji="0" lang="zh-CN" altLang="zh-CN"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endParaRPr>
          </a:p>
        </p:txBody>
      </p:sp>
      <p:sp>
        <p:nvSpPr>
          <p:cNvPr id="4" name="TextBox 3"/>
          <p:cNvSpPr txBox="1">
            <a:spLocks noChangeArrowheads="1"/>
          </p:cNvSpPr>
          <p:nvPr/>
        </p:nvSpPr>
        <p:spPr bwMode="auto">
          <a:xfrm>
            <a:off x="294149" y="3767757"/>
            <a:ext cx="1772359" cy="1303049"/>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cxnSp>
        <p:nvCxnSpPr>
          <p:cNvPr id="6" name="直接连接符 5"/>
          <p:cNvCxnSpPr/>
          <p:nvPr/>
        </p:nvCxnSpPr>
        <p:spPr>
          <a:xfrm>
            <a:off x="294149" y="3572156"/>
            <a:ext cx="17723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p:nvSpPr>
        <p:spPr bwMode="auto">
          <a:xfrm>
            <a:off x="255328" y="3095844"/>
            <a:ext cx="1811180"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标题内容</a:t>
            </a:r>
          </a:p>
        </p:txBody>
      </p:sp>
      <p:sp>
        <p:nvSpPr>
          <p:cNvPr id="10" name="TextBox 9"/>
          <p:cNvSpPr txBox="1">
            <a:spLocks noChangeArrowheads="1"/>
          </p:cNvSpPr>
          <p:nvPr/>
        </p:nvSpPr>
        <p:spPr bwMode="auto">
          <a:xfrm>
            <a:off x="2595081" y="3767758"/>
            <a:ext cx="1773852" cy="1013483"/>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cxnSp>
        <p:nvCxnSpPr>
          <p:cNvPr id="2" name="直接连接符 11"/>
          <p:cNvCxnSpPr/>
          <p:nvPr/>
        </p:nvCxnSpPr>
        <p:spPr>
          <a:xfrm>
            <a:off x="2595081" y="3572156"/>
            <a:ext cx="1773852"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Box 12"/>
          <p:cNvSpPr txBox="1">
            <a:spLocks noChangeArrowheads="1"/>
          </p:cNvSpPr>
          <p:nvPr/>
        </p:nvSpPr>
        <p:spPr bwMode="auto">
          <a:xfrm>
            <a:off x="2556259" y="3095844"/>
            <a:ext cx="1812674"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标题内容</a:t>
            </a:r>
          </a:p>
        </p:txBody>
      </p:sp>
      <p:sp>
        <p:nvSpPr>
          <p:cNvPr id="16" name="TextBox 15"/>
          <p:cNvSpPr txBox="1">
            <a:spLocks noChangeArrowheads="1"/>
          </p:cNvSpPr>
          <p:nvPr/>
        </p:nvSpPr>
        <p:spPr bwMode="auto">
          <a:xfrm>
            <a:off x="4951258" y="3767758"/>
            <a:ext cx="1772360" cy="1013483"/>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cxnSp>
        <p:nvCxnSpPr>
          <p:cNvPr id="5" name="直接连接符 17"/>
          <p:cNvCxnSpPr/>
          <p:nvPr/>
        </p:nvCxnSpPr>
        <p:spPr>
          <a:xfrm>
            <a:off x="4951258" y="3572156"/>
            <a:ext cx="1772360"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a:spLocks noChangeArrowheads="1"/>
          </p:cNvSpPr>
          <p:nvPr/>
        </p:nvSpPr>
        <p:spPr bwMode="auto">
          <a:xfrm>
            <a:off x="4910944" y="3095844"/>
            <a:ext cx="1812674"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标题内容</a:t>
            </a:r>
          </a:p>
        </p:txBody>
      </p:sp>
      <p:sp>
        <p:nvSpPr>
          <p:cNvPr id="22" name="TextBox 21"/>
          <p:cNvSpPr txBox="1">
            <a:spLocks noChangeArrowheads="1"/>
          </p:cNvSpPr>
          <p:nvPr/>
        </p:nvSpPr>
        <p:spPr bwMode="auto">
          <a:xfrm>
            <a:off x="7201423" y="3767758"/>
            <a:ext cx="1772359" cy="1013483"/>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cxnSp>
        <p:nvCxnSpPr>
          <p:cNvPr id="24" name="直接连接符 23"/>
          <p:cNvCxnSpPr/>
          <p:nvPr/>
        </p:nvCxnSpPr>
        <p:spPr>
          <a:xfrm>
            <a:off x="7201423" y="3572156"/>
            <a:ext cx="1772359"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24"/>
          <p:cNvSpPr txBox="1">
            <a:spLocks noChangeArrowheads="1"/>
          </p:cNvSpPr>
          <p:nvPr/>
        </p:nvSpPr>
        <p:spPr bwMode="auto">
          <a:xfrm>
            <a:off x="7162602" y="3095844"/>
            <a:ext cx="1811180"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标题内容</a:t>
            </a:r>
          </a:p>
        </p:txBody>
      </p:sp>
      <p:cxnSp>
        <p:nvCxnSpPr>
          <p:cNvPr id="27" name="直接连接符 26"/>
          <p:cNvCxnSpPr/>
          <p:nvPr/>
        </p:nvCxnSpPr>
        <p:spPr>
          <a:xfrm>
            <a:off x="294150"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2595081"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951258"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7201423" y="3572156"/>
            <a:ext cx="355368"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2500"/>
                            </p:stCondLst>
                            <p:childTnLst>
                              <p:par>
                                <p:cTn id="37" presetID="16" presetClass="entr" presetSubtype="37"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4000"/>
                            </p:stCondLst>
                            <p:childTnLst>
                              <p:par>
                                <p:cTn id="52" presetID="16" presetClass="entr" presetSubtype="37"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barn(outVertical)">
                                      <p:cBhvr>
                                        <p:cTn id="54" dur="500"/>
                                        <p:tgtEl>
                                          <p:spTgt spid="2"/>
                                        </p:tgtEl>
                                      </p:cBhvr>
                                    </p:animEffect>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childTnLst>
                          </p:cTn>
                        </p:par>
                        <p:par>
                          <p:cTn id="59" fill="hold">
                            <p:stCondLst>
                              <p:cond delay="50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childTnLst>
                          </p:cTn>
                        </p:par>
                        <p:par>
                          <p:cTn id="66" fill="hold">
                            <p:stCondLst>
                              <p:cond delay="5500"/>
                            </p:stCondLst>
                            <p:childTnLst>
                              <p:par>
                                <p:cTn id="67" presetID="16" presetClass="entr" presetSubtype="37" fill="hold"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barn(outVertical)">
                                      <p:cBhvr>
                                        <p:cTn id="69" dur="500"/>
                                        <p:tgtEl>
                                          <p:spTgt spid="5"/>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left)">
                                      <p:cBhvr>
                                        <p:cTn id="73" dur="500"/>
                                        <p:tgtEl>
                                          <p:spTgt spid="29"/>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par>
                          <p:cTn id="81" fill="hold">
                            <p:stCondLst>
                              <p:cond delay="7000"/>
                            </p:stCondLst>
                            <p:childTnLst>
                              <p:par>
                                <p:cTn id="82" presetID="16" presetClass="entr" presetSubtype="37" fill="hold"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outVertical)">
                                      <p:cBhvr>
                                        <p:cTn id="84" dur="500"/>
                                        <p:tgtEl>
                                          <p:spTgt spid="24"/>
                                        </p:tgtEl>
                                      </p:cBhvr>
                                    </p:animEffect>
                                  </p:childTnLst>
                                </p:cTn>
                              </p:par>
                            </p:childTnLst>
                          </p:cTn>
                        </p:par>
                        <p:par>
                          <p:cTn id="85" fill="hold">
                            <p:stCondLst>
                              <p:cond delay="7500"/>
                            </p:stCondLst>
                            <p:childTnLst>
                              <p:par>
                                <p:cTn id="86" presetID="22" presetClass="entr" presetSubtype="8"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wipe(left)">
                                      <p:cBhvr>
                                        <p:cTn id="8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8" grpId="0" animBg="1"/>
      <p:bldP spid="21" grpId="0" animBg="1"/>
      <p:bldP spid="23" grpId="0" animBg="1"/>
      <p:bldP spid="25" grpId="0" animBg="1"/>
      <p:bldP spid="4" grpId="0"/>
      <p:bldP spid="7" grpId="0"/>
      <p:bldP spid="10" grpId="0"/>
      <p:bldP spid="3" grpId="0"/>
      <p:bldP spid="16" grpId="0"/>
      <p:bldP spid="19" grpId="0"/>
      <p:bldP spid="2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8" name="组合 17"/>
          <p:cNvGrpSpPr/>
          <p:nvPr/>
        </p:nvGrpSpPr>
        <p:grpSpPr bwMode="auto">
          <a:xfrm>
            <a:off x="3924980" y="1400441"/>
            <a:ext cx="1294039" cy="1242271"/>
            <a:chOff x="1581150" y="2181225"/>
            <a:chExt cx="720000" cy="737464"/>
          </a:xfrm>
        </p:grpSpPr>
        <p:sp>
          <p:nvSpPr>
            <p:cNvPr id="49" name="矩形 15"/>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50" name="文本框 16"/>
            <p:cNvSpPr txBox="1">
              <a:spLocks noChangeArrowheads="1"/>
            </p:cNvSpPr>
            <p:nvPr/>
          </p:nvSpPr>
          <p:spPr bwMode="auto">
            <a:xfrm>
              <a:off x="1764354" y="2217426"/>
              <a:ext cx="353593" cy="701263"/>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rPr>
                <a:t>3</a:t>
              </a:r>
              <a:endParaRPr kumimoji="0" lang="zh-CN" altLang="en-US"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51" name="文本框 18"/>
          <p:cNvSpPr txBox="1">
            <a:spLocks noChangeArrowheads="1"/>
          </p:cNvSpPr>
          <p:nvPr/>
        </p:nvSpPr>
        <p:spPr bwMode="auto">
          <a:xfrm>
            <a:off x="2114777" y="3055498"/>
            <a:ext cx="4782472" cy="565737"/>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sp>
        <p:nvSpPr>
          <p:cNvPr id="28" name="文本框 18"/>
          <p:cNvSpPr txBox="1">
            <a:spLocks noChangeArrowheads="1"/>
          </p:cNvSpPr>
          <p:nvPr/>
        </p:nvSpPr>
        <p:spPr bwMode="auto">
          <a:xfrm>
            <a:off x="2878608" y="3697435"/>
            <a:ext cx="3254811" cy="350294"/>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请在此处添加幻灯片文字</a:t>
            </a: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229" y="3153349"/>
            <a:ext cx="3323771" cy="186373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1"/>
                                        </p:tgtEl>
                                        <p:attrNameLst>
                                          <p:attrName>ppt_y</p:attrName>
                                        </p:attrNameLst>
                                      </p:cBhvr>
                                      <p:tavLst>
                                        <p:tav tm="0">
                                          <p:val>
                                            <p:strVal val="#ppt_y"/>
                                          </p:val>
                                        </p:tav>
                                        <p:tav tm="100000">
                                          <p:val>
                                            <p:strVal val="#ppt_y"/>
                                          </p:val>
                                        </p:tav>
                                      </p:tavLst>
                                    </p:anim>
                                    <p:anim calcmode="lin" valueType="num">
                                      <p:cBhvr>
                                        <p:cTn id="14"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1"/>
                                        </p:tgtEl>
                                      </p:cBhvr>
                                    </p:animEffect>
                                  </p:childTnLst>
                                </p:cTn>
                              </p:par>
                            </p:childTnLst>
                          </p:cTn>
                        </p:par>
                        <p:par>
                          <p:cTn id="17" fill="hold">
                            <p:stCondLst>
                              <p:cond delay="104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8"/>
                                        </p:tgtEl>
                                        <p:attrNameLst>
                                          <p:attrName>ppt_y</p:attrName>
                                        </p:attrNameLst>
                                      </p:cBhvr>
                                      <p:tavLst>
                                        <p:tav tm="0">
                                          <p:val>
                                            <p:strVal val="#ppt_y"/>
                                          </p:val>
                                        </p:tav>
                                        <p:tav tm="100000">
                                          <p:val>
                                            <p:strVal val="#ppt_y"/>
                                          </p:val>
                                        </p:tav>
                                      </p:tavLst>
                                    </p:anim>
                                    <p:anim calcmode="lin" valueType="num">
                                      <p:cBhvr>
                                        <p:cTn id="2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矩形 4"/>
          <p:cNvSpPr>
            <a:spLocks noChangeArrowheads="1"/>
          </p:cNvSpPr>
          <p:nvPr/>
        </p:nvSpPr>
        <p:spPr bwMode="auto">
          <a:xfrm>
            <a:off x="2995242" y="1541483"/>
            <a:ext cx="1554361" cy="2094877"/>
          </a:xfrm>
          <a:custGeom>
            <a:avLst/>
            <a:gdLst>
              <a:gd name="T0" fmla="*/ 0 w 2071340"/>
              <a:gd name="T1" fmla="*/ 0 h 2828404"/>
              <a:gd name="T2" fmla="*/ 0 60000 65536"/>
              <a:gd name="T3" fmla="*/ 0 w 2071340"/>
              <a:gd name="T4" fmla="*/ 0 h 2828404"/>
              <a:gd name="T5" fmla="*/ 2071340 w 2071340"/>
              <a:gd name="T6" fmla="*/ 2828404 h 2828404"/>
            </a:gdLst>
            <a:ahLst/>
            <a:cxnLst>
              <a:cxn ang="T2">
                <a:pos x="T0" y="T1"/>
              </a:cxn>
            </a:cxnLst>
            <a:rect l="T3" t="T4" r="T5" b="T6"/>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tx2"/>
          </a:solidFill>
          <a:ln w="3175">
            <a:solidFill>
              <a:srgbClr val="EAEAEA"/>
            </a:solidFill>
            <a:bevel/>
          </a:ln>
        </p:spPr>
        <p:txBody>
          <a:bodyPr lIns="335978" tIns="34136" rIns="335978" bIns="34136" anchor="ctr"/>
          <a:lstStyle/>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endParaRPr kumimoji="0" 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endParaRP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造字工房悦黑体验版常规体" pitchFamily="50" charset="-122"/>
              <a:cs typeface="+mn-cs"/>
            </a:endParaRPr>
          </a:p>
        </p:txBody>
      </p:sp>
      <p:sp>
        <p:nvSpPr>
          <p:cNvPr id="97284" name="矩形 5"/>
          <p:cNvSpPr>
            <a:spLocks noChangeArrowheads="1"/>
          </p:cNvSpPr>
          <p:nvPr/>
        </p:nvSpPr>
        <p:spPr bwMode="auto">
          <a:xfrm>
            <a:off x="4645165" y="1541483"/>
            <a:ext cx="1542415" cy="2094877"/>
          </a:xfrm>
          <a:custGeom>
            <a:avLst/>
            <a:gdLst>
              <a:gd name="T0" fmla="*/ 0 w 2055564"/>
              <a:gd name="T1" fmla="*/ 0 h 2828404"/>
              <a:gd name="T2" fmla="*/ 0 60000 65536"/>
              <a:gd name="T3" fmla="*/ 0 w 2055564"/>
              <a:gd name="T4" fmla="*/ 0 h 2828404"/>
              <a:gd name="T5" fmla="*/ 2055564 w 2055564"/>
              <a:gd name="T6" fmla="*/ 2828404 h 2828404"/>
            </a:gdLst>
            <a:ahLst/>
            <a:cxnLst>
              <a:cxn ang="T2">
                <a:pos x="T0" y="T1"/>
              </a:cxn>
            </a:cxnLst>
            <a:rect l="T3" t="T4" r="T5" b="T6"/>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chemeClr val="bg2"/>
          </a:solidFill>
          <a:ln w="3175">
            <a:solidFill>
              <a:srgbClr val="EAEAEA"/>
            </a:solidFill>
            <a:bevel/>
          </a:ln>
        </p:spPr>
        <p:txBody>
          <a:bodyPr lIns="335978" tIns="34136" rIns="335978" bIns="34136" anchor="ctr"/>
          <a:lstStyle/>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endParaRPr kumimoji="0" 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endParaRP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a:p>
            <a:pPr marL="0" marR="0" lvl="0" indent="0" algn="ctr" defTabSz="682625" rtl="0" eaLnBrk="1" fontAlgn="base" latinLnBrk="0" hangingPunct="1">
              <a:lnSpc>
                <a:spcPct val="15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造字工房悦黑体验版常规体" pitchFamily="50" charset="-122"/>
                <a:cs typeface="+mn-cs"/>
                <a:sym typeface="微软雅黑" panose="020B0503020204020204" charset="-122"/>
              </a:rPr>
              <a:t>添加文本</a:t>
            </a:r>
          </a:p>
        </p:txBody>
      </p:sp>
      <p:sp>
        <p:nvSpPr>
          <p:cNvPr id="97285" name="矩形 6"/>
          <p:cNvSpPr>
            <a:spLocks noChangeArrowheads="1"/>
          </p:cNvSpPr>
          <p:nvPr/>
        </p:nvSpPr>
        <p:spPr bwMode="auto">
          <a:xfrm>
            <a:off x="6281648" y="1541483"/>
            <a:ext cx="1473730" cy="2094877"/>
          </a:xfrm>
          <a:custGeom>
            <a:avLst/>
            <a:gdLst>
              <a:gd name="T0" fmla="*/ 0 w 1963712"/>
              <a:gd name="T1" fmla="*/ 0 h 2828404"/>
              <a:gd name="T2" fmla="*/ 0 60000 65536"/>
              <a:gd name="T3" fmla="*/ 0 w 1963712"/>
              <a:gd name="T4" fmla="*/ 0 h 2828404"/>
              <a:gd name="T5" fmla="*/ 1963712 w 1963712"/>
              <a:gd name="T6" fmla="*/ 2828404 h 2828404"/>
            </a:gdLst>
            <a:ahLst/>
            <a:cxnLst>
              <a:cxn ang="T2">
                <a:pos x="T0" y="T1"/>
              </a:cxn>
            </a:cxnLst>
            <a:rect l="T3" t="T4" r="T5" b="T6"/>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chemeClr val="tx2"/>
          </a:solidFill>
          <a:ln w="3175">
            <a:solidFill>
              <a:srgbClr val="EAEAEA"/>
            </a:solidFill>
            <a:bevel/>
          </a:ln>
        </p:spPr>
        <p:txBody>
          <a:bodyPr lIns="403174" tIns="34136" rIns="134391" bIns="34136" anchor="ctr"/>
          <a:lstStyle/>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添加内容</a:t>
            </a:r>
          </a:p>
        </p:txBody>
      </p:sp>
      <p:sp>
        <p:nvSpPr>
          <p:cNvPr id="97286" name="椭圆 7"/>
          <p:cNvSpPr>
            <a:spLocks noChangeArrowheads="1"/>
          </p:cNvSpPr>
          <p:nvPr/>
        </p:nvSpPr>
        <p:spPr bwMode="auto">
          <a:xfrm>
            <a:off x="2645847" y="2291040"/>
            <a:ext cx="604723" cy="595763"/>
          </a:xfrm>
          <a:prstGeom prst="ellipse">
            <a:avLst/>
          </a:prstGeom>
          <a:solidFill>
            <a:srgbClr val="2B2E30"/>
          </a:solidFill>
          <a:ln w="25400">
            <a:noFill/>
            <a:bevel/>
          </a:ln>
        </p:spPr>
        <p:txBody>
          <a:bodyPr lIns="0" tIns="0" rIns="0" bIns="0" anchor="ctr"/>
          <a:lstStyle/>
          <a:p>
            <a:pPr marL="0" marR="0" lvl="0" indent="0" algn="ctr" defTabSz="682625" rtl="0" eaLnBrk="1" fontAlgn="base" latinLnBrk="0" hangingPunct="1">
              <a:lnSpc>
                <a:spcPct val="12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endParaRPr>
          </a:p>
        </p:txBody>
      </p:sp>
      <p:sp>
        <p:nvSpPr>
          <p:cNvPr id="97287" name="椭圆 8"/>
          <p:cNvSpPr>
            <a:spLocks noChangeArrowheads="1"/>
          </p:cNvSpPr>
          <p:nvPr/>
        </p:nvSpPr>
        <p:spPr bwMode="auto">
          <a:xfrm>
            <a:off x="4294276" y="2291040"/>
            <a:ext cx="606216" cy="595763"/>
          </a:xfrm>
          <a:prstGeom prst="ellipse">
            <a:avLst/>
          </a:prstGeom>
          <a:solidFill>
            <a:srgbClr val="2B2E30"/>
          </a:solidFill>
          <a:ln w="25400">
            <a:noFill/>
            <a:bevel/>
          </a:ln>
        </p:spPr>
        <p:txBody>
          <a:bodyPr lIns="0" tIns="0" rIns="0" bIns="0" anchor="ctr"/>
          <a:lstStyle/>
          <a:p>
            <a:pPr marL="0" marR="0" lvl="0" indent="0" algn="ctr" defTabSz="682625" rtl="0" eaLnBrk="1" fontAlgn="base" latinLnBrk="0" hangingPunct="1">
              <a:lnSpc>
                <a:spcPct val="12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endParaRPr>
          </a:p>
        </p:txBody>
      </p:sp>
      <p:sp>
        <p:nvSpPr>
          <p:cNvPr id="97288" name="椭圆 9"/>
          <p:cNvSpPr>
            <a:spLocks noChangeArrowheads="1"/>
          </p:cNvSpPr>
          <p:nvPr/>
        </p:nvSpPr>
        <p:spPr bwMode="auto">
          <a:xfrm>
            <a:off x="5932253" y="2291040"/>
            <a:ext cx="604722" cy="595763"/>
          </a:xfrm>
          <a:prstGeom prst="ellipse">
            <a:avLst/>
          </a:prstGeom>
          <a:solidFill>
            <a:srgbClr val="2B2E30"/>
          </a:solidFill>
          <a:ln w="25400">
            <a:noFill/>
            <a:bevel/>
          </a:ln>
        </p:spPr>
        <p:txBody>
          <a:bodyPr lIns="0" tIns="0" rIns="0" bIns="0" anchor="ctr"/>
          <a:lstStyle/>
          <a:p>
            <a:pPr marL="0" marR="0" lvl="0" indent="0" algn="ctr" defTabSz="682625" rtl="0" eaLnBrk="1" fontAlgn="base" latinLnBrk="0" hangingPunct="1">
              <a:lnSpc>
                <a:spcPct val="120000"/>
              </a:lnSpc>
              <a:spcBef>
                <a:spcPct val="0"/>
              </a:spcBef>
              <a:spcAft>
                <a:spcPct val="0"/>
              </a:spcAft>
              <a:buClrTx/>
              <a:buSzTx/>
              <a:buFontTx/>
              <a:buNone/>
              <a:defRPr/>
            </a:pPr>
            <a:r>
              <a:rPr kumimoji="0" lang="zh-CN" altLang="en-US" sz="1315" b="1"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文本</a:t>
            </a:r>
            <a:endParaRPr kumimoji="0" lang="zh-CN" altLang="en-US" sz="1315"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endParaRPr>
          </a:p>
        </p:txBody>
      </p:sp>
      <p:sp>
        <p:nvSpPr>
          <p:cNvPr id="97289" name="矩形 3"/>
          <p:cNvSpPr>
            <a:spLocks noChangeArrowheads="1"/>
          </p:cNvSpPr>
          <p:nvPr/>
        </p:nvSpPr>
        <p:spPr bwMode="auto">
          <a:xfrm>
            <a:off x="1463279" y="1541483"/>
            <a:ext cx="1437896" cy="2094877"/>
          </a:xfrm>
          <a:custGeom>
            <a:avLst/>
            <a:gdLst>
              <a:gd name="T0" fmla="*/ 0 w 1915864"/>
              <a:gd name="T1" fmla="*/ 0 h 2828404"/>
              <a:gd name="T2" fmla="*/ 0 60000 65536"/>
              <a:gd name="T3" fmla="*/ 0 w 1915864"/>
              <a:gd name="T4" fmla="*/ 0 h 2828404"/>
              <a:gd name="T5" fmla="*/ 1915864 w 1915864"/>
              <a:gd name="T6" fmla="*/ 2828404 h 2828404"/>
            </a:gdLst>
            <a:ahLst/>
            <a:cxnLst>
              <a:cxn ang="T2">
                <a:pos x="T0" y="T1"/>
              </a:cxn>
            </a:cxnLst>
            <a:rect l="T3" t="T4" r="T5" b="T6"/>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chemeClr val="bg2"/>
          </a:solidFill>
          <a:ln w="3175">
            <a:noFill/>
            <a:bevel/>
          </a:ln>
        </p:spPr>
        <p:txBody>
          <a:bodyPr lIns="134391" tIns="34136" rIns="335978" bIns="34136" anchor="ctr"/>
          <a:lstStyle/>
          <a:p>
            <a:pPr marL="0" marR="0" lvl="0" indent="0" algn="ctr" defTabSz="682625" rtl="0" eaLnBrk="1" fontAlgn="base" latinLnBrk="0" hangingPunct="1">
              <a:lnSpc>
                <a:spcPct val="11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endParaRP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endParaRPr kumimoji="0" 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endParaRP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p>
          <a:p>
            <a:pPr marL="0" marR="0" lvl="0" indent="0" algn="ctr" defTabSz="682625" rtl="0" eaLnBrk="1" fontAlgn="base" latinLnBrk="0" hangingPunct="1">
              <a:lnSpc>
                <a:spcPct val="110000"/>
              </a:lnSpc>
              <a:spcBef>
                <a:spcPct val="0"/>
              </a:spcBef>
              <a:spcAft>
                <a:spcPct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rPr>
              <a:t>添加文本</a:t>
            </a:r>
            <a:endParaRPr kumimoji="0" lang="zh-CN" altLang="en-US" sz="94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charset="-122"/>
              <a:cs typeface="+mn-cs"/>
            </a:endParaRPr>
          </a:p>
          <a:p>
            <a:pPr marL="0" marR="0" lvl="0" indent="0" algn="ctr" defTabSz="682625" rtl="0" eaLnBrk="1" fontAlgn="base" latinLnBrk="0" hangingPunct="1">
              <a:lnSpc>
                <a:spcPct val="110000"/>
              </a:lnSpc>
              <a:spcBef>
                <a:spcPct val="0"/>
              </a:spcBef>
              <a:spcAft>
                <a:spcPct val="0"/>
              </a:spcAft>
              <a:buClrTx/>
              <a:buSzTx/>
              <a:buFontTx/>
              <a:buNone/>
              <a:defRPr/>
            </a:pPr>
            <a:endParaRPr kumimoji="0" lang="zh-CN" altLang="en-US" sz="94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charset="-122"/>
              <a:cs typeface="+mn-cs"/>
              <a:sym typeface="微软雅黑" panose="020B0503020204020204" charset="-122"/>
            </a:endParaRPr>
          </a:p>
        </p:txBody>
      </p:sp>
      <p:sp>
        <p:nvSpPr>
          <p:cNvPr id="97294" name="矩形 15"/>
          <p:cNvSpPr>
            <a:spLocks noChangeArrowheads="1"/>
          </p:cNvSpPr>
          <p:nvPr/>
        </p:nvSpPr>
        <p:spPr bwMode="auto">
          <a:xfrm>
            <a:off x="1463280" y="3940962"/>
            <a:ext cx="6292099" cy="798831"/>
          </a:xfrm>
          <a:prstGeom prst="rect">
            <a:avLst/>
          </a:prstGeom>
          <a:solidFill>
            <a:schemeClr val="tx2"/>
          </a:solidFill>
          <a:ln w="25400">
            <a:noFill/>
            <a:bevel/>
          </a:ln>
        </p:spPr>
        <p:txBody>
          <a:bodyPr lIns="68271" tIns="34136" rIns="68271" bIns="34136" anchor="ctr"/>
          <a:lstStyle/>
          <a:p>
            <a:pPr marL="0" marR="0" lvl="0" indent="0" algn="ctr" defTabSz="682625" rtl="0" eaLnBrk="1" fontAlgn="base" latinLnBrk="0" hangingPunct="1">
              <a:lnSpc>
                <a:spcPct val="100000"/>
              </a:lnSpc>
              <a:spcBef>
                <a:spcPct val="0"/>
              </a:spcBef>
              <a:spcAft>
                <a:spcPct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sym typeface="宋体" panose="02010600030101010101" pitchFamily="2" charset="-122"/>
            </a:endParaRPr>
          </a:p>
        </p:txBody>
      </p:sp>
      <p:sp>
        <p:nvSpPr>
          <p:cNvPr id="97295" name="文本框 16"/>
          <p:cNvSpPr>
            <a:spLocks noChangeArrowheads="1"/>
          </p:cNvSpPr>
          <p:nvPr/>
        </p:nvSpPr>
        <p:spPr bwMode="auto">
          <a:xfrm>
            <a:off x="1463279" y="4063399"/>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296" name="文本框 18"/>
          <p:cNvSpPr>
            <a:spLocks noChangeArrowheads="1"/>
          </p:cNvSpPr>
          <p:nvPr/>
        </p:nvSpPr>
        <p:spPr bwMode="auto">
          <a:xfrm>
            <a:off x="3025105" y="4063399"/>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297" name="文本框 19"/>
          <p:cNvSpPr>
            <a:spLocks noChangeArrowheads="1"/>
          </p:cNvSpPr>
          <p:nvPr/>
        </p:nvSpPr>
        <p:spPr bwMode="auto">
          <a:xfrm>
            <a:off x="4663082" y="4063399"/>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298" name="文本框 20"/>
          <p:cNvSpPr>
            <a:spLocks noChangeArrowheads="1"/>
          </p:cNvSpPr>
          <p:nvPr/>
        </p:nvSpPr>
        <p:spPr bwMode="auto">
          <a:xfrm>
            <a:off x="6208483" y="4061906"/>
            <a:ext cx="1614087" cy="255327"/>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299" name="文本框 21"/>
          <p:cNvSpPr>
            <a:spLocks noChangeArrowheads="1"/>
          </p:cNvSpPr>
          <p:nvPr/>
        </p:nvSpPr>
        <p:spPr bwMode="auto">
          <a:xfrm>
            <a:off x="1463279" y="4382932"/>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300" name="文本框 22"/>
          <p:cNvSpPr>
            <a:spLocks noChangeArrowheads="1"/>
          </p:cNvSpPr>
          <p:nvPr/>
        </p:nvSpPr>
        <p:spPr bwMode="auto">
          <a:xfrm>
            <a:off x="3025105" y="4382932"/>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301" name="文本框 23"/>
          <p:cNvSpPr>
            <a:spLocks noChangeArrowheads="1"/>
          </p:cNvSpPr>
          <p:nvPr/>
        </p:nvSpPr>
        <p:spPr bwMode="auto">
          <a:xfrm>
            <a:off x="4663082" y="4382932"/>
            <a:ext cx="2538341"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
        <p:nvSpPr>
          <p:cNvPr id="97302" name="文本框 24"/>
          <p:cNvSpPr>
            <a:spLocks noChangeArrowheads="1"/>
          </p:cNvSpPr>
          <p:nvPr/>
        </p:nvSpPr>
        <p:spPr bwMode="auto">
          <a:xfrm>
            <a:off x="6198032" y="4400849"/>
            <a:ext cx="1557346" cy="255328"/>
          </a:xfrm>
          <a:prstGeom prst="rect">
            <a:avLst/>
          </a:prstGeom>
          <a:noFill/>
          <a:ln w="9525">
            <a:noFill/>
            <a:miter lim="800000"/>
          </a:ln>
        </p:spPr>
        <p:txBody>
          <a:bodyPr lIns="68271" tIns="34136" rIns="68271" bIns="34136">
            <a:spAutoFit/>
          </a:bodyPr>
          <a:lstStyle/>
          <a:p>
            <a:pPr marL="0" marR="0" lvl="0" indent="0" algn="l" defTabSz="682625" rtl="0" eaLnBrk="1" fontAlgn="base" latinLnBrk="0" hangingPunct="1">
              <a:lnSpc>
                <a:spcPct val="100000"/>
              </a:lnSpc>
              <a:spcBef>
                <a:spcPct val="0"/>
              </a:spcBef>
              <a:spcAft>
                <a:spcPct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造字工房悦黑体验版常规体" pitchFamily="50" charset="-122"/>
              </a:rPr>
              <a:t>请输入您需要的文字</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97289"/>
                                        </p:tgtEl>
                                        <p:attrNameLst>
                                          <p:attrName>style.visibility</p:attrName>
                                        </p:attrNameLst>
                                      </p:cBhvr>
                                      <p:to>
                                        <p:strVal val="visible"/>
                                      </p:to>
                                    </p:set>
                                    <p:animEffect transition="in" filter="slide(fromBottom)">
                                      <p:cBhvr>
                                        <p:cTn id="7" dur="500"/>
                                        <p:tgtEl>
                                          <p:spTgt spid="97289"/>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97283"/>
                                        </p:tgtEl>
                                        <p:attrNameLst>
                                          <p:attrName>style.visibility</p:attrName>
                                        </p:attrNameLst>
                                      </p:cBhvr>
                                      <p:to>
                                        <p:strVal val="visible"/>
                                      </p:to>
                                    </p:set>
                                    <p:animEffect transition="in" filter="slide(fromBottom)">
                                      <p:cBhvr>
                                        <p:cTn id="10" dur="500"/>
                                        <p:tgtEl>
                                          <p:spTgt spid="97283"/>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97284"/>
                                        </p:tgtEl>
                                        <p:attrNameLst>
                                          <p:attrName>style.visibility</p:attrName>
                                        </p:attrNameLst>
                                      </p:cBhvr>
                                      <p:to>
                                        <p:strVal val="visible"/>
                                      </p:to>
                                    </p:set>
                                    <p:animEffect transition="in" filter="slide(fromBottom)">
                                      <p:cBhvr>
                                        <p:cTn id="13" dur="500"/>
                                        <p:tgtEl>
                                          <p:spTgt spid="9728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97285"/>
                                        </p:tgtEl>
                                        <p:attrNameLst>
                                          <p:attrName>style.visibility</p:attrName>
                                        </p:attrNameLst>
                                      </p:cBhvr>
                                      <p:to>
                                        <p:strVal val="visible"/>
                                      </p:to>
                                    </p:set>
                                    <p:animEffect transition="in" filter="slide(fromBottom)">
                                      <p:cBhvr>
                                        <p:cTn id="16" dur="500"/>
                                        <p:tgtEl>
                                          <p:spTgt spid="97285"/>
                                        </p:tgtEl>
                                      </p:cBhvr>
                                    </p:animEffect>
                                  </p:childTnLst>
                                </p:cTn>
                              </p:par>
                            </p:childTnLst>
                          </p:cTn>
                        </p:par>
                        <p:par>
                          <p:cTn id="17" fill="hold">
                            <p:stCondLst>
                              <p:cond delay="500"/>
                            </p:stCondLst>
                            <p:childTnLst>
                              <p:par>
                                <p:cTn id="18" presetID="23" presetClass="entr" presetSubtype="16" fill="hold" grpId="0" nodeType="afterEffect">
                                  <p:stCondLst>
                                    <p:cond delay="0"/>
                                  </p:stCondLst>
                                  <p:childTnLst>
                                    <p:set>
                                      <p:cBhvr>
                                        <p:cTn id="19" dur="1" fill="hold">
                                          <p:stCondLst>
                                            <p:cond delay="0"/>
                                          </p:stCondLst>
                                        </p:cTn>
                                        <p:tgtEl>
                                          <p:spTgt spid="97286"/>
                                        </p:tgtEl>
                                        <p:attrNameLst>
                                          <p:attrName>style.visibility</p:attrName>
                                        </p:attrNameLst>
                                      </p:cBhvr>
                                      <p:to>
                                        <p:strVal val="visible"/>
                                      </p:to>
                                    </p:set>
                                    <p:anim calcmode="lin" valueType="num">
                                      <p:cBhvr>
                                        <p:cTn id="20" dur="500" fill="hold"/>
                                        <p:tgtEl>
                                          <p:spTgt spid="97286"/>
                                        </p:tgtEl>
                                        <p:attrNameLst>
                                          <p:attrName>ppt_w</p:attrName>
                                        </p:attrNameLst>
                                      </p:cBhvr>
                                      <p:tavLst>
                                        <p:tav tm="0">
                                          <p:val>
                                            <p:fltVal val="0"/>
                                          </p:val>
                                        </p:tav>
                                        <p:tav tm="100000">
                                          <p:val>
                                            <p:strVal val="#ppt_w"/>
                                          </p:val>
                                        </p:tav>
                                      </p:tavLst>
                                    </p:anim>
                                    <p:anim calcmode="lin" valueType="num">
                                      <p:cBhvr>
                                        <p:cTn id="21" dur="500" fill="hold"/>
                                        <p:tgtEl>
                                          <p:spTgt spid="97286"/>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97287"/>
                                        </p:tgtEl>
                                        <p:attrNameLst>
                                          <p:attrName>style.visibility</p:attrName>
                                        </p:attrNameLst>
                                      </p:cBhvr>
                                      <p:to>
                                        <p:strVal val="visible"/>
                                      </p:to>
                                    </p:set>
                                    <p:anim calcmode="lin" valueType="num">
                                      <p:cBhvr>
                                        <p:cTn id="24" dur="500" fill="hold"/>
                                        <p:tgtEl>
                                          <p:spTgt spid="97287"/>
                                        </p:tgtEl>
                                        <p:attrNameLst>
                                          <p:attrName>ppt_w</p:attrName>
                                        </p:attrNameLst>
                                      </p:cBhvr>
                                      <p:tavLst>
                                        <p:tav tm="0">
                                          <p:val>
                                            <p:fltVal val="0"/>
                                          </p:val>
                                        </p:tav>
                                        <p:tav tm="100000">
                                          <p:val>
                                            <p:strVal val="#ppt_w"/>
                                          </p:val>
                                        </p:tav>
                                      </p:tavLst>
                                    </p:anim>
                                    <p:anim calcmode="lin" valueType="num">
                                      <p:cBhvr>
                                        <p:cTn id="25" dur="500" fill="hold"/>
                                        <p:tgtEl>
                                          <p:spTgt spid="97287"/>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97288"/>
                                        </p:tgtEl>
                                        <p:attrNameLst>
                                          <p:attrName>style.visibility</p:attrName>
                                        </p:attrNameLst>
                                      </p:cBhvr>
                                      <p:to>
                                        <p:strVal val="visible"/>
                                      </p:to>
                                    </p:set>
                                    <p:anim calcmode="lin" valueType="num">
                                      <p:cBhvr>
                                        <p:cTn id="28" dur="500" fill="hold"/>
                                        <p:tgtEl>
                                          <p:spTgt spid="97288"/>
                                        </p:tgtEl>
                                        <p:attrNameLst>
                                          <p:attrName>ppt_w</p:attrName>
                                        </p:attrNameLst>
                                      </p:cBhvr>
                                      <p:tavLst>
                                        <p:tav tm="0">
                                          <p:val>
                                            <p:fltVal val="0"/>
                                          </p:val>
                                        </p:tav>
                                        <p:tav tm="100000">
                                          <p:val>
                                            <p:strVal val="#ppt_w"/>
                                          </p:val>
                                        </p:tav>
                                      </p:tavLst>
                                    </p:anim>
                                    <p:anim calcmode="lin" valueType="num">
                                      <p:cBhvr>
                                        <p:cTn id="29" dur="500" fill="hold"/>
                                        <p:tgtEl>
                                          <p:spTgt spid="97288"/>
                                        </p:tgtEl>
                                        <p:attrNameLst>
                                          <p:attrName>ppt_h</p:attrName>
                                        </p:attrNameLst>
                                      </p:cBhvr>
                                      <p:tavLst>
                                        <p:tav tm="0">
                                          <p:val>
                                            <p:fltVal val="0"/>
                                          </p:val>
                                        </p:tav>
                                        <p:tav tm="100000">
                                          <p:val>
                                            <p:strVal val="#ppt_h"/>
                                          </p:val>
                                        </p:tav>
                                      </p:tavLst>
                                    </p:anim>
                                  </p:childTnLst>
                                </p:cTn>
                              </p:par>
                            </p:childTnLst>
                          </p:cTn>
                        </p:par>
                        <p:par>
                          <p:cTn id="30" fill="hold">
                            <p:stCondLst>
                              <p:cond delay="1000"/>
                            </p:stCondLst>
                            <p:childTnLst>
                              <p:par>
                                <p:cTn id="31" presetID="9" presetClass="entr" presetSubtype="0" fill="hold" grpId="0" nodeType="afterEffect">
                                  <p:stCondLst>
                                    <p:cond delay="0"/>
                                  </p:stCondLst>
                                  <p:childTnLst>
                                    <p:set>
                                      <p:cBhvr>
                                        <p:cTn id="32" dur="1" fill="hold">
                                          <p:stCondLst>
                                            <p:cond delay="0"/>
                                          </p:stCondLst>
                                        </p:cTn>
                                        <p:tgtEl>
                                          <p:spTgt spid="97294"/>
                                        </p:tgtEl>
                                        <p:attrNameLst>
                                          <p:attrName>style.visibility</p:attrName>
                                        </p:attrNameLst>
                                      </p:cBhvr>
                                      <p:to>
                                        <p:strVal val="visible"/>
                                      </p:to>
                                    </p:set>
                                    <p:animEffect transition="in" filter="dissolve">
                                      <p:cBhvr>
                                        <p:cTn id="33" dur="500"/>
                                        <p:tgtEl>
                                          <p:spTgt spid="97294"/>
                                        </p:tgtEl>
                                      </p:cBhvr>
                                    </p:animEffect>
                                  </p:childTnLst>
                                </p:cTn>
                              </p:par>
                            </p:childTnLst>
                          </p:cTn>
                        </p:par>
                        <p:par>
                          <p:cTn id="34" fill="hold">
                            <p:stCondLst>
                              <p:cond delay="1500"/>
                            </p:stCondLst>
                            <p:childTnLst>
                              <p:par>
                                <p:cTn id="35" presetID="41" presetClass="entr" presetSubtype="0" fill="hold" grpId="0" nodeType="afterEffect">
                                  <p:stCondLst>
                                    <p:cond delay="0"/>
                                  </p:stCondLst>
                                  <p:iterate type="lt">
                                    <p:tmPct val="10000"/>
                                  </p:iterate>
                                  <p:childTnLst>
                                    <p:set>
                                      <p:cBhvr>
                                        <p:cTn id="36" dur="1" fill="hold">
                                          <p:stCondLst>
                                            <p:cond delay="0"/>
                                          </p:stCondLst>
                                        </p:cTn>
                                        <p:tgtEl>
                                          <p:spTgt spid="97295"/>
                                        </p:tgtEl>
                                        <p:attrNameLst>
                                          <p:attrName>style.visibility</p:attrName>
                                        </p:attrNameLst>
                                      </p:cBhvr>
                                      <p:to>
                                        <p:strVal val="visible"/>
                                      </p:to>
                                    </p:set>
                                    <p:anim calcmode="lin" valueType="num">
                                      <p:cBhvr>
                                        <p:cTn id="37" dur="500" fill="hold"/>
                                        <p:tgtEl>
                                          <p:spTgt spid="97295"/>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97295"/>
                                        </p:tgtEl>
                                        <p:attrNameLst>
                                          <p:attrName>ppt_y</p:attrName>
                                        </p:attrNameLst>
                                      </p:cBhvr>
                                      <p:tavLst>
                                        <p:tav tm="0">
                                          <p:val>
                                            <p:strVal val="#ppt_y"/>
                                          </p:val>
                                        </p:tav>
                                        <p:tav tm="100000">
                                          <p:val>
                                            <p:strVal val="#ppt_y"/>
                                          </p:val>
                                        </p:tav>
                                      </p:tavLst>
                                    </p:anim>
                                    <p:anim calcmode="lin" valueType="num">
                                      <p:cBhvr>
                                        <p:cTn id="39" dur="500" fill="hold"/>
                                        <p:tgtEl>
                                          <p:spTgt spid="97295"/>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97295"/>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97295"/>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97299"/>
                                        </p:tgtEl>
                                        <p:attrNameLst>
                                          <p:attrName>style.visibility</p:attrName>
                                        </p:attrNameLst>
                                      </p:cBhvr>
                                      <p:to>
                                        <p:strVal val="visible"/>
                                      </p:to>
                                    </p:set>
                                    <p:anim calcmode="lin" valueType="num">
                                      <p:cBhvr>
                                        <p:cTn id="44" dur="500" fill="hold"/>
                                        <p:tgtEl>
                                          <p:spTgt spid="9729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97299"/>
                                        </p:tgtEl>
                                        <p:attrNameLst>
                                          <p:attrName>ppt_y</p:attrName>
                                        </p:attrNameLst>
                                      </p:cBhvr>
                                      <p:tavLst>
                                        <p:tav tm="0">
                                          <p:val>
                                            <p:strVal val="#ppt_y"/>
                                          </p:val>
                                        </p:tav>
                                        <p:tav tm="100000">
                                          <p:val>
                                            <p:strVal val="#ppt_y"/>
                                          </p:val>
                                        </p:tav>
                                      </p:tavLst>
                                    </p:anim>
                                    <p:anim calcmode="lin" valueType="num">
                                      <p:cBhvr>
                                        <p:cTn id="46" dur="500" fill="hold"/>
                                        <p:tgtEl>
                                          <p:spTgt spid="9729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9729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97299"/>
                                        </p:tgtEl>
                                      </p:cBhvr>
                                    </p:animEffect>
                                  </p:childTnLst>
                                </p:cTn>
                              </p:par>
                              <p:par>
                                <p:cTn id="49" presetID="41" presetClass="entr" presetSubtype="0" fill="hold" grpId="0" nodeType="withEffect">
                                  <p:stCondLst>
                                    <p:cond delay="0"/>
                                  </p:stCondLst>
                                  <p:iterate type="lt">
                                    <p:tmPct val="10000"/>
                                  </p:iterate>
                                  <p:childTnLst>
                                    <p:set>
                                      <p:cBhvr>
                                        <p:cTn id="50" dur="1" fill="hold">
                                          <p:stCondLst>
                                            <p:cond delay="0"/>
                                          </p:stCondLst>
                                        </p:cTn>
                                        <p:tgtEl>
                                          <p:spTgt spid="97296"/>
                                        </p:tgtEl>
                                        <p:attrNameLst>
                                          <p:attrName>style.visibility</p:attrName>
                                        </p:attrNameLst>
                                      </p:cBhvr>
                                      <p:to>
                                        <p:strVal val="visible"/>
                                      </p:to>
                                    </p:set>
                                    <p:anim calcmode="lin" valueType="num">
                                      <p:cBhvr>
                                        <p:cTn id="51" dur="500" fill="hold"/>
                                        <p:tgtEl>
                                          <p:spTgt spid="97296"/>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97296"/>
                                        </p:tgtEl>
                                        <p:attrNameLst>
                                          <p:attrName>ppt_y</p:attrName>
                                        </p:attrNameLst>
                                      </p:cBhvr>
                                      <p:tavLst>
                                        <p:tav tm="0">
                                          <p:val>
                                            <p:strVal val="#ppt_y"/>
                                          </p:val>
                                        </p:tav>
                                        <p:tav tm="100000">
                                          <p:val>
                                            <p:strVal val="#ppt_y"/>
                                          </p:val>
                                        </p:tav>
                                      </p:tavLst>
                                    </p:anim>
                                    <p:anim calcmode="lin" valueType="num">
                                      <p:cBhvr>
                                        <p:cTn id="53" dur="500" fill="hold"/>
                                        <p:tgtEl>
                                          <p:spTgt spid="97296"/>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97296"/>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97296"/>
                                        </p:tgtEl>
                                      </p:cBhvr>
                                    </p:animEffect>
                                  </p:childTnLst>
                                </p:cTn>
                              </p:par>
                              <p:par>
                                <p:cTn id="56" presetID="41" presetClass="entr" presetSubtype="0" fill="hold" grpId="0" nodeType="withEffect">
                                  <p:stCondLst>
                                    <p:cond delay="0"/>
                                  </p:stCondLst>
                                  <p:iterate type="lt">
                                    <p:tmPct val="10000"/>
                                  </p:iterate>
                                  <p:childTnLst>
                                    <p:set>
                                      <p:cBhvr>
                                        <p:cTn id="57" dur="1" fill="hold">
                                          <p:stCondLst>
                                            <p:cond delay="0"/>
                                          </p:stCondLst>
                                        </p:cTn>
                                        <p:tgtEl>
                                          <p:spTgt spid="97300"/>
                                        </p:tgtEl>
                                        <p:attrNameLst>
                                          <p:attrName>style.visibility</p:attrName>
                                        </p:attrNameLst>
                                      </p:cBhvr>
                                      <p:to>
                                        <p:strVal val="visible"/>
                                      </p:to>
                                    </p:set>
                                    <p:anim calcmode="lin" valueType="num">
                                      <p:cBhvr>
                                        <p:cTn id="58" dur="500" fill="hold"/>
                                        <p:tgtEl>
                                          <p:spTgt spid="97300"/>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97300"/>
                                        </p:tgtEl>
                                        <p:attrNameLst>
                                          <p:attrName>ppt_y</p:attrName>
                                        </p:attrNameLst>
                                      </p:cBhvr>
                                      <p:tavLst>
                                        <p:tav tm="0">
                                          <p:val>
                                            <p:strVal val="#ppt_y"/>
                                          </p:val>
                                        </p:tav>
                                        <p:tav tm="100000">
                                          <p:val>
                                            <p:strVal val="#ppt_y"/>
                                          </p:val>
                                        </p:tav>
                                      </p:tavLst>
                                    </p:anim>
                                    <p:anim calcmode="lin" valueType="num">
                                      <p:cBhvr>
                                        <p:cTn id="60" dur="500" fill="hold"/>
                                        <p:tgtEl>
                                          <p:spTgt spid="97300"/>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97300"/>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97300"/>
                                        </p:tgtEl>
                                      </p:cBhvr>
                                    </p:animEffect>
                                  </p:childTnLst>
                                </p:cTn>
                              </p:par>
                              <p:par>
                                <p:cTn id="63" presetID="41" presetClass="entr" presetSubtype="0" fill="hold" grpId="0" nodeType="withEffect">
                                  <p:stCondLst>
                                    <p:cond delay="0"/>
                                  </p:stCondLst>
                                  <p:iterate type="lt">
                                    <p:tmPct val="10000"/>
                                  </p:iterate>
                                  <p:childTnLst>
                                    <p:set>
                                      <p:cBhvr>
                                        <p:cTn id="64" dur="1" fill="hold">
                                          <p:stCondLst>
                                            <p:cond delay="0"/>
                                          </p:stCondLst>
                                        </p:cTn>
                                        <p:tgtEl>
                                          <p:spTgt spid="97297"/>
                                        </p:tgtEl>
                                        <p:attrNameLst>
                                          <p:attrName>style.visibility</p:attrName>
                                        </p:attrNameLst>
                                      </p:cBhvr>
                                      <p:to>
                                        <p:strVal val="visible"/>
                                      </p:to>
                                    </p:set>
                                    <p:anim calcmode="lin" valueType="num">
                                      <p:cBhvr>
                                        <p:cTn id="65" dur="500" fill="hold"/>
                                        <p:tgtEl>
                                          <p:spTgt spid="97297"/>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97297"/>
                                        </p:tgtEl>
                                        <p:attrNameLst>
                                          <p:attrName>ppt_y</p:attrName>
                                        </p:attrNameLst>
                                      </p:cBhvr>
                                      <p:tavLst>
                                        <p:tav tm="0">
                                          <p:val>
                                            <p:strVal val="#ppt_y"/>
                                          </p:val>
                                        </p:tav>
                                        <p:tav tm="100000">
                                          <p:val>
                                            <p:strVal val="#ppt_y"/>
                                          </p:val>
                                        </p:tav>
                                      </p:tavLst>
                                    </p:anim>
                                    <p:anim calcmode="lin" valueType="num">
                                      <p:cBhvr>
                                        <p:cTn id="67" dur="500" fill="hold"/>
                                        <p:tgtEl>
                                          <p:spTgt spid="97297"/>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97297"/>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97297"/>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97301"/>
                                        </p:tgtEl>
                                        <p:attrNameLst>
                                          <p:attrName>style.visibility</p:attrName>
                                        </p:attrNameLst>
                                      </p:cBhvr>
                                      <p:to>
                                        <p:strVal val="visible"/>
                                      </p:to>
                                    </p:set>
                                    <p:anim calcmode="lin" valueType="num">
                                      <p:cBhvr>
                                        <p:cTn id="72" dur="500" fill="hold"/>
                                        <p:tgtEl>
                                          <p:spTgt spid="97301"/>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97301"/>
                                        </p:tgtEl>
                                        <p:attrNameLst>
                                          <p:attrName>ppt_y</p:attrName>
                                        </p:attrNameLst>
                                      </p:cBhvr>
                                      <p:tavLst>
                                        <p:tav tm="0">
                                          <p:val>
                                            <p:strVal val="#ppt_y"/>
                                          </p:val>
                                        </p:tav>
                                        <p:tav tm="100000">
                                          <p:val>
                                            <p:strVal val="#ppt_y"/>
                                          </p:val>
                                        </p:tav>
                                      </p:tavLst>
                                    </p:anim>
                                    <p:anim calcmode="lin" valueType="num">
                                      <p:cBhvr>
                                        <p:cTn id="74" dur="500" fill="hold"/>
                                        <p:tgtEl>
                                          <p:spTgt spid="97301"/>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97301"/>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97301"/>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97298"/>
                                        </p:tgtEl>
                                        <p:attrNameLst>
                                          <p:attrName>style.visibility</p:attrName>
                                        </p:attrNameLst>
                                      </p:cBhvr>
                                      <p:to>
                                        <p:strVal val="visible"/>
                                      </p:to>
                                    </p:set>
                                    <p:anim calcmode="lin" valueType="num">
                                      <p:cBhvr>
                                        <p:cTn id="79" dur="500" fill="hold"/>
                                        <p:tgtEl>
                                          <p:spTgt spid="97298"/>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97298"/>
                                        </p:tgtEl>
                                        <p:attrNameLst>
                                          <p:attrName>ppt_y</p:attrName>
                                        </p:attrNameLst>
                                      </p:cBhvr>
                                      <p:tavLst>
                                        <p:tav tm="0">
                                          <p:val>
                                            <p:strVal val="#ppt_y"/>
                                          </p:val>
                                        </p:tav>
                                        <p:tav tm="100000">
                                          <p:val>
                                            <p:strVal val="#ppt_y"/>
                                          </p:val>
                                        </p:tav>
                                      </p:tavLst>
                                    </p:anim>
                                    <p:anim calcmode="lin" valueType="num">
                                      <p:cBhvr>
                                        <p:cTn id="81" dur="500" fill="hold"/>
                                        <p:tgtEl>
                                          <p:spTgt spid="97298"/>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97298"/>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97298"/>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97302"/>
                                        </p:tgtEl>
                                        <p:attrNameLst>
                                          <p:attrName>style.visibility</p:attrName>
                                        </p:attrNameLst>
                                      </p:cBhvr>
                                      <p:to>
                                        <p:strVal val="visible"/>
                                      </p:to>
                                    </p:set>
                                    <p:anim calcmode="lin" valueType="num">
                                      <p:cBhvr>
                                        <p:cTn id="86" dur="500" fill="hold"/>
                                        <p:tgtEl>
                                          <p:spTgt spid="97302"/>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97302"/>
                                        </p:tgtEl>
                                        <p:attrNameLst>
                                          <p:attrName>ppt_y</p:attrName>
                                        </p:attrNameLst>
                                      </p:cBhvr>
                                      <p:tavLst>
                                        <p:tav tm="0">
                                          <p:val>
                                            <p:strVal val="#ppt_y"/>
                                          </p:val>
                                        </p:tav>
                                        <p:tav tm="100000">
                                          <p:val>
                                            <p:strVal val="#ppt_y"/>
                                          </p:val>
                                        </p:tav>
                                      </p:tavLst>
                                    </p:anim>
                                    <p:anim calcmode="lin" valueType="num">
                                      <p:cBhvr>
                                        <p:cTn id="88" dur="500" fill="hold"/>
                                        <p:tgtEl>
                                          <p:spTgt spid="97302"/>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97302"/>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97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animBg="1"/>
      <p:bldP spid="97284" grpId="0" animBg="1"/>
      <p:bldP spid="97285" grpId="0" animBg="1"/>
      <p:bldP spid="97286" grpId="0" animBg="1"/>
      <p:bldP spid="97287" grpId="0" animBg="1"/>
      <p:bldP spid="97288" grpId="0" animBg="1"/>
      <p:bldP spid="97289" grpId="0" animBg="1"/>
      <p:bldP spid="97294" grpId="0" animBg="1"/>
      <p:bldP spid="97295" grpId="0"/>
      <p:bldP spid="97296" grpId="0"/>
      <p:bldP spid="97297" grpId="0"/>
      <p:bldP spid="97298" grpId="0"/>
      <p:bldP spid="97299" grpId="0"/>
      <p:bldP spid="97300" grpId="0"/>
      <p:bldP spid="97301" grpId="0"/>
      <p:bldP spid="9730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a:spLocks noChangeArrowheads="1"/>
          </p:cNvSpPr>
          <p:nvPr/>
        </p:nvSpPr>
        <p:spPr bwMode="auto">
          <a:xfrm>
            <a:off x="1412512" y="1316019"/>
            <a:ext cx="3099762" cy="1670826"/>
          </a:xfrm>
          <a:prstGeom prst="rect">
            <a:avLst/>
          </a:prstGeom>
          <a:solidFill>
            <a:srgbClr val="DDDDDD"/>
          </a:solidFill>
          <a:ln w="15875" algn="ctr">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5" name="组合 4"/>
          <p:cNvGrpSpPr/>
          <p:nvPr/>
        </p:nvGrpSpPr>
        <p:grpSpPr bwMode="auto">
          <a:xfrm>
            <a:off x="1923167" y="1826672"/>
            <a:ext cx="2078453" cy="637925"/>
            <a:chOff x="1550458" y="4171275"/>
            <a:chExt cx="1799448" cy="467875"/>
          </a:xfrm>
        </p:grpSpPr>
        <p:sp>
          <p:nvSpPr>
            <p:cNvPr id="68623" name="TextBox 5"/>
            <p:cNvSpPr txBox="1">
              <a:spLocks noChangeArrowheads="1"/>
            </p:cNvSpPr>
            <p:nvPr/>
          </p:nvSpPr>
          <p:spPr bwMode="auto">
            <a:xfrm>
              <a:off x="1714632" y="4171275"/>
              <a:ext cx="1471100" cy="9560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插入相关案例图片</a:t>
              </a:r>
              <a:endParaRPr kumimoji="0" lang="en-US" altLang="zh-CN" sz="84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8624" name="TextBox 6"/>
            <p:cNvSpPr txBox="1">
              <a:spLocks noChangeArrowheads="1"/>
            </p:cNvSpPr>
            <p:nvPr/>
          </p:nvSpPr>
          <p:spPr bwMode="auto">
            <a:xfrm>
              <a:off x="1550458" y="4400155"/>
              <a:ext cx="1799448" cy="238995"/>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25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rPr>
                <a:t>请输入您想要的文字内容请输入您想要的文字内容请输入您想要的文字内容</a:t>
              </a:r>
              <a:endParaRPr kumimoji="0" lang="en-US" altLang="zh-CN" sz="84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endParaRPr>
            </a:p>
          </p:txBody>
        </p:sp>
      </p:grpSp>
      <p:sp>
        <p:nvSpPr>
          <p:cNvPr id="8" name="矩形 7"/>
          <p:cNvSpPr/>
          <p:nvPr/>
        </p:nvSpPr>
        <p:spPr>
          <a:xfrm>
            <a:off x="4615301" y="1316019"/>
            <a:ext cx="3098269" cy="1670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9" name="矩形 8"/>
          <p:cNvSpPr/>
          <p:nvPr/>
        </p:nvSpPr>
        <p:spPr>
          <a:xfrm>
            <a:off x="1412512" y="3067474"/>
            <a:ext cx="3099762" cy="16723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0" name="矩形 9"/>
          <p:cNvSpPr>
            <a:spLocks noChangeArrowheads="1"/>
          </p:cNvSpPr>
          <p:nvPr/>
        </p:nvSpPr>
        <p:spPr bwMode="auto">
          <a:xfrm>
            <a:off x="4615301" y="3067474"/>
            <a:ext cx="3098269" cy="1672319"/>
          </a:xfrm>
          <a:prstGeom prst="rect">
            <a:avLst/>
          </a:prstGeom>
          <a:solidFill>
            <a:srgbClr val="DDDDDD"/>
          </a:solidFill>
          <a:ln w="15875" algn="ctr">
            <a:noFill/>
            <a:miter lim="800000"/>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12" name="组合 11"/>
          <p:cNvGrpSpPr/>
          <p:nvPr/>
        </p:nvGrpSpPr>
        <p:grpSpPr bwMode="auto">
          <a:xfrm>
            <a:off x="5125956" y="3579622"/>
            <a:ext cx="2076960" cy="572779"/>
            <a:chOff x="1550458" y="4171275"/>
            <a:chExt cx="1799448" cy="420095"/>
          </a:xfrm>
        </p:grpSpPr>
        <p:sp>
          <p:nvSpPr>
            <p:cNvPr id="68621" name="TextBox 12"/>
            <p:cNvSpPr txBox="1">
              <a:spLocks noChangeArrowheads="1"/>
            </p:cNvSpPr>
            <p:nvPr/>
          </p:nvSpPr>
          <p:spPr bwMode="auto">
            <a:xfrm>
              <a:off x="1714749" y="4171275"/>
              <a:ext cx="1470865" cy="95608"/>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插入相关案例图片</a:t>
              </a:r>
              <a:endParaRPr kumimoji="0" lang="en-US" altLang="zh-CN" sz="84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68622" name="TextBox 13"/>
            <p:cNvSpPr txBox="1">
              <a:spLocks noChangeArrowheads="1"/>
            </p:cNvSpPr>
            <p:nvPr/>
          </p:nvSpPr>
          <p:spPr bwMode="auto">
            <a:xfrm>
              <a:off x="1550458" y="4400155"/>
              <a:ext cx="1799448" cy="191215"/>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rPr>
                <a:t>请输入您想要的文字内容请输入您想要的文字内容请输入您想要的文字内容</a:t>
              </a:r>
              <a:endParaRPr kumimoji="0" lang="en-US" altLang="zh-CN" sz="84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endParaRPr>
            </a:p>
          </p:txBody>
        </p:sp>
      </p:grpSp>
      <p:sp>
        <p:nvSpPr>
          <p:cNvPr id="15" name="TextBox 14"/>
          <p:cNvSpPr txBox="1">
            <a:spLocks noChangeArrowheads="1"/>
          </p:cNvSpPr>
          <p:nvPr/>
        </p:nvSpPr>
        <p:spPr bwMode="auto">
          <a:xfrm>
            <a:off x="4861670" y="1692290"/>
            <a:ext cx="2245685" cy="202684"/>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点击输入标题</a:t>
            </a:r>
          </a:p>
        </p:txBody>
      </p:sp>
      <p:sp>
        <p:nvSpPr>
          <p:cNvPr id="16" name="TextBox 15"/>
          <p:cNvSpPr txBox="1">
            <a:spLocks noChangeArrowheads="1"/>
          </p:cNvSpPr>
          <p:nvPr/>
        </p:nvSpPr>
        <p:spPr bwMode="auto">
          <a:xfrm>
            <a:off x="4861669" y="2029740"/>
            <a:ext cx="2605533" cy="54303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25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rPr>
              <a:t>请输入您想要的文字内容请输入您想要的文字内容请输入您想要的文字内容请输入您想要的文字内容请输入您想要的文字内容</a:t>
            </a:r>
            <a:endParaRPr kumimoji="0" lang="en-US" altLang="zh-CN" sz="94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endParaRPr>
          </a:p>
        </p:txBody>
      </p:sp>
      <p:sp>
        <p:nvSpPr>
          <p:cNvPr id="31" name="TextBox 30"/>
          <p:cNvSpPr txBox="1">
            <a:spLocks noChangeArrowheads="1"/>
          </p:cNvSpPr>
          <p:nvPr/>
        </p:nvSpPr>
        <p:spPr bwMode="auto">
          <a:xfrm>
            <a:off x="2018728" y="3406417"/>
            <a:ext cx="2247179" cy="202684"/>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点击输入标题</a:t>
            </a:r>
          </a:p>
        </p:txBody>
      </p:sp>
      <p:sp>
        <p:nvSpPr>
          <p:cNvPr id="32" name="TextBox 31"/>
          <p:cNvSpPr txBox="1">
            <a:spLocks noChangeArrowheads="1"/>
          </p:cNvSpPr>
          <p:nvPr/>
        </p:nvSpPr>
        <p:spPr bwMode="auto">
          <a:xfrm>
            <a:off x="1658882" y="3743867"/>
            <a:ext cx="2607025" cy="543034"/>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25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rPr>
              <a:t>请输入您想要的文字内容请输入您想要的文字内容请输入您想要的文字内容请输入您想要的文字内容请输入您想要的文字内容</a:t>
            </a:r>
            <a:endParaRPr kumimoji="0" lang="en-US" altLang="zh-CN" sz="94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sym typeface="造字工房悦黑体验版常规体" pitchFamily="50" charset="-122"/>
            </a:endParaRPr>
          </a:p>
        </p:txBody>
      </p:sp>
      <p:sp>
        <p:nvSpPr>
          <p:cNvPr id="64552" name="AutoShape 40"/>
          <p:cNvSpPr>
            <a:spLocks noChangeArrowheads="1"/>
          </p:cNvSpPr>
          <p:nvPr/>
        </p:nvSpPr>
        <p:spPr bwMode="auto">
          <a:xfrm>
            <a:off x="4240523" y="4399357"/>
            <a:ext cx="195602" cy="271752"/>
          </a:xfrm>
          <a:prstGeom prst="chevron">
            <a:avLst>
              <a:gd name="adj" fmla="val 56829"/>
            </a:avLst>
          </a:prstGeom>
          <a:solidFill>
            <a:schemeClr val="bg1"/>
          </a:solidFill>
          <a:ln w="9525">
            <a:noFill/>
            <a:prstDash val="lgDashDotDot"/>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4553" name="AutoShape 41"/>
          <p:cNvSpPr>
            <a:spLocks noChangeArrowheads="1"/>
          </p:cNvSpPr>
          <p:nvPr/>
        </p:nvSpPr>
        <p:spPr bwMode="auto">
          <a:xfrm flipH="1">
            <a:off x="4692945" y="2638942"/>
            <a:ext cx="217999" cy="271752"/>
          </a:xfrm>
          <a:prstGeom prst="chevron">
            <a:avLst>
              <a:gd name="adj" fmla="val 56829"/>
            </a:avLst>
          </a:prstGeom>
          <a:solidFill>
            <a:schemeClr val="bg1"/>
          </a:solidFill>
          <a:ln w="9525">
            <a:noFill/>
            <a:prstDash val="lgDashDotDot"/>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8" fill="hold" grpId="0" nodeType="afterEffect">
                                  <p:stCondLst>
                                    <p:cond delay="0"/>
                                  </p:stCondLst>
                                  <p:childTnLst>
                                    <p:set>
                                      <p:cBhvr>
                                        <p:cTn id="47" dur="1" fill="hold">
                                          <p:stCondLst>
                                            <p:cond delay="0"/>
                                          </p:stCondLst>
                                        </p:cTn>
                                        <p:tgtEl>
                                          <p:spTgt spid="64552"/>
                                        </p:tgtEl>
                                        <p:attrNameLst>
                                          <p:attrName>style.visibility</p:attrName>
                                        </p:attrNameLst>
                                      </p:cBhvr>
                                      <p:to>
                                        <p:strVal val="visible"/>
                                      </p:to>
                                    </p:set>
                                    <p:animEffect transition="in" filter="slide(fromLeft)">
                                      <p:cBhvr>
                                        <p:cTn id="48" dur="500"/>
                                        <p:tgtEl>
                                          <p:spTgt spid="64552"/>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64553"/>
                                        </p:tgtEl>
                                        <p:attrNameLst>
                                          <p:attrName>style.visibility</p:attrName>
                                        </p:attrNameLst>
                                      </p:cBhvr>
                                      <p:to>
                                        <p:strVal val="visible"/>
                                      </p:to>
                                    </p:set>
                                    <p:animEffect transition="in" filter="slide(fromRight)">
                                      <p:cBhvr>
                                        <p:cTn id="51" dur="500"/>
                                        <p:tgtEl>
                                          <p:spTgt spid="64553"/>
                                        </p:tgtEl>
                                      </p:cBhvr>
                                    </p:animEffect>
                                  </p:childTnLst>
                                </p:cTn>
                              </p:par>
                            </p:childTnLst>
                          </p:cTn>
                        </p:par>
                        <p:par>
                          <p:cTn id="52" fill="hold">
                            <p:stCondLst>
                              <p:cond delay="1000"/>
                            </p:stCondLst>
                            <p:childTnLst>
                              <p:par>
                                <p:cTn id="53" presetID="26" presetClass="emph" presetSubtype="0" repeatCount="2000" fill="hold" grpId="1" nodeType="afterEffect">
                                  <p:stCondLst>
                                    <p:cond delay="0"/>
                                  </p:stCondLst>
                                  <p:childTnLst>
                                    <p:animEffect transition="out" filter="fade">
                                      <p:cBhvr>
                                        <p:cTn id="54" dur="1000" tmFilter="0, 0; .2, .5; .8, .5; 1, 0"/>
                                        <p:tgtEl>
                                          <p:spTgt spid="64553"/>
                                        </p:tgtEl>
                                      </p:cBhvr>
                                    </p:animEffect>
                                    <p:animScale>
                                      <p:cBhvr>
                                        <p:cTn id="55" dur="500" autoRev="1" fill="hold"/>
                                        <p:tgtEl>
                                          <p:spTgt spid="64553"/>
                                        </p:tgtEl>
                                      </p:cBhvr>
                                      <p:by x="105000" y="105000"/>
                                    </p:animScale>
                                  </p:childTnLst>
                                </p:cTn>
                              </p:par>
                              <p:par>
                                <p:cTn id="56" presetID="26" presetClass="emph" presetSubtype="0" repeatCount="2000" fill="hold" grpId="1" nodeType="withEffect">
                                  <p:stCondLst>
                                    <p:cond delay="0"/>
                                  </p:stCondLst>
                                  <p:childTnLst>
                                    <p:animEffect transition="out" filter="fade">
                                      <p:cBhvr>
                                        <p:cTn id="57" dur="1000" tmFilter="0, 0; .2, .5; .8, .5; 1, 0"/>
                                        <p:tgtEl>
                                          <p:spTgt spid="64552"/>
                                        </p:tgtEl>
                                      </p:cBhvr>
                                    </p:animEffect>
                                    <p:animScale>
                                      <p:cBhvr>
                                        <p:cTn id="58" dur="500" autoRev="1" fill="hold"/>
                                        <p:tgtEl>
                                          <p:spTgt spid="645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p:bldP spid="16" grpId="0"/>
      <p:bldP spid="31" grpId="0"/>
      <p:bldP spid="32" grpId="0"/>
      <p:bldP spid="64552" grpId="0" animBg="1"/>
      <p:bldP spid="64552" grpId="1" animBg="1"/>
      <p:bldP spid="64553" grpId="0" animBg="1"/>
      <p:bldP spid="6455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Connector 13"/>
          <p:cNvCxnSpPr>
            <a:cxnSpLocks noChangeShapeType="1"/>
          </p:cNvCxnSpPr>
          <p:nvPr/>
        </p:nvCxnSpPr>
        <p:spPr bwMode="auto">
          <a:xfrm flipH="1">
            <a:off x="2945970" y="2029740"/>
            <a:ext cx="1316951" cy="0"/>
          </a:xfrm>
          <a:prstGeom prst="line">
            <a:avLst/>
          </a:prstGeom>
          <a:noFill/>
          <a:ln w="19050" cap="sq" algn="ctr">
            <a:solidFill>
              <a:schemeClr val="bg2"/>
            </a:solidFill>
            <a:miter lim="800000"/>
            <a:headEnd type="oval" w="med" len="med"/>
          </a:ln>
        </p:spPr>
      </p:cxnSp>
      <p:cxnSp>
        <p:nvCxnSpPr>
          <p:cNvPr id="2" name="Straight Connector 13"/>
          <p:cNvCxnSpPr>
            <a:cxnSpLocks noChangeShapeType="1"/>
          </p:cNvCxnSpPr>
          <p:nvPr/>
        </p:nvCxnSpPr>
        <p:spPr bwMode="auto">
          <a:xfrm flipH="1">
            <a:off x="3487980" y="2910694"/>
            <a:ext cx="1316951" cy="0"/>
          </a:xfrm>
          <a:prstGeom prst="line">
            <a:avLst/>
          </a:prstGeom>
          <a:noFill/>
          <a:ln w="19050" cap="sq" algn="ctr">
            <a:solidFill>
              <a:schemeClr val="bg2"/>
            </a:solidFill>
            <a:miter lim="800000"/>
            <a:headEnd type="oval" w="med" len="med"/>
          </a:ln>
        </p:spPr>
      </p:cxnSp>
      <p:cxnSp>
        <p:nvCxnSpPr>
          <p:cNvPr id="3" name="Straight Connector 13"/>
          <p:cNvCxnSpPr>
            <a:cxnSpLocks noChangeShapeType="1"/>
          </p:cNvCxnSpPr>
          <p:nvPr/>
        </p:nvCxnSpPr>
        <p:spPr bwMode="auto">
          <a:xfrm flipH="1">
            <a:off x="3149037" y="3858839"/>
            <a:ext cx="1316951" cy="0"/>
          </a:xfrm>
          <a:prstGeom prst="line">
            <a:avLst/>
          </a:prstGeom>
          <a:noFill/>
          <a:ln w="19050" cap="sq" algn="ctr">
            <a:solidFill>
              <a:schemeClr val="bg2"/>
            </a:solidFill>
            <a:miter lim="800000"/>
            <a:headEnd type="oval" w="med" len="med"/>
          </a:ln>
        </p:spPr>
      </p:cxnSp>
      <p:sp>
        <p:nvSpPr>
          <p:cNvPr id="38916" name="Oval 20"/>
          <p:cNvSpPr>
            <a:spLocks noChangeArrowheads="1"/>
          </p:cNvSpPr>
          <p:nvPr/>
        </p:nvSpPr>
        <p:spPr bwMode="auto">
          <a:xfrm>
            <a:off x="1118364" y="1690798"/>
            <a:ext cx="2390519" cy="2390519"/>
          </a:xfrm>
          <a:prstGeom prst="ellipse">
            <a:avLst/>
          </a:prstGeom>
          <a:solidFill>
            <a:schemeClr val="bg2"/>
          </a:solidFill>
          <a:ln w="38100">
            <a:solidFill>
              <a:schemeClr val="tx2"/>
            </a:solidFill>
            <a:prstDash val="dash"/>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16" name="TextBox 15"/>
          <p:cNvSpPr txBox="1">
            <a:spLocks noChangeArrowheads="1"/>
          </p:cNvSpPr>
          <p:nvPr/>
        </p:nvSpPr>
        <p:spPr bwMode="auto">
          <a:xfrm>
            <a:off x="4436124" y="1878933"/>
            <a:ext cx="3384952" cy="434350"/>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20" name="TextBox 19"/>
          <p:cNvSpPr txBox="1">
            <a:spLocks noChangeArrowheads="1"/>
          </p:cNvSpPr>
          <p:nvPr/>
        </p:nvSpPr>
        <p:spPr bwMode="auto">
          <a:xfrm>
            <a:off x="1794757" y="2571752"/>
            <a:ext cx="1049679" cy="810735"/>
          </a:xfrm>
          <a:prstGeom prst="rect">
            <a:avLst/>
          </a:prstGeom>
          <a:noFill/>
          <a:ln w="9525">
            <a:noFill/>
            <a:miter lim="800000"/>
          </a:ln>
        </p:spPr>
        <p:txBody>
          <a:bodyPr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263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7" name="椭圆 6"/>
          <p:cNvSpPr/>
          <p:nvPr/>
        </p:nvSpPr>
        <p:spPr>
          <a:xfrm>
            <a:off x="2908640" y="1804276"/>
            <a:ext cx="427039" cy="380751"/>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69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1</a:t>
            </a:r>
            <a:endParaRPr kumimoji="0" lang="zh-CN" altLang="en-US" sz="169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4" name="椭圆 23"/>
          <p:cNvSpPr/>
          <p:nvPr/>
        </p:nvSpPr>
        <p:spPr>
          <a:xfrm>
            <a:off x="3452144" y="2707627"/>
            <a:ext cx="428532" cy="380752"/>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69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2</a:t>
            </a:r>
            <a:endParaRPr kumimoji="0" lang="zh-CN" altLang="en-US" sz="169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5" name="椭圆 24"/>
          <p:cNvSpPr/>
          <p:nvPr/>
        </p:nvSpPr>
        <p:spPr>
          <a:xfrm>
            <a:off x="2908640" y="3606498"/>
            <a:ext cx="427039" cy="380752"/>
          </a:xfrm>
          <a:prstGeom prst="ellipse">
            <a:avLst/>
          </a:prstGeom>
          <a:solidFill>
            <a:schemeClr val="tx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69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3</a:t>
            </a:r>
            <a:endParaRPr kumimoji="0" lang="zh-CN" altLang="en-US" sz="1695"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42" name="TextBox 41"/>
          <p:cNvSpPr txBox="1">
            <a:spLocks noChangeArrowheads="1"/>
          </p:cNvSpPr>
          <p:nvPr/>
        </p:nvSpPr>
        <p:spPr bwMode="auto">
          <a:xfrm>
            <a:off x="4978135" y="2759887"/>
            <a:ext cx="3384953" cy="434350"/>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43" name="TextBox 42"/>
          <p:cNvSpPr txBox="1">
            <a:spLocks noChangeArrowheads="1"/>
          </p:cNvSpPr>
          <p:nvPr/>
        </p:nvSpPr>
        <p:spPr bwMode="auto">
          <a:xfrm>
            <a:off x="4586932" y="3708031"/>
            <a:ext cx="3384953" cy="434350"/>
          </a:xfrm>
          <a:prstGeom prst="rect">
            <a:avLst/>
          </a:prstGeom>
          <a:noFill/>
          <a:ln w="9525">
            <a:noFill/>
            <a:miter lim="800000"/>
          </a:ln>
        </p:spPr>
        <p:txBody>
          <a:bodyPr lIns="0" tIns="0" rIns="0" bIns="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请在此处插入你需要的文字内容请在此处插入你需要的文字内容请在此处插入你需要的文字内容请在此处插入你需要的文字内容请在此处插入你需要的文字内容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38924" name="Oval 22"/>
          <p:cNvSpPr>
            <a:spLocks noChangeArrowheads="1"/>
          </p:cNvSpPr>
          <p:nvPr/>
        </p:nvSpPr>
        <p:spPr bwMode="auto">
          <a:xfrm>
            <a:off x="1361745" y="1935672"/>
            <a:ext cx="1923167" cy="1923167"/>
          </a:xfrm>
          <a:prstGeom prst="ellipse">
            <a:avLst/>
          </a:prstGeom>
          <a:noFill/>
          <a:ln w="38100">
            <a:solidFill>
              <a:schemeClr val="tx2"/>
            </a:solidFill>
            <a:prstDash val="dash"/>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1000"/>
                                        <p:tgtEl>
                                          <p:spTgt spid="38916"/>
                                        </p:tgtEl>
                                      </p:cBhvr>
                                    </p:animEffect>
                                    <p:anim calcmode="lin" valueType="num">
                                      <p:cBhvr>
                                        <p:cTn id="8" dur="1000" fill="hold"/>
                                        <p:tgtEl>
                                          <p:spTgt spid="38916"/>
                                        </p:tgtEl>
                                        <p:attrNameLst>
                                          <p:attrName>style.rotation</p:attrName>
                                        </p:attrNameLst>
                                      </p:cBhvr>
                                      <p:tavLst>
                                        <p:tav tm="0">
                                          <p:val>
                                            <p:fltVal val="720"/>
                                          </p:val>
                                        </p:tav>
                                        <p:tav tm="100000">
                                          <p:val>
                                            <p:fltVal val="0"/>
                                          </p:val>
                                        </p:tav>
                                      </p:tavLst>
                                    </p:anim>
                                    <p:anim calcmode="lin" valueType="num">
                                      <p:cBhvr>
                                        <p:cTn id="9" dur="1000" fill="hold"/>
                                        <p:tgtEl>
                                          <p:spTgt spid="38916"/>
                                        </p:tgtEl>
                                        <p:attrNameLst>
                                          <p:attrName>ppt_h</p:attrName>
                                        </p:attrNameLst>
                                      </p:cBhvr>
                                      <p:tavLst>
                                        <p:tav tm="0">
                                          <p:val>
                                            <p:fltVal val="0"/>
                                          </p:val>
                                        </p:tav>
                                        <p:tav tm="100000">
                                          <p:val>
                                            <p:strVal val="#ppt_h"/>
                                          </p:val>
                                        </p:tav>
                                      </p:tavLst>
                                    </p:anim>
                                    <p:anim calcmode="lin" valueType="num">
                                      <p:cBhvr>
                                        <p:cTn id="10" dur="1000" fill="hold"/>
                                        <p:tgtEl>
                                          <p:spTgt spid="38916"/>
                                        </p:tgtEl>
                                        <p:attrNameLst>
                                          <p:attrName>ppt_w</p:attrName>
                                        </p:attrNameLst>
                                      </p:cBhvr>
                                      <p:tavLst>
                                        <p:tav tm="0">
                                          <p:val>
                                            <p:fltVal val="0"/>
                                          </p:val>
                                        </p:tav>
                                        <p:tav tm="100000">
                                          <p:val>
                                            <p:strVal val="#ppt_w"/>
                                          </p:val>
                                        </p:tav>
                                      </p:tavLst>
                                    </p:anim>
                                  </p:childTnLst>
                                </p:cTn>
                              </p:par>
                            </p:childTnLst>
                          </p:cTn>
                        </p:par>
                        <p:par>
                          <p:cTn id="11" fill="hold">
                            <p:stCondLst>
                              <p:cond delay="100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38924"/>
                                        </p:tgtEl>
                                        <p:attrNameLst>
                                          <p:attrName>style.visibility</p:attrName>
                                        </p:attrNameLst>
                                      </p:cBhvr>
                                      <p:to>
                                        <p:strVal val="visible"/>
                                      </p:to>
                                    </p:set>
                                    <p:anim calcmode="lin" valueType="num">
                                      <p:cBhvr>
                                        <p:cTn id="14" dur="500" fill="hold"/>
                                        <p:tgtEl>
                                          <p:spTgt spid="38924"/>
                                        </p:tgtEl>
                                        <p:attrNameLst>
                                          <p:attrName>ppt_w</p:attrName>
                                        </p:attrNameLst>
                                      </p:cBhvr>
                                      <p:tavLst>
                                        <p:tav tm="0">
                                          <p:val>
                                            <p:fltVal val="0"/>
                                          </p:val>
                                        </p:tav>
                                        <p:tav tm="100000">
                                          <p:val>
                                            <p:strVal val="#ppt_w"/>
                                          </p:val>
                                        </p:tav>
                                      </p:tavLst>
                                    </p:anim>
                                    <p:anim calcmode="lin" valueType="num">
                                      <p:cBhvr>
                                        <p:cTn id="15" dur="500" fill="hold"/>
                                        <p:tgtEl>
                                          <p:spTgt spid="38924"/>
                                        </p:tgtEl>
                                        <p:attrNameLst>
                                          <p:attrName>ppt_h</p:attrName>
                                        </p:attrNameLst>
                                      </p:cBhvr>
                                      <p:tavLst>
                                        <p:tav tm="0">
                                          <p:val>
                                            <p:fltVal val="0"/>
                                          </p:val>
                                        </p:tav>
                                        <p:tav tm="100000">
                                          <p:val>
                                            <p:strVal val="#ppt_h"/>
                                          </p:val>
                                        </p:tav>
                                      </p:tavLst>
                                    </p:anim>
                                    <p:anim calcmode="lin" valueType="num">
                                      <p:cBhvr>
                                        <p:cTn id="16" dur="500" fill="hold"/>
                                        <p:tgtEl>
                                          <p:spTgt spid="38924"/>
                                        </p:tgtEl>
                                        <p:attrNameLst>
                                          <p:attrName>style.rotation</p:attrName>
                                        </p:attrNameLst>
                                      </p:cBhvr>
                                      <p:tavLst>
                                        <p:tav tm="0">
                                          <p:val>
                                            <p:fltVal val="90"/>
                                          </p:val>
                                        </p:tav>
                                        <p:tav tm="100000">
                                          <p:val>
                                            <p:fltVal val="0"/>
                                          </p:val>
                                        </p:tav>
                                      </p:tavLst>
                                    </p:anim>
                                    <p:animEffect transition="in" filter="fade">
                                      <p:cBhvr>
                                        <p:cTn id="17" dur="500"/>
                                        <p:tgtEl>
                                          <p:spTgt spid="38924"/>
                                        </p:tgtEl>
                                      </p:cBhvr>
                                    </p:animEffect>
                                  </p:childTnLst>
                                </p:cTn>
                              </p:par>
                            </p:childTnLst>
                          </p:cTn>
                        </p:par>
                        <p:par>
                          <p:cTn id="18" fill="hold">
                            <p:stCondLst>
                              <p:cond delay="1500"/>
                            </p:stCondLst>
                            <p:childTnLst>
                              <p:par>
                                <p:cTn id="19" presetID="9"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2" presetClass="entr" presetSubtype="8" fill="hold"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additive="base">
                                        <p:cTn id="30" dur="500" fill="hold"/>
                                        <p:tgtEl>
                                          <p:spTgt spid="71"/>
                                        </p:tgtEl>
                                        <p:attrNameLst>
                                          <p:attrName>ppt_x</p:attrName>
                                        </p:attrNameLst>
                                      </p:cBhvr>
                                      <p:tavLst>
                                        <p:tav tm="0">
                                          <p:val>
                                            <p:strVal val="0-#ppt_w/2"/>
                                          </p:val>
                                        </p:tav>
                                        <p:tav tm="100000">
                                          <p:val>
                                            <p:strVal val="#ppt_x"/>
                                          </p:val>
                                        </p:tav>
                                      </p:tavLst>
                                    </p:anim>
                                    <p:anim calcmode="lin" valueType="num">
                                      <p:cBhvr additive="base">
                                        <p:cTn id="31" dur="500" fill="hold"/>
                                        <p:tgtEl>
                                          <p:spTgt spid="71"/>
                                        </p:tgtEl>
                                        <p:attrNameLst>
                                          <p:attrName>ppt_y</p:attrName>
                                        </p:attrNameLst>
                                      </p:cBhvr>
                                      <p:tavLst>
                                        <p:tav tm="0">
                                          <p:val>
                                            <p:strVal val="#ppt_y"/>
                                          </p:val>
                                        </p:tav>
                                        <p:tav tm="100000">
                                          <p:val>
                                            <p:strVal val="#ppt_y"/>
                                          </p:val>
                                        </p:tav>
                                      </p:tavLst>
                                    </p:anim>
                                  </p:childTnLst>
                                </p:cTn>
                              </p:par>
                              <p:par>
                                <p:cTn id="32" presetID="53" presetClass="entr" presetSubtype="16" fill="hold" grpId="0" nodeType="withEffect">
                                  <p:stCondLst>
                                    <p:cond delay="2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par>
                                <p:cTn id="37" presetID="2" presetClass="entr" presetSubtype="8" fill="hold" nodeType="withEffect">
                                  <p:stCondLst>
                                    <p:cond delay="20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0-#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53" presetClass="entr" presetSubtype="16" fill="hold" grpId="0" nodeType="withEffect">
                                  <p:stCondLst>
                                    <p:cond delay="40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par>
                                <p:cTn id="46" presetID="2" presetClass="entr" presetSubtype="8" fill="hold" nodeType="withEffect">
                                  <p:stCondLst>
                                    <p:cond delay="40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300"/>
                                        <p:tgtEl>
                                          <p:spTgt spid="16"/>
                                        </p:tgtEl>
                                      </p:cBhvr>
                                    </p:animEffect>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wipe(left)">
                                      <p:cBhvr>
                                        <p:cTn id="57" dur="300"/>
                                        <p:tgtEl>
                                          <p:spTgt spid="42"/>
                                        </p:tgtEl>
                                      </p:cBhvr>
                                    </p:animEffect>
                                  </p:childTnLst>
                                </p:cTn>
                              </p:par>
                            </p:childTnLst>
                          </p:cTn>
                        </p:par>
                        <p:par>
                          <p:cTn id="58" fill="hold">
                            <p:stCondLst>
                              <p:cond delay="3500"/>
                            </p:stCondLst>
                            <p:childTnLst>
                              <p:par>
                                <p:cTn id="59" presetID="22" presetClass="entr" presetSubtype="8"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left)">
                                      <p:cBhvr>
                                        <p:cTn id="61"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16" grpId="0"/>
      <p:bldP spid="20" grpId="0"/>
      <p:bldP spid="7" grpId="0" animBg="1"/>
      <p:bldP spid="24" grpId="0" animBg="1"/>
      <p:bldP spid="25" grpId="0" animBg="1"/>
      <p:bldP spid="42" grpId="0"/>
      <p:bldP spid="43" grpId="0"/>
      <p:bldP spid="389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sp>
        <p:nvSpPr>
          <p:cNvPr id="9" name="矩形 8"/>
          <p:cNvSpPr/>
          <p:nvPr/>
        </p:nvSpPr>
        <p:spPr>
          <a:xfrm>
            <a:off x="2098299" y="1269761"/>
            <a:ext cx="6218388" cy="2808753"/>
          </a:xfrm>
          <a:prstGeom prst="rect">
            <a:avLst/>
          </a:prstGeom>
          <a:solidFill>
            <a:schemeClr val="bg1">
              <a:alpha val="3000"/>
            </a:schemeClr>
          </a:solid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7"/>
          <p:cNvSpPr txBox="1"/>
          <p:nvPr/>
        </p:nvSpPr>
        <p:spPr>
          <a:xfrm>
            <a:off x="2361613" y="1696443"/>
            <a:ext cx="5955074" cy="1985159"/>
          </a:xfrm>
          <a:prstGeom prst="rect">
            <a:avLst/>
          </a:prstGeom>
          <a:noFill/>
        </p:spPr>
        <p:txBody>
          <a:bodyPr wrap="square" rtlCol="0">
            <a:spAutoFit/>
          </a:bodyPr>
          <a:lstStyle/>
          <a:p>
            <a:pPr>
              <a:lnSpc>
                <a:spcPct val="150000"/>
              </a:lnSpc>
            </a:pPr>
            <a:r>
              <a:rPr lang="zh-CN" altLang="en-US" sz="1800" dirty="0">
                <a:latin typeface="微软雅黑" panose="020B0503020204020204" charset="-122"/>
                <a:ea typeface="微软雅黑" panose="020B0503020204020204" charset="-122"/>
              </a:rPr>
              <a:t>       </a:t>
            </a:r>
            <a:r>
              <a:rPr lang="zh-CN" altLang="en-US" sz="1600" dirty="0">
                <a:latin typeface="微软雅黑" panose="020B0503020204020204" charset="-122"/>
                <a:ea typeface="微软雅黑" panose="020B0503020204020204" charset="-122"/>
              </a:rPr>
              <a:t>一年来，在局领导的关怀和同志们的支持帮助下，在全体同志们的支持配合下，我服从工作安排，加强学习锻炼，认真履行职责，全方面提高完善了自己的思想认识、工作能力和综合素质，较好的完成了各项目标任务。虽然工作上经历过困难，但对我来说每一次都是很好的锻炼，感觉到自己逐渐成熟了。</a:t>
            </a:r>
          </a:p>
        </p:txBody>
      </p:sp>
      <p:grpSp>
        <p:nvGrpSpPr>
          <p:cNvPr id="11" name="组合 10"/>
          <p:cNvGrpSpPr/>
          <p:nvPr/>
        </p:nvGrpSpPr>
        <p:grpSpPr>
          <a:xfrm>
            <a:off x="2818379" y="930347"/>
            <a:ext cx="1776743" cy="766096"/>
            <a:chOff x="4144700" y="2022813"/>
            <a:chExt cx="1597323" cy="646331"/>
          </a:xfrm>
          <a:solidFill>
            <a:srgbClr val="CB1B3D"/>
          </a:solidFill>
        </p:grpSpPr>
        <p:sp>
          <p:nvSpPr>
            <p:cNvPr id="12" name="圆角矩形 11"/>
            <p:cNvSpPr/>
            <p:nvPr/>
          </p:nvSpPr>
          <p:spPr>
            <a:xfrm>
              <a:off x="4144700" y="2022813"/>
              <a:ext cx="1597323" cy="529356"/>
            </a:xfrm>
            <a:prstGeom prst="roundRect">
              <a:avLst/>
            </a:prstGeom>
            <a:solidFill>
              <a:srgbClr val="4884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28"/>
            <p:cNvSpPr txBox="1"/>
            <p:nvPr/>
          </p:nvSpPr>
          <p:spPr>
            <a:xfrm>
              <a:off x="4315611" y="2022813"/>
              <a:ext cx="1275539" cy="646331"/>
            </a:xfrm>
            <a:prstGeom prst="rect">
              <a:avLst/>
            </a:prstGeom>
            <a:noFill/>
            <a:ln>
              <a:noFill/>
            </a:ln>
          </p:spPr>
          <p:txBody>
            <a:bodyPr wrap="square" rtlCol="0">
              <a:spAutoFit/>
            </a:bodyPr>
            <a:lstStyle/>
            <a:p>
              <a:r>
                <a:rPr lang="zh-CN" altLang="en-US" sz="3600" dirty="0">
                  <a:solidFill>
                    <a:schemeClr val="bg1"/>
                  </a:solidFill>
                  <a:latin typeface="微软雅黑" panose="020B0503020204020204" charset="-122"/>
                  <a:ea typeface="微软雅黑" panose="020B0503020204020204" charset="-122"/>
                </a:rPr>
                <a:t>前 言</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anim calcmode="lin" valueType="num">
                                      <p:cBhvr>
                                        <p:cTn id="8" dur="700" fill="hold"/>
                                        <p:tgtEl>
                                          <p:spTgt spid="11"/>
                                        </p:tgtEl>
                                        <p:attrNameLst>
                                          <p:attrName>ppt_x</p:attrName>
                                        </p:attrNameLst>
                                      </p:cBhvr>
                                      <p:tavLst>
                                        <p:tav tm="0">
                                          <p:val>
                                            <p:strVal val="#ppt_x"/>
                                          </p:val>
                                        </p:tav>
                                        <p:tav tm="100000">
                                          <p:val>
                                            <p:strVal val="#ppt_x"/>
                                          </p:val>
                                        </p:tav>
                                      </p:tavLst>
                                    </p:anim>
                                    <p:anim calcmode="lin" valueType="num">
                                      <p:cBhvr>
                                        <p:cTn id="9" dur="7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00"/>
                                        <p:tgtEl>
                                          <p:spTgt spid="9"/>
                                        </p:tgtEl>
                                      </p:cBhvr>
                                    </p:animEffect>
                                    <p:anim calcmode="lin" valueType="num">
                                      <p:cBhvr>
                                        <p:cTn id="13" dur="700" fill="hold"/>
                                        <p:tgtEl>
                                          <p:spTgt spid="9"/>
                                        </p:tgtEl>
                                        <p:attrNameLst>
                                          <p:attrName>ppt_x</p:attrName>
                                        </p:attrNameLst>
                                      </p:cBhvr>
                                      <p:tavLst>
                                        <p:tav tm="0">
                                          <p:val>
                                            <p:strVal val="#ppt_x"/>
                                          </p:val>
                                        </p:tav>
                                        <p:tav tm="100000">
                                          <p:val>
                                            <p:strVal val="#ppt_x"/>
                                          </p:val>
                                        </p:tav>
                                      </p:tavLst>
                                    </p:anim>
                                    <p:anim calcmode="lin" valueType="num">
                                      <p:cBhvr>
                                        <p:cTn id="14" dur="7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grpId="0" nodeType="afterEffect">
                                  <p:stCondLst>
                                    <p:cond delay="0"/>
                                  </p:stCondLst>
                                  <p:iterate type="lt">
                                    <p:tmPct val="10000"/>
                                  </p:iterate>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空心弧 11"/>
          <p:cNvSpPr>
            <a:spLocks noChangeArrowheads="1"/>
          </p:cNvSpPr>
          <p:nvPr/>
        </p:nvSpPr>
        <p:spPr bwMode="auto">
          <a:xfrm>
            <a:off x="3387939" y="1577319"/>
            <a:ext cx="2463684" cy="2433821"/>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bg2"/>
          </a:solidFill>
          <a:ln w="12700" algn="ctr">
            <a:solidFill>
              <a:schemeClr val="bg1"/>
            </a:solidFill>
            <a:miter lim="800000"/>
          </a:ln>
        </p:spPr>
        <p:txBody>
          <a:bodyPr lIns="0" tIns="34136" rIns="322539" bIns="161270"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A</a:t>
            </a:r>
            <a:endParaRPr kumimoji="0" lang="zh-CN" altLang="en-US"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3" name="空心弧 12"/>
          <p:cNvSpPr>
            <a:spLocks noChangeArrowheads="1"/>
          </p:cNvSpPr>
          <p:nvPr/>
        </p:nvSpPr>
        <p:spPr bwMode="auto">
          <a:xfrm flipH="1">
            <a:off x="3387939" y="1577319"/>
            <a:ext cx="2463684" cy="2433821"/>
          </a:xfrm>
          <a:custGeom>
            <a:avLst/>
            <a:gdLst>
              <a:gd name="T0" fmla="*/ 87349 w 3286125"/>
              <a:gd name="T1" fmla="*/ 497439 h 3286125"/>
              <a:gd name="T2" fmla="*/ 525850 w 3286125"/>
              <a:gd name="T3" fmla="*/ 82191 h 3286125"/>
              <a:gd name="T4" fmla="*/ 528717 w 3286125"/>
              <a:gd name="T5" fmla="*/ 497441 h 3286125"/>
              <a:gd name="T6" fmla="*/ 5898240 60000 65536"/>
              <a:gd name="T7" fmla="*/ 0 60000 65536"/>
              <a:gd name="T8" fmla="*/ 17694720 60000 65536"/>
              <a:gd name="T9" fmla="*/ 0 w 3286125"/>
              <a:gd name="T10" fmla="*/ 36 h 3286125"/>
              <a:gd name="T11" fmla="*/ 1635918 w 3286125"/>
              <a:gd name="T12" fmla="*/ 1643063 h 3286125"/>
            </a:gdLst>
            <a:ahLst/>
            <a:cxnLst>
              <a:cxn ang="T6">
                <a:pos x="T0" y="T1"/>
              </a:cxn>
              <a:cxn ang="T7">
                <a:pos x="T2" y="T3"/>
              </a:cxn>
              <a:cxn ang="T8">
                <a:pos x="T4" y="T5"/>
              </a:cxn>
            </a:cxnLst>
            <a:rect l="T9" t="T10" r="T11" b="T12"/>
            <a:pathLst>
              <a:path w="3286125" h="3286125">
                <a:moveTo>
                  <a:pt x="0" y="1643061"/>
                </a:moveTo>
                <a:lnTo>
                  <a:pt x="0" y="1643061"/>
                </a:lnTo>
                <a:cubicBezTo>
                  <a:pt x="1" y="739787"/>
                  <a:pt x="729138" y="5900"/>
                  <a:pt x="1632392" y="34"/>
                </a:cubicBezTo>
                <a:lnTo>
                  <a:pt x="1635918" y="542924"/>
                </a:lnTo>
                <a:cubicBezTo>
                  <a:pt x="1031116" y="546851"/>
                  <a:pt x="542900" y="1038247"/>
                  <a:pt x="542900" y="1643062"/>
                </a:cubicBezTo>
                <a:close/>
              </a:path>
            </a:pathLst>
          </a:custGeom>
          <a:solidFill>
            <a:schemeClr val="tx2"/>
          </a:solidFill>
          <a:ln w="12700" algn="ctr">
            <a:solidFill>
              <a:schemeClr val="bg1"/>
            </a:solidFill>
            <a:miter lim="800000"/>
          </a:ln>
        </p:spPr>
        <p:txBody>
          <a:bodyPr lIns="322539" tIns="34136" rIns="0" bIns="161270"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       B</a:t>
            </a:r>
            <a:endParaRPr kumimoji="0" lang="zh-CN" altLang="en-US"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4" name="空心弧 13"/>
          <p:cNvSpPr>
            <a:spLocks noChangeArrowheads="1"/>
          </p:cNvSpPr>
          <p:nvPr/>
        </p:nvSpPr>
        <p:spPr bwMode="auto">
          <a:xfrm>
            <a:off x="3387939" y="1577319"/>
            <a:ext cx="2463684" cy="2433821"/>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bg2"/>
          </a:solidFill>
          <a:ln w="12700" algn="ctr">
            <a:solidFill>
              <a:schemeClr val="bg1"/>
            </a:solidFill>
            <a:miter lim="800000"/>
          </a:ln>
        </p:spPr>
        <p:txBody>
          <a:bodyPr lIns="0" tIns="161270" rIns="322539" bIns="0"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C</a:t>
            </a:r>
            <a:endParaRPr kumimoji="0" lang="zh-CN" altLang="en-US"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5" name="空心弧 14"/>
          <p:cNvSpPr>
            <a:spLocks noChangeArrowheads="1"/>
          </p:cNvSpPr>
          <p:nvPr/>
        </p:nvSpPr>
        <p:spPr bwMode="auto">
          <a:xfrm flipH="1">
            <a:off x="3398391" y="1577319"/>
            <a:ext cx="2463684" cy="2433821"/>
          </a:xfrm>
          <a:custGeom>
            <a:avLst/>
            <a:gdLst>
              <a:gd name="T0" fmla="*/ 530009 w 3286125"/>
              <a:gd name="T1" fmla="*/ 911626 h 3286125"/>
              <a:gd name="T2" fmla="*/ 88524 w 3286125"/>
              <a:gd name="T3" fmla="*/ 502853 h 3286125"/>
              <a:gd name="T4" fmla="*/ 528717 w 3286125"/>
              <a:gd name="T5" fmla="*/ 497441 h 3286125"/>
              <a:gd name="T6" fmla="*/ 0 60000 65536"/>
              <a:gd name="T7" fmla="*/ 17694720 60000 65536"/>
              <a:gd name="T8" fmla="*/ 11796480 60000 65536"/>
              <a:gd name="T9" fmla="*/ 141 w 3286125"/>
              <a:gd name="T10" fmla="*/ 1657350 h 3286125"/>
              <a:gd name="T11" fmla="*/ 1647888 w 3286125"/>
              <a:gd name="T12" fmla="*/ 3286125 h 3286125"/>
            </a:gdLst>
            <a:ahLst/>
            <a:cxnLst>
              <a:cxn ang="T6">
                <a:pos x="T0" y="T1"/>
              </a:cxn>
              <a:cxn ang="T7">
                <a:pos x="T2" y="T3"/>
              </a:cxn>
              <a:cxn ang="T8">
                <a:pos x="T4" y="T5"/>
              </a:cxn>
            </a:cxnLst>
            <a:rect l="T9" t="T10" r="T11" b="T12"/>
            <a:pathLst>
              <a:path w="3286125" h="3286125">
                <a:moveTo>
                  <a:pt x="1647887" y="3286118"/>
                </a:moveTo>
                <a:lnTo>
                  <a:pt x="1647886" y="3286117"/>
                </a:lnTo>
                <a:cubicBezTo>
                  <a:pt x="1646279" y="3286122"/>
                  <a:pt x="1644671" y="3286124"/>
                  <a:pt x="1643063" y="3286125"/>
                </a:cubicBezTo>
                <a:cubicBezTo>
                  <a:pt x="743999" y="3286125"/>
                  <a:pt x="11891" y="2563523"/>
                  <a:pt x="140" y="1664536"/>
                </a:cubicBezTo>
                <a:lnTo>
                  <a:pt x="550059" y="1657349"/>
                </a:lnTo>
                <a:lnTo>
                  <a:pt x="550059" y="1657348"/>
                </a:lnTo>
                <a:cubicBezTo>
                  <a:pt x="557877" y="2255426"/>
                  <a:pt x="1044934" y="2736159"/>
                  <a:pt x="1643063" y="2736159"/>
                </a:cubicBezTo>
                <a:cubicBezTo>
                  <a:pt x="1644132" y="2736158"/>
                  <a:pt x="1645202" y="2736157"/>
                  <a:pt x="1646271" y="2736154"/>
                </a:cubicBezTo>
                <a:close/>
              </a:path>
            </a:pathLst>
          </a:custGeom>
          <a:solidFill>
            <a:schemeClr val="tx2"/>
          </a:solidFill>
          <a:ln w="12700" algn="ctr">
            <a:solidFill>
              <a:schemeClr val="bg1"/>
            </a:solidFill>
            <a:miter lim="800000"/>
          </a:ln>
        </p:spPr>
        <p:txBody>
          <a:bodyPr lIns="322539" tIns="161270" rIns="0" bIns="0" anchor="ct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        D</a:t>
            </a:r>
            <a:endParaRPr kumimoji="0" lang="zh-CN" altLang="en-US" sz="207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6" name="等腰三角形 15"/>
          <p:cNvSpPr>
            <a:spLocks noChangeArrowheads="1"/>
          </p:cNvSpPr>
          <p:nvPr/>
        </p:nvSpPr>
        <p:spPr bwMode="auto">
          <a:xfrm rot="-2700000">
            <a:off x="3553677" y="1829659"/>
            <a:ext cx="246369" cy="209040"/>
          </a:xfrm>
          <a:prstGeom prst="triangle">
            <a:avLst>
              <a:gd name="adj" fmla="val 50000"/>
            </a:avLst>
          </a:prstGeom>
          <a:solidFill>
            <a:schemeClr val="bg2"/>
          </a:solidFill>
          <a:ln w="12700" algn="ctr">
            <a:noFill/>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7" name="等腰三角形 16"/>
          <p:cNvSpPr>
            <a:spLocks noChangeArrowheads="1"/>
          </p:cNvSpPr>
          <p:nvPr/>
        </p:nvSpPr>
        <p:spPr bwMode="auto">
          <a:xfrm rot="2700000" flipV="1">
            <a:off x="3553677" y="3542293"/>
            <a:ext cx="246369" cy="210533"/>
          </a:xfrm>
          <a:prstGeom prst="triangle">
            <a:avLst>
              <a:gd name="adj" fmla="val 50000"/>
            </a:avLst>
          </a:prstGeom>
          <a:solidFill>
            <a:schemeClr val="bg2"/>
          </a:solidFill>
          <a:ln w="12700" algn="ctr">
            <a:noFill/>
            <a:miter lim="800000"/>
          </a:ln>
        </p:spPr>
        <p:txBody>
          <a:bodyPr rot="10800000"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18" name="等腰三角形 17"/>
          <p:cNvSpPr>
            <a:spLocks noChangeArrowheads="1"/>
          </p:cNvSpPr>
          <p:nvPr/>
        </p:nvSpPr>
        <p:spPr bwMode="auto">
          <a:xfrm rot="2700000" flipH="1">
            <a:off x="5439516" y="1829659"/>
            <a:ext cx="246368" cy="209040"/>
          </a:xfrm>
          <a:prstGeom prst="triangle">
            <a:avLst>
              <a:gd name="adj" fmla="val 50000"/>
            </a:avLst>
          </a:prstGeom>
          <a:solidFill>
            <a:schemeClr val="tx2"/>
          </a:solidFill>
          <a:ln w="12700" algn="ctr">
            <a:noFill/>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1" name="等腰三角形 20"/>
          <p:cNvSpPr>
            <a:spLocks noChangeArrowheads="1"/>
          </p:cNvSpPr>
          <p:nvPr/>
        </p:nvSpPr>
        <p:spPr bwMode="auto">
          <a:xfrm rot="-2700000" flipH="1" flipV="1">
            <a:off x="5439516" y="3542293"/>
            <a:ext cx="246368" cy="210533"/>
          </a:xfrm>
          <a:prstGeom prst="triangle">
            <a:avLst>
              <a:gd name="adj" fmla="val 50000"/>
            </a:avLst>
          </a:prstGeom>
          <a:solidFill>
            <a:schemeClr val="tx2"/>
          </a:solidFill>
          <a:ln w="12700" algn="ctr">
            <a:noFill/>
            <a:miter lim="800000"/>
          </a:ln>
        </p:spPr>
        <p:txBody>
          <a:bodyPr rot="10800000"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3" name="椭圆 22"/>
          <p:cNvSpPr>
            <a:spLocks noChangeArrowheads="1"/>
          </p:cNvSpPr>
          <p:nvPr/>
        </p:nvSpPr>
        <p:spPr bwMode="auto">
          <a:xfrm>
            <a:off x="3141570" y="1333936"/>
            <a:ext cx="2956421" cy="2920585"/>
          </a:xfrm>
          <a:prstGeom prst="ellipse">
            <a:avLst/>
          </a:prstGeom>
          <a:noFill/>
          <a:ln w="12700" algn="ctr">
            <a:solidFill>
              <a:srgbClr val="7F7F7F"/>
            </a:solidFill>
            <a:prstDash val="dash"/>
            <a:miter lim="800000"/>
          </a:ln>
        </p:spPr>
        <p:txBody>
          <a:bodyPr lIns="68271" tIns="34136" rIns="68271" bIns="34136" anchor="ctr"/>
          <a:lstStyle/>
          <a:p>
            <a:pPr marL="0" marR="0" lvl="0" indent="0" algn="ctr" defTabSz="682625"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4" name="文本框 23"/>
          <p:cNvSpPr txBox="1">
            <a:spLocks noChangeArrowheads="1"/>
          </p:cNvSpPr>
          <p:nvPr/>
        </p:nvSpPr>
        <p:spPr bwMode="auto">
          <a:xfrm>
            <a:off x="3886648" y="2526957"/>
            <a:ext cx="1467758" cy="763616"/>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2255"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标题</a:t>
            </a:r>
          </a:p>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2255"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内容</a:t>
            </a:r>
          </a:p>
        </p:txBody>
      </p:sp>
      <p:sp>
        <p:nvSpPr>
          <p:cNvPr id="28" name="文本框 27"/>
          <p:cNvSpPr txBox="1">
            <a:spLocks noChangeArrowheads="1"/>
          </p:cNvSpPr>
          <p:nvPr/>
        </p:nvSpPr>
        <p:spPr bwMode="auto">
          <a:xfrm>
            <a:off x="312068" y="1534017"/>
            <a:ext cx="2796654" cy="590235"/>
          </a:xfrm>
          <a:prstGeom prst="rect">
            <a:avLst/>
          </a:prstGeom>
          <a:noFill/>
          <a:ln w="9525">
            <a:noFill/>
            <a:miter lim="800000"/>
          </a:ln>
        </p:spPr>
        <p:txBody>
          <a:bodyPr lIns="68271" tIns="34136" rIns="68271" bIns="34136">
            <a:spAutoFit/>
          </a:bodyPr>
          <a:lstStyle/>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p:txBody>
      </p:sp>
      <p:sp>
        <p:nvSpPr>
          <p:cNvPr id="2" name="文本框 27"/>
          <p:cNvSpPr txBox="1">
            <a:spLocks noChangeArrowheads="1"/>
          </p:cNvSpPr>
          <p:nvPr/>
        </p:nvSpPr>
        <p:spPr bwMode="auto">
          <a:xfrm>
            <a:off x="304601" y="3569170"/>
            <a:ext cx="2796655" cy="590235"/>
          </a:xfrm>
          <a:prstGeom prst="rect">
            <a:avLst/>
          </a:prstGeom>
          <a:noFill/>
          <a:ln w="9525">
            <a:noFill/>
            <a:miter lim="800000"/>
          </a:ln>
        </p:spPr>
        <p:txBody>
          <a:bodyPr lIns="68271" tIns="34136" rIns="68271" bIns="34136">
            <a:spAutoFit/>
          </a:bodyPr>
          <a:lstStyle/>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p:txBody>
      </p:sp>
      <p:sp>
        <p:nvSpPr>
          <p:cNvPr id="3" name="文本框 27"/>
          <p:cNvSpPr txBox="1">
            <a:spLocks noChangeArrowheads="1"/>
          </p:cNvSpPr>
          <p:nvPr/>
        </p:nvSpPr>
        <p:spPr bwMode="auto">
          <a:xfrm>
            <a:off x="5587336" y="3569170"/>
            <a:ext cx="2796655" cy="590235"/>
          </a:xfrm>
          <a:prstGeom prst="rect">
            <a:avLst/>
          </a:prstGeom>
          <a:noFill/>
          <a:ln w="9525">
            <a:noFill/>
            <a:miter lim="800000"/>
          </a:ln>
        </p:spPr>
        <p:txBody>
          <a:bodyPr lIns="68271" tIns="34136" rIns="68271" bIns="34136">
            <a:spAutoFit/>
          </a:bodyPr>
          <a:lstStyle/>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p:txBody>
      </p:sp>
      <p:sp>
        <p:nvSpPr>
          <p:cNvPr id="4" name="文本框 27"/>
          <p:cNvSpPr txBox="1">
            <a:spLocks noChangeArrowheads="1"/>
          </p:cNvSpPr>
          <p:nvPr/>
        </p:nvSpPr>
        <p:spPr bwMode="auto">
          <a:xfrm>
            <a:off x="5587336" y="1537003"/>
            <a:ext cx="2796655" cy="590235"/>
          </a:xfrm>
          <a:prstGeom prst="rect">
            <a:avLst/>
          </a:prstGeom>
          <a:noFill/>
          <a:ln w="9525">
            <a:noFill/>
            <a:miter lim="800000"/>
          </a:ln>
        </p:spPr>
        <p:txBody>
          <a:bodyPr lIns="68271" tIns="34136" rIns="68271" bIns="34136">
            <a:spAutoFit/>
          </a:bodyPr>
          <a:lstStyle/>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a:p>
            <a:pPr marL="213360" marR="0" lvl="0" indent="-213360" algn="r" defTabSz="682625" rtl="0" eaLnBrk="1" fontAlgn="auto" latinLnBrk="0" hangingPunct="1">
              <a:lnSpc>
                <a:spcPct val="100000"/>
              </a:lnSpc>
              <a:spcBef>
                <a:spcPts val="0"/>
              </a:spcBef>
              <a:spcAft>
                <a:spcPts val="0"/>
              </a:spcAft>
              <a:buClrTx/>
              <a:buSzTx/>
              <a:buFont typeface="Wingdings" panose="05000000000000000000" pitchFamily="2" charset="2"/>
              <a:buChar char="n"/>
              <a:defRPr/>
            </a:pPr>
            <a:r>
              <a:rPr kumimoji="0" lang="zh-CN" altLang="en-US" sz="113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请在此处添加您需要的文字内容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outHorizontal)">
                                      <p:cBhvr>
                                        <p:cTn id="7" dur="750"/>
                                        <p:tgtEl>
                                          <p:spTgt spid="24"/>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750"/>
                                        <p:tgtEl>
                                          <p:spTgt spid="12"/>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750"/>
                                        <p:tgtEl>
                                          <p:spTgt spid="13"/>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750"/>
                                        <p:tgtEl>
                                          <p:spTgt spid="15"/>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right)">
                                      <p:cBhvr>
                                        <p:cTn id="23" dur="750"/>
                                        <p:tgtEl>
                                          <p:spTgt spid="14"/>
                                        </p:tgtEl>
                                      </p:cBhvr>
                                    </p:animEffect>
                                  </p:childTnLst>
                                </p:cTn>
                              </p:par>
                            </p:childTnLst>
                          </p:cTn>
                        </p:par>
                        <p:par>
                          <p:cTn id="24" fill="hold">
                            <p:stCondLst>
                              <p:cond delay="5000"/>
                            </p:stCondLst>
                            <p:childTnLst>
                              <p:par>
                                <p:cTn id="25" presetID="21" presetClass="entr" presetSubtype="1"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heel(1)">
                                      <p:cBhvr>
                                        <p:cTn id="27" dur="1000"/>
                                        <p:tgtEl>
                                          <p:spTgt spid="23"/>
                                        </p:tgtEl>
                                      </p:cBhvr>
                                    </p:animEffect>
                                  </p:childTnLst>
                                </p:cTn>
                              </p:par>
                            </p:childTnLst>
                          </p:cTn>
                        </p:par>
                        <p:par>
                          <p:cTn id="28" fill="hold">
                            <p:stCondLst>
                              <p:cond delay="6000"/>
                            </p:stCondLst>
                            <p:childTnLst>
                              <p:par>
                                <p:cTn id="29" presetID="22" presetClass="entr" presetSubtype="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right)">
                                      <p:cBhvr>
                                        <p:cTn id="31" dur="500"/>
                                        <p:tgtEl>
                                          <p:spTgt spid="16"/>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750"/>
                                        <p:tgtEl>
                                          <p:spTgt spid="28"/>
                                        </p:tgtEl>
                                      </p:cBhvr>
                                    </p:animEffect>
                                  </p:childTnLst>
                                </p:cTn>
                              </p:par>
                            </p:childTnLst>
                          </p:cTn>
                        </p:par>
                        <p:par>
                          <p:cTn id="36" fill="hold">
                            <p:stCondLst>
                              <p:cond delay="75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8000"/>
                            </p:stCondLst>
                            <p:childTnLst>
                              <p:par>
                                <p:cTn id="41" presetID="10" presetClass="entr" presetSubtype="0"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750"/>
                                        <p:tgtEl>
                                          <p:spTgt spid="4"/>
                                        </p:tgtEl>
                                      </p:cBhvr>
                                    </p:animEffect>
                                  </p:childTnLst>
                                </p:cTn>
                              </p:par>
                            </p:childTnLst>
                          </p:cTn>
                        </p:par>
                        <p:par>
                          <p:cTn id="44" fill="hold">
                            <p:stCondLst>
                              <p:cond delay="90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500"/>
                                        <p:tgtEl>
                                          <p:spTgt spid="17"/>
                                        </p:tgtEl>
                                      </p:cBhvr>
                                    </p:animEffect>
                                  </p:childTnLst>
                                </p:cTn>
                              </p:par>
                            </p:childTnLst>
                          </p:cTn>
                        </p:par>
                        <p:par>
                          <p:cTn id="48" fill="hold">
                            <p:stCondLst>
                              <p:cond delay="9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750"/>
                                        <p:tgtEl>
                                          <p:spTgt spid="2"/>
                                        </p:tgtEl>
                                      </p:cBhvr>
                                    </p:animEffect>
                                  </p:childTnLst>
                                </p:cTn>
                              </p:par>
                            </p:childTnLst>
                          </p:cTn>
                        </p:par>
                        <p:par>
                          <p:cTn id="52" fill="hold">
                            <p:stCondLst>
                              <p:cond delay="10500"/>
                            </p:stCondLst>
                            <p:childTnLst>
                              <p:par>
                                <p:cTn id="53" presetID="22" presetClass="entr" presetSubtype="8"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left)">
                                      <p:cBhvr>
                                        <p:cTn id="55" dur="500"/>
                                        <p:tgtEl>
                                          <p:spTgt spid="21"/>
                                        </p:tgtEl>
                                      </p:cBhvr>
                                    </p:animEffect>
                                  </p:childTnLst>
                                </p:cTn>
                              </p:par>
                            </p:childTnLst>
                          </p:cTn>
                        </p:par>
                        <p:par>
                          <p:cTn id="56" fill="hold">
                            <p:stCondLst>
                              <p:cond delay="11000"/>
                            </p:stCondLst>
                            <p:childTnLst>
                              <p:par>
                                <p:cTn id="57" presetID="10" presetClass="entr" presetSubtype="0"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fade">
                                      <p:cBhvr>
                                        <p:cTn id="5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21" grpId="0" animBg="1"/>
      <p:bldP spid="23" grpId="0" animBg="1"/>
      <p:bldP spid="24" grpId="0"/>
      <p:bldP spid="28" grpId="0"/>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9"/>
          <p:cNvSpPr txBox="1">
            <a:spLocks noChangeArrowheads="1"/>
          </p:cNvSpPr>
          <p:nvPr/>
        </p:nvSpPr>
        <p:spPr bwMode="auto">
          <a:xfrm>
            <a:off x="5339130" y="1782607"/>
            <a:ext cx="3012457" cy="307777"/>
          </a:xfrm>
          <a:prstGeom prst="rect">
            <a:avLst/>
          </a:prstGeom>
          <a:solidFill>
            <a:srgbClr val="007635"/>
          </a:solidFill>
          <a:ln w="9525">
            <a:solidFill>
              <a:srgbClr val="007635"/>
            </a:solidFill>
            <a:miter lim="800000"/>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FFFFFF"/>
                </a:solidFill>
                <a:effectLst/>
                <a:uLnTx/>
                <a:uFillTx/>
                <a:latin typeface="Arial" panose="020B0604020202020204"/>
                <a:ea typeface="微软雅黑" panose="020B0503020204020204" charset="-122"/>
                <a:cs typeface="+mn-cs"/>
              </a:rPr>
              <a:t>单击此处添加文字内容说明</a:t>
            </a:r>
          </a:p>
        </p:txBody>
      </p:sp>
      <p:sp>
        <p:nvSpPr>
          <p:cNvPr id="19" name="TextBox 27"/>
          <p:cNvSpPr txBox="1">
            <a:spLocks noChangeArrowheads="1"/>
          </p:cNvSpPr>
          <p:nvPr/>
        </p:nvSpPr>
        <p:spPr bwMode="auto">
          <a:xfrm>
            <a:off x="5467170" y="1142695"/>
            <a:ext cx="2601964" cy="64633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00B050"/>
                </a:solidFill>
                <a:effectLst/>
                <a:uLnTx/>
                <a:uFillTx/>
                <a:latin typeface="Arial" panose="020B0604020202020204"/>
                <a:ea typeface="微软雅黑" panose="020B0503020204020204" charset="-122"/>
                <a:cs typeface="+mn-cs"/>
              </a:rPr>
              <a:t>2017 year.</a:t>
            </a:r>
            <a:endParaRPr kumimoji="0" lang="zh-CN" altLang="en-US" sz="3600" b="1" i="0" u="none" strike="noStrike" kern="1200" cap="none" spc="0" normalizeH="0" baseline="0" noProof="0" dirty="0">
              <a:ln>
                <a:noFill/>
              </a:ln>
              <a:solidFill>
                <a:srgbClr val="00B050"/>
              </a:solidFill>
              <a:effectLst/>
              <a:uLnTx/>
              <a:uFillTx/>
              <a:latin typeface="Arial" panose="020B0604020202020204"/>
              <a:ea typeface="微软雅黑" panose="020B0503020204020204" charset="-122"/>
              <a:cs typeface="+mn-cs"/>
            </a:endParaRPr>
          </a:p>
        </p:txBody>
      </p:sp>
      <p:grpSp>
        <p:nvGrpSpPr>
          <p:cNvPr id="20" name="组合 19"/>
          <p:cNvGrpSpPr/>
          <p:nvPr/>
        </p:nvGrpSpPr>
        <p:grpSpPr>
          <a:xfrm>
            <a:off x="179038" y="1687421"/>
            <a:ext cx="4948027" cy="2697104"/>
            <a:chOff x="776287" y="706437"/>
            <a:chExt cx="7658101" cy="3768726"/>
          </a:xfrm>
          <a:solidFill>
            <a:srgbClr val="00B050">
              <a:alpha val="98000"/>
            </a:srgbClr>
          </a:solidFill>
        </p:grpSpPr>
        <p:sp>
          <p:nvSpPr>
            <p:cNvPr id="21" name="Freeform 10"/>
            <p:cNvSpPr/>
            <p:nvPr/>
          </p:nvSpPr>
          <p:spPr bwMode="auto">
            <a:xfrm>
              <a:off x="5540375" y="830262"/>
              <a:ext cx="55563" cy="30163"/>
            </a:xfrm>
            <a:custGeom>
              <a:avLst/>
              <a:gdLst>
                <a:gd name="T0" fmla="*/ 8 w 15"/>
                <a:gd name="T1" fmla="*/ 0 h 8"/>
                <a:gd name="T2" fmla="*/ 9 w 15"/>
                <a:gd name="T3" fmla="*/ 1 h 8"/>
                <a:gd name="T4" fmla="*/ 12 w 15"/>
                <a:gd name="T5" fmla="*/ 7 h 8"/>
                <a:gd name="T6" fmla="*/ 5 w 15"/>
                <a:gd name="T7" fmla="*/ 4 h 8"/>
                <a:gd name="T8" fmla="*/ 8 w 15"/>
                <a:gd name="T9" fmla="*/ 0 h 8"/>
              </a:gdLst>
              <a:ahLst/>
              <a:cxnLst>
                <a:cxn ang="0">
                  <a:pos x="T0" y="T1"/>
                </a:cxn>
                <a:cxn ang="0">
                  <a:pos x="T2" y="T3"/>
                </a:cxn>
                <a:cxn ang="0">
                  <a:pos x="T4" y="T5"/>
                </a:cxn>
                <a:cxn ang="0">
                  <a:pos x="T6" y="T7"/>
                </a:cxn>
                <a:cxn ang="0">
                  <a:pos x="T8" y="T9"/>
                </a:cxn>
              </a:cxnLst>
              <a:rect l="0" t="0" r="r" b="b"/>
              <a:pathLst>
                <a:path w="15" h="8">
                  <a:moveTo>
                    <a:pt x="8" y="0"/>
                  </a:moveTo>
                  <a:cubicBezTo>
                    <a:pt x="9" y="0"/>
                    <a:pt x="9" y="0"/>
                    <a:pt x="9" y="1"/>
                  </a:cubicBezTo>
                  <a:cubicBezTo>
                    <a:pt x="10" y="4"/>
                    <a:pt x="15" y="4"/>
                    <a:pt x="12" y="7"/>
                  </a:cubicBezTo>
                  <a:cubicBezTo>
                    <a:pt x="8" y="8"/>
                    <a:pt x="10" y="2"/>
                    <a:pt x="5" y="4"/>
                  </a:cubicBezTo>
                  <a:cubicBezTo>
                    <a:pt x="0" y="2"/>
                    <a:pt x="11" y="4"/>
                    <a:pt x="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2" name="Freeform 11"/>
            <p:cNvSpPr/>
            <p:nvPr/>
          </p:nvSpPr>
          <p:spPr bwMode="auto">
            <a:xfrm>
              <a:off x="6342062" y="830262"/>
              <a:ext cx="109538" cy="55563"/>
            </a:xfrm>
            <a:custGeom>
              <a:avLst/>
              <a:gdLst>
                <a:gd name="T0" fmla="*/ 28 w 29"/>
                <a:gd name="T1" fmla="*/ 11 h 15"/>
                <a:gd name="T2" fmla="*/ 17 w 29"/>
                <a:gd name="T3" fmla="*/ 14 h 15"/>
                <a:gd name="T4" fmla="*/ 3 w 29"/>
                <a:gd name="T5" fmla="*/ 14 h 15"/>
                <a:gd name="T6" fmla="*/ 0 w 29"/>
                <a:gd name="T7" fmla="*/ 11 h 15"/>
                <a:gd name="T8" fmla="*/ 22 w 29"/>
                <a:gd name="T9" fmla="*/ 0 h 15"/>
                <a:gd name="T10" fmla="*/ 27 w 29"/>
                <a:gd name="T11" fmla="*/ 3 h 15"/>
                <a:gd name="T12" fmla="*/ 24 w 29"/>
                <a:gd name="T13" fmla="*/ 4 h 15"/>
                <a:gd name="T14" fmla="*/ 28 w 29"/>
                <a:gd name="T15" fmla="*/ 1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5">
                  <a:moveTo>
                    <a:pt x="28" y="11"/>
                  </a:moveTo>
                  <a:cubicBezTo>
                    <a:pt x="24" y="11"/>
                    <a:pt x="17" y="9"/>
                    <a:pt x="17" y="14"/>
                  </a:cubicBezTo>
                  <a:cubicBezTo>
                    <a:pt x="14" y="12"/>
                    <a:pt x="9" y="15"/>
                    <a:pt x="3" y="14"/>
                  </a:cubicBezTo>
                  <a:cubicBezTo>
                    <a:pt x="3" y="11"/>
                    <a:pt x="2" y="11"/>
                    <a:pt x="0" y="11"/>
                  </a:cubicBezTo>
                  <a:cubicBezTo>
                    <a:pt x="3" y="3"/>
                    <a:pt x="11" y="0"/>
                    <a:pt x="22" y="0"/>
                  </a:cubicBezTo>
                  <a:cubicBezTo>
                    <a:pt x="21" y="4"/>
                    <a:pt x="26" y="1"/>
                    <a:pt x="27" y="3"/>
                  </a:cubicBezTo>
                  <a:cubicBezTo>
                    <a:pt x="27" y="4"/>
                    <a:pt x="24" y="4"/>
                    <a:pt x="24" y="4"/>
                  </a:cubicBezTo>
                  <a:cubicBezTo>
                    <a:pt x="23" y="6"/>
                    <a:pt x="29" y="5"/>
                    <a:pt x="28" y="1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3" name="Freeform 12"/>
            <p:cNvSpPr/>
            <p:nvPr/>
          </p:nvSpPr>
          <p:spPr bwMode="auto">
            <a:xfrm>
              <a:off x="5711825" y="833437"/>
              <a:ext cx="57150" cy="33338"/>
            </a:xfrm>
            <a:custGeom>
              <a:avLst/>
              <a:gdLst>
                <a:gd name="T0" fmla="*/ 15 w 15"/>
                <a:gd name="T1" fmla="*/ 2 h 9"/>
                <a:gd name="T2" fmla="*/ 14 w 15"/>
                <a:gd name="T3" fmla="*/ 7 h 9"/>
                <a:gd name="T4" fmla="*/ 8 w 15"/>
                <a:gd name="T5" fmla="*/ 9 h 9"/>
                <a:gd name="T6" fmla="*/ 1 w 15"/>
                <a:gd name="T7" fmla="*/ 4 h 9"/>
                <a:gd name="T8" fmla="*/ 9 w 15"/>
                <a:gd name="T9" fmla="*/ 4 h 9"/>
                <a:gd name="T10" fmla="*/ 15 w 15"/>
                <a:gd name="T11" fmla="*/ 2 h 9"/>
              </a:gdLst>
              <a:ahLst/>
              <a:cxnLst>
                <a:cxn ang="0">
                  <a:pos x="T0" y="T1"/>
                </a:cxn>
                <a:cxn ang="0">
                  <a:pos x="T2" y="T3"/>
                </a:cxn>
                <a:cxn ang="0">
                  <a:pos x="T4" y="T5"/>
                </a:cxn>
                <a:cxn ang="0">
                  <a:pos x="T6" y="T7"/>
                </a:cxn>
                <a:cxn ang="0">
                  <a:pos x="T8" y="T9"/>
                </a:cxn>
                <a:cxn ang="0">
                  <a:pos x="T10" y="T11"/>
                </a:cxn>
              </a:cxnLst>
              <a:rect l="0" t="0" r="r" b="b"/>
              <a:pathLst>
                <a:path w="15" h="9">
                  <a:moveTo>
                    <a:pt x="15" y="2"/>
                  </a:moveTo>
                  <a:cubicBezTo>
                    <a:pt x="14" y="3"/>
                    <a:pt x="13" y="5"/>
                    <a:pt x="14" y="7"/>
                  </a:cubicBezTo>
                  <a:cubicBezTo>
                    <a:pt x="11" y="7"/>
                    <a:pt x="10" y="8"/>
                    <a:pt x="8" y="9"/>
                  </a:cubicBezTo>
                  <a:cubicBezTo>
                    <a:pt x="6" y="7"/>
                    <a:pt x="0" y="9"/>
                    <a:pt x="1" y="4"/>
                  </a:cubicBezTo>
                  <a:cubicBezTo>
                    <a:pt x="5" y="5"/>
                    <a:pt x="6" y="1"/>
                    <a:pt x="9" y="4"/>
                  </a:cubicBezTo>
                  <a:cubicBezTo>
                    <a:pt x="12" y="4"/>
                    <a:pt x="11" y="0"/>
                    <a:pt x="1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4" name="Freeform 13"/>
            <p:cNvSpPr/>
            <p:nvPr/>
          </p:nvSpPr>
          <p:spPr bwMode="auto">
            <a:xfrm>
              <a:off x="5375275" y="849312"/>
              <a:ext cx="71438" cy="36513"/>
            </a:xfrm>
            <a:custGeom>
              <a:avLst/>
              <a:gdLst>
                <a:gd name="T0" fmla="*/ 18 w 19"/>
                <a:gd name="T1" fmla="*/ 0 h 10"/>
                <a:gd name="T2" fmla="*/ 15 w 19"/>
                <a:gd name="T3" fmla="*/ 5 h 10"/>
                <a:gd name="T4" fmla="*/ 11 w 19"/>
                <a:gd name="T5" fmla="*/ 9 h 10"/>
                <a:gd name="T6" fmla="*/ 8 w 19"/>
                <a:gd name="T7" fmla="*/ 6 h 10"/>
                <a:gd name="T8" fmla="*/ 4 w 19"/>
                <a:gd name="T9" fmla="*/ 7 h 10"/>
                <a:gd name="T10" fmla="*/ 1 w 19"/>
                <a:gd name="T11" fmla="*/ 5 h 10"/>
                <a:gd name="T12" fmla="*/ 8 w 19"/>
                <a:gd name="T13" fmla="*/ 3 h 10"/>
                <a:gd name="T14" fmla="*/ 8 w 19"/>
                <a:gd name="T15" fmla="*/ 2 h 10"/>
                <a:gd name="T16" fmla="*/ 18 w 19"/>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0">
                  <a:moveTo>
                    <a:pt x="18" y="0"/>
                  </a:moveTo>
                  <a:cubicBezTo>
                    <a:pt x="19" y="4"/>
                    <a:pt x="15" y="2"/>
                    <a:pt x="15" y="5"/>
                  </a:cubicBezTo>
                  <a:cubicBezTo>
                    <a:pt x="15" y="5"/>
                    <a:pt x="13" y="8"/>
                    <a:pt x="11" y="9"/>
                  </a:cubicBezTo>
                  <a:cubicBezTo>
                    <a:pt x="8" y="10"/>
                    <a:pt x="9" y="6"/>
                    <a:pt x="8" y="6"/>
                  </a:cubicBezTo>
                  <a:cubicBezTo>
                    <a:pt x="8" y="6"/>
                    <a:pt x="6" y="8"/>
                    <a:pt x="4" y="7"/>
                  </a:cubicBezTo>
                  <a:cubicBezTo>
                    <a:pt x="3" y="7"/>
                    <a:pt x="3" y="4"/>
                    <a:pt x="1" y="5"/>
                  </a:cubicBezTo>
                  <a:cubicBezTo>
                    <a:pt x="0" y="1"/>
                    <a:pt x="7" y="5"/>
                    <a:pt x="8" y="3"/>
                  </a:cubicBezTo>
                  <a:cubicBezTo>
                    <a:pt x="8" y="3"/>
                    <a:pt x="8" y="2"/>
                    <a:pt x="8" y="2"/>
                  </a:cubicBezTo>
                  <a:cubicBezTo>
                    <a:pt x="12" y="1"/>
                    <a:pt x="13" y="1"/>
                    <a:pt x="1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5" name="Freeform 14"/>
            <p:cNvSpPr/>
            <p:nvPr/>
          </p:nvSpPr>
          <p:spPr bwMode="auto">
            <a:xfrm>
              <a:off x="5648325" y="849312"/>
              <a:ext cx="57150" cy="17463"/>
            </a:xfrm>
            <a:custGeom>
              <a:avLst/>
              <a:gdLst>
                <a:gd name="T0" fmla="*/ 14 w 15"/>
                <a:gd name="T1" fmla="*/ 5 h 5"/>
                <a:gd name="T2" fmla="*/ 3 w 15"/>
                <a:gd name="T3" fmla="*/ 5 h 5"/>
                <a:gd name="T4" fmla="*/ 7 w 15"/>
                <a:gd name="T5" fmla="*/ 0 h 5"/>
                <a:gd name="T6" fmla="*/ 14 w 15"/>
                <a:gd name="T7" fmla="*/ 5 h 5"/>
              </a:gdLst>
              <a:ahLst/>
              <a:cxnLst>
                <a:cxn ang="0">
                  <a:pos x="T0" y="T1"/>
                </a:cxn>
                <a:cxn ang="0">
                  <a:pos x="T2" y="T3"/>
                </a:cxn>
                <a:cxn ang="0">
                  <a:pos x="T4" y="T5"/>
                </a:cxn>
                <a:cxn ang="0">
                  <a:pos x="T6" y="T7"/>
                </a:cxn>
              </a:cxnLst>
              <a:rect l="0" t="0" r="r" b="b"/>
              <a:pathLst>
                <a:path w="15" h="5">
                  <a:moveTo>
                    <a:pt x="14" y="5"/>
                  </a:moveTo>
                  <a:cubicBezTo>
                    <a:pt x="3" y="5"/>
                    <a:pt x="3" y="5"/>
                    <a:pt x="3" y="5"/>
                  </a:cubicBezTo>
                  <a:cubicBezTo>
                    <a:pt x="0" y="0"/>
                    <a:pt x="7" y="4"/>
                    <a:pt x="7" y="0"/>
                  </a:cubicBezTo>
                  <a:cubicBezTo>
                    <a:pt x="8" y="3"/>
                    <a:pt x="15" y="0"/>
                    <a:pt x="14"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6" name="Freeform 15"/>
            <p:cNvSpPr/>
            <p:nvPr/>
          </p:nvSpPr>
          <p:spPr bwMode="auto">
            <a:xfrm>
              <a:off x="5568950" y="871537"/>
              <a:ext cx="68263" cy="25400"/>
            </a:xfrm>
            <a:custGeom>
              <a:avLst/>
              <a:gdLst>
                <a:gd name="T0" fmla="*/ 12 w 18"/>
                <a:gd name="T1" fmla="*/ 0 h 7"/>
                <a:gd name="T2" fmla="*/ 12 w 18"/>
                <a:gd name="T3" fmla="*/ 6 h 7"/>
                <a:gd name="T4" fmla="*/ 0 w 18"/>
                <a:gd name="T5" fmla="*/ 4 h 7"/>
                <a:gd name="T6" fmla="*/ 12 w 18"/>
                <a:gd name="T7" fmla="*/ 0 h 7"/>
              </a:gdLst>
              <a:ahLst/>
              <a:cxnLst>
                <a:cxn ang="0">
                  <a:pos x="T0" y="T1"/>
                </a:cxn>
                <a:cxn ang="0">
                  <a:pos x="T2" y="T3"/>
                </a:cxn>
                <a:cxn ang="0">
                  <a:pos x="T4" y="T5"/>
                </a:cxn>
                <a:cxn ang="0">
                  <a:pos x="T6" y="T7"/>
                </a:cxn>
              </a:cxnLst>
              <a:rect l="0" t="0" r="r" b="b"/>
              <a:pathLst>
                <a:path w="18" h="7">
                  <a:moveTo>
                    <a:pt x="12" y="0"/>
                  </a:moveTo>
                  <a:cubicBezTo>
                    <a:pt x="18" y="2"/>
                    <a:pt x="12" y="2"/>
                    <a:pt x="12" y="6"/>
                  </a:cubicBezTo>
                  <a:cubicBezTo>
                    <a:pt x="8" y="5"/>
                    <a:pt x="2" y="7"/>
                    <a:pt x="0" y="4"/>
                  </a:cubicBezTo>
                  <a:cubicBezTo>
                    <a:pt x="2" y="1"/>
                    <a:pt x="10" y="3"/>
                    <a:pt x="1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7" name="Freeform 16"/>
            <p:cNvSpPr/>
            <p:nvPr/>
          </p:nvSpPr>
          <p:spPr bwMode="auto">
            <a:xfrm>
              <a:off x="2220912" y="893762"/>
              <a:ext cx="30163" cy="19050"/>
            </a:xfrm>
            <a:custGeom>
              <a:avLst/>
              <a:gdLst>
                <a:gd name="T0" fmla="*/ 0 w 8"/>
                <a:gd name="T1" fmla="*/ 0 h 5"/>
                <a:gd name="T2" fmla="*/ 8 w 8"/>
                <a:gd name="T3" fmla="*/ 5 h 5"/>
                <a:gd name="T4" fmla="*/ 0 w 8"/>
                <a:gd name="T5" fmla="*/ 0 h 5"/>
              </a:gdLst>
              <a:ahLst/>
              <a:cxnLst>
                <a:cxn ang="0">
                  <a:pos x="T0" y="T1"/>
                </a:cxn>
                <a:cxn ang="0">
                  <a:pos x="T2" y="T3"/>
                </a:cxn>
                <a:cxn ang="0">
                  <a:pos x="T4" y="T5"/>
                </a:cxn>
              </a:cxnLst>
              <a:rect l="0" t="0" r="r" b="b"/>
              <a:pathLst>
                <a:path w="8" h="5">
                  <a:moveTo>
                    <a:pt x="0" y="0"/>
                  </a:moveTo>
                  <a:cubicBezTo>
                    <a:pt x="5" y="0"/>
                    <a:pt x="8" y="0"/>
                    <a:pt x="8" y="5"/>
                  </a:cubicBezTo>
                  <a:cubicBezTo>
                    <a:pt x="5" y="3"/>
                    <a:pt x="0" y="4"/>
                    <a:pt x="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8" name="Freeform 17"/>
            <p:cNvSpPr/>
            <p:nvPr/>
          </p:nvSpPr>
          <p:spPr bwMode="auto">
            <a:xfrm>
              <a:off x="6380162" y="890587"/>
              <a:ext cx="123825" cy="58738"/>
            </a:xfrm>
            <a:custGeom>
              <a:avLst/>
              <a:gdLst>
                <a:gd name="T0" fmla="*/ 29 w 33"/>
                <a:gd name="T1" fmla="*/ 3 h 16"/>
                <a:gd name="T2" fmla="*/ 32 w 33"/>
                <a:gd name="T3" fmla="*/ 10 h 16"/>
                <a:gd name="T4" fmla="*/ 18 w 33"/>
                <a:gd name="T5" fmla="*/ 15 h 16"/>
                <a:gd name="T6" fmla="*/ 15 w 33"/>
                <a:gd name="T7" fmla="*/ 13 h 16"/>
                <a:gd name="T8" fmla="*/ 10 w 33"/>
                <a:gd name="T9" fmla="*/ 13 h 16"/>
                <a:gd name="T10" fmla="*/ 10 w 33"/>
                <a:gd name="T11" fmla="*/ 10 h 16"/>
                <a:gd name="T12" fmla="*/ 5 w 33"/>
                <a:gd name="T13" fmla="*/ 12 h 16"/>
                <a:gd name="T14" fmla="*/ 7 w 33"/>
                <a:gd name="T15" fmla="*/ 9 h 16"/>
                <a:gd name="T16" fmla="*/ 1 w 33"/>
                <a:gd name="T17" fmla="*/ 8 h 16"/>
                <a:gd name="T18" fmla="*/ 4 w 33"/>
                <a:gd name="T19" fmla="*/ 5 h 16"/>
                <a:gd name="T20" fmla="*/ 8 w 33"/>
                <a:gd name="T21" fmla="*/ 2 h 16"/>
                <a:gd name="T22" fmla="*/ 21 w 33"/>
                <a:gd name="T23" fmla="*/ 1 h 16"/>
                <a:gd name="T24" fmla="*/ 21 w 33"/>
                <a:gd name="T25" fmla="*/ 3 h 16"/>
                <a:gd name="T26" fmla="*/ 29 w 33"/>
                <a:gd name="T2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6">
                  <a:moveTo>
                    <a:pt x="29" y="3"/>
                  </a:moveTo>
                  <a:cubicBezTo>
                    <a:pt x="28" y="8"/>
                    <a:pt x="24" y="11"/>
                    <a:pt x="32" y="10"/>
                  </a:cubicBezTo>
                  <a:cubicBezTo>
                    <a:pt x="33" y="16"/>
                    <a:pt x="23" y="15"/>
                    <a:pt x="18" y="15"/>
                  </a:cubicBezTo>
                  <a:cubicBezTo>
                    <a:pt x="16" y="14"/>
                    <a:pt x="16" y="14"/>
                    <a:pt x="15" y="13"/>
                  </a:cubicBezTo>
                  <a:cubicBezTo>
                    <a:pt x="12" y="11"/>
                    <a:pt x="13" y="15"/>
                    <a:pt x="10" y="13"/>
                  </a:cubicBezTo>
                  <a:cubicBezTo>
                    <a:pt x="9" y="13"/>
                    <a:pt x="10" y="11"/>
                    <a:pt x="10" y="10"/>
                  </a:cubicBezTo>
                  <a:cubicBezTo>
                    <a:pt x="9" y="10"/>
                    <a:pt x="7" y="13"/>
                    <a:pt x="5" y="12"/>
                  </a:cubicBezTo>
                  <a:cubicBezTo>
                    <a:pt x="5" y="12"/>
                    <a:pt x="7" y="10"/>
                    <a:pt x="7" y="9"/>
                  </a:cubicBezTo>
                  <a:cubicBezTo>
                    <a:pt x="6" y="8"/>
                    <a:pt x="0" y="11"/>
                    <a:pt x="1" y="8"/>
                  </a:cubicBezTo>
                  <a:cubicBezTo>
                    <a:pt x="0" y="5"/>
                    <a:pt x="3" y="6"/>
                    <a:pt x="4" y="5"/>
                  </a:cubicBezTo>
                  <a:cubicBezTo>
                    <a:pt x="6" y="3"/>
                    <a:pt x="5" y="3"/>
                    <a:pt x="8" y="2"/>
                  </a:cubicBezTo>
                  <a:cubicBezTo>
                    <a:pt x="9" y="2"/>
                    <a:pt x="15" y="0"/>
                    <a:pt x="21" y="1"/>
                  </a:cubicBezTo>
                  <a:cubicBezTo>
                    <a:pt x="21" y="1"/>
                    <a:pt x="21" y="3"/>
                    <a:pt x="21" y="3"/>
                  </a:cubicBezTo>
                  <a:cubicBezTo>
                    <a:pt x="23" y="5"/>
                    <a:pt x="28" y="2"/>
                    <a:pt x="29"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9" name="Freeform 18"/>
            <p:cNvSpPr/>
            <p:nvPr/>
          </p:nvSpPr>
          <p:spPr bwMode="auto">
            <a:xfrm>
              <a:off x="6330950" y="890587"/>
              <a:ext cx="49213" cy="33338"/>
            </a:xfrm>
            <a:custGeom>
              <a:avLst/>
              <a:gdLst>
                <a:gd name="T0" fmla="*/ 13 w 13"/>
                <a:gd name="T1" fmla="*/ 5 h 9"/>
                <a:gd name="T2" fmla="*/ 9 w 13"/>
                <a:gd name="T3" fmla="*/ 5 h 9"/>
                <a:gd name="T4" fmla="*/ 7 w 13"/>
                <a:gd name="T5" fmla="*/ 8 h 9"/>
                <a:gd name="T6" fmla="*/ 0 w 13"/>
                <a:gd name="T7" fmla="*/ 5 h 9"/>
                <a:gd name="T8" fmla="*/ 13 w 13"/>
                <a:gd name="T9" fmla="*/ 5 h 9"/>
              </a:gdLst>
              <a:ahLst/>
              <a:cxnLst>
                <a:cxn ang="0">
                  <a:pos x="T0" y="T1"/>
                </a:cxn>
                <a:cxn ang="0">
                  <a:pos x="T2" y="T3"/>
                </a:cxn>
                <a:cxn ang="0">
                  <a:pos x="T4" y="T5"/>
                </a:cxn>
                <a:cxn ang="0">
                  <a:pos x="T6" y="T7"/>
                </a:cxn>
                <a:cxn ang="0">
                  <a:pos x="T8" y="T9"/>
                </a:cxn>
              </a:cxnLst>
              <a:rect l="0" t="0" r="r" b="b"/>
              <a:pathLst>
                <a:path w="13" h="9">
                  <a:moveTo>
                    <a:pt x="13" y="5"/>
                  </a:moveTo>
                  <a:cubicBezTo>
                    <a:pt x="12" y="7"/>
                    <a:pt x="10" y="5"/>
                    <a:pt x="9" y="5"/>
                  </a:cubicBezTo>
                  <a:cubicBezTo>
                    <a:pt x="7" y="5"/>
                    <a:pt x="7" y="7"/>
                    <a:pt x="7" y="8"/>
                  </a:cubicBezTo>
                  <a:cubicBezTo>
                    <a:pt x="3" y="9"/>
                    <a:pt x="4" y="4"/>
                    <a:pt x="0" y="5"/>
                  </a:cubicBezTo>
                  <a:cubicBezTo>
                    <a:pt x="3" y="0"/>
                    <a:pt x="9" y="3"/>
                    <a:pt x="13"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0" name="Freeform 19"/>
            <p:cNvSpPr/>
            <p:nvPr/>
          </p:nvSpPr>
          <p:spPr bwMode="auto">
            <a:xfrm>
              <a:off x="2111375" y="927100"/>
              <a:ext cx="123825" cy="68263"/>
            </a:xfrm>
            <a:custGeom>
              <a:avLst/>
              <a:gdLst>
                <a:gd name="T0" fmla="*/ 24 w 33"/>
                <a:gd name="T1" fmla="*/ 5 h 18"/>
                <a:gd name="T2" fmla="*/ 28 w 33"/>
                <a:gd name="T3" fmla="*/ 10 h 18"/>
                <a:gd name="T4" fmla="*/ 32 w 33"/>
                <a:gd name="T5" fmla="*/ 17 h 18"/>
                <a:gd name="T6" fmla="*/ 28 w 33"/>
                <a:gd name="T7" fmla="*/ 17 h 18"/>
                <a:gd name="T8" fmla="*/ 28 w 33"/>
                <a:gd name="T9" fmla="*/ 15 h 18"/>
                <a:gd name="T10" fmla="*/ 25 w 33"/>
                <a:gd name="T11" fmla="*/ 13 h 18"/>
                <a:gd name="T12" fmla="*/ 7 w 33"/>
                <a:gd name="T13" fmla="*/ 12 h 18"/>
                <a:gd name="T14" fmla="*/ 11 w 33"/>
                <a:gd name="T15" fmla="*/ 9 h 18"/>
                <a:gd name="T16" fmla="*/ 8 w 33"/>
                <a:gd name="T17" fmla="*/ 6 h 18"/>
                <a:gd name="T18" fmla="*/ 0 w 33"/>
                <a:gd name="T19" fmla="*/ 2 h 18"/>
                <a:gd name="T20" fmla="*/ 11 w 33"/>
                <a:gd name="T21" fmla="*/ 2 h 18"/>
                <a:gd name="T22" fmla="*/ 14 w 33"/>
                <a:gd name="T23" fmla="*/ 5 h 18"/>
                <a:gd name="T24" fmla="*/ 20 w 33"/>
                <a:gd name="T25" fmla="*/ 5 h 18"/>
                <a:gd name="T26" fmla="*/ 24 w 33"/>
                <a:gd name="T27"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8">
                  <a:moveTo>
                    <a:pt x="24" y="5"/>
                  </a:moveTo>
                  <a:cubicBezTo>
                    <a:pt x="26" y="6"/>
                    <a:pt x="27" y="8"/>
                    <a:pt x="28" y="10"/>
                  </a:cubicBezTo>
                  <a:cubicBezTo>
                    <a:pt x="30" y="12"/>
                    <a:pt x="33" y="14"/>
                    <a:pt x="32" y="17"/>
                  </a:cubicBezTo>
                  <a:cubicBezTo>
                    <a:pt x="32" y="17"/>
                    <a:pt x="29" y="18"/>
                    <a:pt x="28" y="17"/>
                  </a:cubicBezTo>
                  <a:cubicBezTo>
                    <a:pt x="28" y="17"/>
                    <a:pt x="29" y="15"/>
                    <a:pt x="28" y="15"/>
                  </a:cubicBezTo>
                  <a:cubicBezTo>
                    <a:pt x="28" y="14"/>
                    <a:pt x="24" y="17"/>
                    <a:pt x="25" y="13"/>
                  </a:cubicBezTo>
                  <a:cubicBezTo>
                    <a:pt x="17" y="13"/>
                    <a:pt x="12" y="13"/>
                    <a:pt x="7" y="12"/>
                  </a:cubicBezTo>
                  <a:cubicBezTo>
                    <a:pt x="6" y="9"/>
                    <a:pt x="9" y="9"/>
                    <a:pt x="11" y="9"/>
                  </a:cubicBezTo>
                  <a:cubicBezTo>
                    <a:pt x="11" y="7"/>
                    <a:pt x="8" y="8"/>
                    <a:pt x="8" y="6"/>
                  </a:cubicBezTo>
                  <a:cubicBezTo>
                    <a:pt x="3" y="4"/>
                    <a:pt x="1" y="8"/>
                    <a:pt x="0" y="2"/>
                  </a:cubicBezTo>
                  <a:cubicBezTo>
                    <a:pt x="3" y="0"/>
                    <a:pt x="8" y="1"/>
                    <a:pt x="11" y="2"/>
                  </a:cubicBezTo>
                  <a:cubicBezTo>
                    <a:pt x="13" y="2"/>
                    <a:pt x="14" y="2"/>
                    <a:pt x="14" y="5"/>
                  </a:cubicBezTo>
                  <a:cubicBezTo>
                    <a:pt x="16" y="6"/>
                    <a:pt x="20" y="0"/>
                    <a:pt x="20" y="5"/>
                  </a:cubicBezTo>
                  <a:cubicBezTo>
                    <a:pt x="20" y="6"/>
                    <a:pt x="24" y="7"/>
                    <a:pt x="24"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1" name="Freeform 20"/>
            <p:cNvSpPr/>
            <p:nvPr/>
          </p:nvSpPr>
          <p:spPr bwMode="auto">
            <a:xfrm>
              <a:off x="6507162" y="927100"/>
              <a:ext cx="123825" cy="63500"/>
            </a:xfrm>
            <a:custGeom>
              <a:avLst/>
              <a:gdLst>
                <a:gd name="T0" fmla="*/ 13 w 33"/>
                <a:gd name="T1" fmla="*/ 0 h 17"/>
                <a:gd name="T2" fmla="*/ 19 w 33"/>
                <a:gd name="T3" fmla="*/ 5 h 17"/>
                <a:gd name="T4" fmla="*/ 20 w 33"/>
                <a:gd name="T5" fmla="*/ 2 h 17"/>
                <a:gd name="T6" fmla="*/ 23 w 33"/>
                <a:gd name="T7" fmla="*/ 5 h 17"/>
                <a:gd name="T8" fmla="*/ 26 w 33"/>
                <a:gd name="T9" fmla="*/ 5 h 17"/>
                <a:gd name="T10" fmla="*/ 26 w 33"/>
                <a:gd name="T11" fmla="*/ 6 h 17"/>
                <a:gd name="T12" fmla="*/ 32 w 33"/>
                <a:gd name="T13" fmla="*/ 7 h 17"/>
                <a:gd name="T14" fmla="*/ 22 w 33"/>
                <a:gd name="T15" fmla="*/ 10 h 17"/>
                <a:gd name="T16" fmla="*/ 20 w 33"/>
                <a:gd name="T17" fmla="*/ 13 h 17"/>
                <a:gd name="T18" fmla="*/ 8 w 33"/>
                <a:gd name="T19" fmla="*/ 13 h 17"/>
                <a:gd name="T20" fmla="*/ 6 w 33"/>
                <a:gd name="T21" fmla="*/ 16 h 17"/>
                <a:gd name="T22" fmla="*/ 1 w 33"/>
                <a:gd name="T23" fmla="*/ 15 h 17"/>
                <a:gd name="T24" fmla="*/ 1 w 33"/>
                <a:gd name="T25" fmla="*/ 10 h 17"/>
                <a:gd name="T26" fmla="*/ 4 w 33"/>
                <a:gd name="T27" fmla="*/ 10 h 17"/>
                <a:gd name="T28" fmla="*/ 5 w 33"/>
                <a:gd name="T29" fmla="*/ 6 h 17"/>
                <a:gd name="T30" fmla="*/ 8 w 33"/>
                <a:gd name="T31" fmla="*/ 6 h 17"/>
                <a:gd name="T32" fmla="*/ 13 w 33"/>
                <a:gd name="T33"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7">
                  <a:moveTo>
                    <a:pt x="13" y="0"/>
                  </a:moveTo>
                  <a:cubicBezTo>
                    <a:pt x="14" y="3"/>
                    <a:pt x="20" y="0"/>
                    <a:pt x="19" y="5"/>
                  </a:cubicBezTo>
                  <a:cubicBezTo>
                    <a:pt x="20" y="6"/>
                    <a:pt x="20" y="2"/>
                    <a:pt x="20" y="2"/>
                  </a:cubicBezTo>
                  <a:cubicBezTo>
                    <a:pt x="22" y="2"/>
                    <a:pt x="22" y="4"/>
                    <a:pt x="23" y="5"/>
                  </a:cubicBezTo>
                  <a:cubicBezTo>
                    <a:pt x="24" y="5"/>
                    <a:pt x="26" y="4"/>
                    <a:pt x="26" y="5"/>
                  </a:cubicBezTo>
                  <a:cubicBezTo>
                    <a:pt x="26" y="5"/>
                    <a:pt x="26" y="6"/>
                    <a:pt x="26" y="6"/>
                  </a:cubicBezTo>
                  <a:cubicBezTo>
                    <a:pt x="28" y="7"/>
                    <a:pt x="32" y="5"/>
                    <a:pt x="32" y="7"/>
                  </a:cubicBezTo>
                  <a:cubicBezTo>
                    <a:pt x="33" y="13"/>
                    <a:pt x="25" y="9"/>
                    <a:pt x="22" y="10"/>
                  </a:cubicBezTo>
                  <a:cubicBezTo>
                    <a:pt x="20" y="10"/>
                    <a:pt x="21" y="13"/>
                    <a:pt x="20" y="13"/>
                  </a:cubicBezTo>
                  <a:cubicBezTo>
                    <a:pt x="17" y="15"/>
                    <a:pt x="9" y="14"/>
                    <a:pt x="8" y="13"/>
                  </a:cubicBezTo>
                  <a:cubicBezTo>
                    <a:pt x="6" y="13"/>
                    <a:pt x="7" y="15"/>
                    <a:pt x="6" y="16"/>
                  </a:cubicBezTo>
                  <a:cubicBezTo>
                    <a:pt x="4" y="13"/>
                    <a:pt x="4" y="17"/>
                    <a:pt x="1" y="15"/>
                  </a:cubicBezTo>
                  <a:cubicBezTo>
                    <a:pt x="1" y="14"/>
                    <a:pt x="0" y="11"/>
                    <a:pt x="1" y="10"/>
                  </a:cubicBezTo>
                  <a:cubicBezTo>
                    <a:pt x="1" y="10"/>
                    <a:pt x="3" y="11"/>
                    <a:pt x="4" y="10"/>
                  </a:cubicBezTo>
                  <a:cubicBezTo>
                    <a:pt x="5" y="9"/>
                    <a:pt x="4" y="7"/>
                    <a:pt x="5" y="6"/>
                  </a:cubicBezTo>
                  <a:cubicBezTo>
                    <a:pt x="5" y="6"/>
                    <a:pt x="7" y="7"/>
                    <a:pt x="8" y="6"/>
                  </a:cubicBezTo>
                  <a:cubicBezTo>
                    <a:pt x="9" y="4"/>
                    <a:pt x="12" y="3"/>
                    <a:pt x="13"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2" name="Freeform 21"/>
            <p:cNvSpPr/>
            <p:nvPr/>
          </p:nvSpPr>
          <p:spPr bwMode="auto">
            <a:xfrm>
              <a:off x="1893887" y="973137"/>
              <a:ext cx="23813" cy="36513"/>
            </a:xfrm>
            <a:custGeom>
              <a:avLst/>
              <a:gdLst>
                <a:gd name="T0" fmla="*/ 6 w 6"/>
                <a:gd name="T1" fmla="*/ 5 h 10"/>
                <a:gd name="T2" fmla="*/ 6 w 6"/>
                <a:gd name="T3" fmla="*/ 5 h 10"/>
              </a:gdLst>
              <a:ahLst/>
              <a:cxnLst>
                <a:cxn ang="0">
                  <a:pos x="T0" y="T1"/>
                </a:cxn>
                <a:cxn ang="0">
                  <a:pos x="T2" y="T3"/>
                </a:cxn>
              </a:cxnLst>
              <a:rect l="0" t="0" r="r" b="b"/>
              <a:pathLst>
                <a:path w="6" h="10">
                  <a:moveTo>
                    <a:pt x="6" y="5"/>
                  </a:moveTo>
                  <a:cubicBezTo>
                    <a:pt x="3" y="10"/>
                    <a:pt x="0" y="0"/>
                    <a:pt x="6"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3" name="Freeform 22"/>
            <p:cNvSpPr/>
            <p:nvPr/>
          </p:nvSpPr>
          <p:spPr bwMode="auto">
            <a:xfrm>
              <a:off x="1943100" y="979487"/>
              <a:ext cx="68263" cy="41275"/>
            </a:xfrm>
            <a:custGeom>
              <a:avLst/>
              <a:gdLst>
                <a:gd name="T0" fmla="*/ 17 w 18"/>
                <a:gd name="T1" fmla="*/ 3 h 11"/>
                <a:gd name="T2" fmla="*/ 4 w 18"/>
                <a:gd name="T3" fmla="*/ 10 h 11"/>
                <a:gd name="T4" fmla="*/ 0 w 18"/>
                <a:gd name="T5" fmla="*/ 6 h 11"/>
                <a:gd name="T6" fmla="*/ 9 w 18"/>
                <a:gd name="T7" fmla="*/ 3 h 11"/>
                <a:gd name="T8" fmla="*/ 17 w 18"/>
                <a:gd name="T9" fmla="*/ 3 h 11"/>
              </a:gdLst>
              <a:ahLst/>
              <a:cxnLst>
                <a:cxn ang="0">
                  <a:pos x="T0" y="T1"/>
                </a:cxn>
                <a:cxn ang="0">
                  <a:pos x="T2" y="T3"/>
                </a:cxn>
                <a:cxn ang="0">
                  <a:pos x="T4" y="T5"/>
                </a:cxn>
                <a:cxn ang="0">
                  <a:pos x="T6" y="T7"/>
                </a:cxn>
                <a:cxn ang="0">
                  <a:pos x="T8" y="T9"/>
                </a:cxn>
              </a:cxnLst>
              <a:rect l="0" t="0" r="r" b="b"/>
              <a:pathLst>
                <a:path w="18" h="11">
                  <a:moveTo>
                    <a:pt x="17" y="3"/>
                  </a:moveTo>
                  <a:cubicBezTo>
                    <a:pt x="18" y="11"/>
                    <a:pt x="8" y="7"/>
                    <a:pt x="4" y="10"/>
                  </a:cubicBezTo>
                  <a:cubicBezTo>
                    <a:pt x="2" y="10"/>
                    <a:pt x="3" y="6"/>
                    <a:pt x="0" y="6"/>
                  </a:cubicBezTo>
                  <a:cubicBezTo>
                    <a:pt x="1" y="2"/>
                    <a:pt x="8" y="7"/>
                    <a:pt x="9" y="3"/>
                  </a:cubicBezTo>
                  <a:cubicBezTo>
                    <a:pt x="9" y="0"/>
                    <a:pt x="12" y="5"/>
                    <a:pt x="17"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4" name="Freeform 23"/>
            <p:cNvSpPr/>
            <p:nvPr/>
          </p:nvSpPr>
          <p:spPr bwMode="auto">
            <a:xfrm>
              <a:off x="2317750" y="987425"/>
              <a:ext cx="60325" cy="30163"/>
            </a:xfrm>
            <a:custGeom>
              <a:avLst/>
              <a:gdLst>
                <a:gd name="T0" fmla="*/ 14 w 16"/>
                <a:gd name="T1" fmla="*/ 3 h 8"/>
                <a:gd name="T2" fmla="*/ 14 w 16"/>
                <a:gd name="T3" fmla="*/ 5 h 8"/>
                <a:gd name="T4" fmla="*/ 10 w 16"/>
                <a:gd name="T5" fmla="*/ 7 h 8"/>
                <a:gd name="T6" fmla="*/ 8 w 16"/>
                <a:gd name="T7" fmla="*/ 8 h 8"/>
                <a:gd name="T8" fmla="*/ 4 w 16"/>
                <a:gd name="T9" fmla="*/ 7 h 8"/>
                <a:gd name="T10" fmla="*/ 3 w 16"/>
                <a:gd name="T11" fmla="*/ 8 h 8"/>
                <a:gd name="T12" fmla="*/ 1 w 16"/>
                <a:gd name="T13" fmla="*/ 7 h 8"/>
                <a:gd name="T14" fmla="*/ 14 w 16"/>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8">
                  <a:moveTo>
                    <a:pt x="14" y="3"/>
                  </a:moveTo>
                  <a:cubicBezTo>
                    <a:pt x="16" y="4"/>
                    <a:pt x="15" y="5"/>
                    <a:pt x="14" y="5"/>
                  </a:cubicBezTo>
                  <a:cubicBezTo>
                    <a:pt x="13" y="7"/>
                    <a:pt x="12" y="6"/>
                    <a:pt x="10" y="7"/>
                  </a:cubicBezTo>
                  <a:cubicBezTo>
                    <a:pt x="9" y="7"/>
                    <a:pt x="8" y="8"/>
                    <a:pt x="8" y="8"/>
                  </a:cubicBezTo>
                  <a:cubicBezTo>
                    <a:pt x="7" y="8"/>
                    <a:pt x="6" y="7"/>
                    <a:pt x="4" y="7"/>
                  </a:cubicBezTo>
                  <a:cubicBezTo>
                    <a:pt x="4" y="7"/>
                    <a:pt x="3" y="8"/>
                    <a:pt x="3" y="8"/>
                  </a:cubicBezTo>
                  <a:cubicBezTo>
                    <a:pt x="1" y="8"/>
                    <a:pt x="1" y="8"/>
                    <a:pt x="1" y="7"/>
                  </a:cubicBezTo>
                  <a:cubicBezTo>
                    <a:pt x="0" y="0"/>
                    <a:pt x="13" y="7"/>
                    <a:pt x="14"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5" name="Freeform 24"/>
            <p:cNvSpPr/>
            <p:nvPr/>
          </p:nvSpPr>
          <p:spPr bwMode="auto">
            <a:xfrm>
              <a:off x="2097087" y="1001712"/>
              <a:ext cx="33338" cy="19050"/>
            </a:xfrm>
            <a:custGeom>
              <a:avLst/>
              <a:gdLst>
                <a:gd name="T0" fmla="*/ 0 w 9"/>
                <a:gd name="T1" fmla="*/ 3 h 5"/>
                <a:gd name="T2" fmla="*/ 7 w 9"/>
                <a:gd name="T3" fmla="*/ 4 h 5"/>
                <a:gd name="T4" fmla="*/ 0 w 9"/>
                <a:gd name="T5" fmla="*/ 3 h 5"/>
              </a:gdLst>
              <a:ahLst/>
              <a:cxnLst>
                <a:cxn ang="0">
                  <a:pos x="T0" y="T1"/>
                </a:cxn>
                <a:cxn ang="0">
                  <a:pos x="T2" y="T3"/>
                </a:cxn>
                <a:cxn ang="0">
                  <a:pos x="T4" y="T5"/>
                </a:cxn>
              </a:cxnLst>
              <a:rect l="0" t="0" r="r" b="b"/>
              <a:pathLst>
                <a:path w="9" h="5">
                  <a:moveTo>
                    <a:pt x="0" y="3"/>
                  </a:moveTo>
                  <a:cubicBezTo>
                    <a:pt x="0" y="1"/>
                    <a:pt x="9" y="0"/>
                    <a:pt x="7" y="4"/>
                  </a:cubicBezTo>
                  <a:cubicBezTo>
                    <a:pt x="4" y="3"/>
                    <a:pt x="4" y="5"/>
                    <a:pt x="0"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6" name="Freeform 25"/>
            <p:cNvSpPr/>
            <p:nvPr/>
          </p:nvSpPr>
          <p:spPr bwMode="auto">
            <a:xfrm>
              <a:off x="2427287" y="1006475"/>
              <a:ext cx="19050" cy="19050"/>
            </a:xfrm>
            <a:custGeom>
              <a:avLst/>
              <a:gdLst>
                <a:gd name="T0" fmla="*/ 0 w 5"/>
                <a:gd name="T1" fmla="*/ 0 h 5"/>
                <a:gd name="T2" fmla="*/ 4 w 5"/>
                <a:gd name="T3" fmla="*/ 5 h 5"/>
                <a:gd name="T4" fmla="*/ 0 w 5"/>
                <a:gd name="T5" fmla="*/ 5 h 5"/>
                <a:gd name="T6" fmla="*/ 0 w 5"/>
                <a:gd name="T7" fmla="*/ 0 h 5"/>
              </a:gdLst>
              <a:ahLst/>
              <a:cxnLst>
                <a:cxn ang="0">
                  <a:pos x="T0" y="T1"/>
                </a:cxn>
                <a:cxn ang="0">
                  <a:pos x="T2" y="T3"/>
                </a:cxn>
                <a:cxn ang="0">
                  <a:pos x="T4" y="T5"/>
                </a:cxn>
                <a:cxn ang="0">
                  <a:pos x="T6" y="T7"/>
                </a:cxn>
              </a:cxnLst>
              <a:rect l="0" t="0" r="r" b="b"/>
              <a:pathLst>
                <a:path w="5" h="5">
                  <a:moveTo>
                    <a:pt x="0" y="0"/>
                  </a:moveTo>
                  <a:cubicBezTo>
                    <a:pt x="3" y="0"/>
                    <a:pt x="5" y="2"/>
                    <a:pt x="4" y="5"/>
                  </a:cubicBezTo>
                  <a:cubicBezTo>
                    <a:pt x="0" y="5"/>
                    <a:pt x="0" y="5"/>
                    <a:pt x="0" y="5"/>
                  </a:cubicBezTo>
                  <a:lnTo>
                    <a:pt x="0" y="0"/>
                  </a:lnTo>
                  <a:close/>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7" name="Freeform 26"/>
            <p:cNvSpPr/>
            <p:nvPr/>
          </p:nvSpPr>
          <p:spPr bwMode="auto">
            <a:xfrm>
              <a:off x="2284412" y="1036637"/>
              <a:ext cx="374650" cy="112713"/>
            </a:xfrm>
            <a:custGeom>
              <a:avLst/>
              <a:gdLst>
                <a:gd name="T0" fmla="*/ 100 w 100"/>
                <a:gd name="T1" fmla="*/ 16 h 30"/>
                <a:gd name="T2" fmla="*/ 100 w 100"/>
                <a:gd name="T3" fmla="*/ 23 h 30"/>
                <a:gd name="T4" fmla="*/ 96 w 100"/>
                <a:gd name="T5" fmla="*/ 26 h 30"/>
                <a:gd name="T6" fmla="*/ 79 w 100"/>
                <a:gd name="T7" fmla="*/ 26 h 30"/>
                <a:gd name="T8" fmla="*/ 73 w 100"/>
                <a:gd name="T9" fmla="*/ 29 h 30"/>
                <a:gd name="T10" fmla="*/ 69 w 100"/>
                <a:gd name="T11" fmla="*/ 28 h 30"/>
                <a:gd name="T12" fmla="*/ 68 w 100"/>
                <a:gd name="T13" fmla="*/ 29 h 30"/>
                <a:gd name="T14" fmla="*/ 62 w 100"/>
                <a:gd name="T15" fmla="*/ 29 h 30"/>
                <a:gd name="T16" fmla="*/ 62 w 100"/>
                <a:gd name="T17" fmla="*/ 28 h 30"/>
                <a:gd name="T18" fmla="*/ 59 w 100"/>
                <a:gd name="T19" fmla="*/ 29 h 30"/>
                <a:gd name="T20" fmla="*/ 54 w 100"/>
                <a:gd name="T21" fmla="*/ 26 h 30"/>
                <a:gd name="T22" fmla="*/ 33 w 100"/>
                <a:gd name="T23" fmla="*/ 26 h 30"/>
                <a:gd name="T24" fmla="*/ 34 w 100"/>
                <a:gd name="T25" fmla="*/ 23 h 30"/>
                <a:gd name="T26" fmla="*/ 31 w 100"/>
                <a:gd name="T27" fmla="*/ 22 h 30"/>
                <a:gd name="T28" fmla="*/ 28 w 100"/>
                <a:gd name="T29" fmla="*/ 16 h 30"/>
                <a:gd name="T30" fmla="*/ 31 w 100"/>
                <a:gd name="T31" fmla="*/ 14 h 30"/>
                <a:gd name="T32" fmla="*/ 28 w 100"/>
                <a:gd name="T33" fmla="*/ 8 h 30"/>
                <a:gd name="T34" fmla="*/ 16 w 100"/>
                <a:gd name="T35" fmla="*/ 9 h 30"/>
                <a:gd name="T36" fmla="*/ 13 w 100"/>
                <a:gd name="T37" fmla="*/ 7 h 30"/>
                <a:gd name="T38" fmla="*/ 10 w 100"/>
                <a:gd name="T39" fmla="*/ 5 h 30"/>
                <a:gd name="T40" fmla="*/ 5 w 100"/>
                <a:gd name="T41" fmla="*/ 7 h 30"/>
                <a:gd name="T42" fmla="*/ 2 w 100"/>
                <a:gd name="T43" fmla="*/ 1 h 30"/>
                <a:gd name="T44" fmla="*/ 17 w 100"/>
                <a:gd name="T45" fmla="*/ 0 h 30"/>
                <a:gd name="T46" fmla="*/ 20 w 100"/>
                <a:gd name="T47" fmla="*/ 1 h 30"/>
                <a:gd name="T48" fmla="*/ 20 w 100"/>
                <a:gd name="T49" fmla="*/ 4 h 30"/>
                <a:gd name="T50" fmla="*/ 24 w 100"/>
                <a:gd name="T51" fmla="*/ 7 h 30"/>
                <a:gd name="T52" fmla="*/ 37 w 100"/>
                <a:gd name="T53" fmla="*/ 7 h 30"/>
                <a:gd name="T54" fmla="*/ 37 w 100"/>
                <a:gd name="T55" fmla="*/ 14 h 30"/>
                <a:gd name="T56" fmla="*/ 47 w 100"/>
                <a:gd name="T57" fmla="*/ 15 h 30"/>
                <a:gd name="T58" fmla="*/ 47 w 100"/>
                <a:gd name="T59" fmla="*/ 18 h 30"/>
                <a:gd name="T60" fmla="*/ 49 w 100"/>
                <a:gd name="T61" fmla="*/ 16 h 30"/>
                <a:gd name="T62" fmla="*/ 66 w 100"/>
                <a:gd name="T63" fmla="*/ 16 h 30"/>
                <a:gd name="T64" fmla="*/ 69 w 100"/>
                <a:gd name="T65" fmla="*/ 18 h 30"/>
                <a:gd name="T66" fmla="*/ 73 w 100"/>
                <a:gd name="T67" fmla="*/ 15 h 30"/>
                <a:gd name="T68" fmla="*/ 77 w 100"/>
                <a:gd name="T69" fmla="*/ 15 h 30"/>
                <a:gd name="T70" fmla="*/ 100 w 100"/>
                <a:gd name="T71" fmla="*/ 1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30">
                  <a:moveTo>
                    <a:pt x="100" y="16"/>
                  </a:moveTo>
                  <a:cubicBezTo>
                    <a:pt x="100" y="23"/>
                    <a:pt x="100" y="23"/>
                    <a:pt x="100" y="23"/>
                  </a:cubicBezTo>
                  <a:cubicBezTo>
                    <a:pt x="98" y="23"/>
                    <a:pt x="96" y="24"/>
                    <a:pt x="96" y="26"/>
                  </a:cubicBezTo>
                  <a:cubicBezTo>
                    <a:pt x="89" y="27"/>
                    <a:pt x="84" y="26"/>
                    <a:pt x="79" y="26"/>
                  </a:cubicBezTo>
                  <a:cubicBezTo>
                    <a:pt x="77" y="26"/>
                    <a:pt x="75" y="29"/>
                    <a:pt x="73" y="29"/>
                  </a:cubicBezTo>
                  <a:cubicBezTo>
                    <a:pt x="71" y="29"/>
                    <a:pt x="71" y="28"/>
                    <a:pt x="69" y="28"/>
                  </a:cubicBezTo>
                  <a:cubicBezTo>
                    <a:pt x="70" y="28"/>
                    <a:pt x="68" y="29"/>
                    <a:pt x="68" y="29"/>
                  </a:cubicBezTo>
                  <a:cubicBezTo>
                    <a:pt x="67" y="29"/>
                    <a:pt x="62" y="29"/>
                    <a:pt x="62" y="29"/>
                  </a:cubicBezTo>
                  <a:cubicBezTo>
                    <a:pt x="62" y="29"/>
                    <a:pt x="62" y="28"/>
                    <a:pt x="62" y="28"/>
                  </a:cubicBezTo>
                  <a:cubicBezTo>
                    <a:pt x="61" y="27"/>
                    <a:pt x="59" y="29"/>
                    <a:pt x="59" y="29"/>
                  </a:cubicBezTo>
                  <a:cubicBezTo>
                    <a:pt x="56" y="28"/>
                    <a:pt x="56" y="26"/>
                    <a:pt x="54" y="26"/>
                  </a:cubicBezTo>
                  <a:cubicBezTo>
                    <a:pt x="48" y="26"/>
                    <a:pt x="41" y="30"/>
                    <a:pt x="33" y="26"/>
                  </a:cubicBezTo>
                  <a:cubicBezTo>
                    <a:pt x="33" y="25"/>
                    <a:pt x="34" y="25"/>
                    <a:pt x="34" y="23"/>
                  </a:cubicBezTo>
                  <a:cubicBezTo>
                    <a:pt x="34" y="21"/>
                    <a:pt x="32" y="23"/>
                    <a:pt x="31" y="22"/>
                  </a:cubicBezTo>
                  <a:cubicBezTo>
                    <a:pt x="30" y="20"/>
                    <a:pt x="31" y="17"/>
                    <a:pt x="28" y="16"/>
                  </a:cubicBezTo>
                  <a:cubicBezTo>
                    <a:pt x="29" y="15"/>
                    <a:pt x="31" y="15"/>
                    <a:pt x="31" y="14"/>
                  </a:cubicBezTo>
                  <a:cubicBezTo>
                    <a:pt x="31" y="11"/>
                    <a:pt x="27" y="12"/>
                    <a:pt x="28" y="8"/>
                  </a:cubicBezTo>
                  <a:cubicBezTo>
                    <a:pt x="26" y="10"/>
                    <a:pt x="20" y="9"/>
                    <a:pt x="16" y="9"/>
                  </a:cubicBezTo>
                  <a:cubicBezTo>
                    <a:pt x="13" y="11"/>
                    <a:pt x="14" y="7"/>
                    <a:pt x="13" y="7"/>
                  </a:cubicBezTo>
                  <a:cubicBezTo>
                    <a:pt x="12" y="6"/>
                    <a:pt x="10" y="7"/>
                    <a:pt x="10" y="5"/>
                  </a:cubicBezTo>
                  <a:cubicBezTo>
                    <a:pt x="9" y="6"/>
                    <a:pt x="7" y="7"/>
                    <a:pt x="5" y="7"/>
                  </a:cubicBezTo>
                  <a:cubicBezTo>
                    <a:pt x="9" y="2"/>
                    <a:pt x="0" y="6"/>
                    <a:pt x="2" y="1"/>
                  </a:cubicBezTo>
                  <a:cubicBezTo>
                    <a:pt x="8" y="2"/>
                    <a:pt x="12" y="0"/>
                    <a:pt x="17" y="0"/>
                  </a:cubicBezTo>
                  <a:cubicBezTo>
                    <a:pt x="17" y="1"/>
                    <a:pt x="19" y="0"/>
                    <a:pt x="20" y="1"/>
                  </a:cubicBezTo>
                  <a:cubicBezTo>
                    <a:pt x="20" y="1"/>
                    <a:pt x="20" y="3"/>
                    <a:pt x="20" y="4"/>
                  </a:cubicBezTo>
                  <a:cubicBezTo>
                    <a:pt x="21" y="5"/>
                    <a:pt x="25" y="3"/>
                    <a:pt x="24" y="7"/>
                  </a:cubicBezTo>
                  <a:cubicBezTo>
                    <a:pt x="28" y="3"/>
                    <a:pt x="32" y="7"/>
                    <a:pt x="37" y="7"/>
                  </a:cubicBezTo>
                  <a:cubicBezTo>
                    <a:pt x="36" y="11"/>
                    <a:pt x="39" y="11"/>
                    <a:pt x="37" y="14"/>
                  </a:cubicBezTo>
                  <a:cubicBezTo>
                    <a:pt x="39" y="14"/>
                    <a:pt x="43" y="13"/>
                    <a:pt x="47" y="15"/>
                  </a:cubicBezTo>
                  <a:cubicBezTo>
                    <a:pt x="48" y="15"/>
                    <a:pt x="40" y="18"/>
                    <a:pt x="47" y="18"/>
                  </a:cubicBezTo>
                  <a:cubicBezTo>
                    <a:pt x="48" y="18"/>
                    <a:pt x="48" y="16"/>
                    <a:pt x="49" y="16"/>
                  </a:cubicBezTo>
                  <a:cubicBezTo>
                    <a:pt x="54" y="16"/>
                    <a:pt x="60" y="16"/>
                    <a:pt x="66" y="16"/>
                  </a:cubicBezTo>
                  <a:cubicBezTo>
                    <a:pt x="67" y="16"/>
                    <a:pt x="69" y="18"/>
                    <a:pt x="69" y="18"/>
                  </a:cubicBezTo>
                  <a:cubicBezTo>
                    <a:pt x="72" y="17"/>
                    <a:pt x="66" y="15"/>
                    <a:pt x="73" y="15"/>
                  </a:cubicBezTo>
                  <a:cubicBezTo>
                    <a:pt x="75" y="15"/>
                    <a:pt x="76" y="15"/>
                    <a:pt x="77" y="15"/>
                  </a:cubicBezTo>
                  <a:cubicBezTo>
                    <a:pt x="83" y="14"/>
                    <a:pt x="92" y="14"/>
                    <a:pt x="100" y="1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8" name="Freeform 27"/>
            <p:cNvSpPr/>
            <p:nvPr/>
          </p:nvSpPr>
          <p:spPr bwMode="auto">
            <a:xfrm>
              <a:off x="5475287" y="1031875"/>
              <a:ext cx="376238" cy="269875"/>
            </a:xfrm>
            <a:custGeom>
              <a:avLst/>
              <a:gdLst>
                <a:gd name="T0" fmla="*/ 82 w 100"/>
                <a:gd name="T1" fmla="*/ 2 h 72"/>
                <a:gd name="T2" fmla="*/ 99 w 100"/>
                <a:gd name="T3" fmla="*/ 1 h 72"/>
                <a:gd name="T4" fmla="*/ 98 w 100"/>
                <a:gd name="T5" fmla="*/ 8 h 72"/>
                <a:gd name="T6" fmla="*/ 79 w 100"/>
                <a:gd name="T7" fmla="*/ 10 h 72"/>
                <a:gd name="T8" fmla="*/ 77 w 100"/>
                <a:gd name="T9" fmla="*/ 13 h 72"/>
                <a:gd name="T10" fmla="*/ 74 w 100"/>
                <a:gd name="T11" fmla="*/ 13 h 72"/>
                <a:gd name="T12" fmla="*/ 71 w 100"/>
                <a:gd name="T13" fmla="*/ 16 h 72"/>
                <a:gd name="T14" fmla="*/ 68 w 100"/>
                <a:gd name="T15" fmla="*/ 15 h 72"/>
                <a:gd name="T16" fmla="*/ 63 w 100"/>
                <a:gd name="T17" fmla="*/ 16 h 72"/>
                <a:gd name="T18" fmla="*/ 57 w 100"/>
                <a:gd name="T19" fmla="*/ 17 h 72"/>
                <a:gd name="T20" fmla="*/ 56 w 100"/>
                <a:gd name="T21" fmla="*/ 20 h 72"/>
                <a:gd name="T22" fmla="*/ 49 w 100"/>
                <a:gd name="T23" fmla="*/ 24 h 72"/>
                <a:gd name="T24" fmla="*/ 44 w 100"/>
                <a:gd name="T25" fmla="*/ 27 h 72"/>
                <a:gd name="T26" fmla="*/ 42 w 100"/>
                <a:gd name="T27" fmla="*/ 30 h 72"/>
                <a:gd name="T28" fmla="*/ 40 w 100"/>
                <a:gd name="T29" fmla="*/ 33 h 72"/>
                <a:gd name="T30" fmla="*/ 33 w 100"/>
                <a:gd name="T31" fmla="*/ 36 h 72"/>
                <a:gd name="T32" fmla="*/ 32 w 100"/>
                <a:gd name="T33" fmla="*/ 37 h 72"/>
                <a:gd name="T34" fmla="*/ 26 w 100"/>
                <a:gd name="T35" fmla="*/ 40 h 72"/>
                <a:gd name="T36" fmla="*/ 23 w 100"/>
                <a:gd name="T37" fmla="*/ 45 h 72"/>
                <a:gd name="T38" fmla="*/ 25 w 100"/>
                <a:gd name="T39" fmla="*/ 54 h 72"/>
                <a:gd name="T40" fmla="*/ 20 w 100"/>
                <a:gd name="T41" fmla="*/ 57 h 72"/>
                <a:gd name="T42" fmla="*/ 23 w 100"/>
                <a:gd name="T43" fmla="*/ 62 h 72"/>
                <a:gd name="T44" fmla="*/ 22 w 100"/>
                <a:gd name="T45" fmla="*/ 64 h 72"/>
                <a:gd name="T46" fmla="*/ 23 w 100"/>
                <a:gd name="T47" fmla="*/ 65 h 72"/>
                <a:gd name="T48" fmla="*/ 25 w 100"/>
                <a:gd name="T49" fmla="*/ 64 h 72"/>
                <a:gd name="T50" fmla="*/ 29 w 100"/>
                <a:gd name="T51" fmla="*/ 66 h 72"/>
                <a:gd name="T52" fmla="*/ 27 w 100"/>
                <a:gd name="T53" fmla="*/ 72 h 72"/>
                <a:gd name="T54" fmla="*/ 15 w 100"/>
                <a:gd name="T55" fmla="*/ 72 h 72"/>
                <a:gd name="T56" fmla="*/ 16 w 100"/>
                <a:gd name="T57" fmla="*/ 69 h 72"/>
                <a:gd name="T58" fmla="*/ 12 w 100"/>
                <a:gd name="T59" fmla="*/ 68 h 72"/>
                <a:gd name="T60" fmla="*/ 9 w 100"/>
                <a:gd name="T61" fmla="*/ 65 h 72"/>
                <a:gd name="T62" fmla="*/ 6 w 100"/>
                <a:gd name="T63" fmla="*/ 65 h 72"/>
                <a:gd name="T64" fmla="*/ 2 w 100"/>
                <a:gd name="T65" fmla="*/ 65 h 72"/>
                <a:gd name="T66" fmla="*/ 1 w 100"/>
                <a:gd name="T67" fmla="*/ 55 h 72"/>
                <a:gd name="T68" fmla="*/ 8 w 100"/>
                <a:gd name="T69" fmla="*/ 52 h 72"/>
                <a:gd name="T70" fmla="*/ 6 w 100"/>
                <a:gd name="T71" fmla="*/ 51 h 72"/>
                <a:gd name="T72" fmla="*/ 8 w 100"/>
                <a:gd name="T73" fmla="*/ 48 h 72"/>
                <a:gd name="T74" fmla="*/ 15 w 100"/>
                <a:gd name="T75" fmla="*/ 45 h 72"/>
                <a:gd name="T76" fmla="*/ 15 w 100"/>
                <a:gd name="T77" fmla="*/ 40 h 72"/>
                <a:gd name="T78" fmla="*/ 19 w 100"/>
                <a:gd name="T79" fmla="*/ 38 h 72"/>
                <a:gd name="T80" fmla="*/ 22 w 100"/>
                <a:gd name="T81" fmla="*/ 34 h 72"/>
                <a:gd name="T82" fmla="*/ 22 w 100"/>
                <a:gd name="T83" fmla="*/ 27 h 72"/>
                <a:gd name="T84" fmla="*/ 33 w 100"/>
                <a:gd name="T85" fmla="*/ 23 h 72"/>
                <a:gd name="T86" fmla="*/ 35 w 100"/>
                <a:gd name="T87" fmla="*/ 20 h 72"/>
                <a:gd name="T88" fmla="*/ 36 w 100"/>
                <a:gd name="T89" fmla="*/ 22 h 72"/>
                <a:gd name="T90" fmla="*/ 39 w 100"/>
                <a:gd name="T91" fmla="*/ 19 h 72"/>
                <a:gd name="T92" fmla="*/ 40 w 100"/>
                <a:gd name="T93" fmla="*/ 16 h 72"/>
                <a:gd name="T94" fmla="*/ 47 w 100"/>
                <a:gd name="T95" fmla="*/ 15 h 72"/>
                <a:gd name="T96" fmla="*/ 56 w 100"/>
                <a:gd name="T97" fmla="*/ 13 h 72"/>
                <a:gd name="T98" fmla="*/ 57 w 100"/>
                <a:gd name="T99" fmla="*/ 12 h 72"/>
                <a:gd name="T100" fmla="*/ 60 w 100"/>
                <a:gd name="T101" fmla="*/ 13 h 72"/>
                <a:gd name="T102" fmla="*/ 61 w 100"/>
                <a:gd name="T103" fmla="*/ 10 h 72"/>
                <a:gd name="T104" fmla="*/ 63 w 100"/>
                <a:gd name="T105" fmla="*/ 10 h 72"/>
                <a:gd name="T106" fmla="*/ 72 w 100"/>
                <a:gd name="T107" fmla="*/ 9 h 72"/>
                <a:gd name="T108" fmla="*/ 75 w 100"/>
                <a:gd name="T109" fmla="*/ 8 h 72"/>
                <a:gd name="T110" fmla="*/ 77 w 100"/>
                <a:gd name="T111" fmla="*/ 6 h 72"/>
                <a:gd name="T112" fmla="*/ 82 w 100"/>
                <a:gd name="T113"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 h="72">
                  <a:moveTo>
                    <a:pt x="82" y="2"/>
                  </a:moveTo>
                  <a:cubicBezTo>
                    <a:pt x="87" y="5"/>
                    <a:pt x="93" y="0"/>
                    <a:pt x="99" y="1"/>
                  </a:cubicBezTo>
                  <a:cubicBezTo>
                    <a:pt x="100" y="4"/>
                    <a:pt x="97" y="4"/>
                    <a:pt x="98" y="8"/>
                  </a:cubicBezTo>
                  <a:cubicBezTo>
                    <a:pt x="93" y="5"/>
                    <a:pt x="86" y="10"/>
                    <a:pt x="79" y="10"/>
                  </a:cubicBezTo>
                  <a:cubicBezTo>
                    <a:pt x="78" y="10"/>
                    <a:pt x="78" y="13"/>
                    <a:pt x="77" y="13"/>
                  </a:cubicBezTo>
                  <a:cubicBezTo>
                    <a:pt x="76" y="14"/>
                    <a:pt x="74" y="13"/>
                    <a:pt x="74" y="13"/>
                  </a:cubicBezTo>
                  <a:cubicBezTo>
                    <a:pt x="74" y="13"/>
                    <a:pt x="71" y="16"/>
                    <a:pt x="71" y="16"/>
                  </a:cubicBezTo>
                  <a:cubicBezTo>
                    <a:pt x="70" y="16"/>
                    <a:pt x="70" y="14"/>
                    <a:pt x="68" y="15"/>
                  </a:cubicBezTo>
                  <a:cubicBezTo>
                    <a:pt x="67" y="15"/>
                    <a:pt x="65" y="15"/>
                    <a:pt x="63" y="16"/>
                  </a:cubicBezTo>
                  <a:cubicBezTo>
                    <a:pt x="62" y="16"/>
                    <a:pt x="59" y="17"/>
                    <a:pt x="57" y="17"/>
                  </a:cubicBezTo>
                  <a:cubicBezTo>
                    <a:pt x="55" y="18"/>
                    <a:pt x="57" y="19"/>
                    <a:pt x="56" y="20"/>
                  </a:cubicBezTo>
                  <a:cubicBezTo>
                    <a:pt x="55" y="21"/>
                    <a:pt x="49" y="20"/>
                    <a:pt x="49" y="24"/>
                  </a:cubicBezTo>
                  <a:cubicBezTo>
                    <a:pt x="48" y="26"/>
                    <a:pt x="45" y="27"/>
                    <a:pt x="44" y="27"/>
                  </a:cubicBezTo>
                  <a:cubicBezTo>
                    <a:pt x="44" y="28"/>
                    <a:pt x="42" y="29"/>
                    <a:pt x="42" y="30"/>
                  </a:cubicBezTo>
                  <a:cubicBezTo>
                    <a:pt x="41" y="31"/>
                    <a:pt x="40" y="31"/>
                    <a:pt x="40" y="33"/>
                  </a:cubicBezTo>
                  <a:cubicBezTo>
                    <a:pt x="35" y="34"/>
                    <a:pt x="36" y="32"/>
                    <a:pt x="33" y="36"/>
                  </a:cubicBezTo>
                  <a:cubicBezTo>
                    <a:pt x="33" y="36"/>
                    <a:pt x="32" y="35"/>
                    <a:pt x="32" y="37"/>
                  </a:cubicBezTo>
                  <a:cubicBezTo>
                    <a:pt x="32" y="39"/>
                    <a:pt x="28" y="38"/>
                    <a:pt x="26" y="40"/>
                  </a:cubicBezTo>
                  <a:cubicBezTo>
                    <a:pt x="26" y="42"/>
                    <a:pt x="28" y="47"/>
                    <a:pt x="23" y="45"/>
                  </a:cubicBezTo>
                  <a:cubicBezTo>
                    <a:pt x="24" y="48"/>
                    <a:pt x="22" y="54"/>
                    <a:pt x="25" y="54"/>
                  </a:cubicBezTo>
                  <a:cubicBezTo>
                    <a:pt x="24" y="55"/>
                    <a:pt x="22" y="56"/>
                    <a:pt x="20" y="57"/>
                  </a:cubicBezTo>
                  <a:cubicBezTo>
                    <a:pt x="19" y="60"/>
                    <a:pt x="24" y="59"/>
                    <a:pt x="23" y="62"/>
                  </a:cubicBezTo>
                  <a:cubicBezTo>
                    <a:pt x="23" y="62"/>
                    <a:pt x="21" y="63"/>
                    <a:pt x="22" y="64"/>
                  </a:cubicBezTo>
                  <a:cubicBezTo>
                    <a:pt x="22" y="63"/>
                    <a:pt x="24" y="65"/>
                    <a:pt x="23" y="65"/>
                  </a:cubicBezTo>
                  <a:cubicBezTo>
                    <a:pt x="24" y="65"/>
                    <a:pt x="25" y="64"/>
                    <a:pt x="25" y="64"/>
                  </a:cubicBezTo>
                  <a:cubicBezTo>
                    <a:pt x="26" y="64"/>
                    <a:pt x="26" y="67"/>
                    <a:pt x="29" y="66"/>
                  </a:cubicBezTo>
                  <a:cubicBezTo>
                    <a:pt x="29" y="69"/>
                    <a:pt x="27" y="69"/>
                    <a:pt x="27" y="72"/>
                  </a:cubicBezTo>
                  <a:cubicBezTo>
                    <a:pt x="15" y="72"/>
                    <a:pt x="15" y="72"/>
                    <a:pt x="15" y="72"/>
                  </a:cubicBezTo>
                  <a:cubicBezTo>
                    <a:pt x="15" y="71"/>
                    <a:pt x="17" y="70"/>
                    <a:pt x="16" y="69"/>
                  </a:cubicBezTo>
                  <a:cubicBezTo>
                    <a:pt x="15" y="68"/>
                    <a:pt x="14" y="69"/>
                    <a:pt x="12" y="68"/>
                  </a:cubicBezTo>
                  <a:cubicBezTo>
                    <a:pt x="11" y="67"/>
                    <a:pt x="10" y="65"/>
                    <a:pt x="9" y="65"/>
                  </a:cubicBezTo>
                  <a:cubicBezTo>
                    <a:pt x="9" y="65"/>
                    <a:pt x="7" y="65"/>
                    <a:pt x="6" y="65"/>
                  </a:cubicBezTo>
                  <a:cubicBezTo>
                    <a:pt x="5" y="64"/>
                    <a:pt x="5" y="65"/>
                    <a:pt x="2" y="65"/>
                  </a:cubicBezTo>
                  <a:cubicBezTo>
                    <a:pt x="2" y="62"/>
                    <a:pt x="0" y="60"/>
                    <a:pt x="1" y="55"/>
                  </a:cubicBezTo>
                  <a:cubicBezTo>
                    <a:pt x="5" y="60"/>
                    <a:pt x="1" y="50"/>
                    <a:pt x="8" y="52"/>
                  </a:cubicBezTo>
                  <a:cubicBezTo>
                    <a:pt x="9" y="51"/>
                    <a:pt x="6" y="51"/>
                    <a:pt x="6" y="51"/>
                  </a:cubicBezTo>
                  <a:cubicBezTo>
                    <a:pt x="7" y="50"/>
                    <a:pt x="11" y="49"/>
                    <a:pt x="8" y="48"/>
                  </a:cubicBezTo>
                  <a:cubicBezTo>
                    <a:pt x="9" y="46"/>
                    <a:pt x="12" y="46"/>
                    <a:pt x="15" y="45"/>
                  </a:cubicBezTo>
                  <a:cubicBezTo>
                    <a:pt x="14" y="43"/>
                    <a:pt x="19" y="41"/>
                    <a:pt x="15" y="40"/>
                  </a:cubicBezTo>
                  <a:cubicBezTo>
                    <a:pt x="15" y="38"/>
                    <a:pt x="17" y="39"/>
                    <a:pt x="19" y="38"/>
                  </a:cubicBezTo>
                  <a:cubicBezTo>
                    <a:pt x="19" y="36"/>
                    <a:pt x="20" y="35"/>
                    <a:pt x="22" y="34"/>
                  </a:cubicBezTo>
                  <a:cubicBezTo>
                    <a:pt x="19" y="32"/>
                    <a:pt x="23" y="32"/>
                    <a:pt x="22" y="27"/>
                  </a:cubicBezTo>
                  <a:cubicBezTo>
                    <a:pt x="27" y="27"/>
                    <a:pt x="29" y="24"/>
                    <a:pt x="33" y="23"/>
                  </a:cubicBezTo>
                  <a:cubicBezTo>
                    <a:pt x="35" y="24"/>
                    <a:pt x="34" y="21"/>
                    <a:pt x="35" y="20"/>
                  </a:cubicBezTo>
                  <a:cubicBezTo>
                    <a:pt x="35" y="20"/>
                    <a:pt x="36" y="21"/>
                    <a:pt x="36" y="22"/>
                  </a:cubicBezTo>
                  <a:cubicBezTo>
                    <a:pt x="37" y="21"/>
                    <a:pt x="38" y="20"/>
                    <a:pt x="39" y="19"/>
                  </a:cubicBezTo>
                  <a:cubicBezTo>
                    <a:pt x="39" y="18"/>
                    <a:pt x="40" y="18"/>
                    <a:pt x="40" y="16"/>
                  </a:cubicBezTo>
                  <a:cubicBezTo>
                    <a:pt x="43" y="16"/>
                    <a:pt x="45" y="16"/>
                    <a:pt x="47" y="15"/>
                  </a:cubicBezTo>
                  <a:cubicBezTo>
                    <a:pt x="49" y="13"/>
                    <a:pt x="51" y="14"/>
                    <a:pt x="56" y="13"/>
                  </a:cubicBezTo>
                  <a:cubicBezTo>
                    <a:pt x="57" y="13"/>
                    <a:pt x="56" y="12"/>
                    <a:pt x="57" y="12"/>
                  </a:cubicBezTo>
                  <a:cubicBezTo>
                    <a:pt x="59" y="11"/>
                    <a:pt x="60" y="13"/>
                    <a:pt x="60" y="13"/>
                  </a:cubicBezTo>
                  <a:cubicBezTo>
                    <a:pt x="62" y="13"/>
                    <a:pt x="59" y="10"/>
                    <a:pt x="61" y="10"/>
                  </a:cubicBezTo>
                  <a:cubicBezTo>
                    <a:pt x="62" y="10"/>
                    <a:pt x="62" y="10"/>
                    <a:pt x="63" y="10"/>
                  </a:cubicBezTo>
                  <a:cubicBezTo>
                    <a:pt x="64" y="10"/>
                    <a:pt x="68" y="10"/>
                    <a:pt x="72" y="9"/>
                  </a:cubicBezTo>
                  <a:cubicBezTo>
                    <a:pt x="75" y="8"/>
                    <a:pt x="74" y="9"/>
                    <a:pt x="75" y="8"/>
                  </a:cubicBezTo>
                  <a:cubicBezTo>
                    <a:pt x="75" y="8"/>
                    <a:pt x="77" y="6"/>
                    <a:pt x="77" y="6"/>
                  </a:cubicBezTo>
                  <a:cubicBezTo>
                    <a:pt x="81" y="4"/>
                    <a:pt x="82" y="9"/>
                    <a:pt x="82"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9" name="Freeform 28"/>
            <p:cNvSpPr/>
            <p:nvPr/>
          </p:nvSpPr>
          <p:spPr bwMode="auto">
            <a:xfrm>
              <a:off x="2187575" y="1047750"/>
              <a:ext cx="41275" cy="19050"/>
            </a:xfrm>
            <a:custGeom>
              <a:avLst/>
              <a:gdLst>
                <a:gd name="T0" fmla="*/ 8 w 11"/>
                <a:gd name="T1" fmla="*/ 1 h 5"/>
                <a:gd name="T2" fmla="*/ 11 w 11"/>
                <a:gd name="T3" fmla="*/ 1 h 5"/>
                <a:gd name="T4" fmla="*/ 8 w 11"/>
                <a:gd name="T5" fmla="*/ 1 h 5"/>
              </a:gdLst>
              <a:ahLst/>
              <a:cxnLst>
                <a:cxn ang="0">
                  <a:pos x="T0" y="T1"/>
                </a:cxn>
                <a:cxn ang="0">
                  <a:pos x="T2" y="T3"/>
                </a:cxn>
                <a:cxn ang="0">
                  <a:pos x="T4" y="T5"/>
                </a:cxn>
              </a:cxnLst>
              <a:rect l="0" t="0" r="r" b="b"/>
              <a:pathLst>
                <a:path w="11" h="5">
                  <a:moveTo>
                    <a:pt x="8" y="1"/>
                  </a:moveTo>
                  <a:cubicBezTo>
                    <a:pt x="11" y="1"/>
                    <a:pt x="11" y="1"/>
                    <a:pt x="11" y="1"/>
                  </a:cubicBezTo>
                  <a:cubicBezTo>
                    <a:pt x="11" y="5"/>
                    <a:pt x="0" y="0"/>
                    <a:pt x="8"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0" name="Freeform 29"/>
            <p:cNvSpPr/>
            <p:nvPr/>
          </p:nvSpPr>
          <p:spPr bwMode="auto">
            <a:xfrm>
              <a:off x="7310437" y="1069975"/>
              <a:ext cx="115888" cy="90488"/>
            </a:xfrm>
            <a:custGeom>
              <a:avLst/>
              <a:gdLst>
                <a:gd name="T0" fmla="*/ 8 w 31"/>
                <a:gd name="T1" fmla="*/ 0 h 24"/>
                <a:gd name="T2" fmla="*/ 10 w 31"/>
                <a:gd name="T3" fmla="*/ 2 h 24"/>
                <a:gd name="T4" fmla="*/ 18 w 31"/>
                <a:gd name="T5" fmla="*/ 6 h 24"/>
                <a:gd name="T6" fmla="*/ 22 w 31"/>
                <a:gd name="T7" fmla="*/ 3 h 24"/>
                <a:gd name="T8" fmla="*/ 31 w 31"/>
                <a:gd name="T9" fmla="*/ 5 h 24"/>
                <a:gd name="T10" fmla="*/ 28 w 31"/>
                <a:gd name="T11" fmla="*/ 12 h 24"/>
                <a:gd name="T12" fmla="*/ 17 w 31"/>
                <a:gd name="T13" fmla="*/ 14 h 24"/>
                <a:gd name="T14" fmla="*/ 17 w 31"/>
                <a:gd name="T15" fmla="*/ 16 h 24"/>
                <a:gd name="T16" fmla="*/ 14 w 31"/>
                <a:gd name="T17" fmla="*/ 19 h 24"/>
                <a:gd name="T18" fmla="*/ 10 w 31"/>
                <a:gd name="T19" fmla="*/ 20 h 24"/>
                <a:gd name="T20" fmla="*/ 4 w 31"/>
                <a:gd name="T21" fmla="*/ 17 h 24"/>
                <a:gd name="T22" fmla="*/ 0 w 31"/>
                <a:gd name="T23" fmla="*/ 6 h 24"/>
                <a:gd name="T24" fmla="*/ 8 w 31"/>
                <a:gd name="T2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4">
                  <a:moveTo>
                    <a:pt x="8" y="0"/>
                  </a:moveTo>
                  <a:cubicBezTo>
                    <a:pt x="10" y="0"/>
                    <a:pt x="10" y="1"/>
                    <a:pt x="10" y="2"/>
                  </a:cubicBezTo>
                  <a:cubicBezTo>
                    <a:pt x="11" y="5"/>
                    <a:pt x="16" y="4"/>
                    <a:pt x="18" y="6"/>
                  </a:cubicBezTo>
                  <a:cubicBezTo>
                    <a:pt x="21" y="7"/>
                    <a:pt x="22" y="3"/>
                    <a:pt x="22" y="3"/>
                  </a:cubicBezTo>
                  <a:cubicBezTo>
                    <a:pt x="24" y="3"/>
                    <a:pt x="26" y="6"/>
                    <a:pt x="31" y="5"/>
                  </a:cubicBezTo>
                  <a:cubicBezTo>
                    <a:pt x="30" y="6"/>
                    <a:pt x="23" y="9"/>
                    <a:pt x="28" y="12"/>
                  </a:cubicBezTo>
                  <a:cubicBezTo>
                    <a:pt x="27" y="15"/>
                    <a:pt x="22" y="14"/>
                    <a:pt x="17" y="14"/>
                  </a:cubicBezTo>
                  <a:cubicBezTo>
                    <a:pt x="15" y="15"/>
                    <a:pt x="16" y="16"/>
                    <a:pt x="17" y="16"/>
                  </a:cubicBezTo>
                  <a:cubicBezTo>
                    <a:pt x="18" y="18"/>
                    <a:pt x="9" y="17"/>
                    <a:pt x="14" y="19"/>
                  </a:cubicBezTo>
                  <a:cubicBezTo>
                    <a:pt x="14" y="24"/>
                    <a:pt x="9" y="16"/>
                    <a:pt x="10" y="20"/>
                  </a:cubicBezTo>
                  <a:cubicBezTo>
                    <a:pt x="8" y="19"/>
                    <a:pt x="9" y="16"/>
                    <a:pt x="4" y="17"/>
                  </a:cubicBezTo>
                  <a:cubicBezTo>
                    <a:pt x="3" y="13"/>
                    <a:pt x="4" y="7"/>
                    <a:pt x="0" y="6"/>
                  </a:cubicBezTo>
                  <a:cubicBezTo>
                    <a:pt x="1" y="3"/>
                    <a:pt x="9" y="6"/>
                    <a:pt x="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1" name="Freeform 30"/>
            <p:cNvSpPr/>
            <p:nvPr/>
          </p:nvSpPr>
          <p:spPr bwMode="auto">
            <a:xfrm>
              <a:off x="1808162" y="1081087"/>
              <a:ext cx="30163" cy="22225"/>
            </a:xfrm>
            <a:custGeom>
              <a:avLst/>
              <a:gdLst>
                <a:gd name="T0" fmla="*/ 4 w 8"/>
                <a:gd name="T1" fmla="*/ 0 h 6"/>
                <a:gd name="T2" fmla="*/ 5 w 8"/>
                <a:gd name="T3" fmla="*/ 6 h 6"/>
                <a:gd name="T4" fmla="*/ 0 w 8"/>
                <a:gd name="T5" fmla="*/ 4 h 6"/>
                <a:gd name="T6" fmla="*/ 4 w 8"/>
                <a:gd name="T7" fmla="*/ 0 h 6"/>
              </a:gdLst>
              <a:ahLst/>
              <a:cxnLst>
                <a:cxn ang="0">
                  <a:pos x="T0" y="T1"/>
                </a:cxn>
                <a:cxn ang="0">
                  <a:pos x="T2" y="T3"/>
                </a:cxn>
                <a:cxn ang="0">
                  <a:pos x="T4" y="T5"/>
                </a:cxn>
                <a:cxn ang="0">
                  <a:pos x="T6" y="T7"/>
                </a:cxn>
              </a:cxnLst>
              <a:rect l="0" t="0" r="r" b="b"/>
              <a:pathLst>
                <a:path w="8" h="6">
                  <a:moveTo>
                    <a:pt x="4" y="0"/>
                  </a:moveTo>
                  <a:cubicBezTo>
                    <a:pt x="8" y="1"/>
                    <a:pt x="5" y="2"/>
                    <a:pt x="5" y="6"/>
                  </a:cubicBezTo>
                  <a:cubicBezTo>
                    <a:pt x="4" y="5"/>
                    <a:pt x="2" y="4"/>
                    <a:pt x="0" y="4"/>
                  </a:cubicBezTo>
                  <a:cubicBezTo>
                    <a:pt x="0" y="2"/>
                    <a:pt x="4" y="3"/>
                    <a:pt x="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2" name="Freeform 31"/>
            <p:cNvSpPr/>
            <p:nvPr/>
          </p:nvSpPr>
          <p:spPr bwMode="auto">
            <a:xfrm>
              <a:off x="7437437" y="1081087"/>
              <a:ext cx="52388" cy="49213"/>
            </a:xfrm>
            <a:custGeom>
              <a:avLst/>
              <a:gdLst>
                <a:gd name="T0" fmla="*/ 0 w 14"/>
                <a:gd name="T1" fmla="*/ 4 h 13"/>
                <a:gd name="T2" fmla="*/ 14 w 14"/>
                <a:gd name="T3" fmla="*/ 7 h 13"/>
                <a:gd name="T4" fmla="*/ 8 w 14"/>
                <a:gd name="T5" fmla="*/ 13 h 13"/>
                <a:gd name="T6" fmla="*/ 5 w 14"/>
                <a:gd name="T7" fmla="*/ 10 h 13"/>
                <a:gd name="T8" fmla="*/ 3 w 14"/>
                <a:gd name="T9" fmla="*/ 10 h 13"/>
                <a:gd name="T10" fmla="*/ 0 w 14"/>
                <a:gd name="T11" fmla="*/ 4 h 13"/>
              </a:gdLst>
              <a:ahLst/>
              <a:cxnLst>
                <a:cxn ang="0">
                  <a:pos x="T0" y="T1"/>
                </a:cxn>
                <a:cxn ang="0">
                  <a:pos x="T2" y="T3"/>
                </a:cxn>
                <a:cxn ang="0">
                  <a:pos x="T4" y="T5"/>
                </a:cxn>
                <a:cxn ang="0">
                  <a:pos x="T6" y="T7"/>
                </a:cxn>
                <a:cxn ang="0">
                  <a:pos x="T8" y="T9"/>
                </a:cxn>
                <a:cxn ang="0">
                  <a:pos x="T10" y="T11"/>
                </a:cxn>
              </a:cxnLst>
              <a:rect l="0" t="0" r="r" b="b"/>
              <a:pathLst>
                <a:path w="14" h="13">
                  <a:moveTo>
                    <a:pt x="0" y="4"/>
                  </a:moveTo>
                  <a:cubicBezTo>
                    <a:pt x="4" y="0"/>
                    <a:pt x="12" y="4"/>
                    <a:pt x="14" y="7"/>
                  </a:cubicBezTo>
                  <a:cubicBezTo>
                    <a:pt x="13" y="10"/>
                    <a:pt x="7" y="8"/>
                    <a:pt x="8" y="13"/>
                  </a:cubicBezTo>
                  <a:cubicBezTo>
                    <a:pt x="6" y="13"/>
                    <a:pt x="6" y="10"/>
                    <a:pt x="5" y="10"/>
                  </a:cubicBezTo>
                  <a:cubicBezTo>
                    <a:pt x="5" y="10"/>
                    <a:pt x="3" y="10"/>
                    <a:pt x="3" y="10"/>
                  </a:cubicBezTo>
                  <a:cubicBezTo>
                    <a:pt x="1" y="8"/>
                    <a:pt x="3" y="5"/>
                    <a:pt x="0" y="4"/>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3" name="Freeform 32"/>
            <p:cNvSpPr/>
            <p:nvPr/>
          </p:nvSpPr>
          <p:spPr bwMode="auto">
            <a:xfrm>
              <a:off x="7504112" y="1096962"/>
              <a:ext cx="79375" cy="44450"/>
            </a:xfrm>
            <a:custGeom>
              <a:avLst/>
              <a:gdLst>
                <a:gd name="T0" fmla="*/ 1 w 21"/>
                <a:gd name="T1" fmla="*/ 2 h 12"/>
                <a:gd name="T2" fmla="*/ 4 w 21"/>
                <a:gd name="T3" fmla="*/ 2 h 12"/>
                <a:gd name="T4" fmla="*/ 11 w 21"/>
                <a:gd name="T5" fmla="*/ 5 h 12"/>
                <a:gd name="T6" fmla="*/ 18 w 21"/>
                <a:gd name="T7" fmla="*/ 7 h 12"/>
                <a:gd name="T8" fmla="*/ 21 w 21"/>
                <a:gd name="T9" fmla="*/ 10 h 12"/>
                <a:gd name="T10" fmla="*/ 4 w 21"/>
                <a:gd name="T11" fmla="*/ 7 h 12"/>
                <a:gd name="T12" fmla="*/ 1 w 21"/>
                <a:gd name="T13" fmla="*/ 2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 y="2"/>
                  </a:moveTo>
                  <a:cubicBezTo>
                    <a:pt x="4" y="2"/>
                    <a:pt x="4" y="2"/>
                    <a:pt x="4" y="2"/>
                  </a:cubicBezTo>
                  <a:cubicBezTo>
                    <a:pt x="8" y="0"/>
                    <a:pt x="8" y="4"/>
                    <a:pt x="11" y="5"/>
                  </a:cubicBezTo>
                  <a:cubicBezTo>
                    <a:pt x="14" y="5"/>
                    <a:pt x="16" y="6"/>
                    <a:pt x="18" y="7"/>
                  </a:cubicBezTo>
                  <a:cubicBezTo>
                    <a:pt x="20" y="8"/>
                    <a:pt x="21" y="7"/>
                    <a:pt x="21" y="10"/>
                  </a:cubicBezTo>
                  <a:cubicBezTo>
                    <a:pt x="13" y="12"/>
                    <a:pt x="10" y="8"/>
                    <a:pt x="4" y="7"/>
                  </a:cubicBezTo>
                  <a:cubicBezTo>
                    <a:pt x="6" y="3"/>
                    <a:pt x="0" y="6"/>
                    <a:pt x="1"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4" name="Freeform 33"/>
            <p:cNvSpPr/>
            <p:nvPr/>
          </p:nvSpPr>
          <p:spPr bwMode="auto">
            <a:xfrm>
              <a:off x="2165350" y="1166812"/>
              <a:ext cx="130175" cy="109538"/>
            </a:xfrm>
            <a:custGeom>
              <a:avLst/>
              <a:gdLst>
                <a:gd name="T0" fmla="*/ 11 w 35"/>
                <a:gd name="T1" fmla="*/ 5 h 29"/>
                <a:gd name="T2" fmla="*/ 11 w 35"/>
                <a:gd name="T3" fmla="*/ 4 h 29"/>
                <a:gd name="T4" fmla="*/ 27 w 35"/>
                <a:gd name="T5" fmla="*/ 0 h 29"/>
                <a:gd name="T6" fmla="*/ 30 w 35"/>
                <a:gd name="T7" fmla="*/ 5 h 29"/>
                <a:gd name="T8" fmla="*/ 27 w 35"/>
                <a:gd name="T9" fmla="*/ 9 h 29"/>
                <a:gd name="T10" fmla="*/ 34 w 35"/>
                <a:gd name="T11" fmla="*/ 11 h 29"/>
                <a:gd name="T12" fmla="*/ 35 w 35"/>
                <a:gd name="T13" fmla="*/ 22 h 29"/>
                <a:gd name="T14" fmla="*/ 31 w 35"/>
                <a:gd name="T15" fmla="*/ 22 h 29"/>
                <a:gd name="T16" fmla="*/ 31 w 35"/>
                <a:gd name="T17" fmla="*/ 25 h 29"/>
                <a:gd name="T18" fmla="*/ 27 w 35"/>
                <a:gd name="T19" fmla="*/ 25 h 29"/>
                <a:gd name="T20" fmla="*/ 23 w 35"/>
                <a:gd name="T21" fmla="*/ 28 h 29"/>
                <a:gd name="T22" fmla="*/ 18 w 35"/>
                <a:gd name="T23" fmla="*/ 23 h 29"/>
                <a:gd name="T24" fmla="*/ 14 w 35"/>
                <a:gd name="T25" fmla="*/ 19 h 29"/>
                <a:gd name="T26" fmla="*/ 11 w 35"/>
                <a:gd name="T27" fmla="*/ 16 h 29"/>
                <a:gd name="T28" fmla="*/ 4 w 35"/>
                <a:gd name="T29" fmla="*/ 15 h 29"/>
                <a:gd name="T30" fmla="*/ 0 w 35"/>
                <a:gd name="T31" fmla="*/ 12 h 29"/>
                <a:gd name="T32" fmla="*/ 14 w 35"/>
                <a:gd name="T33" fmla="*/ 14 h 29"/>
                <a:gd name="T34" fmla="*/ 15 w 35"/>
                <a:gd name="T35" fmla="*/ 8 h 29"/>
                <a:gd name="T36" fmla="*/ 10 w 35"/>
                <a:gd name="T37" fmla="*/ 4 h 29"/>
                <a:gd name="T38" fmla="*/ 11 w 35"/>
                <a:gd name="T39"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9">
                  <a:moveTo>
                    <a:pt x="11" y="5"/>
                  </a:moveTo>
                  <a:cubicBezTo>
                    <a:pt x="13" y="5"/>
                    <a:pt x="12" y="4"/>
                    <a:pt x="11" y="4"/>
                  </a:cubicBezTo>
                  <a:cubicBezTo>
                    <a:pt x="15" y="1"/>
                    <a:pt x="25" y="4"/>
                    <a:pt x="27" y="0"/>
                  </a:cubicBezTo>
                  <a:cubicBezTo>
                    <a:pt x="29" y="1"/>
                    <a:pt x="29" y="3"/>
                    <a:pt x="30" y="5"/>
                  </a:cubicBezTo>
                  <a:cubicBezTo>
                    <a:pt x="30" y="8"/>
                    <a:pt x="27" y="7"/>
                    <a:pt x="27" y="9"/>
                  </a:cubicBezTo>
                  <a:cubicBezTo>
                    <a:pt x="28" y="14"/>
                    <a:pt x="30" y="11"/>
                    <a:pt x="34" y="11"/>
                  </a:cubicBezTo>
                  <a:cubicBezTo>
                    <a:pt x="35" y="16"/>
                    <a:pt x="34" y="16"/>
                    <a:pt x="35" y="22"/>
                  </a:cubicBezTo>
                  <a:cubicBezTo>
                    <a:pt x="34" y="23"/>
                    <a:pt x="32" y="21"/>
                    <a:pt x="31" y="22"/>
                  </a:cubicBezTo>
                  <a:cubicBezTo>
                    <a:pt x="31" y="22"/>
                    <a:pt x="31" y="25"/>
                    <a:pt x="31" y="25"/>
                  </a:cubicBezTo>
                  <a:cubicBezTo>
                    <a:pt x="30" y="25"/>
                    <a:pt x="28" y="25"/>
                    <a:pt x="27" y="25"/>
                  </a:cubicBezTo>
                  <a:cubicBezTo>
                    <a:pt x="25" y="25"/>
                    <a:pt x="25" y="27"/>
                    <a:pt x="23" y="28"/>
                  </a:cubicBezTo>
                  <a:cubicBezTo>
                    <a:pt x="19" y="29"/>
                    <a:pt x="19" y="25"/>
                    <a:pt x="18" y="23"/>
                  </a:cubicBezTo>
                  <a:cubicBezTo>
                    <a:pt x="17" y="22"/>
                    <a:pt x="13" y="22"/>
                    <a:pt x="14" y="19"/>
                  </a:cubicBezTo>
                  <a:cubicBezTo>
                    <a:pt x="12" y="20"/>
                    <a:pt x="11" y="18"/>
                    <a:pt x="11" y="16"/>
                  </a:cubicBezTo>
                  <a:cubicBezTo>
                    <a:pt x="9" y="17"/>
                    <a:pt x="7" y="16"/>
                    <a:pt x="4" y="15"/>
                  </a:cubicBezTo>
                  <a:cubicBezTo>
                    <a:pt x="2" y="14"/>
                    <a:pt x="0" y="16"/>
                    <a:pt x="0" y="12"/>
                  </a:cubicBezTo>
                  <a:cubicBezTo>
                    <a:pt x="6" y="11"/>
                    <a:pt x="8" y="15"/>
                    <a:pt x="14" y="14"/>
                  </a:cubicBezTo>
                  <a:cubicBezTo>
                    <a:pt x="16" y="13"/>
                    <a:pt x="15" y="10"/>
                    <a:pt x="15" y="8"/>
                  </a:cubicBezTo>
                  <a:cubicBezTo>
                    <a:pt x="16" y="4"/>
                    <a:pt x="8" y="9"/>
                    <a:pt x="10" y="4"/>
                  </a:cubicBezTo>
                  <a:cubicBezTo>
                    <a:pt x="11" y="4"/>
                    <a:pt x="11" y="4"/>
                    <a:pt x="11"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5" name="Freeform 34"/>
            <p:cNvSpPr/>
            <p:nvPr/>
          </p:nvSpPr>
          <p:spPr bwMode="auto">
            <a:xfrm>
              <a:off x="2636837" y="1174750"/>
              <a:ext cx="82550" cy="38100"/>
            </a:xfrm>
            <a:custGeom>
              <a:avLst/>
              <a:gdLst>
                <a:gd name="T0" fmla="*/ 0 w 22"/>
                <a:gd name="T1" fmla="*/ 2 h 10"/>
                <a:gd name="T2" fmla="*/ 6 w 22"/>
                <a:gd name="T3" fmla="*/ 0 h 10"/>
                <a:gd name="T4" fmla="*/ 21 w 22"/>
                <a:gd name="T5" fmla="*/ 5 h 10"/>
                <a:gd name="T6" fmla="*/ 20 w 22"/>
                <a:gd name="T7" fmla="*/ 10 h 10"/>
                <a:gd name="T8" fmla="*/ 5 w 22"/>
                <a:gd name="T9" fmla="*/ 5 h 10"/>
                <a:gd name="T10" fmla="*/ 0 w 22"/>
                <a:gd name="T11" fmla="*/ 2 h 10"/>
              </a:gdLst>
              <a:ahLst/>
              <a:cxnLst>
                <a:cxn ang="0">
                  <a:pos x="T0" y="T1"/>
                </a:cxn>
                <a:cxn ang="0">
                  <a:pos x="T2" y="T3"/>
                </a:cxn>
                <a:cxn ang="0">
                  <a:pos x="T4" y="T5"/>
                </a:cxn>
                <a:cxn ang="0">
                  <a:pos x="T6" y="T7"/>
                </a:cxn>
                <a:cxn ang="0">
                  <a:pos x="T8" y="T9"/>
                </a:cxn>
                <a:cxn ang="0">
                  <a:pos x="T10" y="T11"/>
                </a:cxn>
              </a:cxnLst>
              <a:rect l="0" t="0" r="r" b="b"/>
              <a:pathLst>
                <a:path w="22" h="10">
                  <a:moveTo>
                    <a:pt x="0" y="2"/>
                  </a:moveTo>
                  <a:cubicBezTo>
                    <a:pt x="1" y="0"/>
                    <a:pt x="4" y="0"/>
                    <a:pt x="6" y="0"/>
                  </a:cubicBezTo>
                  <a:cubicBezTo>
                    <a:pt x="11" y="1"/>
                    <a:pt x="17" y="4"/>
                    <a:pt x="21" y="5"/>
                  </a:cubicBezTo>
                  <a:cubicBezTo>
                    <a:pt x="22" y="7"/>
                    <a:pt x="20" y="8"/>
                    <a:pt x="20" y="10"/>
                  </a:cubicBezTo>
                  <a:cubicBezTo>
                    <a:pt x="12" y="10"/>
                    <a:pt x="9" y="9"/>
                    <a:pt x="5" y="5"/>
                  </a:cubicBezTo>
                  <a:cubicBezTo>
                    <a:pt x="3" y="4"/>
                    <a:pt x="3" y="1"/>
                    <a:pt x="0"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6" name="Freeform 35"/>
            <p:cNvSpPr/>
            <p:nvPr/>
          </p:nvSpPr>
          <p:spPr bwMode="auto">
            <a:xfrm>
              <a:off x="7385050" y="1174750"/>
              <a:ext cx="52388" cy="22225"/>
            </a:xfrm>
            <a:custGeom>
              <a:avLst/>
              <a:gdLst>
                <a:gd name="T0" fmla="*/ 14 w 14"/>
                <a:gd name="T1" fmla="*/ 5 h 6"/>
                <a:gd name="T2" fmla="*/ 0 w 14"/>
                <a:gd name="T3" fmla="*/ 3 h 6"/>
                <a:gd name="T4" fmla="*/ 4 w 14"/>
                <a:gd name="T5" fmla="*/ 0 h 6"/>
                <a:gd name="T6" fmla="*/ 14 w 14"/>
                <a:gd name="T7" fmla="*/ 5 h 6"/>
              </a:gdLst>
              <a:ahLst/>
              <a:cxnLst>
                <a:cxn ang="0">
                  <a:pos x="T0" y="T1"/>
                </a:cxn>
                <a:cxn ang="0">
                  <a:pos x="T2" y="T3"/>
                </a:cxn>
                <a:cxn ang="0">
                  <a:pos x="T4" y="T5"/>
                </a:cxn>
                <a:cxn ang="0">
                  <a:pos x="T6" y="T7"/>
                </a:cxn>
              </a:cxnLst>
              <a:rect l="0" t="0" r="r" b="b"/>
              <a:pathLst>
                <a:path w="14" h="6">
                  <a:moveTo>
                    <a:pt x="14" y="5"/>
                  </a:moveTo>
                  <a:cubicBezTo>
                    <a:pt x="12" y="6"/>
                    <a:pt x="3" y="5"/>
                    <a:pt x="0" y="3"/>
                  </a:cubicBezTo>
                  <a:cubicBezTo>
                    <a:pt x="0" y="1"/>
                    <a:pt x="4" y="3"/>
                    <a:pt x="4" y="0"/>
                  </a:cubicBezTo>
                  <a:cubicBezTo>
                    <a:pt x="7" y="2"/>
                    <a:pt x="14" y="0"/>
                    <a:pt x="14"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7" name="Freeform 36"/>
            <p:cNvSpPr/>
            <p:nvPr/>
          </p:nvSpPr>
          <p:spPr bwMode="auto">
            <a:xfrm>
              <a:off x="3217862" y="1290637"/>
              <a:ext cx="41275" cy="30163"/>
            </a:xfrm>
            <a:custGeom>
              <a:avLst/>
              <a:gdLst>
                <a:gd name="T0" fmla="*/ 11 w 11"/>
                <a:gd name="T1" fmla="*/ 6 h 8"/>
                <a:gd name="T2" fmla="*/ 0 w 11"/>
                <a:gd name="T3" fmla="*/ 3 h 8"/>
                <a:gd name="T4" fmla="*/ 11 w 11"/>
                <a:gd name="T5" fmla="*/ 6 h 8"/>
              </a:gdLst>
              <a:ahLst/>
              <a:cxnLst>
                <a:cxn ang="0">
                  <a:pos x="T0" y="T1"/>
                </a:cxn>
                <a:cxn ang="0">
                  <a:pos x="T2" y="T3"/>
                </a:cxn>
                <a:cxn ang="0">
                  <a:pos x="T4" y="T5"/>
                </a:cxn>
              </a:cxnLst>
              <a:rect l="0" t="0" r="r" b="b"/>
              <a:pathLst>
                <a:path w="11" h="8">
                  <a:moveTo>
                    <a:pt x="11" y="6"/>
                  </a:moveTo>
                  <a:cubicBezTo>
                    <a:pt x="4" y="8"/>
                    <a:pt x="5" y="2"/>
                    <a:pt x="0" y="3"/>
                  </a:cubicBezTo>
                  <a:cubicBezTo>
                    <a:pt x="2" y="0"/>
                    <a:pt x="11" y="2"/>
                    <a:pt x="11" y="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8" name="Freeform 37"/>
            <p:cNvSpPr/>
            <p:nvPr/>
          </p:nvSpPr>
          <p:spPr bwMode="auto">
            <a:xfrm>
              <a:off x="3187700" y="1320800"/>
              <a:ext cx="60325" cy="34925"/>
            </a:xfrm>
            <a:custGeom>
              <a:avLst/>
              <a:gdLst>
                <a:gd name="T0" fmla="*/ 16 w 16"/>
                <a:gd name="T1" fmla="*/ 5 h 9"/>
                <a:gd name="T2" fmla="*/ 2 w 16"/>
                <a:gd name="T3" fmla="*/ 5 h 9"/>
                <a:gd name="T4" fmla="*/ 6 w 16"/>
                <a:gd name="T5" fmla="*/ 1 h 9"/>
                <a:gd name="T6" fmla="*/ 16 w 16"/>
                <a:gd name="T7" fmla="*/ 5 h 9"/>
              </a:gdLst>
              <a:ahLst/>
              <a:cxnLst>
                <a:cxn ang="0">
                  <a:pos x="T0" y="T1"/>
                </a:cxn>
                <a:cxn ang="0">
                  <a:pos x="T2" y="T3"/>
                </a:cxn>
                <a:cxn ang="0">
                  <a:pos x="T4" y="T5"/>
                </a:cxn>
                <a:cxn ang="0">
                  <a:pos x="T6" y="T7"/>
                </a:cxn>
              </a:cxnLst>
              <a:rect l="0" t="0" r="r" b="b"/>
              <a:pathLst>
                <a:path w="16" h="9">
                  <a:moveTo>
                    <a:pt x="16" y="5"/>
                  </a:moveTo>
                  <a:cubicBezTo>
                    <a:pt x="14" y="9"/>
                    <a:pt x="4" y="9"/>
                    <a:pt x="2" y="5"/>
                  </a:cubicBezTo>
                  <a:cubicBezTo>
                    <a:pt x="0" y="0"/>
                    <a:pt x="7" y="4"/>
                    <a:pt x="6" y="1"/>
                  </a:cubicBezTo>
                  <a:cubicBezTo>
                    <a:pt x="9" y="3"/>
                    <a:pt x="12" y="4"/>
                    <a:pt x="16"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9" name="Freeform 38"/>
            <p:cNvSpPr/>
            <p:nvPr/>
          </p:nvSpPr>
          <p:spPr bwMode="auto">
            <a:xfrm>
              <a:off x="5400675" y="1343025"/>
              <a:ext cx="38100" cy="34925"/>
            </a:xfrm>
            <a:custGeom>
              <a:avLst/>
              <a:gdLst>
                <a:gd name="T0" fmla="*/ 4 w 10"/>
                <a:gd name="T1" fmla="*/ 0 h 9"/>
                <a:gd name="T2" fmla="*/ 10 w 10"/>
                <a:gd name="T3" fmla="*/ 6 h 9"/>
                <a:gd name="T4" fmla="*/ 3 w 10"/>
                <a:gd name="T5" fmla="*/ 9 h 9"/>
                <a:gd name="T6" fmla="*/ 1 w 10"/>
                <a:gd name="T7" fmla="*/ 2 h 9"/>
                <a:gd name="T8" fmla="*/ 4 w 10"/>
                <a:gd name="T9" fmla="*/ 0 h 9"/>
              </a:gdLst>
              <a:ahLst/>
              <a:cxnLst>
                <a:cxn ang="0">
                  <a:pos x="T0" y="T1"/>
                </a:cxn>
                <a:cxn ang="0">
                  <a:pos x="T2" y="T3"/>
                </a:cxn>
                <a:cxn ang="0">
                  <a:pos x="T4" y="T5"/>
                </a:cxn>
                <a:cxn ang="0">
                  <a:pos x="T6" y="T7"/>
                </a:cxn>
                <a:cxn ang="0">
                  <a:pos x="T8" y="T9"/>
                </a:cxn>
              </a:cxnLst>
              <a:rect l="0" t="0" r="r" b="b"/>
              <a:pathLst>
                <a:path w="10" h="9">
                  <a:moveTo>
                    <a:pt x="4" y="0"/>
                  </a:moveTo>
                  <a:cubicBezTo>
                    <a:pt x="8" y="0"/>
                    <a:pt x="9" y="2"/>
                    <a:pt x="10" y="6"/>
                  </a:cubicBezTo>
                  <a:cubicBezTo>
                    <a:pt x="6" y="6"/>
                    <a:pt x="3" y="6"/>
                    <a:pt x="3" y="9"/>
                  </a:cubicBezTo>
                  <a:cubicBezTo>
                    <a:pt x="0" y="9"/>
                    <a:pt x="2" y="4"/>
                    <a:pt x="1" y="2"/>
                  </a:cubicBezTo>
                  <a:cubicBezTo>
                    <a:pt x="3" y="2"/>
                    <a:pt x="4" y="1"/>
                    <a:pt x="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0" name="Freeform 39"/>
            <p:cNvSpPr/>
            <p:nvPr/>
          </p:nvSpPr>
          <p:spPr bwMode="auto">
            <a:xfrm>
              <a:off x="2044700" y="1366837"/>
              <a:ext cx="38100" cy="25400"/>
            </a:xfrm>
            <a:custGeom>
              <a:avLst/>
              <a:gdLst>
                <a:gd name="T0" fmla="*/ 10 w 10"/>
                <a:gd name="T1" fmla="*/ 6 h 7"/>
                <a:gd name="T2" fmla="*/ 0 w 10"/>
                <a:gd name="T3" fmla="*/ 7 h 7"/>
                <a:gd name="T4" fmla="*/ 10 w 10"/>
                <a:gd name="T5" fmla="*/ 6 h 7"/>
              </a:gdLst>
              <a:ahLst/>
              <a:cxnLst>
                <a:cxn ang="0">
                  <a:pos x="T0" y="T1"/>
                </a:cxn>
                <a:cxn ang="0">
                  <a:pos x="T2" y="T3"/>
                </a:cxn>
                <a:cxn ang="0">
                  <a:pos x="T4" y="T5"/>
                </a:cxn>
              </a:cxnLst>
              <a:rect l="0" t="0" r="r" b="b"/>
              <a:pathLst>
                <a:path w="10" h="7">
                  <a:moveTo>
                    <a:pt x="10" y="6"/>
                  </a:moveTo>
                  <a:cubicBezTo>
                    <a:pt x="5" y="5"/>
                    <a:pt x="3" y="6"/>
                    <a:pt x="0" y="7"/>
                  </a:cubicBezTo>
                  <a:cubicBezTo>
                    <a:pt x="0" y="4"/>
                    <a:pt x="10" y="0"/>
                    <a:pt x="10" y="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1" name="Freeform 40"/>
            <p:cNvSpPr/>
            <p:nvPr/>
          </p:nvSpPr>
          <p:spPr bwMode="auto">
            <a:xfrm>
              <a:off x="2705100" y="1384300"/>
              <a:ext cx="66675" cy="41275"/>
            </a:xfrm>
            <a:custGeom>
              <a:avLst/>
              <a:gdLst>
                <a:gd name="T0" fmla="*/ 15 w 18"/>
                <a:gd name="T1" fmla="*/ 2 h 11"/>
                <a:gd name="T2" fmla="*/ 16 w 18"/>
                <a:gd name="T3" fmla="*/ 10 h 11"/>
                <a:gd name="T4" fmla="*/ 2 w 18"/>
                <a:gd name="T5" fmla="*/ 8 h 11"/>
                <a:gd name="T6" fmla="*/ 5 w 18"/>
                <a:gd name="T7" fmla="*/ 2 h 11"/>
                <a:gd name="T8" fmla="*/ 15 w 18"/>
                <a:gd name="T9" fmla="*/ 2 h 11"/>
              </a:gdLst>
              <a:ahLst/>
              <a:cxnLst>
                <a:cxn ang="0">
                  <a:pos x="T0" y="T1"/>
                </a:cxn>
                <a:cxn ang="0">
                  <a:pos x="T2" y="T3"/>
                </a:cxn>
                <a:cxn ang="0">
                  <a:pos x="T4" y="T5"/>
                </a:cxn>
                <a:cxn ang="0">
                  <a:pos x="T6" y="T7"/>
                </a:cxn>
                <a:cxn ang="0">
                  <a:pos x="T8" y="T9"/>
                </a:cxn>
              </a:cxnLst>
              <a:rect l="0" t="0" r="r" b="b"/>
              <a:pathLst>
                <a:path w="18" h="11">
                  <a:moveTo>
                    <a:pt x="15" y="2"/>
                  </a:moveTo>
                  <a:cubicBezTo>
                    <a:pt x="16" y="4"/>
                    <a:pt x="18" y="9"/>
                    <a:pt x="16" y="10"/>
                  </a:cubicBezTo>
                  <a:cubicBezTo>
                    <a:pt x="11" y="10"/>
                    <a:pt x="4" y="11"/>
                    <a:pt x="2" y="8"/>
                  </a:cubicBezTo>
                  <a:cubicBezTo>
                    <a:pt x="0" y="3"/>
                    <a:pt x="6" y="6"/>
                    <a:pt x="5" y="2"/>
                  </a:cubicBezTo>
                  <a:cubicBezTo>
                    <a:pt x="9" y="0"/>
                    <a:pt x="14" y="4"/>
                    <a:pt x="1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2" name="Freeform 41"/>
            <p:cNvSpPr/>
            <p:nvPr/>
          </p:nvSpPr>
          <p:spPr bwMode="auto">
            <a:xfrm>
              <a:off x="2682875" y="1497012"/>
              <a:ext cx="77788" cy="38100"/>
            </a:xfrm>
            <a:custGeom>
              <a:avLst/>
              <a:gdLst>
                <a:gd name="T0" fmla="*/ 19 w 21"/>
                <a:gd name="T1" fmla="*/ 4 h 10"/>
                <a:gd name="T2" fmla="*/ 14 w 21"/>
                <a:gd name="T3" fmla="*/ 7 h 10"/>
                <a:gd name="T4" fmla="*/ 8 w 21"/>
                <a:gd name="T5" fmla="*/ 8 h 10"/>
                <a:gd name="T6" fmla="*/ 2 w 21"/>
                <a:gd name="T7" fmla="*/ 7 h 10"/>
                <a:gd name="T8" fmla="*/ 4 w 21"/>
                <a:gd name="T9" fmla="*/ 3 h 10"/>
                <a:gd name="T10" fmla="*/ 8 w 21"/>
                <a:gd name="T11" fmla="*/ 0 h 10"/>
                <a:gd name="T12" fmla="*/ 19 w 21"/>
                <a:gd name="T13" fmla="*/ 4 h 10"/>
              </a:gdLst>
              <a:ahLst/>
              <a:cxnLst>
                <a:cxn ang="0">
                  <a:pos x="T0" y="T1"/>
                </a:cxn>
                <a:cxn ang="0">
                  <a:pos x="T2" y="T3"/>
                </a:cxn>
                <a:cxn ang="0">
                  <a:pos x="T4" y="T5"/>
                </a:cxn>
                <a:cxn ang="0">
                  <a:pos x="T6" y="T7"/>
                </a:cxn>
                <a:cxn ang="0">
                  <a:pos x="T8" y="T9"/>
                </a:cxn>
                <a:cxn ang="0">
                  <a:pos x="T10" y="T11"/>
                </a:cxn>
                <a:cxn ang="0">
                  <a:pos x="T12" y="T13"/>
                </a:cxn>
              </a:cxnLst>
              <a:rect l="0" t="0" r="r" b="b"/>
              <a:pathLst>
                <a:path w="21" h="10">
                  <a:moveTo>
                    <a:pt x="19" y="4"/>
                  </a:moveTo>
                  <a:cubicBezTo>
                    <a:pt x="21" y="8"/>
                    <a:pt x="16" y="7"/>
                    <a:pt x="14" y="7"/>
                  </a:cubicBezTo>
                  <a:cubicBezTo>
                    <a:pt x="13" y="7"/>
                    <a:pt x="9" y="10"/>
                    <a:pt x="8" y="8"/>
                  </a:cubicBezTo>
                  <a:cubicBezTo>
                    <a:pt x="7" y="7"/>
                    <a:pt x="4" y="8"/>
                    <a:pt x="2" y="7"/>
                  </a:cubicBezTo>
                  <a:cubicBezTo>
                    <a:pt x="0" y="3"/>
                    <a:pt x="9" y="4"/>
                    <a:pt x="4" y="3"/>
                  </a:cubicBezTo>
                  <a:cubicBezTo>
                    <a:pt x="4" y="1"/>
                    <a:pt x="8" y="2"/>
                    <a:pt x="8" y="0"/>
                  </a:cubicBezTo>
                  <a:cubicBezTo>
                    <a:pt x="12" y="1"/>
                    <a:pt x="17" y="2"/>
                    <a:pt x="19" y="4"/>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3" name="Freeform 42"/>
            <p:cNvSpPr/>
            <p:nvPr/>
          </p:nvSpPr>
          <p:spPr bwMode="auto">
            <a:xfrm>
              <a:off x="2682875" y="1554162"/>
              <a:ext cx="36513" cy="19050"/>
            </a:xfrm>
            <a:custGeom>
              <a:avLst/>
              <a:gdLst>
                <a:gd name="T0" fmla="*/ 8 w 10"/>
                <a:gd name="T1" fmla="*/ 5 h 5"/>
                <a:gd name="T2" fmla="*/ 2 w 10"/>
                <a:gd name="T3" fmla="*/ 5 h 5"/>
                <a:gd name="T4" fmla="*/ 8 w 10"/>
                <a:gd name="T5" fmla="*/ 5 h 5"/>
              </a:gdLst>
              <a:ahLst/>
              <a:cxnLst>
                <a:cxn ang="0">
                  <a:pos x="T0" y="T1"/>
                </a:cxn>
                <a:cxn ang="0">
                  <a:pos x="T2" y="T3"/>
                </a:cxn>
                <a:cxn ang="0">
                  <a:pos x="T4" y="T5"/>
                </a:cxn>
              </a:cxnLst>
              <a:rect l="0" t="0" r="r" b="b"/>
              <a:pathLst>
                <a:path w="10" h="5">
                  <a:moveTo>
                    <a:pt x="8" y="5"/>
                  </a:moveTo>
                  <a:cubicBezTo>
                    <a:pt x="5" y="2"/>
                    <a:pt x="6" y="5"/>
                    <a:pt x="2" y="5"/>
                  </a:cubicBezTo>
                  <a:cubicBezTo>
                    <a:pt x="0" y="0"/>
                    <a:pt x="10" y="0"/>
                    <a:pt x="8"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4" name="Freeform 43"/>
            <p:cNvSpPr/>
            <p:nvPr/>
          </p:nvSpPr>
          <p:spPr bwMode="auto">
            <a:xfrm>
              <a:off x="2565400" y="1579562"/>
              <a:ext cx="41275" cy="22225"/>
            </a:xfrm>
            <a:custGeom>
              <a:avLst/>
              <a:gdLst>
                <a:gd name="T0" fmla="*/ 9 w 11"/>
                <a:gd name="T1" fmla="*/ 0 h 6"/>
                <a:gd name="T2" fmla="*/ 11 w 11"/>
                <a:gd name="T3" fmla="*/ 3 h 6"/>
                <a:gd name="T4" fmla="*/ 5 w 11"/>
                <a:gd name="T5" fmla="*/ 5 h 6"/>
                <a:gd name="T6" fmla="*/ 0 w 11"/>
                <a:gd name="T7" fmla="*/ 5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cubicBezTo>
                    <a:pt x="9" y="2"/>
                    <a:pt x="10" y="3"/>
                    <a:pt x="11" y="3"/>
                  </a:cubicBezTo>
                  <a:cubicBezTo>
                    <a:pt x="11" y="6"/>
                    <a:pt x="6" y="3"/>
                    <a:pt x="5" y="5"/>
                  </a:cubicBezTo>
                  <a:cubicBezTo>
                    <a:pt x="4" y="6"/>
                    <a:pt x="5" y="5"/>
                    <a:pt x="0" y="5"/>
                  </a:cubicBezTo>
                  <a:cubicBezTo>
                    <a:pt x="2" y="2"/>
                    <a:pt x="4" y="0"/>
                    <a:pt x="9"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5" name="Freeform 44"/>
            <p:cNvSpPr/>
            <p:nvPr/>
          </p:nvSpPr>
          <p:spPr bwMode="auto">
            <a:xfrm>
              <a:off x="2644775" y="1601787"/>
              <a:ext cx="14288" cy="26988"/>
            </a:xfrm>
            <a:custGeom>
              <a:avLst/>
              <a:gdLst>
                <a:gd name="T0" fmla="*/ 1 w 4"/>
                <a:gd name="T1" fmla="*/ 0 h 7"/>
                <a:gd name="T2" fmla="*/ 4 w 4"/>
                <a:gd name="T3" fmla="*/ 6 h 7"/>
                <a:gd name="T4" fmla="*/ 1 w 4"/>
                <a:gd name="T5" fmla="*/ 0 h 7"/>
              </a:gdLst>
              <a:ahLst/>
              <a:cxnLst>
                <a:cxn ang="0">
                  <a:pos x="T0" y="T1"/>
                </a:cxn>
                <a:cxn ang="0">
                  <a:pos x="T2" y="T3"/>
                </a:cxn>
                <a:cxn ang="0">
                  <a:pos x="T4" y="T5"/>
                </a:cxn>
              </a:cxnLst>
              <a:rect l="0" t="0" r="r" b="b"/>
              <a:pathLst>
                <a:path w="4" h="7">
                  <a:moveTo>
                    <a:pt x="1" y="0"/>
                  </a:moveTo>
                  <a:cubicBezTo>
                    <a:pt x="4" y="0"/>
                    <a:pt x="4" y="2"/>
                    <a:pt x="4" y="6"/>
                  </a:cubicBezTo>
                  <a:cubicBezTo>
                    <a:pt x="0" y="7"/>
                    <a:pt x="1" y="2"/>
                    <a:pt x="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6" name="Freeform 45"/>
            <p:cNvSpPr/>
            <p:nvPr/>
          </p:nvSpPr>
          <p:spPr bwMode="auto">
            <a:xfrm>
              <a:off x="4148137" y="1824037"/>
              <a:ext cx="93663" cy="107950"/>
            </a:xfrm>
            <a:custGeom>
              <a:avLst/>
              <a:gdLst>
                <a:gd name="T0" fmla="*/ 10 w 25"/>
                <a:gd name="T1" fmla="*/ 0 h 29"/>
                <a:gd name="T2" fmla="*/ 11 w 25"/>
                <a:gd name="T3" fmla="*/ 1 h 29"/>
                <a:gd name="T4" fmla="*/ 21 w 25"/>
                <a:gd name="T5" fmla="*/ 1 h 29"/>
                <a:gd name="T6" fmla="*/ 25 w 25"/>
                <a:gd name="T7" fmla="*/ 4 h 29"/>
                <a:gd name="T8" fmla="*/ 24 w 25"/>
                <a:gd name="T9" fmla="*/ 7 h 29"/>
                <a:gd name="T10" fmla="*/ 21 w 25"/>
                <a:gd name="T11" fmla="*/ 8 h 29"/>
                <a:gd name="T12" fmla="*/ 24 w 25"/>
                <a:gd name="T13" fmla="*/ 15 h 29"/>
                <a:gd name="T14" fmla="*/ 22 w 25"/>
                <a:gd name="T15" fmla="*/ 22 h 29"/>
                <a:gd name="T16" fmla="*/ 15 w 25"/>
                <a:gd name="T17" fmla="*/ 22 h 29"/>
                <a:gd name="T18" fmla="*/ 14 w 25"/>
                <a:gd name="T19" fmla="*/ 27 h 29"/>
                <a:gd name="T20" fmla="*/ 11 w 25"/>
                <a:gd name="T21" fmla="*/ 29 h 29"/>
                <a:gd name="T22" fmla="*/ 3 w 25"/>
                <a:gd name="T23" fmla="*/ 29 h 29"/>
                <a:gd name="T24" fmla="*/ 6 w 25"/>
                <a:gd name="T25" fmla="*/ 21 h 29"/>
                <a:gd name="T26" fmla="*/ 6 w 25"/>
                <a:gd name="T27" fmla="*/ 15 h 29"/>
                <a:gd name="T28" fmla="*/ 3 w 25"/>
                <a:gd name="T29" fmla="*/ 8 h 29"/>
                <a:gd name="T30" fmla="*/ 8 w 25"/>
                <a:gd name="T31" fmla="*/ 10 h 29"/>
                <a:gd name="T32" fmla="*/ 10 w 25"/>
                <a:gd name="T33"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29">
                  <a:moveTo>
                    <a:pt x="10" y="0"/>
                  </a:moveTo>
                  <a:cubicBezTo>
                    <a:pt x="11" y="0"/>
                    <a:pt x="11" y="1"/>
                    <a:pt x="11" y="1"/>
                  </a:cubicBezTo>
                  <a:cubicBezTo>
                    <a:pt x="11" y="4"/>
                    <a:pt x="17" y="0"/>
                    <a:pt x="21" y="1"/>
                  </a:cubicBezTo>
                  <a:cubicBezTo>
                    <a:pt x="22" y="3"/>
                    <a:pt x="23" y="4"/>
                    <a:pt x="25" y="4"/>
                  </a:cubicBezTo>
                  <a:cubicBezTo>
                    <a:pt x="25" y="6"/>
                    <a:pt x="25" y="7"/>
                    <a:pt x="24" y="7"/>
                  </a:cubicBezTo>
                  <a:cubicBezTo>
                    <a:pt x="24" y="8"/>
                    <a:pt x="22" y="8"/>
                    <a:pt x="21" y="8"/>
                  </a:cubicBezTo>
                  <a:cubicBezTo>
                    <a:pt x="21" y="12"/>
                    <a:pt x="24" y="12"/>
                    <a:pt x="24" y="15"/>
                  </a:cubicBezTo>
                  <a:cubicBezTo>
                    <a:pt x="24" y="17"/>
                    <a:pt x="22" y="19"/>
                    <a:pt x="22" y="22"/>
                  </a:cubicBezTo>
                  <a:cubicBezTo>
                    <a:pt x="15" y="22"/>
                    <a:pt x="15" y="22"/>
                    <a:pt x="15" y="22"/>
                  </a:cubicBezTo>
                  <a:cubicBezTo>
                    <a:pt x="13" y="22"/>
                    <a:pt x="15" y="25"/>
                    <a:pt x="14" y="27"/>
                  </a:cubicBezTo>
                  <a:cubicBezTo>
                    <a:pt x="14" y="27"/>
                    <a:pt x="10" y="27"/>
                    <a:pt x="11" y="29"/>
                  </a:cubicBezTo>
                  <a:cubicBezTo>
                    <a:pt x="3" y="29"/>
                    <a:pt x="3" y="29"/>
                    <a:pt x="3" y="29"/>
                  </a:cubicBezTo>
                  <a:cubicBezTo>
                    <a:pt x="4" y="27"/>
                    <a:pt x="0" y="20"/>
                    <a:pt x="6" y="21"/>
                  </a:cubicBezTo>
                  <a:cubicBezTo>
                    <a:pt x="6" y="17"/>
                    <a:pt x="3" y="18"/>
                    <a:pt x="6" y="15"/>
                  </a:cubicBezTo>
                  <a:cubicBezTo>
                    <a:pt x="7" y="11"/>
                    <a:pt x="2" y="13"/>
                    <a:pt x="3" y="8"/>
                  </a:cubicBezTo>
                  <a:cubicBezTo>
                    <a:pt x="6" y="8"/>
                    <a:pt x="6" y="9"/>
                    <a:pt x="8" y="10"/>
                  </a:cubicBezTo>
                  <a:cubicBezTo>
                    <a:pt x="11" y="9"/>
                    <a:pt x="9" y="3"/>
                    <a:pt x="1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7" name="Freeform 46"/>
            <p:cNvSpPr/>
            <p:nvPr/>
          </p:nvSpPr>
          <p:spPr bwMode="auto">
            <a:xfrm>
              <a:off x="833437" y="1827212"/>
              <a:ext cx="30163" cy="26988"/>
            </a:xfrm>
            <a:custGeom>
              <a:avLst/>
              <a:gdLst>
                <a:gd name="T0" fmla="*/ 7 w 8"/>
                <a:gd name="T1" fmla="*/ 0 h 7"/>
                <a:gd name="T2" fmla="*/ 6 w 8"/>
                <a:gd name="T3" fmla="*/ 3 h 7"/>
                <a:gd name="T4" fmla="*/ 0 w 8"/>
                <a:gd name="T5" fmla="*/ 5 h 7"/>
                <a:gd name="T6" fmla="*/ 7 w 8"/>
                <a:gd name="T7" fmla="*/ 0 h 7"/>
              </a:gdLst>
              <a:ahLst/>
              <a:cxnLst>
                <a:cxn ang="0">
                  <a:pos x="T0" y="T1"/>
                </a:cxn>
                <a:cxn ang="0">
                  <a:pos x="T2" y="T3"/>
                </a:cxn>
                <a:cxn ang="0">
                  <a:pos x="T4" y="T5"/>
                </a:cxn>
                <a:cxn ang="0">
                  <a:pos x="T6" y="T7"/>
                </a:cxn>
              </a:cxnLst>
              <a:rect l="0" t="0" r="r" b="b"/>
              <a:pathLst>
                <a:path w="8" h="7">
                  <a:moveTo>
                    <a:pt x="7" y="0"/>
                  </a:moveTo>
                  <a:cubicBezTo>
                    <a:pt x="8" y="2"/>
                    <a:pt x="6" y="2"/>
                    <a:pt x="6" y="3"/>
                  </a:cubicBezTo>
                  <a:cubicBezTo>
                    <a:pt x="4" y="6"/>
                    <a:pt x="3" y="7"/>
                    <a:pt x="0" y="5"/>
                  </a:cubicBezTo>
                  <a:cubicBezTo>
                    <a:pt x="1" y="2"/>
                    <a:pt x="4" y="1"/>
                    <a:pt x="7"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8" name="Freeform 47"/>
            <p:cNvSpPr/>
            <p:nvPr/>
          </p:nvSpPr>
          <p:spPr bwMode="auto">
            <a:xfrm>
              <a:off x="1519237" y="1849437"/>
              <a:ext cx="33338" cy="52388"/>
            </a:xfrm>
            <a:custGeom>
              <a:avLst/>
              <a:gdLst>
                <a:gd name="T0" fmla="*/ 2 w 9"/>
                <a:gd name="T1" fmla="*/ 0 h 14"/>
                <a:gd name="T2" fmla="*/ 9 w 9"/>
                <a:gd name="T3" fmla="*/ 10 h 14"/>
                <a:gd name="T4" fmla="*/ 4 w 9"/>
                <a:gd name="T5" fmla="*/ 7 h 14"/>
                <a:gd name="T6" fmla="*/ 2 w 9"/>
                <a:gd name="T7" fmla="*/ 0 h 14"/>
              </a:gdLst>
              <a:ahLst/>
              <a:cxnLst>
                <a:cxn ang="0">
                  <a:pos x="T0" y="T1"/>
                </a:cxn>
                <a:cxn ang="0">
                  <a:pos x="T2" y="T3"/>
                </a:cxn>
                <a:cxn ang="0">
                  <a:pos x="T4" y="T5"/>
                </a:cxn>
                <a:cxn ang="0">
                  <a:pos x="T6" y="T7"/>
                </a:cxn>
              </a:cxnLst>
              <a:rect l="0" t="0" r="r" b="b"/>
              <a:pathLst>
                <a:path w="9" h="14">
                  <a:moveTo>
                    <a:pt x="2" y="0"/>
                  </a:moveTo>
                  <a:cubicBezTo>
                    <a:pt x="5" y="3"/>
                    <a:pt x="5" y="8"/>
                    <a:pt x="9" y="10"/>
                  </a:cubicBezTo>
                  <a:cubicBezTo>
                    <a:pt x="8" y="14"/>
                    <a:pt x="4" y="9"/>
                    <a:pt x="4" y="7"/>
                  </a:cubicBezTo>
                  <a:cubicBezTo>
                    <a:pt x="0" y="7"/>
                    <a:pt x="0" y="2"/>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59" name="Freeform 48"/>
            <p:cNvSpPr/>
            <p:nvPr/>
          </p:nvSpPr>
          <p:spPr bwMode="auto">
            <a:xfrm>
              <a:off x="7407275" y="1827212"/>
              <a:ext cx="55563" cy="244475"/>
            </a:xfrm>
            <a:custGeom>
              <a:avLst/>
              <a:gdLst>
                <a:gd name="T0" fmla="*/ 5 w 15"/>
                <a:gd name="T1" fmla="*/ 7 h 65"/>
                <a:gd name="T2" fmla="*/ 8 w 15"/>
                <a:gd name="T3" fmla="*/ 17 h 65"/>
                <a:gd name="T4" fmla="*/ 9 w 15"/>
                <a:gd name="T5" fmla="*/ 23 h 65"/>
                <a:gd name="T6" fmla="*/ 9 w 15"/>
                <a:gd name="T7" fmla="*/ 27 h 65"/>
                <a:gd name="T8" fmla="*/ 11 w 15"/>
                <a:gd name="T9" fmla="*/ 38 h 65"/>
                <a:gd name="T10" fmla="*/ 15 w 15"/>
                <a:gd name="T11" fmla="*/ 44 h 65"/>
                <a:gd name="T12" fmla="*/ 9 w 15"/>
                <a:gd name="T13" fmla="*/ 45 h 65"/>
                <a:gd name="T14" fmla="*/ 9 w 15"/>
                <a:gd name="T15" fmla="*/ 55 h 65"/>
                <a:gd name="T16" fmla="*/ 6 w 15"/>
                <a:gd name="T17" fmla="*/ 55 h 65"/>
                <a:gd name="T18" fmla="*/ 9 w 15"/>
                <a:gd name="T19" fmla="*/ 65 h 65"/>
                <a:gd name="T20" fmla="*/ 2 w 15"/>
                <a:gd name="T21" fmla="*/ 63 h 65"/>
                <a:gd name="T22" fmla="*/ 4 w 15"/>
                <a:gd name="T23" fmla="*/ 55 h 65"/>
                <a:gd name="T24" fmla="*/ 1 w 15"/>
                <a:gd name="T25" fmla="*/ 51 h 65"/>
                <a:gd name="T26" fmla="*/ 4 w 15"/>
                <a:gd name="T27" fmla="*/ 34 h 65"/>
                <a:gd name="T28" fmla="*/ 1 w 15"/>
                <a:gd name="T29" fmla="*/ 27 h 65"/>
                <a:gd name="T30" fmla="*/ 1 w 15"/>
                <a:gd name="T31" fmla="*/ 17 h 65"/>
                <a:gd name="T32" fmla="*/ 5 w 15"/>
                <a:gd name="T33" fmla="*/ 13 h 65"/>
                <a:gd name="T34" fmla="*/ 6 w 15"/>
                <a:gd name="T35" fmla="*/ 9 h 65"/>
                <a:gd name="T36" fmla="*/ 5 w 15"/>
                <a:gd name="T37" fmla="*/ 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 h="65">
                  <a:moveTo>
                    <a:pt x="5" y="7"/>
                  </a:moveTo>
                  <a:cubicBezTo>
                    <a:pt x="11" y="0"/>
                    <a:pt x="5" y="15"/>
                    <a:pt x="8" y="17"/>
                  </a:cubicBezTo>
                  <a:cubicBezTo>
                    <a:pt x="10" y="19"/>
                    <a:pt x="6" y="20"/>
                    <a:pt x="9" y="23"/>
                  </a:cubicBezTo>
                  <a:cubicBezTo>
                    <a:pt x="11" y="25"/>
                    <a:pt x="9" y="25"/>
                    <a:pt x="9" y="27"/>
                  </a:cubicBezTo>
                  <a:cubicBezTo>
                    <a:pt x="9" y="28"/>
                    <a:pt x="12" y="33"/>
                    <a:pt x="11" y="38"/>
                  </a:cubicBezTo>
                  <a:cubicBezTo>
                    <a:pt x="10" y="42"/>
                    <a:pt x="13" y="43"/>
                    <a:pt x="15" y="44"/>
                  </a:cubicBezTo>
                  <a:cubicBezTo>
                    <a:pt x="14" y="47"/>
                    <a:pt x="11" y="47"/>
                    <a:pt x="9" y="45"/>
                  </a:cubicBezTo>
                  <a:cubicBezTo>
                    <a:pt x="8" y="49"/>
                    <a:pt x="9" y="55"/>
                    <a:pt x="9" y="55"/>
                  </a:cubicBezTo>
                  <a:cubicBezTo>
                    <a:pt x="9" y="55"/>
                    <a:pt x="6" y="55"/>
                    <a:pt x="6" y="55"/>
                  </a:cubicBezTo>
                  <a:cubicBezTo>
                    <a:pt x="6" y="58"/>
                    <a:pt x="10" y="59"/>
                    <a:pt x="9" y="65"/>
                  </a:cubicBezTo>
                  <a:cubicBezTo>
                    <a:pt x="5" y="63"/>
                    <a:pt x="5" y="65"/>
                    <a:pt x="2" y="63"/>
                  </a:cubicBezTo>
                  <a:cubicBezTo>
                    <a:pt x="5" y="60"/>
                    <a:pt x="1" y="59"/>
                    <a:pt x="4" y="55"/>
                  </a:cubicBezTo>
                  <a:cubicBezTo>
                    <a:pt x="4" y="53"/>
                    <a:pt x="2" y="51"/>
                    <a:pt x="1" y="51"/>
                  </a:cubicBezTo>
                  <a:cubicBezTo>
                    <a:pt x="2" y="47"/>
                    <a:pt x="5" y="41"/>
                    <a:pt x="4" y="34"/>
                  </a:cubicBezTo>
                  <a:cubicBezTo>
                    <a:pt x="3" y="31"/>
                    <a:pt x="1" y="29"/>
                    <a:pt x="1" y="27"/>
                  </a:cubicBezTo>
                  <a:cubicBezTo>
                    <a:pt x="0" y="23"/>
                    <a:pt x="4" y="20"/>
                    <a:pt x="1" y="17"/>
                  </a:cubicBezTo>
                  <a:cubicBezTo>
                    <a:pt x="1" y="15"/>
                    <a:pt x="3" y="14"/>
                    <a:pt x="5" y="13"/>
                  </a:cubicBezTo>
                  <a:cubicBezTo>
                    <a:pt x="5" y="11"/>
                    <a:pt x="5" y="9"/>
                    <a:pt x="6" y="9"/>
                  </a:cubicBezTo>
                  <a:cubicBezTo>
                    <a:pt x="7" y="8"/>
                    <a:pt x="6" y="7"/>
                    <a:pt x="5"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0" name="Freeform 49"/>
            <p:cNvSpPr/>
            <p:nvPr/>
          </p:nvSpPr>
          <p:spPr bwMode="auto">
            <a:xfrm>
              <a:off x="792162" y="1854200"/>
              <a:ext cx="14288" cy="25400"/>
            </a:xfrm>
            <a:custGeom>
              <a:avLst/>
              <a:gdLst>
                <a:gd name="T0" fmla="*/ 1 w 4"/>
                <a:gd name="T1" fmla="*/ 0 h 7"/>
                <a:gd name="T2" fmla="*/ 0 w 4"/>
                <a:gd name="T3" fmla="*/ 5 h 7"/>
                <a:gd name="T4" fmla="*/ 0 w 4"/>
                <a:gd name="T5" fmla="*/ 2 h 7"/>
                <a:gd name="T6" fmla="*/ 1 w 4"/>
                <a:gd name="T7" fmla="*/ 0 h 7"/>
              </a:gdLst>
              <a:ahLst/>
              <a:cxnLst>
                <a:cxn ang="0">
                  <a:pos x="T0" y="T1"/>
                </a:cxn>
                <a:cxn ang="0">
                  <a:pos x="T2" y="T3"/>
                </a:cxn>
                <a:cxn ang="0">
                  <a:pos x="T4" y="T5"/>
                </a:cxn>
                <a:cxn ang="0">
                  <a:pos x="T6" y="T7"/>
                </a:cxn>
              </a:cxnLst>
              <a:rect l="0" t="0" r="r" b="b"/>
              <a:pathLst>
                <a:path w="4" h="7">
                  <a:moveTo>
                    <a:pt x="1" y="0"/>
                  </a:moveTo>
                  <a:cubicBezTo>
                    <a:pt x="4" y="0"/>
                    <a:pt x="3" y="7"/>
                    <a:pt x="0" y="5"/>
                  </a:cubicBezTo>
                  <a:cubicBezTo>
                    <a:pt x="0" y="2"/>
                    <a:pt x="0" y="2"/>
                    <a:pt x="0" y="2"/>
                  </a:cubicBezTo>
                  <a:cubicBezTo>
                    <a:pt x="1" y="2"/>
                    <a:pt x="1" y="1"/>
                    <a:pt x="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1" name="Freeform 50"/>
            <p:cNvSpPr/>
            <p:nvPr/>
          </p:nvSpPr>
          <p:spPr bwMode="auto">
            <a:xfrm>
              <a:off x="3090862" y="1939925"/>
              <a:ext cx="157163" cy="131763"/>
            </a:xfrm>
            <a:custGeom>
              <a:avLst/>
              <a:gdLst>
                <a:gd name="T0" fmla="*/ 18 w 42"/>
                <a:gd name="T1" fmla="*/ 0 h 35"/>
                <a:gd name="T2" fmla="*/ 22 w 42"/>
                <a:gd name="T3" fmla="*/ 3 h 35"/>
                <a:gd name="T4" fmla="*/ 21 w 42"/>
                <a:gd name="T5" fmla="*/ 8 h 35"/>
                <a:gd name="T6" fmla="*/ 27 w 42"/>
                <a:gd name="T7" fmla="*/ 11 h 35"/>
                <a:gd name="T8" fmla="*/ 35 w 42"/>
                <a:gd name="T9" fmla="*/ 14 h 35"/>
                <a:gd name="T10" fmla="*/ 34 w 42"/>
                <a:gd name="T11" fmla="*/ 19 h 35"/>
                <a:gd name="T12" fmla="*/ 38 w 42"/>
                <a:gd name="T13" fmla="*/ 21 h 35"/>
                <a:gd name="T14" fmla="*/ 41 w 42"/>
                <a:gd name="T15" fmla="*/ 25 h 35"/>
                <a:gd name="T16" fmla="*/ 38 w 42"/>
                <a:gd name="T17" fmla="*/ 32 h 35"/>
                <a:gd name="T18" fmla="*/ 36 w 42"/>
                <a:gd name="T19" fmla="*/ 29 h 35"/>
                <a:gd name="T20" fmla="*/ 28 w 42"/>
                <a:gd name="T21" fmla="*/ 29 h 35"/>
                <a:gd name="T22" fmla="*/ 22 w 42"/>
                <a:gd name="T23" fmla="*/ 35 h 35"/>
                <a:gd name="T24" fmla="*/ 20 w 42"/>
                <a:gd name="T25" fmla="*/ 31 h 35"/>
                <a:gd name="T26" fmla="*/ 15 w 42"/>
                <a:gd name="T27" fmla="*/ 29 h 35"/>
                <a:gd name="T28" fmla="*/ 10 w 42"/>
                <a:gd name="T29" fmla="*/ 25 h 35"/>
                <a:gd name="T30" fmla="*/ 0 w 42"/>
                <a:gd name="T31" fmla="*/ 26 h 35"/>
                <a:gd name="T32" fmla="*/ 1 w 42"/>
                <a:gd name="T33" fmla="*/ 21 h 35"/>
                <a:gd name="T34" fmla="*/ 7 w 42"/>
                <a:gd name="T35" fmla="*/ 18 h 35"/>
                <a:gd name="T36" fmla="*/ 10 w 42"/>
                <a:gd name="T37" fmla="*/ 12 h 35"/>
                <a:gd name="T38" fmla="*/ 11 w 42"/>
                <a:gd name="T39" fmla="*/ 5 h 35"/>
                <a:gd name="T40" fmla="*/ 14 w 42"/>
                <a:gd name="T41" fmla="*/ 5 h 35"/>
                <a:gd name="T42" fmla="*/ 14 w 42"/>
                <a:gd name="T43" fmla="*/ 3 h 35"/>
                <a:gd name="T44" fmla="*/ 18 w 42"/>
                <a:gd name="T4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35">
                  <a:moveTo>
                    <a:pt x="18" y="0"/>
                  </a:moveTo>
                  <a:cubicBezTo>
                    <a:pt x="20" y="0"/>
                    <a:pt x="20" y="2"/>
                    <a:pt x="22" y="3"/>
                  </a:cubicBezTo>
                  <a:cubicBezTo>
                    <a:pt x="22" y="5"/>
                    <a:pt x="18" y="5"/>
                    <a:pt x="21" y="8"/>
                  </a:cubicBezTo>
                  <a:cubicBezTo>
                    <a:pt x="20" y="12"/>
                    <a:pt x="25" y="10"/>
                    <a:pt x="27" y="11"/>
                  </a:cubicBezTo>
                  <a:cubicBezTo>
                    <a:pt x="28" y="12"/>
                    <a:pt x="30" y="16"/>
                    <a:pt x="35" y="14"/>
                  </a:cubicBezTo>
                  <a:cubicBezTo>
                    <a:pt x="35" y="17"/>
                    <a:pt x="38" y="18"/>
                    <a:pt x="34" y="19"/>
                  </a:cubicBezTo>
                  <a:cubicBezTo>
                    <a:pt x="33" y="22"/>
                    <a:pt x="37" y="20"/>
                    <a:pt x="38" y="21"/>
                  </a:cubicBezTo>
                  <a:cubicBezTo>
                    <a:pt x="39" y="22"/>
                    <a:pt x="37" y="27"/>
                    <a:pt x="41" y="25"/>
                  </a:cubicBezTo>
                  <a:cubicBezTo>
                    <a:pt x="42" y="29"/>
                    <a:pt x="37" y="28"/>
                    <a:pt x="38" y="32"/>
                  </a:cubicBezTo>
                  <a:cubicBezTo>
                    <a:pt x="36" y="32"/>
                    <a:pt x="37" y="30"/>
                    <a:pt x="36" y="29"/>
                  </a:cubicBezTo>
                  <a:cubicBezTo>
                    <a:pt x="31" y="29"/>
                    <a:pt x="32" y="31"/>
                    <a:pt x="28" y="29"/>
                  </a:cubicBezTo>
                  <a:cubicBezTo>
                    <a:pt x="26" y="31"/>
                    <a:pt x="22" y="31"/>
                    <a:pt x="22" y="35"/>
                  </a:cubicBezTo>
                  <a:cubicBezTo>
                    <a:pt x="20" y="35"/>
                    <a:pt x="21" y="32"/>
                    <a:pt x="20" y="31"/>
                  </a:cubicBezTo>
                  <a:cubicBezTo>
                    <a:pt x="19" y="30"/>
                    <a:pt x="16" y="30"/>
                    <a:pt x="15" y="29"/>
                  </a:cubicBezTo>
                  <a:cubicBezTo>
                    <a:pt x="14" y="28"/>
                    <a:pt x="13" y="26"/>
                    <a:pt x="10" y="25"/>
                  </a:cubicBezTo>
                  <a:cubicBezTo>
                    <a:pt x="5" y="24"/>
                    <a:pt x="5" y="28"/>
                    <a:pt x="0" y="26"/>
                  </a:cubicBezTo>
                  <a:cubicBezTo>
                    <a:pt x="1" y="25"/>
                    <a:pt x="1" y="23"/>
                    <a:pt x="1" y="21"/>
                  </a:cubicBezTo>
                  <a:cubicBezTo>
                    <a:pt x="6" y="23"/>
                    <a:pt x="2" y="16"/>
                    <a:pt x="7" y="18"/>
                  </a:cubicBezTo>
                  <a:cubicBezTo>
                    <a:pt x="5" y="15"/>
                    <a:pt x="9" y="14"/>
                    <a:pt x="10" y="12"/>
                  </a:cubicBezTo>
                  <a:cubicBezTo>
                    <a:pt x="11" y="11"/>
                    <a:pt x="9" y="8"/>
                    <a:pt x="11" y="5"/>
                  </a:cubicBezTo>
                  <a:cubicBezTo>
                    <a:pt x="12" y="5"/>
                    <a:pt x="14" y="6"/>
                    <a:pt x="14" y="5"/>
                  </a:cubicBezTo>
                  <a:cubicBezTo>
                    <a:pt x="14" y="5"/>
                    <a:pt x="14" y="3"/>
                    <a:pt x="14" y="3"/>
                  </a:cubicBezTo>
                  <a:cubicBezTo>
                    <a:pt x="15" y="1"/>
                    <a:pt x="18" y="2"/>
                    <a:pt x="18"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2" name="Freeform 51"/>
            <p:cNvSpPr/>
            <p:nvPr/>
          </p:nvSpPr>
          <p:spPr bwMode="auto">
            <a:xfrm>
              <a:off x="3008312" y="1981200"/>
              <a:ext cx="33338" cy="33338"/>
            </a:xfrm>
            <a:custGeom>
              <a:avLst/>
              <a:gdLst>
                <a:gd name="T0" fmla="*/ 0 w 9"/>
                <a:gd name="T1" fmla="*/ 0 h 9"/>
                <a:gd name="T2" fmla="*/ 9 w 9"/>
                <a:gd name="T3" fmla="*/ 4 h 9"/>
                <a:gd name="T4" fmla="*/ 0 w 9"/>
                <a:gd name="T5" fmla="*/ 0 h 9"/>
              </a:gdLst>
              <a:ahLst/>
              <a:cxnLst>
                <a:cxn ang="0">
                  <a:pos x="T0" y="T1"/>
                </a:cxn>
                <a:cxn ang="0">
                  <a:pos x="T2" y="T3"/>
                </a:cxn>
                <a:cxn ang="0">
                  <a:pos x="T4" y="T5"/>
                </a:cxn>
              </a:cxnLst>
              <a:rect l="0" t="0" r="r" b="b"/>
              <a:pathLst>
                <a:path w="9" h="9">
                  <a:moveTo>
                    <a:pt x="0" y="0"/>
                  </a:moveTo>
                  <a:cubicBezTo>
                    <a:pt x="5" y="0"/>
                    <a:pt x="5" y="4"/>
                    <a:pt x="9" y="4"/>
                  </a:cubicBezTo>
                  <a:cubicBezTo>
                    <a:pt x="8" y="9"/>
                    <a:pt x="0" y="5"/>
                    <a:pt x="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3" name="Freeform 52"/>
            <p:cNvSpPr/>
            <p:nvPr/>
          </p:nvSpPr>
          <p:spPr bwMode="auto">
            <a:xfrm>
              <a:off x="7388225" y="2112962"/>
              <a:ext cx="112713" cy="77788"/>
            </a:xfrm>
            <a:custGeom>
              <a:avLst/>
              <a:gdLst>
                <a:gd name="T0" fmla="*/ 9 w 30"/>
                <a:gd name="T1" fmla="*/ 0 h 21"/>
                <a:gd name="T2" fmla="*/ 10 w 30"/>
                <a:gd name="T3" fmla="*/ 2 h 21"/>
                <a:gd name="T4" fmla="*/ 16 w 30"/>
                <a:gd name="T5" fmla="*/ 7 h 21"/>
                <a:gd name="T6" fmla="*/ 30 w 30"/>
                <a:gd name="T7" fmla="*/ 6 h 21"/>
                <a:gd name="T8" fmla="*/ 24 w 30"/>
                <a:gd name="T9" fmla="*/ 14 h 21"/>
                <a:gd name="T10" fmla="*/ 20 w 30"/>
                <a:gd name="T11" fmla="*/ 13 h 21"/>
                <a:gd name="T12" fmla="*/ 14 w 30"/>
                <a:gd name="T13" fmla="*/ 16 h 21"/>
                <a:gd name="T14" fmla="*/ 13 w 30"/>
                <a:gd name="T15" fmla="*/ 20 h 21"/>
                <a:gd name="T16" fmla="*/ 6 w 30"/>
                <a:gd name="T17" fmla="*/ 17 h 21"/>
                <a:gd name="T18" fmla="*/ 9 w 30"/>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1">
                  <a:moveTo>
                    <a:pt x="9" y="0"/>
                  </a:moveTo>
                  <a:cubicBezTo>
                    <a:pt x="10" y="0"/>
                    <a:pt x="10" y="1"/>
                    <a:pt x="10" y="2"/>
                  </a:cubicBezTo>
                  <a:cubicBezTo>
                    <a:pt x="10" y="5"/>
                    <a:pt x="15" y="4"/>
                    <a:pt x="16" y="7"/>
                  </a:cubicBezTo>
                  <a:cubicBezTo>
                    <a:pt x="20" y="5"/>
                    <a:pt x="24" y="8"/>
                    <a:pt x="30" y="6"/>
                  </a:cubicBezTo>
                  <a:cubicBezTo>
                    <a:pt x="29" y="10"/>
                    <a:pt x="24" y="10"/>
                    <a:pt x="24" y="14"/>
                  </a:cubicBezTo>
                  <a:cubicBezTo>
                    <a:pt x="22" y="15"/>
                    <a:pt x="22" y="13"/>
                    <a:pt x="20" y="13"/>
                  </a:cubicBezTo>
                  <a:cubicBezTo>
                    <a:pt x="17" y="12"/>
                    <a:pt x="15" y="19"/>
                    <a:pt x="14" y="16"/>
                  </a:cubicBezTo>
                  <a:cubicBezTo>
                    <a:pt x="12" y="16"/>
                    <a:pt x="13" y="18"/>
                    <a:pt x="13" y="20"/>
                  </a:cubicBezTo>
                  <a:cubicBezTo>
                    <a:pt x="9" y="21"/>
                    <a:pt x="9" y="12"/>
                    <a:pt x="6" y="17"/>
                  </a:cubicBezTo>
                  <a:cubicBezTo>
                    <a:pt x="0" y="13"/>
                    <a:pt x="4" y="3"/>
                    <a:pt x="9"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4" name="Freeform 53"/>
            <p:cNvSpPr/>
            <p:nvPr/>
          </p:nvSpPr>
          <p:spPr bwMode="auto">
            <a:xfrm>
              <a:off x="7192962" y="2206625"/>
              <a:ext cx="214313" cy="184150"/>
            </a:xfrm>
            <a:custGeom>
              <a:avLst/>
              <a:gdLst>
                <a:gd name="T0" fmla="*/ 51 w 57"/>
                <a:gd name="T1" fmla="*/ 0 h 49"/>
                <a:gd name="T2" fmla="*/ 55 w 57"/>
                <a:gd name="T3" fmla="*/ 2 h 49"/>
                <a:gd name="T4" fmla="*/ 55 w 57"/>
                <a:gd name="T5" fmla="*/ 23 h 49"/>
                <a:gd name="T6" fmla="*/ 53 w 57"/>
                <a:gd name="T7" fmla="*/ 20 h 49"/>
                <a:gd name="T8" fmla="*/ 53 w 57"/>
                <a:gd name="T9" fmla="*/ 28 h 49"/>
                <a:gd name="T10" fmla="*/ 51 w 57"/>
                <a:gd name="T11" fmla="*/ 27 h 49"/>
                <a:gd name="T12" fmla="*/ 51 w 57"/>
                <a:gd name="T13" fmla="*/ 41 h 49"/>
                <a:gd name="T14" fmla="*/ 48 w 57"/>
                <a:gd name="T15" fmla="*/ 40 h 49"/>
                <a:gd name="T16" fmla="*/ 44 w 57"/>
                <a:gd name="T17" fmla="*/ 42 h 49"/>
                <a:gd name="T18" fmla="*/ 41 w 57"/>
                <a:gd name="T19" fmla="*/ 41 h 49"/>
                <a:gd name="T20" fmla="*/ 35 w 57"/>
                <a:gd name="T21" fmla="*/ 42 h 49"/>
                <a:gd name="T22" fmla="*/ 28 w 57"/>
                <a:gd name="T23" fmla="*/ 44 h 49"/>
                <a:gd name="T24" fmla="*/ 25 w 57"/>
                <a:gd name="T25" fmla="*/ 49 h 49"/>
                <a:gd name="T26" fmla="*/ 20 w 57"/>
                <a:gd name="T27" fmla="*/ 42 h 49"/>
                <a:gd name="T28" fmla="*/ 17 w 57"/>
                <a:gd name="T29" fmla="*/ 45 h 49"/>
                <a:gd name="T30" fmla="*/ 14 w 57"/>
                <a:gd name="T31" fmla="*/ 44 h 49"/>
                <a:gd name="T32" fmla="*/ 0 w 57"/>
                <a:gd name="T33" fmla="*/ 47 h 49"/>
                <a:gd name="T34" fmla="*/ 2 w 57"/>
                <a:gd name="T35" fmla="*/ 41 h 49"/>
                <a:gd name="T36" fmla="*/ 4 w 57"/>
                <a:gd name="T37" fmla="*/ 42 h 49"/>
                <a:gd name="T38" fmla="*/ 6 w 57"/>
                <a:gd name="T39" fmla="*/ 40 h 49"/>
                <a:gd name="T40" fmla="*/ 25 w 57"/>
                <a:gd name="T41" fmla="*/ 38 h 49"/>
                <a:gd name="T42" fmla="*/ 28 w 57"/>
                <a:gd name="T43" fmla="*/ 28 h 49"/>
                <a:gd name="T44" fmla="*/ 31 w 57"/>
                <a:gd name="T45" fmla="*/ 26 h 49"/>
                <a:gd name="T46" fmla="*/ 39 w 57"/>
                <a:gd name="T47" fmla="*/ 27 h 49"/>
                <a:gd name="T48" fmla="*/ 39 w 57"/>
                <a:gd name="T49" fmla="*/ 21 h 49"/>
                <a:gd name="T50" fmla="*/ 41 w 57"/>
                <a:gd name="T51" fmla="*/ 24 h 49"/>
                <a:gd name="T52" fmla="*/ 42 w 57"/>
                <a:gd name="T53" fmla="*/ 17 h 49"/>
                <a:gd name="T54" fmla="*/ 46 w 57"/>
                <a:gd name="T55" fmla="*/ 6 h 49"/>
                <a:gd name="T56" fmla="*/ 51 w 57"/>
                <a:gd name="T5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49">
                  <a:moveTo>
                    <a:pt x="51" y="0"/>
                  </a:moveTo>
                  <a:cubicBezTo>
                    <a:pt x="53" y="0"/>
                    <a:pt x="53" y="2"/>
                    <a:pt x="55" y="2"/>
                  </a:cubicBezTo>
                  <a:cubicBezTo>
                    <a:pt x="55" y="12"/>
                    <a:pt x="57" y="17"/>
                    <a:pt x="55" y="23"/>
                  </a:cubicBezTo>
                  <a:cubicBezTo>
                    <a:pt x="54" y="23"/>
                    <a:pt x="54" y="21"/>
                    <a:pt x="53" y="20"/>
                  </a:cubicBezTo>
                  <a:cubicBezTo>
                    <a:pt x="50" y="21"/>
                    <a:pt x="54" y="26"/>
                    <a:pt x="53" y="28"/>
                  </a:cubicBezTo>
                  <a:cubicBezTo>
                    <a:pt x="52" y="28"/>
                    <a:pt x="52" y="27"/>
                    <a:pt x="51" y="27"/>
                  </a:cubicBezTo>
                  <a:cubicBezTo>
                    <a:pt x="51" y="41"/>
                    <a:pt x="51" y="41"/>
                    <a:pt x="51" y="41"/>
                  </a:cubicBezTo>
                  <a:cubicBezTo>
                    <a:pt x="50" y="41"/>
                    <a:pt x="49" y="40"/>
                    <a:pt x="48" y="40"/>
                  </a:cubicBezTo>
                  <a:cubicBezTo>
                    <a:pt x="45" y="38"/>
                    <a:pt x="45" y="42"/>
                    <a:pt x="44" y="42"/>
                  </a:cubicBezTo>
                  <a:cubicBezTo>
                    <a:pt x="43" y="43"/>
                    <a:pt x="42" y="41"/>
                    <a:pt x="41" y="41"/>
                  </a:cubicBezTo>
                  <a:cubicBezTo>
                    <a:pt x="40" y="41"/>
                    <a:pt x="37" y="42"/>
                    <a:pt x="35" y="42"/>
                  </a:cubicBezTo>
                  <a:cubicBezTo>
                    <a:pt x="35" y="43"/>
                    <a:pt x="32" y="45"/>
                    <a:pt x="28" y="44"/>
                  </a:cubicBezTo>
                  <a:cubicBezTo>
                    <a:pt x="26" y="44"/>
                    <a:pt x="27" y="49"/>
                    <a:pt x="25" y="49"/>
                  </a:cubicBezTo>
                  <a:cubicBezTo>
                    <a:pt x="22" y="48"/>
                    <a:pt x="20" y="47"/>
                    <a:pt x="20" y="42"/>
                  </a:cubicBezTo>
                  <a:cubicBezTo>
                    <a:pt x="17" y="41"/>
                    <a:pt x="18" y="45"/>
                    <a:pt x="17" y="45"/>
                  </a:cubicBezTo>
                  <a:cubicBezTo>
                    <a:pt x="15" y="46"/>
                    <a:pt x="15" y="44"/>
                    <a:pt x="14" y="44"/>
                  </a:cubicBezTo>
                  <a:cubicBezTo>
                    <a:pt x="9" y="45"/>
                    <a:pt x="4" y="49"/>
                    <a:pt x="0" y="47"/>
                  </a:cubicBezTo>
                  <a:cubicBezTo>
                    <a:pt x="1" y="45"/>
                    <a:pt x="2" y="43"/>
                    <a:pt x="2" y="41"/>
                  </a:cubicBezTo>
                  <a:cubicBezTo>
                    <a:pt x="3" y="40"/>
                    <a:pt x="4" y="42"/>
                    <a:pt x="4" y="42"/>
                  </a:cubicBezTo>
                  <a:cubicBezTo>
                    <a:pt x="6" y="42"/>
                    <a:pt x="5" y="40"/>
                    <a:pt x="6" y="40"/>
                  </a:cubicBezTo>
                  <a:cubicBezTo>
                    <a:pt x="11" y="39"/>
                    <a:pt x="20" y="40"/>
                    <a:pt x="25" y="38"/>
                  </a:cubicBezTo>
                  <a:cubicBezTo>
                    <a:pt x="23" y="32"/>
                    <a:pt x="30" y="34"/>
                    <a:pt x="28" y="28"/>
                  </a:cubicBezTo>
                  <a:cubicBezTo>
                    <a:pt x="31" y="30"/>
                    <a:pt x="31" y="30"/>
                    <a:pt x="31" y="26"/>
                  </a:cubicBezTo>
                  <a:cubicBezTo>
                    <a:pt x="34" y="29"/>
                    <a:pt x="37" y="24"/>
                    <a:pt x="39" y="27"/>
                  </a:cubicBezTo>
                  <a:cubicBezTo>
                    <a:pt x="40" y="26"/>
                    <a:pt x="39" y="22"/>
                    <a:pt x="39" y="21"/>
                  </a:cubicBezTo>
                  <a:cubicBezTo>
                    <a:pt x="41" y="20"/>
                    <a:pt x="41" y="24"/>
                    <a:pt x="41" y="24"/>
                  </a:cubicBezTo>
                  <a:cubicBezTo>
                    <a:pt x="42" y="25"/>
                    <a:pt x="45" y="23"/>
                    <a:pt x="42" y="17"/>
                  </a:cubicBezTo>
                  <a:cubicBezTo>
                    <a:pt x="47" y="16"/>
                    <a:pt x="45" y="10"/>
                    <a:pt x="46" y="6"/>
                  </a:cubicBezTo>
                  <a:cubicBezTo>
                    <a:pt x="47" y="4"/>
                    <a:pt x="52" y="4"/>
                    <a:pt x="5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5" name="Freeform 54"/>
            <p:cNvSpPr/>
            <p:nvPr/>
          </p:nvSpPr>
          <p:spPr bwMode="auto">
            <a:xfrm>
              <a:off x="4549775" y="2217737"/>
              <a:ext cx="38100" cy="41275"/>
            </a:xfrm>
            <a:custGeom>
              <a:avLst/>
              <a:gdLst>
                <a:gd name="T0" fmla="*/ 4 w 10"/>
                <a:gd name="T1" fmla="*/ 0 h 11"/>
                <a:gd name="T2" fmla="*/ 1 w 10"/>
                <a:gd name="T3" fmla="*/ 10 h 11"/>
                <a:gd name="T4" fmla="*/ 4 w 10"/>
                <a:gd name="T5" fmla="*/ 0 h 11"/>
              </a:gdLst>
              <a:ahLst/>
              <a:cxnLst>
                <a:cxn ang="0">
                  <a:pos x="T0" y="T1"/>
                </a:cxn>
                <a:cxn ang="0">
                  <a:pos x="T2" y="T3"/>
                </a:cxn>
                <a:cxn ang="0">
                  <a:pos x="T4" y="T5"/>
                </a:cxn>
              </a:cxnLst>
              <a:rect l="0" t="0" r="r" b="b"/>
              <a:pathLst>
                <a:path w="10" h="11">
                  <a:moveTo>
                    <a:pt x="4" y="0"/>
                  </a:moveTo>
                  <a:cubicBezTo>
                    <a:pt x="10" y="0"/>
                    <a:pt x="8" y="11"/>
                    <a:pt x="1" y="10"/>
                  </a:cubicBezTo>
                  <a:cubicBezTo>
                    <a:pt x="4" y="9"/>
                    <a:pt x="0" y="1"/>
                    <a:pt x="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6" name="Freeform 55"/>
            <p:cNvSpPr/>
            <p:nvPr/>
          </p:nvSpPr>
          <p:spPr bwMode="auto">
            <a:xfrm>
              <a:off x="4640262" y="2278062"/>
              <a:ext cx="55563" cy="41275"/>
            </a:xfrm>
            <a:custGeom>
              <a:avLst/>
              <a:gdLst>
                <a:gd name="T0" fmla="*/ 12 w 15"/>
                <a:gd name="T1" fmla="*/ 2 h 11"/>
                <a:gd name="T2" fmla="*/ 15 w 15"/>
                <a:gd name="T3" fmla="*/ 9 h 11"/>
                <a:gd name="T4" fmla="*/ 8 w 15"/>
                <a:gd name="T5" fmla="*/ 9 h 11"/>
                <a:gd name="T6" fmla="*/ 8 w 15"/>
                <a:gd name="T7" fmla="*/ 8 h 11"/>
                <a:gd name="T8" fmla="*/ 2 w 15"/>
                <a:gd name="T9" fmla="*/ 7 h 11"/>
                <a:gd name="T10" fmla="*/ 12 w 15"/>
                <a:gd name="T11" fmla="*/ 2 h 11"/>
              </a:gdLst>
              <a:ahLst/>
              <a:cxnLst>
                <a:cxn ang="0">
                  <a:pos x="T0" y="T1"/>
                </a:cxn>
                <a:cxn ang="0">
                  <a:pos x="T2" y="T3"/>
                </a:cxn>
                <a:cxn ang="0">
                  <a:pos x="T4" y="T5"/>
                </a:cxn>
                <a:cxn ang="0">
                  <a:pos x="T6" y="T7"/>
                </a:cxn>
                <a:cxn ang="0">
                  <a:pos x="T8" y="T9"/>
                </a:cxn>
                <a:cxn ang="0">
                  <a:pos x="T10" y="T11"/>
                </a:cxn>
              </a:cxnLst>
              <a:rect l="0" t="0" r="r" b="b"/>
              <a:pathLst>
                <a:path w="15" h="11">
                  <a:moveTo>
                    <a:pt x="12" y="2"/>
                  </a:moveTo>
                  <a:cubicBezTo>
                    <a:pt x="14" y="4"/>
                    <a:pt x="15" y="6"/>
                    <a:pt x="15" y="9"/>
                  </a:cubicBezTo>
                  <a:cubicBezTo>
                    <a:pt x="14" y="9"/>
                    <a:pt x="9" y="11"/>
                    <a:pt x="8" y="9"/>
                  </a:cubicBezTo>
                  <a:cubicBezTo>
                    <a:pt x="8" y="9"/>
                    <a:pt x="8" y="8"/>
                    <a:pt x="8" y="8"/>
                  </a:cubicBezTo>
                  <a:cubicBezTo>
                    <a:pt x="6" y="8"/>
                    <a:pt x="2" y="9"/>
                    <a:pt x="2" y="7"/>
                  </a:cubicBezTo>
                  <a:cubicBezTo>
                    <a:pt x="0" y="0"/>
                    <a:pt x="12" y="7"/>
                    <a:pt x="12"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7" name="Freeform 56"/>
            <p:cNvSpPr/>
            <p:nvPr/>
          </p:nvSpPr>
          <p:spPr bwMode="auto">
            <a:xfrm>
              <a:off x="5067300" y="2352675"/>
              <a:ext cx="41275" cy="19050"/>
            </a:xfrm>
            <a:custGeom>
              <a:avLst/>
              <a:gdLst>
                <a:gd name="T0" fmla="*/ 0 w 11"/>
                <a:gd name="T1" fmla="*/ 5 h 5"/>
                <a:gd name="T2" fmla="*/ 6 w 11"/>
                <a:gd name="T3" fmla="*/ 1 h 5"/>
                <a:gd name="T4" fmla="*/ 5 w 11"/>
                <a:gd name="T5" fmla="*/ 2 h 5"/>
                <a:gd name="T6" fmla="*/ 0 w 11"/>
                <a:gd name="T7" fmla="*/ 5 h 5"/>
              </a:gdLst>
              <a:ahLst/>
              <a:cxnLst>
                <a:cxn ang="0">
                  <a:pos x="T0" y="T1"/>
                </a:cxn>
                <a:cxn ang="0">
                  <a:pos x="T2" y="T3"/>
                </a:cxn>
                <a:cxn ang="0">
                  <a:pos x="T4" y="T5"/>
                </a:cxn>
                <a:cxn ang="0">
                  <a:pos x="T6" y="T7"/>
                </a:cxn>
              </a:cxnLst>
              <a:rect l="0" t="0" r="r" b="b"/>
              <a:pathLst>
                <a:path w="11" h="5">
                  <a:moveTo>
                    <a:pt x="0" y="5"/>
                  </a:moveTo>
                  <a:cubicBezTo>
                    <a:pt x="0" y="1"/>
                    <a:pt x="2" y="0"/>
                    <a:pt x="6" y="1"/>
                  </a:cubicBezTo>
                  <a:cubicBezTo>
                    <a:pt x="11" y="0"/>
                    <a:pt x="8" y="3"/>
                    <a:pt x="5" y="2"/>
                  </a:cubicBezTo>
                  <a:cubicBezTo>
                    <a:pt x="3" y="3"/>
                    <a:pt x="3" y="5"/>
                    <a:pt x="0"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8" name="Freeform 57"/>
            <p:cNvSpPr/>
            <p:nvPr/>
          </p:nvSpPr>
          <p:spPr bwMode="auto">
            <a:xfrm>
              <a:off x="7212012" y="2386012"/>
              <a:ext cx="41275" cy="22225"/>
            </a:xfrm>
            <a:custGeom>
              <a:avLst/>
              <a:gdLst>
                <a:gd name="T0" fmla="*/ 9 w 11"/>
                <a:gd name="T1" fmla="*/ 0 h 6"/>
                <a:gd name="T2" fmla="*/ 6 w 11"/>
                <a:gd name="T3" fmla="*/ 6 h 6"/>
                <a:gd name="T4" fmla="*/ 1 w 11"/>
                <a:gd name="T5" fmla="*/ 1 h 6"/>
                <a:gd name="T6" fmla="*/ 9 w 11"/>
                <a:gd name="T7" fmla="*/ 0 h 6"/>
              </a:gdLst>
              <a:ahLst/>
              <a:cxnLst>
                <a:cxn ang="0">
                  <a:pos x="T0" y="T1"/>
                </a:cxn>
                <a:cxn ang="0">
                  <a:pos x="T2" y="T3"/>
                </a:cxn>
                <a:cxn ang="0">
                  <a:pos x="T4" y="T5"/>
                </a:cxn>
                <a:cxn ang="0">
                  <a:pos x="T6" y="T7"/>
                </a:cxn>
              </a:cxnLst>
              <a:rect l="0" t="0" r="r" b="b"/>
              <a:pathLst>
                <a:path w="11" h="6">
                  <a:moveTo>
                    <a:pt x="9" y="0"/>
                  </a:moveTo>
                  <a:cubicBezTo>
                    <a:pt x="11" y="5"/>
                    <a:pt x="5" y="1"/>
                    <a:pt x="6" y="6"/>
                  </a:cubicBezTo>
                  <a:cubicBezTo>
                    <a:pt x="3" y="6"/>
                    <a:pt x="0" y="5"/>
                    <a:pt x="1" y="1"/>
                  </a:cubicBezTo>
                  <a:cubicBezTo>
                    <a:pt x="4" y="5"/>
                    <a:pt x="5" y="0"/>
                    <a:pt x="9"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9" name="Freeform 58"/>
            <p:cNvSpPr/>
            <p:nvPr/>
          </p:nvSpPr>
          <p:spPr bwMode="auto">
            <a:xfrm>
              <a:off x="7145337" y="2386012"/>
              <a:ext cx="55563" cy="60325"/>
            </a:xfrm>
            <a:custGeom>
              <a:avLst/>
              <a:gdLst>
                <a:gd name="T0" fmla="*/ 13 w 15"/>
                <a:gd name="T1" fmla="*/ 3 h 16"/>
                <a:gd name="T2" fmla="*/ 13 w 15"/>
                <a:gd name="T3" fmla="*/ 13 h 16"/>
                <a:gd name="T4" fmla="*/ 5 w 15"/>
                <a:gd name="T5" fmla="*/ 14 h 16"/>
                <a:gd name="T6" fmla="*/ 1 w 15"/>
                <a:gd name="T7" fmla="*/ 8 h 16"/>
                <a:gd name="T8" fmla="*/ 13 w 15"/>
                <a:gd name="T9" fmla="*/ 3 h 16"/>
              </a:gdLst>
              <a:ahLst/>
              <a:cxnLst>
                <a:cxn ang="0">
                  <a:pos x="T0" y="T1"/>
                </a:cxn>
                <a:cxn ang="0">
                  <a:pos x="T2" y="T3"/>
                </a:cxn>
                <a:cxn ang="0">
                  <a:pos x="T4" y="T5"/>
                </a:cxn>
                <a:cxn ang="0">
                  <a:pos x="T6" y="T7"/>
                </a:cxn>
                <a:cxn ang="0">
                  <a:pos x="T8" y="T9"/>
                </a:cxn>
              </a:cxnLst>
              <a:rect l="0" t="0" r="r" b="b"/>
              <a:pathLst>
                <a:path w="15" h="16">
                  <a:moveTo>
                    <a:pt x="13" y="3"/>
                  </a:moveTo>
                  <a:cubicBezTo>
                    <a:pt x="15" y="7"/>
                    <a:pt x="9" y="11"/>
                    <a:pt x="13" y="13"/>
                  </a:cubicBezTo>
                  <a:cubicBezTo>
                    <a:pt x="13" y="16"/>
                    <a:pt x="7" y="13"/>
                    <a:pt x="5" y="14"/>
                  </a:cubicBezTo>
                  <a:cubicBezTo>
                    <a:pt x="5" y="9"/>
                    <a:pt x="6" y="6"/>
                    <a:pt x="1" y="8"/>
                  </a:cubicBezTo>
                  <a:cubicBezTo>
                    <a:pt x="0" y="2"/>
                    <a:pt x="8" y="0"/>
                    <a:pt x="13"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0" name="Freeform 59"/>
            <p:cNvSpPr/>
            <p:nvPr/>
          </p:nvSpPr>
          <p:spPr bwMode="auto">
            <a:xfrm>
              <a:off x="6945312" y="2597150"/>
              <a:ext cx="34925" cy="52388"/>
            </a:xfrm>
            <a:custGeom>
              <a:avLst/>
              <a:gdLst>
                <a:gd name="T0" fmla="*/ 9 w 9"/>
                <a:gd name="T1" fmla="*/ 6 h 14"/>
                <a:gd name="T2" fmla="*/ 6 w 9"/>
                <a:gd name="T3" fmla="*/ 14 h 14"/>
                <a:gd name="T4" fmla="*/ 0 w 9"/>
                <a:gd name="T5" fmla="*/ 14 h 14"/>
                <a:gd name="T6" fmla="*/ 2 w 9"/>
                <a:gd name="T7" fmla="*/ 4 h 14"/>
                <a:gd name="T8" fmla="*/ 9 w 9"/>
                <a:gd name="T9" fmla="*/ 6 h 14"/>
              </a:gdLst>
              <a:ahLst/>
              <a:cxnLst>
                <a:cxn ang="0">
                  <a:pos x="T0" y="T1"/>
                </a:cxn>
                <a:cxn ang="0">
                  <a:pos x="T2" y="T3"/>
                </a:cxn>
                <a:cxn ang="0">
                  <a:pos x="T4" y="T5"/>
                </a:cxn>
                <a:cxn ang="0">
                  <a:pos x="T6" y="T7"/>
                </a:cxn>
                <a:cxn ang="0">
                  <a:pos x="T8" y="T9"/>
                </a:cxn>
              </a:cxnLst>
              <a:rect l="0" t="0" r="r" b="b"/>
              <a:pathLst>
                <a:path w="9" h="14">
                  <a:moveTo>
                    <a:pt x="9" y="6"/>
                  </a:moveTo>
                  <a:cubicBezTo>
                    <a:pt x="9" y="10"/>
                    <a:pt x="4" y="9"/>
                    <a:pt x="6" y="14"/>
                  </a:cubicBezTo>
                  <a:cubicBezTo>
                    <a:pt x="0" y="14"/>
                    <a:pt x="0" y="14"/>
                    <a:pt x="0" y="14"/>
                  </a:cubicBezTo>
                  <a:cubicBezTo>
                    <a:pt x="1" y="12"/>
                    <a:pt x="5" y="6"/>
                    <a:pt x="2" y="4"/>
                  </a:cubicBezTo>
                  <a:cubicBezTo>
                    <a:pt x="3" y="1"/>
                    <a:pt x="9" y="0"/>
                    <a:pt x="9" y="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1" name="Freeform 60"/>
            <p:cNvSpPr/>
            <p:nvPr/>
          </p:nvSpPr>
          <p:spPr bwMode="auto">
            <a:xfrm>
              <a:off x="1995487" y="2622550"/>
              <a:ext cx="22225" cy="15875"/>
            </a:xfrm>
            <a:custGeom>
              <a:avLst/>
              <a:gdLst>
                <a:gd name="T0" fmla="*/ 0 w 6"/>
                <a:gd name="T1" fmla="*/ 2 h 4"/>
                <a:gd name="T2" fmla="*/ 6 w 6"/>
                <a:gd name="T3" fmla="*/ 0 h 4"/>
                <a:gd name="T4" fmla="*/ 4 w 6"/>
                <a:gd name="T5" fmla="*/ 4 h 4"/>
                <a:gd name="T6" fmla="*/ 2 w 6"/>
                <a:gd name="T7" fmla="*/ 4 h 4"/>
                <a:gd name="T8" fmla="*/ 0 w 6"/>
                <a:gd name="T9" fmla="*/ 2 h 4"/>
              </a:gdLst>
              <a:ahLst/>
              <a:cxnLst>
                <a:cxn ang="0">
                  <a:pos x="T0" y="T1"/>
                </a:cxn>
                <a:cxn ang="0">
                  <a:pos x="T2" y="T3"/>
                </a:cxn>
                <a:cxn ang="0">
                  <a:pos x="T4" y="T5"/>
                </a:cxn>
                <a:cxn ang="0">
                  <a:pos x="T6" y="T7"/>
                </a:cxn>
                <a:cxn ang="0">
                  <a:pos x="T8" y="T9"/>
                </a:cxn>
              </a:cxnLst>
              <a:rect l="0" t="0" r="r" b="b"/>
              <a:pathLst>
                <a:path w="6" h="4">
                  <a:moveTo>
                    <a:pt x="0" y="2"/>
                  </a:moveTo>
                  <a:cubicBezTo>
                    <a:pt x="1" y="0"/>
                    <a:pt x="4" y="0"/>
                    <a:pt x="6" y="0"/>
                  </a:cubicBezTo>
                  <a:cubicBezTo>
                    <a:pt x="6" y="2"/>
                    <a:pt x="4" y="3"/>
                    <a:pt x="4" y="4"/>
                  </a:cubicBezTo>
                  <a:cubicBezTo>
                    <a:pt x="2" y="4"/>
                    <a:pt x="2" y="4"/>
                    <a:pt x="2" y="4"/>
                  </a:cubicBezTo>
                  <a:cubicBezTo>
                    <a:pt x="2" y="3"/>
                    <a:pt x="1" y="2"/>
                    <a:pt x="0"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2" name="Freeform 61"/>
            <p:cNvSpPr/>
            <p:nvPr/>
          </p:nvSpPr>
          <p:spPr bwMode="auto">
            <a:xfrm>
              <a:off x="2554287" y="2638425"/>
              <a:ext cx="214313" cy="85725"/>
            </a:xfrm>
            <a:custGeom>
              <a:avLst/>
              <a:gdLst>
                <a:gd name="T0" fmla="*/ 56 w 57"/>
                <a:gd name="T1" fmla="*/ 16 h 23"/>
                <a:gd name="T2" fmla="*/ 43 w 57"/>
                <a:gd name="T3" fmla="*/ 20 h 23"/>
                <a:gd name="T4" fmla="*/ 41 w 57"/>
                <a:gd name="T5" fmla="*/ 13 h 23"/>
                <a:gd name="T6" fmla="*/ 25 w 57"/>
                <a:gd name="T7" fmla="*/ 10 h 23"/>
                <a:gd name="T8" fmla="*/ 24 w 57"/>
                <a:gd name="T9" fmla="*/ 6 h 23"/>
                <a:gd name="T10" fmla="*/ 10 w 57"/>
                <a:gd name="T11" fmla="*/ 6 h 23"/>
                <a:gd name="T12" fmla="*/ 0 w 57"/>
                <a:gd name="T13" fmla="*/ 9 h 23"/>
                <a:gd name="T14" fmla="*/ 5 w 57"/>
                <a:gd name="T15" fmla="*/ 2 h 23"/>
                <a:gd name="T16" fmla="*/ 18 w 57"/>
                <a:gd name="T17" fmla="*/ 0 h 23"/>
                <a:gd name="T18" fmla="*/ 22 w 57"/>
                <a:gd name="T19" fmla="*/ 3 h 23"/>
                <a:gd name="T20" fmla="*/ 27 w 57"/>
                <a:gd name="T21" fmla="*/ 5 h 23"/>
                <a:gd name="T22" fmla="*/ 38 w 57"/>
                <a:gd name="T23" fmla="*/ 6 h 23"/>
                <a:gd name="T24" fmla="*/ 42 w 57"/>
                <a:gd name="T25" fmla="*/ 13 h 23"/>
                <a:gd name="T26" fmla="*/ 46 w 57"/>
                <a:gd name="T27" fmla="*/ 14 h 23"/>
                <a:gd name="T28" fmla="*/ 56 w 57"/>
                <a:gd name="T29"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23">
                  <a:moveTo>
                    <a:pt x="56" y="16"/>
                  </a:moveTo>
                  <a:cubicBezTo>
                    <a:pt x="57" y="23"/>
                    <a:pt x="44" y="15"/>
                    <a:pt x="43" y="20"/>
                  </a:cubicBezTo>
                  <a:cubicBezTo>
                    <a:pt x="40" y="20"/>
                    <a:pt x="43" y="14"/>
                    <a:pt x="41" y="13"/>
                  </a:cubicBezTo>
                  <a:cubicBezTo>
                    <a:pt x="36" y="12"/>
                    <a:pt x="30" y="11"/>
                    <a:pt x="25" y="10"/>
                  </a:cubicBezTo>
                  <a:cubicBezTo>
                    <a:pt x="24" y="9"/>
                    <a:pt x="24" y="8"/>
                    <a:pt x="24" y="6"/>
                  </a:cubicBezTo>
                  <a:cubicBezTo>
                    <a:pt x="18" y="6"/>
                    <a:pt x="14" y="5"/>
                    <a:pt x="10" y="6"/>
                  </a:cubicBezTo>
                  <a:cubicBezTo>
                    <a:pt x="6" y="7"/>
                    <a:pt x="4" y="10"/>
                    <a:pt x="0" y="9"/>
                  </a:cubicBezTo>
                  <a:cubicBezTo>
                    <a:pt x="0" y="5"/>
                    <a:pt x="6" y="6"/>
                    <a:pt x="5" y="2"/>
                  </a:cubicBezTo>
                  <a:cubicBezTo>
                    <a:pt x="9" y="1"/>
                    <a:pt x="17" y="4"/>
                    <a:pt x="18" y="0"/>
                  </a:cubicBezTo>
                  <a:cubicBezTo>
                    <a:pt x="24" y="1"/>
                    <a:pt x="16" y="2"/>
                    <a:pt x="22" y="3"/>
                  </a:cubicBezTo>
                  <a:cubicBezTo>
                    <a:pt x="22" y="3"/>
                    <a:pt x="26" y="4"/>
                    <a:pt x="27" y="5"/>
                  </a:cubicBezTo>
                  <a:cubicBezTo>
                    <a:pt x="28" y="6"/>
                    <a:pt x="32" y="6"/>
                    <a:pt x="38" y="6"/>
                  </a:cubicBezTo>
                  <a:cubicBezTo>
                    <a:pt x="36" y="11"/>
                    <a:pt x="45" y="7"/>
                    <a:pt x="42" y="13"/>
                  </a:cubicBezTo>
                  <a:cubicBezTo>
                    <a:pt x="44" y="11"/>
                    <a:pt x="45" y="12"/>
                    <a:pt x="46" y="14"/>
                  </a:cubicBezTo>
                  <a:cubicBezTo>
                    <a:pt x="49" y="15"/>
                    <a:pt x="55" y="13"/>
                    <a:pt x="56" y="1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3" name="Freeform 62"/>
            <p:cNvSpPr/>
            <p:nvPr/>
          </p:nvSpPr>
          <p:spPr bwMode="auto">
            <a:xfrm>
              <a:off x="2805112" y="2713038"/>
              <a:ext cx="90488" cy="49213"/>
            </a:xfrm>
            <a:custGeom>
              <a:avLst/>
              <a:gdLst>
                <a:gd name="T0" fmla="*/ 2 w 24"/>
                <a:gd name="T1" fmla="*/ 0 h 13"/>
                <a:gd name="T2" fmla="*/ 13 w 24"/>
                <a:gd name="T3" fmla="*/ 1 h 13"/>
                <a:gd name="T4" fmla="*/ 18 w 24"/>
                <a:gd name="T5" fmla="*/ 3 h 13"/>
                <a:gd name="T6" fmla="*/ 24 w 24"/>
                <a:gd name="T7" fmla="*/ 6 h 13"/>
                <a:gd name="T8" fmla="*/ 4 w 24"/>
                <a:gd name="T9" fmla="*/ 8 h 13"/>
                <a:gd name="T10" fmla="*/ 7 w 24"/>
                <a:gd name="T11" fmla="*/ 7 h 13"/>
                <a:gd name="T12" fmla="*/ 2 w 24"/>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4" h="13">
                  <a:moveTo>
                    <a:pt x="2" y="0"/>
                  </a:moveTo>
                  <a:cubicBezTo>
                    <a:pt x="4" y="2"/>
                    <a:pt x="9" y="0"/>
                    <a:pt x="13" y="1"/>
                  </a:cubicBezTo>
                  <a:cubicBezTo>
                    <a:pt x="13" y="2"/>
                    <a:pt x="17" y="7"/>
                    <a:pt x="18" y="3"/>
                  </a:cubicBezTo>
                  <a:cubicBezTo>
                    <a:pt x="21" y="3"/>
                    <a:pt x="20" y="7"/>
                    <a:pt x="24" y="6"/>
                  </a:cubicBezTo>
                  <a:cubicBezTo>
                    <a:pt x="24" y="13"/>
                    <a:pt x="9" y="10"/>
                    <a:pt x="4" y="8"/>
                  </a:cubicBezTo>
                  <a:cubicBezTo>
                    <a:pt x="4" y="7"/>
                    <a:pt x="7" y="7"/>
                    <a:pt x="7" y="7"/>
                  </a:cubicBezTo>
                  <a:cubicBezTo>
                    <a:pt x="7" y="5"/>
                    <a:pt x="0" y="5"/>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4" name="Freeform 63"/>
            <p:cNvSpPr/>
            <p:nvPr/>
          </p:nvSpPr>
          <p:spPr bwMode="auto">
            <a:xfrm>
              <a:off x="6699250" y="2716213"/>
              <a:ext cx="44450" cy="33338"/>
            </a:xfrm>
            <a:custGeom>
              <a:avLst/>
              <a:gdLst>
                <a:gd name="T0" fmla="*/ 10 w 12"/>
                <a:gd name="T1" fmla="*/ 0 h 9"/>
                <a:gd name="T2" fmla="*/ 7 w 12"/>
                <a:gd name="T3" fmla="*/ 9 h 9"/>
                <a:gd name="T4" fmla="*/ 0 w 12"/>
                <a:gd name="T5" fmla="*/ 3 h 9"/>
                <a:gd name="T6" fmla="*/ 3 w 12"/>
                <a:gd name="T7" fmla="*/ 0 h 9"/>
                <a:gd name="T8" fmla="*/ 10 w 12"/>
                <a:gd name="T9" fmla="*/ 0 h 9"/>
              </a:gdLst>
              <a:ahLst/>
              <a:cxnLst>
                <a:cxn ang="0">
                  <a:pos x="T0" y="T1"/>
                </a:cxn>
                <a:cxn ang="0">
                  <a:pos x="T2" y="T3"/>
                </a:cxn>
                <a:cxn ang="0">
                  <a:pos x="T4" y="T5"/>
                </a:cxn>
                <a:cxn ang="0">
                  <a:pos x="T6" y="T7"/>
                </a:cxn>
                <a:cxn ang="0">
                  <a:pos x="T8" y="T9"/>
                </a:cxn>
              </a:cxnLst>
              <a:rect l="0" t="0" r="r" b="b"/>
              <a:pathLst>
                <a:path w="12" h="9">
                  <a:moveTo>
                    <a:pt x="10" y="0"/>
                  </a:moveTo>
                  <a:cubicBezTo>
                    <a:pt x="12" y="6"/>
                    <a:pt x="7" y="4"/>
                    <a:pt x="7" y="9"/>
                  </a:cubicBezTo>
                  <a:cubicBezTo>
                    <a:pt x="4" y="8"/>
                    <a:pt x="0" y="8"/>
                    <a:pt x="0" y="3"/>
                  </a:cubicBezTo>
                  <a:cubicBezTo>
                    <a:pt x="3" y="4"/>
                    <a:pt x="3" y="2"/>
                    <a:pt x="3" y="0"/>
                  </a:cubicBezTo>
                  <a:lnTo>
                    <a:pt x="10" y="0"/>
                  </a:lnTo>
                  <a:close/>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5" name="Freeform 64"/>
            <p:cNvSpPr/>
            <p:nvPr/>
          </p:nvSpPr>
          <p:spPr bwMode="auto">
            <a:xfrm>
              <a:off x="2776537" y="2727325"/>
              <a:ext cx="33338" cy="26988"/>
            </a:xfrm>
            <a:custGeom>
              <a:avLst/>
              <a:gdLst>
                <a:gd name="T0" fmla="*/ 7 w 9"/>
                <a:gd name="T1" fmla="*/ 7 h 7"/>
                <a:gd name="T2" fmla="*/ 0 w 9"/>
                <a:gd name="T3" fmla="*/ 6 h 7"/>
                <a:gd name="T4" fmla="*/ 7 w 9"/>
                <a:gd name="T5" fmla="*/ 7 h 7"/>
              </a:gdLst>
              <a:ahLst/>
              <a:cxnLst>
                <a:cxn ang="0">
                  <a:pos x="T0" y="T1"/>
                </a:cxn>
                <a:cxn ang="0">
                  <a:pos x="T2" y="T3"/>
                </a:cxn>
                <a:cxn ang="0">
                  <a:pos x="T4" y="T5"/>
                </a:cxn>
              </a:cxnLst>
              <a:rect l="0" t="0" r="r" b="b"/>
              <a:pathLst>
                <a:path w="9" h="7">
                  <a:moveTo>
                    <a:pt x="7" y="7"/>
                  </a:moveTo>
                  <a:cubicBezTo>
                    <a:pt x="5" y="6"/>
                    <a:pt x="3" y="5"/>
                    <a:pt x="0" y="6"/>
                  </a:cubicBezTo>
                  <a:cubicBezTo>
                    <a:pt x="1" y="3"/>
                    <a:pt x="9" y="0"/>
                    <a:pt x="7"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6" name="Freeform 65"/>
            <p:cNvSpPr/>
            <p:nvPr/>
          </p:nvSpPr>
          <p:spPr bwMode="auto">
            <a:xfrm>
              <a:off x="2686050" y="2735263"/>
              <a:ext cx="41275" cy="26988"/>
            </a:xfrm>
            <a:custGeom>
              <a:avLst/>
              <a:gdLst>
                <a:gd name="T0" fmla="*/ 1 w 11"/>
                <a:gd name="T1" fmla="*/ 2 h 7"/>
                <a:gd name="T2" fmla="*/ 10 w 11"/>
                <a:gd name="T3" fmla="*/ 5 h 7"/>
                <a:gd name="T4" fmla="*/ 1 w 11"/>
                <a:gd name="T5" fmla="*/ 2 h 7"/>
              </a:gdLst>
              <a:ahLst/>
              <a:cxnLst>
                <a:cxn ang="0">
                  <a:pos x="T0" y="T1"/>
                </a:cxn>
                <a:cxn ang="0">
                  <a:pos x="T2" y="T3"/>
                </a:cxn>
                <a:cxn ang="0">
                  <a:pos x="T4" y="T5"/>
                </a:cxn>
              </a:cxnLst>
              <a:rect l="0" t="0" r="r" b="b"/>
              <a:pathLst>
                <a:path w="11" h="7">
                  <a:moveTo>
                    <a:pt x="1" y="2"/>
                  </a:moveTo>
                  <a:cubicBezTo>
                    <a:pt x="4" y="3"/>
                    <a:pt x="11" y="0"/>
                    <a:pt x="10" y="5"/>
                  </a:cubicBezTo>
                  <a:cubicBezTo>
                    <a:pt x="7" y="4"/>
                    <a:pt x="0" y="7"/>
                    <a:pt x="1"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7" name="Freeform 66"/>
            <p:cNvSpPr/>
            <p:nvPr/>
          </p:nvSpPr>
          <p:spPr bwMode="auto">
            <a:xfrm>
              <a:off x="6934200" y="2749550"/>
              <a:ext cx="60325" cy="101600"/>
            </a:xfrm>
            <a:custGeom>
              <a:avLst/>
              <a:gdLst>
                <a:gd name="T0" fmla="*/ 7 w 16"/>
                <a:gd name="T1" fmla="*/ 0 h 27"/>
                <a:gd name="T2" fmla="*/ 13 w 16"/>
                <a:gd name="T3" fmla="*/ 0 h 27"/>
                <a:gd name="T4" fmla="*/ 16 w 16"/>
                <a:gd name="T5" fmla="*/ 10 h 27"/>
                <a:gd name="T6" fmla="*/ 12 w 16"/>
                <a:gd name="T7" fmla="*/ 14 h 27"/>
                <a:gd name="T8" fmla="*/ 10 w 16"/>
                <a:gd name="T9" fmla="*/ 18 h 27"/>
                <a:gd name="T10" fmla="*/ 9 w 16"/>
                <a:gd name="T11" fmla="*/ 25 h 27"/>
                <a:gd name="T12" fmla="*/ 5 w 16"/>
                <a:gd name="T13" fmla="*/ 21 h 27"/>
                <a:gd name="T14" fmla="*/ 0 w 16"/>
                <a:gd name="T15" fmla="*/ 15 h 27"/>
                <a:gd name="T16" fmla="*/ 3 w 16"/>
                <a:gd name="T17" fmla="*/ 7 h 27"/>
                <a:gd name="T18" fmla="*/ 7 w 16"/>
                <a:gd name="T1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27">
                  <a:moveTo>
                    <a:pt x="7" y="0"/>
                  </a:moveTo>
                  <a:cubicBezTo>
                    <a:pt x="13" y="0"/>
                    <a:pt x="13" y="0"/>
                    <a:pt x="13" y="0"/>
                  </a:cubicBezTo>
                  <a:cubicBezTo>
                    <a:pt x="15" y="2"/>
                    <a:pt x="15" y="6"/>
                    <a:pt x="16" y="10"/>
                  </a:cubicBezTo>
                  <a:cubicBezTo>
                    <a:pt x="13" y="10"/>
                    <a:pt x="15" y="14"/>
                    <a:pt x="12" y="14"/>
                  </a:cubicBezTo>
                  <a:cubicBezTo>
                    <a:pt x="12" y="16"/>
                    <a:pt x="12" y="18"/>
                    <a:pt x="10" y="18"/>
                  </a:cubicBezTo>
                  <a:cubicBezTo>
                    <a:pt x="9" y="20"/>
                    <a:pt x="12" y="25"/>
                    <a:pt x="9" y="25"/>
                  </a:cubicBezTo>
                  <a:cubicBezTo>
                    <a:pt x="4" y="27"/>
                    <a:pt x="8" y="21"/>
                    <a:pt x="5" y="21"/>
                  </a:cubicBezTo>
                  <a:cubicBezTo>
                    <a:pt x="3" y="21"/>
                    <a:pt x="2" y="17"/>
                    <a:pt x="0" y="15"/>
                  </a:cubicBezTo>
                  <a:cubicBezTo>
                    <a:pt x="0" y="11"/>
                    <a:pt x="5" y="13"/>
                    <a:pt x="3" y="7"/>
                  </a:cubicBezTo>
                  <a:cubicBezTo>
                    <a:pt x="7" y="10"/>
                    <a:pt x="7" y="3"/>
                    <a:pt x="7"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8" name="Freeform 67"/>
            <p:cNvSpPr/>
            <p:nvPr/>
          </p:nvSpPr>
          <p:spPr bwMode="auto">
            <a:xfrm>
              <a:off x="6994525" y="2836863"/>
              <a:ext cx="79375" cy="82550"/>
            </a:xfrm>
            <a:custGeom>
              <a:avLst/>
              <a:gdLst>
                <a:gd name="T0" fmla="*/ 11 w 21"/>
                <a:gd name="T1" fmla="*/ 2 h 22"/>
                <a:gd name="T2" fmla="*/ 15 w 21"/>
                <a:gd name="T3" fmla="*/ 6 h 22"/>
                <a:gd name="T4" fmla="*/ 14 w 21"/>
                <a:gd name="T5" fmla="*/ 8 h 22"/>
                <a:gd name="T6" fmla="*/ 15 w 21"/>
                <a:gd name="T7" fmla="*/ 11 h 22"/>
                <a:gd name="T8" fmla="*/ 21 w 21"/>
                <a:gd name="T9" fmla="*/ 18 h 22"/>
                <a:gd name="T10" fmla="*/ 18 w 21"/>
                <a:gd name="T11" fmla="*/ 22 h 22"/>
                <a:gd name="T12" fmla="*/ 14 w 21"/>
                <a:gd name="T13" fmla="*/ 22 h 22"/>
                <a:gd name="T14" fmla="*/ 7 w 21"/>
                <a:gd name="T15" fmla="*/ 15 h 22"/>
                <a:gd name="T16" fmla="*/ 10 w 21"/>
                <a:gd name="T17" fmla="*/ 12 h 22"/>
                <a:gd name="T18" fmla="*/ 0 w 21"/>
                <a:gd name="T19" fmla="*/ 4 h 22"/>
                <a:gd name="T20" fmla="*/ 11 w 21"/>
                <a:gd name="T21"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2">
                  <a:moveTo>
                    <a:pt x="11" y="2"/>
                  </a:moveTo>
                  <a:cubicBezTo>
                    <a:pt x="7" y="7"/>
                    <a:pt x="14" y="5"/>
                    <a:pt x="15" y="6"/>
                  </a:cubicBezTo>
                  <a:cubicBezTo>
                    <a:pt x="16" y="8"/>
                    <a:pt x="14" y="7"/>
                    <a:pt x="14" y="8"/>
                  </a:cubicBezTo>
                  <a:cubicBezTo>
                    <a:pt x="14" y="8"/>
                    <a:pt x="15" y="10"/>
                    <a:pt x="15" y="11"/>
                  </a:cubicBezTo>
                  <a:cubicBezTo>
                    <a:pt x="17" y="13"/>
                    <a:pt x="21" y="13"/>
                    <a:pt x="21" y="18"/>
                  </a:cubicBezTo>
                  <a:cubicBezTo>
                    <a:pt x="18" y="17"/>
                    <a:pt x="18" y="20"/>
                    <a:pt x="18" y="22"/>
                  </a:cubicBezTo>
                  <a:cubicBezTo>
                    <a:pt x="17" y="21"/>
                    <a:pt x="14" y="20"/>
                    <a:pt x="14" y="22"/>
                  </a:cubicBezTo>
                  <a:cubicBezTo>
                    <a:pt x="10" y="21"/>
                    <a:pt x="11" y="15"/>
                    <a:pt x="7" y="15"/>
                  </a:cubicBezTo>
                  <a:cubicBezTo>
                    <a:pt x="7" y="13"/>
                    <a:pt x="10" y="14"/>
                    <a:pt x="10" y="12"/>
                  </a:cubicBezTo>
                  <a:cubicBezTo>
                    <a:pt x="6" y="9"/>
                    <a:pt x="4" y="5"/>
                    <a:pt x="0" y="4"/>
                  </a:cubicBezTo>
                  <a:cubicBezTo>
                    <a:pt x="3" y="0"/>
                    <a:pt x="6" y="1"/>
                    <a:pt x="11"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79" name="Rectangle 68"/>
            <p:cNvSpPr>
              <a:spLocks noChangeArrowheads="1"/>
            </p:cNvSpPr>
            <p:nvPr/>
          </p:nvSpPr>
          <p:spPr bwMode="auto">
            <a:xfrm>
              <a:off x="6961187" y="2870200"/>
              <a:ext cx="19050" cy="11113"/>
            </a:xfrm>
            <a:prstGeom prst="rect">
              <a:avLst/>
            </a:pr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0" name="Freeform 69"/>
            <p:cNvSpPr/>
            <p:nvPr/>
          </p:nvSpPr>
          <p:spPr bwMode="auto">
            <a:xfrm>
              <a:off x="6986587" y="2884488"/>
              <a:ext cx="46038" cy="65088"/>
            </a:xfrm>
            <a:custGeom>
              <a:avLst/>
              <a:gdLst>
                <a:gd name="T0" fmla="*/ 12 w 12"/>
                <a:gd name="T1" fmla="*/ 14 h 17"/>
                <a:gd name="T2" fmla="*/ 5 w 12"/>
                <a:gd name="T3" fmla="*/ 16 h 17"/>
                <a:gd name="T4" fmla="*/ 0 w 12"/>
                <a:gd name="T5" fmla="*/ 9 h 17"/>
                <a:gd name="T6" fmla="*/ 12 w 12"/>
                <a:gd name="T7" fmla="*/ 14 h 17"/>
              </a:gdLst>
              <a:ahLst/>
              <a:cxnLst>
                <a:cxn ang="0">
                  <a:pos x="T0" y="T1"/>
                </a:cxn>
                <a:cxn ang="0">
                  <a:pos x="T2" y="T3"/>
                </a:cxn>
                <a:cxn ang="0">
                  <a:pos x="T4" y="T5"/>
                </a:cxn>
                <a:cxn ang="0">
                  <a:pos x="T6" y="T7"/>
                </a:cxn>
              </a:cxnLst>
              <a:rect l="0" t="0" r="r" b="b"/>
              <a:pathLst>
                <a:path w="12" h="17">
                  <a:moveTo>
                    <a:pt x="12" y="14"/>
                  </a:moveTo>
                  <a:cubicBezTo>
                    <a:pt x="12" y="17"/>
                    <a:pt x="7" y="15"/>
                    <a:pt x="5" y="16"/>
                  </a:cubicBezTo>
                  <a:cubicBezTo>
                    <a:pt x="5" y="12"/>
                    <a:pt x="6" y="7"/>
                    <a:pt x="0" y="9"/>
                  </a:cubicBezTo>
                  <a:cubicBezTo>
                    <a:pt x="6" y="0"/>
                    <a:pt x="5" y="16"/>
                    <a:pt x="12" y="14"/>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1" name="Freeform 70"/>
            <p:cNvSpPr/>
            <p:nvPr/>
          </p:nvSpPr>
          <p:spPr bwMode="auto">
            <a:xfrm>
              <a:off x="6080125" y="2938463"/>
              <a:ext cx="44450" cy="77788"/>
            </a:xfrm>
            <a:custGeom>
              <a:avLst/>
              <a:gdLst>
                <a:gd name="T0" fmla="*/ 3 w 12"/>
                <a:gd name="T1" fmla="*/ 2 h 21"/>
                <a:gd name="T2" fmla="*/ 7 w 12"/>
                <a:gd name="T3" fmla="*/ 6 h 21"/>
                <a:gd name="T4" fmla="*/ 8 w 12"/>
                <a:gd name="T5" fmla="*/ 7 h 21"/>
                <a:gd name="T6" fmla="*/ 11 w 12"/>
                <a:gd name="T7" fmla="*/ 10 h 21"/>
                <a:gd name="T8" fmla="*/ 10 w 12"/>
                <a:gd name="T9" fmla="*/ 12 h 21"/>
                <a:gd name="T10" fmla="*/ 11 w 12"/>
                <a:gd name="T11" fmla="*/ 19 h 21"/>
                <a:gd name="T12" fmla="*/ 8 w 12"/>
                <a:gd name="T13" fmla="*/ 21 h 21"/>
                <a:gd name="T14" fmla="*/ 3 w 1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21">
                  <a:moveTo>
                    <a:pt x="3" y="2"/>
                  </a:moveTo>
                  <a:cubicBezTo>
                    <a:pt x="5" y="0"/>
                    <a:pt x="6" y="5"/>
                    <a:pt x="7" y="6"/>
                  </a:cubicBezTo>
                  <a:cubicBezTo>
                    <a:pt x="7" y="7"/>
                    <a:pt x="8" y="6"/>
                    <a:pt x="8" y="7"/>
                  </a:cubicBezTo>
                  <a:cubicBezTo>
                    <a:pt x="8" y="9"/>
                    <a:pt x="11" y="9"/>
                    <a:pt x="11" y="10"/>
                  </a:cubicBezTo>
                  <a:cubicBezTo>
                    <a:pt x="12" y="12"/>
                    <a:pt x="10" y="11"/>
                    <a:pt x="10" y="12"/>
                  </a:cubicBezTo>
                  <a:cubicBezTo>
                    <a:pt x="9" y="13"/>
                    <a:pt x="12" y="15"/>
                    <a:pt x="11" y="19"/>
                  </a:cubicBezTo>
                  <a:cubicBezTo>
                    <a:pt x="9" y="18"/>
                    <a:pt x="8" y="20"/>
                    <a:pt x="8" y="21"/>
                  </a:cubicBezTo>
                  <a:cubicBezTo>
                    <a:pt x="0" y="19"/>
                    <a:pt x="1" y="11"/>
                    <a:pt x="3"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2" name="Freeform 71"/>
            <p:cNvSpPr/>
            <p:nvPr/>
          </p:nvSpPr>
          <p:spPr bwMode="auto">
            <a:xfrm>
              <a:off x="7027862" y="2941638"/>
              <a:ext cx="57150" cy="85725"/>
            </a:xfrm>
            <a:custGeom>
              <a:avLst/>
              <a:gdLst>
                <a:gd name="T0" fmla="*/ 12 w 15"/>
                <a:gd name="T1" fmla="*/ 1 h 23"/>
                <a:gd name="T2" fmla="*/ 15 w 15"/>
                <a:gd name="T3" fmla="*/ 12 h 23"/>
                <a:gd name="T4" fmla="*/ 11 w 15"/>
                <a:gd name="T5" fmla="*/ 13 h 23"/>
                <a:gd name="T6" fmla="*/ 11 w 15"/>
                <a:gd name="T7" fmla="*/ 23 h 23"/>
                <a:gd name="T8" fmla="*/ 3 w 15"/>
                <a:gd name="T9" fmla="*/ 19 h 23"/>
                <a:gd name="T10" fmla="*/ 5 w 15"/>
                <a:gd name="T11" fmla="*/ 13 h 23"/>
                <a:gd name="T12" fmla="*/ 5 w 15"/>
                <a:gd name="T13" fmla="*/ 11 h 23"/>
                <a:gd name="T14" fmla="*/ 3 w 15"/>
                <a:gd name="T15" fmla="*/ 11 h 23"/>
                <a:gd name="T16" fmla="*/ 6 w 15"/>
                <a:gd name="T17" fmla="*/ 6 h 23"/>
                <a:gd name="T18" fmla="*/ 9 w 15"/>
                <a:gd name="T19" fmla="*/ 2 h 23"/>
                <a:gd name="T20" fmla="*/ 12 w 15"/>
                <a:gd name="T21"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3">
                  <a:moveTo>
                    <a:pt x="12" y="1"/>
                  </a:moveTo>
                  <a:cubicBezTo>
                    <a:pt x="12" y="6"/>
                    <a:pt x="11" y="11"/>
                    <a:pt x="15" y="12"/>
                  </a:cubicBezTo>
                  <a:cubicBezTo>
                    <a:pt x="14" y="14"/>
                    <a:pt x="12" y="13"/>
                    <a:pt x="11" y="13"/>
                  </a:cubicBezTo>
                  <a:cubicBezTo>
                    <a:pt x="13" y="16"/>
                    <a:pt x="9" y="18"/>
                    <a:pt x="11" y="23"/>
                  </a:cubicBezTo>
                  <a:cubicBezTo>
                    <a:pt x="7" y="23"/>
                    <a:pt x="7" y="19"/>
                    <a:pt x="3" y="19"/>
                  </a:cubicBezTo>
                  <a:cubicBezTo>
                    <a:pt x="3" y="16"/>
                    <a:pt x="5" y="15"/>
                    <a:pt x="5" y="13"/>
                  </a:cubicBezTo>
                  <a:cubicBezTo>
                    <a:pt x="5" y="12"/>
                    <a:pt x="2" y="11"/>
                    <a:pt x="5" y="11"/>
                  </a:cubicBezTo>
                  <a:cubicBezTo>
                    <a:pt x="5" y="9"/>
                    <a:pt x="3" y="10"/>
                    <a:pt x="3" y="11"/>
                  </a:cubicBezTo>
                  <a:cubicBezTo>
                    <a:pt x="0" y="10"/>
                    <a:pt x="3" y="5"/>
                    <a:pt x="6" y="6"/>
                  </a:cubicBezTo>
                  <a:cubicBezTo>
                    <a:pt x="6" y="4"/>
                    <a:pt x="8" y="3"/>
                    <a:pt x="9" y="2"/>
                  </a:cubicBezTo>
                  <a:cubicBezTo>
                    <a:pt x="10" y="2"/>
                    <a:pt x="10" y="0"/>
                    <a:pt x="12"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3" name="Freeform 72"/>
            <p:cNvSpPr/>
            <p:nvPr/>
          </p:nvSpPr>
          <p:spPr bwMode="auto">
            <a:xfrm>
              <a:off x="6986587" y="2960688"/>
              <a:ext cx="41275" cy="36513"/>
            </a:xfrm>
            <a:custGeom>
              <a:avLst/>
              <a:gdLst>
                <a:gd name="T0" fmla="*/ 6 w 11"/>
                <a:gd name="T1" fmla="*/ 0 h 10"/>
                <a:gd name="T2" fmla="*/ 10 w 11"/>
                <a:gd name="T3" fmla="*/ 4 h 10"/>
                <a:gd name="T4" fmla="*/ 9 w 11"/>
                <a:gd name="T5" fmla="*/ 6 h 10"/>
                <a:gd name="T6" fmla="*/ 0 w 11"/>
                <a:gd name="T7" fmla="*/ 10 h 10"/>
                <a:gd name="T8" fmla="*/ 6 w 11"/>
                <a:gd name="T9" fmla="*/ 0 h 10"/>
              </a:gdLst>
              <a:ahLst/>
              <a:cxnLst>
                <a:cxn ang="0">
                  <a:pos x="T0" y="T1"/>
                </a:cxn>
                <a:cxn ang="0">
                  <a:pos x="T2" y="T3"/>
                </a:cxn>
                <a:cxn ang="0">
                  <a:pos x="T4" y="T5"/>
                </a:cxn>
                <a:cxn ang="0">
                  <a:pos x="T6" y="T7"/>
                </a:cxn>
                <a:cxn ang="0">
                  <a:pos x="T8" y="T9"/>
                </a:cxn>
              </a:cxnLst>
              <a:rect l="0" t="0" r="r" b="b"/>
              <a:pathLst>
                <a:path w="11" h="10">
                  <a:moveTo>
                    <a:pt x="6" y="0"/>
                  </a:moveTo>
                  <a:cubicBezTo>
                    <a:pt x="9" y="0"/>
                    <a:pt x="11" y="1"/>
                    <a:pt x="10" y="4"/>
                  </a:cubicBezTo>
                  <a:cubicBezTo>
                    <a:pt x="8" y="4"/>
                    <a:pt x="7" y="5"/>
                    <a:pt x="9" y="6"/>
                  </a:cubicBezTo>
                  <a:cubicBezTo>
                    <a:pt x="8" y="7"/>
                    <a:pt x="4" y="9"/>
                    <a:pt x="0" y="10"/>
                  </a:cubicBezTo>
                  <a:cubicBezTo>
                    <a:pt x="0" y="4"/>
                    <a:pt x="6" y="5"/>
                    <a:pt x="6"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4" name="Freeform 73"/>
            <p:cNvSpPr/>
            <p:nvPr/>
          </p:nvSpPr>
          <p:spPr bwMode="auto">
            <a:xfrm>
              <a:off x="7104062" y="3095625"/>
              <a:ext cx="25400" cy="52388"/>
            </a:xfrm>
            <a:custGeom>
              <a:avLst/>
              <a:gdLst>
                <a:gd name="T0" fmla="*/ 2 w 7"/>
                <a:gd name="T1" fmla="*/ 0 h 14"/>
                <a:gd name="T2" fmla="*/ 7 w 7"/>
                <a:gd name="T3" fmla="*/ 5 h 14"/>
                <a:gd name="T4" fmla="*/ 0 w 7"/>
                <a:gd name="T5" fmla="*/ 13 h 14"/>
                <a:gd name="T6" fmla="*/ 3 w 7"/>
                <a:gd name="T7" fmla="*/ 12 h 14"/>
                <a:gd name="T8" fmla="*/ 2 w 7"/>
                <a:gd name="T9" fmla="*/ 0 h 14"/>
              </a:gdLst>
              <a:ahLst/>
              <a:cxnLst>
                <a:cxn ang="0">
                  <a:pos x="T0" y="T1"/>
                </a:cxn>
                <a:cxn ang="0">
                  <a:pos x="T2" y="T3"/>
                </a:cxn>
                <a:cxn ang="0">
                  <a:pos x="T4" y="T5"/>
                </a:cxn>
                <a:cxn ang="0">
                  <a:pos x="T6" y="T7"/>
                </a:cxn>
                <a:cxn ang="0">
                  <a:pos x="T8" y="T9"/>
                </a:cxn>
              </a:cxnLst>
              <a:rect l="0" t="0" r="r" b="b"/>
              <a:pathLst>
                <a:path w="7" h="14">
                  <a:moveTo>
                    <a:pt x="2" y="0"/>
                  </a:moveTo>
                  <a:cubicBezTo>
                    <a:pt x="5" y="0"/>
                    <a:pt x="3" y="6"/>
                    <a:pt x="7" y="5"/>
                  </a:cubicBezTo>
                  <a:cubicBezTo>
                    <a:pt x="6" y="8"/>
                    <a:pt x="7" y="14"/>
                    <a:pt x="0" y="13"/>
                  </a:cubicBezTo>
                  <a:cubicBezTo>
                    <a:pt x="0" y="12"/>
                    <a:pt x="2" y="12"/>
                    <a:pt x="3" y="12"/>
                  </a:cubicBezTo>
                  <a:cubicBezTo>
                    <a:pt x="1" y="6"/>
                    <a:pt x="1" y="7"/>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5" name="Freeform 74"/>
            <p:cNvSpPr/>
            <p:nvPr/>
          </p:nvSpPr>
          <p:spPr bwMode="auto">
            <a:xfrm>
              <a:off x="6942137" y="3109913"/>
              <a:ext cx="104775" cy="34925"/>
            </a:xfrm>
            <a:custGeom>
              <a:avLst/>
              <a:gdLst>
                <a:gd name="T0" fmla="*/ 28 w 28"/>
                <a:gd name="T1" fmla="*/ 3 h 9"/>
                <a:gd name="T2" fmla="*/ 19 w 28"/>
                <a:gd name="T3" fmla="*/ 8 h 9"/>
                <a:gd name="T4" fmla="*/ 0 w 28"/>
                <a:gd name="T5" fmla="*/ 9 h 9"/>
                <a:gd name="T6" fmla="*/ 24 w 28"/>
                <a:gd name="T7" fmla="*/ 2 h 9"/>
                <a:gd name="T8" fmla="*/ 28 w 28"/>
                <a:gd name="T9" fmla="*/ 3 h 9"/>
              </a:gdLst>
              <a:ahLst/>
              <a:cxnLst>
                <a:cxn ang="0">
                  <a:pos x="T0" y="T1"/>
                </a:cxn>
                <a:cxn ang="0">
                  <a:pos x="T2" y="T3"/>
                </a:cxn>
                <a:cxn ang="0">
                  <a:pos x="T4" y="T5"/>
                </a:cxn>
                <a:cxn ang="0">
                  <a:pos x="T6" y="T7"/>
                </a:cxn>
                <a:cxn ang="0">
                  <a:pos x="T8" y="T9"/>
                </a:cxn>
              </a:cxnLst>
              <a:rect l="0" t="0" r="r" b="b"/>
              <a:pathLst>
                <a:path w="28" h="9">
                  <a:moveTo>
                    <a:pt x="28" y="3"/>
                  </a:moveTo>
                  <a:cubicBezTo>
                    <a:pt x="28" y="7"/>
                    <a:pt x="23" y="7"/>
                    <a:pt x="19" y="8"/>
                  </a:cubicBezTo>
                  <a:cubicBezTo>
                    <a:pt x="13" y="8"/>
                    <a:pt x="5" y="7"/>
                    <a:pt x="0" y="9"/>
                  </a:cubicBezTo>
                  <a:cubicBezTo>
                    <a:pt x="1" y="0"/>
                    <a:pt x="20" y="9"/>
                    <a:pt x="24" y="2"/>
                  </a:cubicBezTo>
                  <a:cubicBezTo>
                    <a:pt x="25" y="3"/>
                    <a:pt x="26" y="4"/>
                    <a:pt x="28"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6" name="Freeform 75"/>
            <p:cNvSpPr/>
            <p:nvPr/>
          </p:nvSpPr>
          <p:spPr bwMode="auto">
            <a:xfrm>
              <a:off x="7175500" y="3151188"/>
              <a:ext cx="66675" cy="46038"/>
            </a:xfrm>
            <a:custGeom>
              <a:avLst/>
              <a:gdLst>
                <a:gd name="T0" fmla="*/ 18 w 18"/>
                <a:gd name="T1" fmla="*/ 8 h 12"/>
                <a:gd name="T2" fmla="*/ 15 w 18"/>
                <a:gd name="T3" fmla="*/ 11 h 12"/>
                <a:gd name="T4" fmla="*/ 7 w 18"/>
                <a:gd name="T5" fmla="*/ 11 h 12"/>
                <a:gd name="T6" fmla="*/ 5 w 18"/>
                <a:gd name="T7" fmla="*/ 9 h 12"/>
                <a:gd name="T8" fmla="*/ 0 w 18"/>
                <a:gd name="T9" fmla="*/ 5 h 12"/>
                <a:gd name="T10" fmla="*/ 7 w 18"/>
                <a:gd name="T11" fmla="*/ 2 h 12"/>
                <a:gd name="T12" fmla="*/ 11 w 18"/>
                <a:gd name="T13" fmla="*/ 1 h 12"/>
                <a:gd name="T14" fmla="*/ 11 w 18"/>
                <a:gd name="T15" fmla="*/ 2 h 12"/>
                <a:gd name="T16" fmla="*/ 12 w 18"/>
                <a:gd name="T17" fmla="*/ 1 h 12"/>
                <a:gd name="T18" fmla="*/ 18 w 18"/>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8" y="8"/>
                  </a:moveTo>
                  <a:cubicBezTo>
                    <a:pt x="17" y="9"/>
                    <a:pt x="15" y="9"/>
                    <a:pt x="15" y="11"/>
                  </a:cubicBezTo>
                  <a:cubicBezTo>
                    <a:pt x="12" y="9"/>
                    <a:pt x="9" y="12"/>
                    <a:pt x="7" y="11"/>
                  </a:cubicBezTo>
                  <a:cubicBezTo>
                    <a:pt x="6" y="11"/>
                    <a:pt x="7" y="9"/>
                    <a:pt x="5" y="9"/>
                  </a:cubicBezTo>
                  <a:cubicBezTo>
                    <a:pt x="4" y="9"/>
                    <a:pt x="2" y="6"/>
                    <a:pt x="0" y="5"/>
                  </a:cubicBezTo>
                  <a:cubicBezTo>
                    <a:pt x="0" y="3"/>
                    <a:pt x="4" y="4"/>
                    <a:pt x="7" y="2"/>
                  </a:cubicBezTo>
                  <a:cubicBezTo>
                    <a:pt x="7" y="2"/>
                    <a:pt x="10" y="0"/>
                    <a:pt x="11" y="1"/>
                  </a:cubicBezTo>
                  <a:cubicBezTo>
                    <a:pt x="11" y="1"/>
                    <a:pt x="11" y="2"/>
                    <a:pt x="11" y="2"/>
                  </a:cubicBezTo>
                  <a:cubicBezTo>
                    <a:pt x="12" y="2"/>
                    <a:pt x="13" y="1"/>
                    <a:pt x="12" y="1"/>
                  </a:cubicBezTo>
                  <a:cubicBezTo>
                    <a:pt x="15" y="2"/>
                    <a:pt x="17" y="4"/>
                    <a:pt x="18" y="8"/>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7" name="Freeform 76"/>
            <p:cNvSpPr/>
            <p:nvPr/>
          </p:nvSpPr>
          <p:spPr bwMode="auto">
            <a:xfrm>
              <a:off x="7208837" y="3173413"/>
              <a:ext cx="385763" cy="206375"/>
            </a:xfrm>
            <a:custGeom>
              <a:avLst/>
              <a:gdLst>
                <a:gd name="T0" fmla="*/ 34 w 103"/>
                <a:gd name="T1" fmla="*/ 27 h 55"/>
                <a:gd name="T2" fmla="*/ 28 w 103"/>
                <a:gd name="T3" fmla="*/ 24 h 55"/>
                <a:gd name="T4" fmla="*/ 26 w 103"/>
                <a:gd name="T5" fmla="*/ 19 h 55"/>
                <a:gd name="T6" fmla="*/ 10 w 103"/>
                <a:gd name="T7" fmla="*/ 15 h 55"/>
                <a:gd name="T8" fmla="*/ 2 w 103"/>
                <a:gd name="T9" fmla="*/ 15 h 55"/>
                <a:gd name="T10" fmla="*/ 0 w 103"/>
                <a:gd name="T11" fmla="*/ 9 h 55"/>
                <a:gd name="T12" fmla="*/ 5 w 103"/>
                <a:gd name="T13" fmla="*/ 9 h 55"/>
                <a:gd name="T14" fmla="*/ 9 w 103"/>
                <a:gd name="T15" fmla="*/ 7 h 55"/>
                <a:gd name="T16" fmla="*/ 16 w 103"/>
                <a:gd name="T17" fmla="*/ 10 h 55"/>
                <a:gd name="T18" fmla="*/ 21 w 103"/>
                <a:gd name="T19" fmla="*/ 6 h 55"/>
                <a:gd name="T20" fmla="*/ 33 w 103"/>
                <a:gd name="T21" fmla="*/ 2 h 55"/>
                <a:gd name="T22" fmla="*/ 35 w 103"/>
                <a:gd name="T23" fmla="*/ 5 h 55"/>
                <a:gd name="T24" fmla="*/ 47 w 103"/>
                <a:gd name="T25" fmla="*/ 9 h 55"/>
                <a:gd name="T26" fmla="*/ 49 w 103"/>
                <a:gd name="T27" fmla="*/ 7 h 55"/>
                <a:gd name="T28" fmla="*/ 52 w 103"/>
                <a:gd name="T29" fmla="*/ 10 h 55"/>
                <a:gd name="T30" fmla="*/ 59 w 103"/>
                <a:gd name="T31" fmla="*/ 10 h 55"/>
                <a:gd name="T32" fmla="*/ 65 w 103"/>
                <a:gd name="T33" fmla="*/ 13 h 55"/>
                <a:gd name="T34" fmla="*/ 65 w 103"/>
                <a:gd name="T35" fmla="*/ 17 h 55"/>
                <a:gd name="T36" fmla="*/ 68 w 103"/>
                <a:gd name="T37" fmla="*/ 16 h 55"/>
                <a:gd name="T38" fmla="*/ 69 w 103"/>
                <a:gd name="T39" fmla="*/ 20 h 55"/>
                <a:gd name="T40" fmla="*/ 76 w 103"/>
                <a:gd name="T41" fmla="*/ 24 h 55"/>
                <a:gd name="T42" fmla="*/ 87 w 103"/>
                <a:gd name="T43" fmla="*/ 29 h 55"/>
                <a:gd name="T44" fmla="*/ 86 w 103"/>
                <a:gd name="T45" fmla="*/ 33 h 55"/>
                <a:gd name="T46" fmla="*/ 90 w 103"/>
                <a:gd name="T47" fmla="*/ 36 h 55"/>
                <a:gd name="T48" fmla="*/ 90 w 103"/>
                <a:gd name="T49" fmla="*/ 38 h 55"/>
                <a:gd name="T50" fmla="*/ 96 w 103"/>
                <a:gd name="T51" fmla="*/ 44 h 55"/>
                <a:gd name="T52" fmla="*/ 103 w 103"/>
                <a:gd name="T53" fmla="*/ 51 h 55"/>
                <a:gd name="T54" fmla="*/ 93 w 103"/>
                <a:gd name="T55" fmla="*/ 51 h 55"/>
                <a:gd name="T56" fmla="*/ 85 w 103"/>
                <a:gd name="T57" fmla="*/ 45 h 55"/>
                <a:gd name="T58" fmla="*/ 82 w 103"/>
                <a:gd name="T59" fmla="*/ 43 h 55"/>
                <a:gd name="T60" fmla="*/ 80 w 103"/>
                <a:gd name="T61" fmla="*/ 41 h 55"/>
                <a:gd name="T62" fmla="*/ 76 w 103"/>
                <a:gd name="T63" fmla="*/ 37 h 55"/>
                <a:gd name="T64" fmla="*/ 65 w 103"/>
                <a:gd name="T65" fmla="*/ 36 h 55"/>
                <a:gd name="T66" fmla="*/ 59 w 103"/>
                <a:gd name="T67" fmla="*/ 48 h 55"/>
                <a:gd name="T68" fmla="*/ 51 w 103"/>
                <a:gd name="T69" fmla="*/ 45 h 55"/>
                <a:gd name="T70" fmla="*/ 47 w 103"/>
                <a:gd name="T71" fmla="*/ 44 h 55"/>
                <a:gd name="T72" fmla="*/ 41 w 103"/>
                <a:gd name="T73" fmla="*/ 37 h 55"/>
                <a:gd name="T74" fmla="*/ 35 w 103"/>
                <a:gd name="T75" fmla="*/ 43 h 55"/>
                <a:gd name="T76" fmla="*/ 31 w 103"/>
                <a:gd name="T77" fmla="*/ 40 h 55"/>
                <a:gd name="T78" fmla="*/ 35 w 103"/>
                <a:gd name="T79" fmla="*/ 36 h 55"/>
                <a:gd name="T80" fmla="*/ 38 w 103"/>
                <a:gd name="T81" fmla="*/ 30 h 55"/>
                <a:gd name="T82" fmla="*/ 37 w 103"/>
                <a:gd name="T83" fmla="*/ 33 h 55"/>
                <a:gd name="T84" fmla="*/ 34 w 103"/>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55">
                  <a:moveTo>
                    <a:pt x="34" y="27"/>
                  </a:moveTo>
                  <a:cubicBezTo>
                    <a:pt x="31" y="27"/>
                    <a:pt x="32" y="23"/>
                    <a:pt x="28" y="24"/>
                  </a:cubicBezTo>
                  <a:cubicBezTo>
                    <a:pt x="28" y="22"/>
                    <a:pt x="26" y="21"/>
                    <a:pt x="26" y="19"/>
                  </a:cubicBezTo>
                  <a:cubicBezTo>
                    <a:pt x="20" y="18"/>
                    <a:pt x="14" y="18"/>
                    <a:pt x="10" y="15"/>
                  </a:cubicBezTo>
                  <a:cubicBezTo>
                    <a:pt x="6" y="16"/>
                    <a:pt x="7" y="15"/>
                    <a:pt x="2" y="15"/>
                  </a:cubicBezTo>
                  <a:cubicBezTo>
                    <a:pt x="2" y="12"/>
                    <a:pt x="2" y="9"/>
                    <a:pt x="0" y="9"/>
                  </a:cubicBezTo>
                  <a:cubicBezTo>
                    <a:pt x="1" y="6"/>
                    <a:pt x="3" y="9"/>
                    <a:pt x="5" y="9"/>
                  </a:cubicBezTo>
                  <a:cubicBezTo>
                    <a:pt x="7" y="9"/>
                    <a:pt x="7" y="7"/>
                    <a:pt x="9" y="7"/>
                  </a:cubicBezTo>
                  <a:cubicBezTo>
                    <a:pt x="12" y="8"/>
                    <a:pt x="13" y="10"/>
                    <a:pt x="16" y="10"/>
                  </a:cubicBezTo>
                  <a:cubicBezTo>
                    <a:pt x="19" y="12"/>
                    <a:pt x="20" y="7"/>
                    <a:pt x="21" y="6"/>
                  </a:cubicBezTo>
                  <a:cubicBezTo>
                    <a:pt x="25" y="4"/>
                    <a:pt x="30" y="5"/>
                    <a:pt x="33" y="2"/>
                  </a:cubicBezTo>
                  <a:cubicBezTo>
                    <a:pt x="36" y="0"/>
                    <a:pt x="35" y="4"/>
                    <a:pt x="35" y="5"/>
                  </a:cubicBezTo>
                  <a:cubicBezTo>
                    <a:pt x="38" y="6"/>
                    <a:pt x="47" y="4"/>
                    <a:pt x="47" y="9"/>
                  </a:cubicBezTo>
                  <a:cubicBezTo>
                    <a:pt x="48" y="10"/>
                    <a:pt x="49" y="7"/>
                    <a:pt x="49" y="7"/>
                  </a:cubicBezTo>
                  <a:cubicBezTo>
                    <a:pt x="51" y="8"/>
                    <a:pt x="51" y="10"/>
                    <a:pt x="52" y="10"/>
                  </a:cubicBezTo>
                  <a:cubicBezTo>
                    <a:pt x="54" y="11"/>
                    <a:pt x="57" y="10"/>
                    <a:pt x="59" y="10"/>
                  </a:cubicBezTo>
                  <a:cubicBezTo>
                    <a:pt x="60" y="11"/>
                    <a:pt x="60" y="15"/>
                    <a:pt x="65" y="13"/>
                  </a:cubicBezTo>
                  <a:cubicBezTo>
                    <a:pt x="67" y="15"/>
                    <a:pt x="65" y="15"/>
                    <a:pt x="65" y="17"/>
                  </a:cubicBezTo>
                  <a:cubicBezTo>
                    <a:pt x="67" y="18"/>
                    <a:pt x="67" y="17"/>
                    <a:pt x="68" y="16"/>
                  </a:cubicBezTo>
                  <a:cubicBezTo>
                    <a:pt x="69" y="16"/>
                    <a:pt x="69" y="18"/>
                    <a:pt x="69" y="20"/>
                  </a:cubicBezTo>
                  <a:cubicBezTo>
                    <a:pt x="70" y="22"/>
                    <a:pt x="74" y="23"/>
                    <a:pt x="76" y="24"/>
                  </a:cubicBezTo>
                  <a:cubicBezTo>
                    <a:pt x="78" y="25"/>
                    <a:pt x="83" y="29"/>
                    <a:pt x="87" y="29"/>
                  </a:cubicBezTo>
                  <a:cubicBezTo>
                    <a:pt x="88" y="31"/>
                    <a:pt x="86" y="31"/>
                    <a:pt x="86" y="33"/>
                  </a:cubicBezTo>
                  <a:cubicBezTo>
                    <a:pt x="87" y="34"/>
                    <a:pt x="89" y="34"/>
                    <a:pt x="90" y="36"/>
                  </a:cubicBezTo>
                  <a:cubicBezTo>
                    <a:pt x="91" y="36"/>
                    <a:pt x="90" y="38"/>
                    <a:pt x="90" y="38"/>
                  </a:cubicBezTo>
                  <a:cubicBezTo>
                    <a:pt x="92" y="40"/>
                    <a:pt x="94" y="41"/>
                    <a:pt x="96" y="44"/>
                  </a:cubicBezTo>
                  <a:cubicBezTo>
                    <a:pt x="98" y="47"/>
                    <a:pt x="99" y="50"/>
                    <a:pt x="103" y="51"/>
                  </a:cubicBezTo>
                  <a:cubicBezTo>
                    <a:pt x="100" y="55"/>
                    <a:pt x="95" y="51"/>
                    <a:pt x="93" y="51"/>
                  </a:cubicBezTo>
                  <a:cubicBezTo>
                    <a:pt x="90" y="50"/>
                    <a:pt x="88" y="49"/>
                    <a:pt x="85" y="45"/>
                  </a:cubicBezTo>
                  <a:cubicBezTo>
                    <a:pt x="84" y="45"/>
                    <a:pt x="83" y="43"/>
                    <a:pt x="82" y="43"/>
                  </a:cubicBezTo>
                  <a:cubicBezTo>
                    <a:pt x="81" y="42"/>
                    <a:pt x="80" y="43"/>
                    <a:pt x="80" y="41"/>
                  </a:cubicBezTo>
                  <a:cubicBezTo>
                    <a:pt x="80" y="41"/>
                    <a:pt x="76" y="37"/>
                    <a:pt x="76" y="37"/>
                  </a:cubicBezTo>
                  <a:cubicBezTo>
                    <a:pt x="73" y="36"/>
                    <a:pt x="69" y="38"/>
                    <a:pt x="65" y="36"/>
                  </a:cubicBezTo>
                  <a:cubicBezTo>
                    <a:pt x="62" y="39"/>
                    <a:pt x="61" y="44"/>
                    <a:pt x="59" y="48"/>
                  </a:cubicBezTo>
                  <a:cubicBezTo>
                    <a:pt x="58" y="46"/>
                    <a:pt x="53" y="47"/>
                    <a:pt x="51" y="45"/>
                  </a:cubicBezTo>
                  <a:cubicBezTo>
                    <a:pt x="49" y="44"/>
                    <a:pt x="52" y="42"/>
                    <a:pt x="47" y="44"/>
                  </a:cubicBezTo>
                  <a:cubicBezTo>
                    <a:pt x="50" y="37"/>
                    <a:pt x="40" y="43"/>
                    <a:pt x="41" y="37"/>
                  </a:cubicBezTo>
                  <a:cubicBezTo>
                    <a:pt x="38" y="37"/>
                    <a:pt x="35" y="38"/>
                    <a:pt x="35" y="43"/>
                  </a:cubicBezTo>
                  <a:cubicBezTo>
                    <a:pt x="34" y="42"/>
                    <a:pt x="34" y="39"/>
                    <a:pt x="31" y="40"/>
                  </a:cubicBezTo>
                  <a:cubicBezTo>
                    <a:pt x="32" y="37"/>
                    <a:pt x="34" y="37"/>
                    <a:pt x="35" y="36"/>
                  </a:cubicBezTo>
                  <a:cubicBezTo>
                    <a:pt x="37" y="34"/>
                    <a:pt x="39" y="34"/>
                    <a:pt x="38" y="30"/>
                  </a:cubicBezTo>
                  <a:cubicBezTo>
                    <a:pt x="37" y="29"/>
                    <a:pt x="37" y="33"/>
                    <a:pt x="37" y="33"/>
                  </a:cubicBezTo>
                  <a:cubicBezTo>
                    <a:pt x="34" y="32"/>
                    <a:pt x="35" y="24"/>
                    <a:pt x="34" y="2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8" name="Freeform 77"/>
            <p:cNvSpPr/>
            <p:nvPr/>
          </p:nvSpPr>
          <p:spPr bwMode="auto">
            <a:xfrm>
              <a:off x="7123112" y="3200400"/>
              <a:ext cx="36513" cy="33338"/>
            </a:xfrm>
            <a:custGeom>
              <a:avLst/>
              <a:gdLst>
                <a:gd name="T0" fmla="*/ 9 w 10"/>
                <a:gd name="T1" fmla="*/ 3 h 9"/>
                <a:gd name="T2" fmla="*/ 0 w 10"/>
                <a:gd name="T3" fmla="*/ 5 h 9"/>
                <a:gd name="T4" fmla="*/ 9 w 10"/>
                <a:gd name="T5" fmla="*/ 3 h 9"/>
              </a:gdLst>
              <a:ahLst/>
              <a:cxnLst>
                <a:cxn ang="0">
                  <a:pos x="T0" y="T1"/>
                </a:cxn>
                <a:cxn ang="0">
                  <a:pos x="T2" y="T3"/>
                </a:cxn>
                <a:cxn ang="0">
                  <a:pos x="T4" y="T5"/>
                </a:cxn>
              </a:cxnLst>
              <a:rect l="0" t="0" r="r" b="b"/>
              <a:pathLst>
                <a:path w="10" h="9">
                  <a:moveTo>
                    <a:pt x="9" y="3"/>
                  </a:moveTo>
                  <a:cubicBezTo>
                    <a:pt x="10" y="9"/>
                    <a:pt x="2" y="5"/>
                    <a:pt x="0" y="5"/>
                  </a:cubicBezTo>
                  <a:cubicBezTo>
                    <a:pt x="1" y="3"/>
                    <a:pt x="8" y="0"/>
                    <a:pt x="9"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9" name="Freeform 78"/>
            <p:cNvSpPr/>
            <p:nvPr/>
          </p:nvSpPr>
          <p:spPr bwMode="auto">
            <a:xfrm>
              <a:off x="7069137" y="3208338"/>
              <a:ext cx="26988" cy="14288"/>
            </a:xfrm>
            <a:custGeom>
              <a:avLst/>
              <a:gdLst>
                <a:gd name="T0" fmla="*/ 1 w 7"/>
                <a:gd name="T1" fmla="*/ 3 h 4"/>
                <a:gd name="T2" fmla="*/ 5 w 7"/>
                <a:gd name="T3" fmla="*/ 4 h 4"/>
                <a:gd name="T4" fmla="*/ 2 w 7"/>
                <a:gd name="T5" fmla="*/ 4 h 4"/>
                <a:gd name="T6" fmla="*/ 1 w 7"/>
                <a:gd name="T7" fmla="*/ 3 h 4"/>
              </a:gdLst>
              <a:ahLst/>
              <a:cxnLst>
                <a:cxn ang="0">
                  <a:pos x="T0" y="T1"/>
                </a:cxn>
                <a:cxn ang="0">
                  <a:pos x="T2" y="T3"/>
                </a:cxn>
                <a:cxn ang="0">
                  <a:pos x="T4" y="T5"/>
                </a:cxn>
                <a:cxn ang="0">
                  <a:pos x="T6" y="T7"/>
                </a:cxn>
              </a:cxnLst>
              <a:rect l="0" t="0" r="r" b="b"/>
              <a:pathLst>
                <a:path w="7" h="4">
                  <a:moveTo>
                    <a:pt x="1" y="3"/>
                  </a:moveTo>
                  <a:cubicBezTo>
                    <a:pt x="0" y="0"/>
                    <a:pt x="7" y="1"/>
                    <a:pt x="5" y="4"/>
                  </a:cubicBezTo>
                  <a:cubicBezTo>
                    <a:pt x="2" y="4"/>
                    <a:pt x="2" y="4"/>
                    <a:pt x="2" y="4"/>
                  </a:cubicBezTo>
                  <a:cubicBezTo>
                    <a:pt x="3" y="3"/>
                    <a:pt x="2" y="3"/>
                    <a:pt x="1"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0" name="Freeform 79"/>
            <p:cNvSpPr/>
            <p:nvPr/>
          </p:nvSpPr>
          <p:spPr bwMode="auto">
            <a:xfrm>
              <a:off x="7561262" y="3238500"/>
              <a:ext cx="79375" cy="55563"/>
            </a:xfrm>
            <a:custGeom>
              <a:avLst/>
              <a:gdLst>
                <a:gd name="T0" fmla="*/ 16 w 21"/>
                <a:gd name="T1" fmla="*/ 0 h 15"/>
                <a:gd name="T2" fmla="*/ 20 w 21"/>
                <a:gd name="T3" fmla="*/ 0 h 15"/>
                <a:gd name="T4" fmla="*/ 20 w 21"/>
                <a:gd name="T5" fmla="*/ 5 h 15"/>
                <a:gd name="T6" fmla="*/ 17 w 21"/>
                <a:gd name="T7" fmla="*/ 6 h 15"/>
                <a:gd name="T8" fmla="*/ 17 w 21"/>
                <a:gd name="T9" fmla="*/ 10 h 15"/>
                <a:gd name="T10" fmla="*/ 14 w 21"/>
                <a:gd name="T11" fmla="*/ 12 h 15"/>
                <a:gd name="T12" fmla="*/ 2 w 21"/>
                <a:gd name="T13" fmla="*/ 7 h 15"/>
                <a:gd name="T14" fmla="*/ 16 w 21"/>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5">
                  <a:moveTo>
                    <a:pt x="16" y="0"/>
                  </a:moveTo>
                  <a:cubicBezTo>
                    <a:pt x="20" y="0"/>
                    <a:pt x="20" y="0"/>
                    <a:pt x="20" y="0"/>
                  </a:cubicBezTo>
                  <a:cubicBezTo>
                    <a:pt x="20" y="2"/>
                    <a:pt x="21" y="3"/>
                    <a:pt x="20" y="5"/>
                  </a:cubicBezTo>
                  <a:cubicBezTo>
                    <a:pt x="20" y="6"/>
                    <a:pt x="17" y="5"/>
                    <a:pt x="17" y="6"/>
                  </a:cubicBezTo>
                  <a:cubicBezTo>
                    <a:pt x="17" y="7"/>
                    <a:pt x="19" y="9"/>
                    <a:pt x="17" y="10"/>
                  </a:cubicBezTo>
                  <a:cubicBezTo>
                    <a:pt x="15" y="9"/>
                    <a:pt x="14" y="9"/>
                    <a:pt x="14" y="12"/>
                  </a:cubicBezTo>
                  <a:cubicBezTo>
                    <a:pt x="10" y="10"/>
                    <a:pt x="0" y="15"/>
                    <a:pt x="2" y="7"/>
                  </a:cubicBezTo>
                  <a:cubicBezTo>
                    <a:pt x="9" y="10"/>
                    <a:pt x="14" y="6"/>
                    <a:pt x="16"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1" name="Freeform 80"/>
            <p:cNvSpPr/>
            <p:nvPr/>
          </p:nvSpPr>
          <p:spPr bwMode="auto">
            <a:xfrm>
              <a:off x="6878637" y="3321050"/>
              <a:ext cx="41275" cy="22225"/>
            </a:xfrm>
            <a:custGeom>
              <a:avLst/>
              <a:gdLst>
                <a:gd name="T0" fmla="*/ 11 w 11"/>
                <a:gd name="T1" fmla="*/ 1 h 6"/>
                <a:gd name="T2" fmla="*/ 0 w 11"/>
                <a:gd name="T3" fmla="*/ 5 h 6"/>
                <a:gd name="T4" fmla="*/ 11 w 11"/>
                <a:gd name="T5" fmla="*/ 1 h 6"/>
              </a:gdLst>
              <a:ahLst/>
              <a:cxnLst>
                <a:cxn ang="0">
                  <a:pos x="T0" y="T1"/>
                </a:cxn>
                <a:cxn ang="0">
                  <a:pos x="T2" y="T3"/>
                </a:cxn>
                <a:cxn ang="0">
                  <a:pos x="T4" y="T5"/>
                </a:cxn>
              </a:cxnLst>
              <a:rect l="0" t="0" r="r" b="b"/>
              <a:pathLst>
                <a:path w="11" h="6">
                  <a:moveTo>
                    <a:pt x="11" y="1"/>
                  </a:moveTo>
                  <a:cubicBezTo>
                    <a:pt x="9" y="3"/>
                    <a:pt x="6" y="6"/>
                    <a:pt x="0" y="5"/>
                  </a:cubicBezTo>
                  <a:cubicBezTo>
                    <a:pt x="0" y="0"/>
                    <a:pt x="6" y="1"/>
                    <a:pt x="11"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2" name="Freeform 81"/>
            <p:cNvSpPr/>
            <p:nvPr/>
          </p:nvSpPr>
          <p:spPr bwMode="auto">
            <a:xfrm>
              <a:off x="6942137" y="3321050"/>
              <a:ext cx="41275" cy="14288"/>
            </a:xfrm>
            <a:custGeom>
              <a:avLst/>
              <a:gdLst>
                <a:gd name="T0" fmla="*/ 11 w 11"/>
                <a:gd name="T1" fmla="*/ 1 h 4"/>
                <a:gd name="T2" fmla="*/ 0 w 11"/>
                <a:gd name="T3" fmla="*/ 4 h 4"/>
                <a:gd name="T4" fmla="*/ 11 w 11"/>
                <a:gd name="T5" fmla="*/ 1 h 4"/>
              </a:gdLst>
              <a:ahLst/>
              <a:cxnLst>
                <a:cxn ang="0">
                  <a:pos x="T0" y="T1"/>
                </a:cxn>
                <a:cxn ang="0">
                  <a:pos x="T2" y="T3"/>
                </a:cxn>
                <a:cxn ang="0">
                  <a:pos x="T4" y="T5"/>
                </a:cxn>
              </a:cxnLst>
              <a:rect l="0" t="0" r="r" b="b"/>
              <a:pathLst>
                <a:path w="11" h="4">
                  <a:moveTo>
                    <a:pt x="11" y="1"/>
                  </a:moveTo>
                  <a:cubicBezTo>
                    <a:pt x="10" y="4"/>
                    <a:pt x="5" y="4"/>
                    <a:pt x="0" y="4"/>
                  </a:cubicBezTo>
                  <a:cubicBezTo>
                    <a:pt x="1" y="0"/>
                    <a:pt x="6" y="1"/>
                    <a:pt x="11"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3" name="Freeform 82"/>
            <p:cNvSpPr/>
            <p:nvPr/>
          </p:nvSpPr>
          <p:spPr bwMode="auto">
            <a:xfrm>
              <a:off x="7021512" y="3321050"/>
              <a:ext cx="71438" cy="47625"/>
            </a:xfrm>
            <a:custGeom>
              <a:avLst/>
              <a:gdLst>
                <a:gd name="T0" fmla="*/ 18 w 19"/>
                <a:gd name="T1" fmla="*/ 1 h 13"/>
                <a:gd name="T2" fmla="*/ 17 w 19"/>
                <a:gd name="T3" fmla="*/ 6 h 13"/>
                <a:gd name="T4" fmla="*/ 14 w 19"/>
                <a:gd name="T5" fmla="*/ 6 h 13"/>
                <a:gd name="T6" fmla="*/ 1 w 19"/>
                <a:gd name="T7" fmla="*/ 12 h 13"/>
                <a:gd name="T8" fmla="*/ 6 w 19"/>
                <a:gd name="T9" fmla="*/ 8 h 13"/>
                <a:gd name="T10" fmla="*/ 8 w 19"/>
                <a:gd name="T11" fmla="*/ 5 h 13"/>
                <a:gd name="T12" fmla="*/ 11 w 19"/>
                <a:gd name="T13" fmla="*/ 2 h 13"/>
                <a:gd name="T14" fmla="*/ 18 w 19"/>
                <a:gd name="T15" fmla="*/ 1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3">
                  <a:moveTo>
                    <a:pt x="18" y="1"/>
                  </a:moveTo>
                  <a:cubicBezTo>
                    <a:pt x="19" y="4"/>
                    <a:pt x="18" y="5"/>
                    <a:pt x="17" y="6"/>
                  </a:cubicBezTo>
                  <a:cubicBezTo>
                    <a:pt x="16" y="7"/>
                    <a:pt x="14" y="6"/>
                    <a:pt x="14" y="6"/>
                  </a:cubicBezTo>
                  <a:cubicBezTo>
                    <a:pt x="12" y="9"/>
                    <a:pt x="8" y="13"/>
                    <a:pt x="1" y="12"/>
                  </a:cubicBezTo>
                  <a:cubicBezTo>
                    <a:pt x="0" y="9"/>
                    <a:pt x="4" y="9"/>
                    <a:pt x="6" y="8"/>
                  </a:cubicBezTo>
                  <a:cubicBezTo>
                    <a:pt x="7" y="7"/>
                    <a:pt x="7" y="6"/>
                    <a:pt x="8" y="5"/>
                  </a:cubicBezTo>
                  <a:cubicBezTo>
                    <a:pt x="9" y="4"/>
                    <a:pt x="11" y="4"/>
                    <a:pt x="11" y="2"/>
                  </a:cubicBezTo>
                  <a:cubicBezTo>
                    <a:pt x="15" y="3"/>
                    <a:pt x="15" y="0"/>
                    <a:pt x="18"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4" name="Freeform 83"/>
            <p:cNvSpPr/>
            <p:nvPr/>
          </p:nvSpPr>
          <p:spPr bwMode="auto">
            <a:xfrm>
              <a:off x="8089900" y="3924300"/>
              <a:ext cx="38100" cy="52388"/>
            </a:xfrm>
            <a:custGeom>
              <a:avLst/>
              <a:gdLst>
                <a:gd name="T0" fmla="*/ 1 w 10"/>
                <a:gd name="T1" fmla="*/ 0 h 14"/>
                <a:gd name="T2" fmla="*/ 2 w 10"/>
                <a:gd name="T3" fmla="*/ 2 h 14"/>
                <a:gd name="T4" fmla="*/ 7 w 10"/>
                <a:gd name="T5" fmla="*/ 7 h 14"/>
                <a:gd name="T6" fmla="*/ 8 w 10"/>
                <a:gd name="T7" fmla="*/ 14 h 14"/>
                <a:gd name="T8" fmla="*/ 4 w 10"/>
                <a:gd name="T9" fmla="*/ 14 h 14"/>
                <a:gd name="T10" fmla="*/ 0 w 10"/>
                <a:gd name="T11" fmla="*/ 2 h 14"/>
                <a:gd name="T12" fmla="*/ 1 w 10"/>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0" h="14">
                  <a:moveTo>
                    <a:pt x="1" y="0"/>
                  </a:moveTo>
                  <a:cubicBezTo>
                    <a:pt x="2" y="0"/>
                    <a:pt x="2" y="1"/>
                    <a:pt x="2" y="2"/>
                  </a:cubicBezTo>
                  <a:cubicBezTo>
                    <a:pt x="1" y="4"/>
                    <a:pt x="9" y="5"/>
                    <a:pt x="7" y="7"/>
                  </a:cubicBezTo>
                  <a:cubicBezTo>
                    <a:pt x="4" y="9"/>
                    <a:pt x="10" y="7"/>
                    <a:pt x="8" y="14"/>
                  </a:cubicBezTo>
                  <a:cubicBezTo>
                    <a:pt x="6" y="14"/>
                    <a:pt x="4" y="11"/>
                    <a:pt x="4" y="14"/>
                  </a:cubicBezTo>
                  <a:cubicBezTo>
                    <a:pt x="2" y="12"/>
                    <a:pt x="1" y="6"/>
                    <a:pt x="0" y="2"/>
                  </a:cubicBezTo>
                  <a:cubicBezTo>
                    <a:pt x="1" y="2"/>
                    <a:pt x="1" y="1"/>
                    <a:pt x="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5" name="Freeform 84"/>
            <p:cNvSpPr/>
            <p:nvPr/>
          </p:nvSpPr>
          <p:spPr bwMode="auto">
            <a:xfrm>
              <a:off x="8097837" y="3968750"/>
              <a:ext cx="85725" cy="117475"/>
            </a:xfrm>
            <a:custGeom>
              <a:avLst/>
              <a:gdLst>
                <a:gd name="T0" fmla="*/ 7 w 23"/>
                <a:gd name="T1" fmla="*/ 0 h 31"/>
                <a:gd name="T2" fmla="*/ 9 w 23"/>
                <a:gd name="T3" fmla="*/ 2 h 31"/>
                <a:gd name="T4" fmla="*/ 12 w 23"/>
                <a:gd name="T5" fmla="*/ 2 h 31"/>
                <a:gd name="T6" fmla="*/ 23 w 23"/>
                <a:gd name="T7" fmla="*/ 7 h 31"/>
                <a:gd name="T8" fmla="*/ 23 w 23"/>
                <a:gd name="T9" fmla="*/ 14 h 31"/>
                <a:gd name="T10" fmla="*/ 19 w 23"/>
                <a:gd name="T11" fmla="*/ 14 h 31"/>
                <a:gd name="T12" fmla="*/ 17 w 23"/>
                <a:gd name="T13" fmla="*/ 17 h 31"/>
                <a:gd name="T14" fmla="*/ 16 w 23"/>
                <a:gd name="T15" fmla="*/ 26 h 31"/>
                <a:gd name="T16" fmla="*/ 14 w 23"/>
                <a:gd name="T17" fmla="*/ 28 h 31"/>
                <a:gd name="T18" fmla="*/ 7 w 23"/>
                <a:gd name="T19" fmla="*/ 30 h 31"/>
                <a:gd name="T20" fmla="*/ 6 w 23"/>
                <a:gd name="T21" fmla="*/ 26 h 31"/>
                <a:gd name="T22" fmla="*/ 9 w 23"/>
                <a:gd name="T23" fmla="*/ 23 h 31"/>
                <a:gd name="T24" fmla="*/ 0 w 23"/>
                <a:gd name="T25" fmla="*/ 19 h 31"/>
                <a:gd name="T26" fmla="*/ 6 w 23"/>
                <a:gd name="T27" fmla="*/ 13 h 31"/>
                <a:gd name="T28" fmla="*/ 7 w 23"/>
                <a:gd name="T2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1">
                  <a:moveTo>
                    <a:pt x="7" y="0"/>
                  </a:moveTo>
                  <a:cubicBezTo>
                    <a:pt x="9" y="0"/>
                    <a:pt x="9" y="1"/>
                    <a:pt x="9" y="2"/>
                  </a:cubicBezTo>
                  <a:cubicBezTo>
                    <a:pt x="9" y="4"/>
                    <a:pt x="12" y="2"/>
                    <a:pt x="12" y="2"/>
                  </a:cubicBezTo>
                  <a:cubicBezTo>
                    <a:pt x="16" y="4"/>
                    <a:pt x="15" y="9"/>
                    <a:pt x="23" y="7"/>
                  </a:cubicBezTo>
                  <a:cubicBezTo>
                    <a:pt x="23" y="14"/>
                    <a:pt x="23" y="14"/>
                    <a:pt x="23" y="14"/>
                  </a:cubicBezTo>
                  <a:cubicBezTo>
                    <a:pt x="19" y="14"/>
                    <a:pt x="19" y="14"/>
                    <a:pt x="19" y="14"/>
                  </a:cubicBezTo>
                  <a:cubicBezTo>
                    <a:pt x="19" y="16"/>
                    <a:pt x="18" y="17"/>
                    <a:pt x="17" y="17"/>
                  </a:cubicBezTo>
                  <a:cubicBezTo>
                    <a:pt x="20" y="21"/>
                    <a:pt x="16" y="22"/>
                    <a:pt x="16" y="26"/>
                  </a:cubicBezTo>
                  <a:cubicBezTo>
                    <a:pt x="16" y="27"/>
                    <a:pt x="11" y="28"/>
                    <a:pt x="14" y="28"/>
                  </a:cubicBezTo>
                  <a:cubicBezTo>
                    <a:pt x="15" y="31"/>
                    <a:pt x="10" y="29"/>
                    <a:pt x="7" y="30"/>
                  </a:cubicBezTo>
                  <a:cubicBezTo>
                    <a:pt x="8" y="28"/>
                    <a:pt x="6" y="27"/>
                    <a:pt x="6" y="26"/>
                  </a:cubicBezTo>
                  <a:cubicBezTo>
                    <a:pt x="6" y="23"/>
                    <a:pt x="7" y="23"/>
                    <a:pt x="9" y="23"/>
                  </a:cubicBezTo>
                  <a:cubicBezTo>
                    <a:pt x="7" y="21"/>
                    <a:pt x="6" y="17"/>
                    <a:pt x="0" y="19"/>
                  </a:cubicBezTo>
                  <a:cubicBezTo>
                    <a:pt x="0" y="15"/>
                    <a:pt x="4" y="15"/>
                    <a:pt x="6" y="13"/>
                  </a:cubicBezTo>
                  <a:cubicBezTo>
                    <a:pt x="7" y="6"/>
                    <a:pt x="6" y="6"/>
                    <a:pt x="7"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6" name="Freeform 85"/>
            <p:cNvSpPr/>
            <p:nvPr/>
          </p:nvSpPr>
          <p:spPr bwMode="auto">
            <a:xfrm>
              <a:off x="7481887" y="4067175"/>
              <a:ext cx="76200" cy="77788"/>
            </a:xfrm>
            <a:custGeom>
              <a:avLst/>
              <a:gdLst>
                <a:gd name="T0" fmla="*/ 19 w 20"/>
                <a:gd name="T1" fmla="*/ 1 h 21"/>
                <a:gd name="T2" fmla="*/ 19 w 20"/>
                <a:gd name="T3" fmla="*/ 9 h 21"/>
                <a:gd name="T4" fmla="*/ 17 w 20"/>
                <a:gd name="T5" fmla="*/ 7 h 21"/>
                <a:gd name="T6" fmla="*/ 16 w 20"/>
                <a:gd name="T7" fmla="*/ 8 h 21"/>
                <a:gd name="T8" fmla="*/ 16 w 20"/>
                <a:gd name="T9" fmla="*/ 15 h 21"/>
                <a:gd name="T10" fmla="*/ 13 w 20"/>
                <a:gd name="T11" fmla="*/ 15 h 21"/>
                <a:gd name="T12" fmla="*/ 13 w 20"/>
                <a:gd name="T13" fmla="*/ 18 h 21"/>
                <a:gd name="T14" fmla="*/ 9 w 20"/>
                <a:gd name="T15" fmla="*/ 21 h 21"/>
                <a:gd name="T16" fmla="*/ 6 w 20"/>
                <a:gd name="T17" fmla="*/ 16 h 21"/>
                <a:gd name="T18" fmla="*/ 3 w 20"/>
                <a:gd name="T19" fmla="*/ 14 h 21"/>
                <a:gd name="T20" fmla="*/ 0 w 20"/>
                <a:gd name="T21" fmla="*/ 5 h 21"/>
                <a:gd name="T22" fmla="*/ 12 w 20"/>
                <a:gd name="T23" fmla="*/ 2 h 21"/>
                <a:gd name="T24" fmla="*/ 19 w 20"/>
                <a:gd name="T25"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1">
                  <a:moveTo>
                    <a:pt x="19" y="1"/>
                  </a:moveTo>
                  <a:cubicBezTo>
                    <a:pt x="18" y="3"/>
                    <a:pt x="20" y="6"/>
                    <a:pt x="19" y="9"/>
                  </a:cubicBezTo>
                  <a:cubicBezTo>
                    <a:pt x="18" y="10"/>
                    <a:pt x="17" y="8"/>
                    <a:pt x="17" y="7"/>
                  </a:cubicBezTo>
                  <a:cubicBezTo>
                    <a:pt x="17" y="7"/>
                    <a:pt x="16" y="7"/>
                    <a:pt x="16" y="8"/>
                  </a:cubicBezTo>
                  <a:cubicBezTo>
                    <a:pt x="15" y="10"/>
                    <a:pt x="17" y="13"/>
                    <a:pt x="16" y="15"/>
                  </a:cubicBezTo>
                  <a:cubicBezTo>
                    <a:pt x="16" y="15"/>
                    <a:pt x="13" y="15"/>
                    <a:pt x="13" y="15"/>
                  </a:cubicBezTo>
                  <a:cubicBezTo>
                    <a:pt x="13" y="15"/>
                    <a:pt x="13" y="17"/>
                    <a:pt x="13" y="18"/>
                  </a:cubicBezTo>
                  <a:cubicBezTo>
                    <a:pt x="12" y="19"/>
                    <a:pt x="9" y="18"/>
                    <a:pt x="9" y="21"/>
                  </a:cubicBezTo>
                  <a:cubicBezTo>
                    <a:pt x="7" y="20"/>
                    <a:pt x="7" y="18"/>
                    <a:pt x="6" y="16"/>
                  </a:cubicBezTo>
                  <a:cubicBezTo>
                    <a:pt x="5" y="16"/>
                    <a:pt x="3" y="14"/>
                    <a:pt x="3" y="14"/>
                  </a:cubicBezTo>
                  <a:cubicBezTo>
                    <a:pt x="2" y="11"/>
                    <a:pt x="3" y="7"/>
                    <a:pt x="0" y="5"/>
                  </a:cubicBezTo>
                  <a:cubicBezTo>
                    <a:pt x="2" y="3"/>
                    <a:pt x="7" y="3"/>
                    <a:pt x="12" y="2"/>
                  </a:cubicBezTo>
                  <a:cubicBezTo>
                    <a:pt x="14" y="2"/>
                    <a:pt x="16" y="0"/>
                    <a:pt x="19"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7" name="Freeform 86"/>
            <p:cNvSpPr/>
            <p:nvPr/>
          </p:nvSpPr>
          <p:spPr bwMode="auto">
            <a:xfrm>
              <a:off x="2813050" y="706437"/>
              <a:ext cx="1290638" cy="963613"/>
            </a:xfrm>
            <a:custGeom>
              <a:avLst/>
              <a:gdLst>
                <a:gd name="T0" fmla="*/ 244 w 344"/>
                <a:gd name="T1" fmla="*/ 29 h 257"/>
                <a:gd name="T2" fmla="*/ 258 w 344"/>
                <a:gd name="T3" fmla="*/ 30 h 257"/>
                <a:gd name="T4" fmla="*/ 277 w 344"/>
                <a:gd name="T5" fmla="*/ 26 h 257"/>
                <a:gd name="T6" fmla="*/ 289 w 344"/>
                <a:gd name="T7" fmla="*/ 27 h 257"/>
                <a:gd name="T8" fmla="*/ 287 w 344"/>
                <a:gd name="T9" fmla="*/ 31 h 257"/>
                <a:gd name="T10" fmla="*/ 324 w 344"/>
                <a:gd name="T11" fmla="*/ 24 h 257"/>
                <a:gd name="T12" fmla="*/ 343 w 344"/>
                <a:gd name="T13" fmla="*/ 29 h 257"/>
                <a:gd name="T14" fmla="*/ 318 w 344"/>
                <a:gd name="T15" fmla="*/ 41 h 257"/>
                <a:gd name="T16" fmla="*/ 311 w 344"/>
                <a:gd name="T17" fmla="*/ 51 h 257"/>
                <a:gd name="T18" fmla="*/ 298 w 344"/>
                <a:gd name="T19" fmla="*/ 65 h 257"/>
                <a:gd name="T20" fmla="*/ 301 w 344"/>
                <a:gd name="T21" fmla="*/ 78 h 257"/>
                <a:gd name="T22" fmla="*/ 293 w 344"/>
                <a:gd name="T23" fmla="*/ 90 h 257"/>
                <a:gd name="T24" fmla="*/ 303 w 344"/>
                <a:gd name="T25" fmla="*/ 107 h 257"/>
                <a:gd name="T26" fmla="*/ 294 w 344"/>
                <a:gd name="T27" fmla="*/ 120 h 257"/>
                <a:gd name="T28" fmla="*/ 284 w 344"/>
                <a:gd name="T29" fmla="*/ 131 h 257"/>
                <a:gd name="T30" fmla="*/ 298 w 344"/>
                <a:gd name="T31" fmla="*/ 156 h 257"/>
                <a:gd name="T32" fmla="*/ 276 w 344"/>
                <a:gd name="T33" fmla="*/ 153 h 257"/>
                <a:gd name="T34" fmla="*/ 275 w 344"/>
                <a:gd name="T35" fmla="*/ 162 h 257"/>
                <a:gd name="T36" fmla="*/ 265 w 344"/>
                <a:gd name="T37" fmla="*/ 176 h 257"/>
                <a:gd name="T38" fmla="*/ 242 w 344"/>
                <a:gd name="T39" fmla="*/ 182 h 257"/>
                <a:gd name="T40" fmla="*/ 231 w 344"/>
                <a:gd name="T41" fmla="*/ 189 h 257"/>
                <a:gd name="T42" fmla="*/ 224 w 344"/>
                <a:gd name="T43" fmla="*/ 197 h 257"/>
                <a:gd name="T44" fmla="*/ 193 w 344"/>
                <a:gd name="T45" fmla="*/ 205 h 257"/>
                <a:gd name="T46" fmla="*/ 185 w 344"/>
                <a:gd name="T47" fmla="*/ 218 h 257"/>
                <a:gd name="T48" fmla="*/ 176 w 344"/>
                <a:gd name="T49" fmla="*/ 229 h 257"/>
                <a:gd name="T50" fmla="*/ 174 w 344"/>
                <a:gd name="T51" fmla="*/ 240 h 257"/>
                <a:gd name="T52" fmla="*/ 155 w 344"/>
                <a:gd name="T53" fmla="*/ 252 h 257"/>
                <a:gd name="T54" fmla="*/ 136 w 344"/>
                <a:gd name="T55" fmla="*/ 242 h 257"/>
                <a:gd name="T56" fmla="*/ 124 w 344"/>
                <a:gd name="T57" fmla="*/ 228 h 257"/>
                <a:gd name="T58" fmla="*/ 117 w 344"/>
                <a:gd name="T59" fmla="*/ 218 h 257"/>
                <a:gd name="T60" fmla="*/ 112 w 344"/>
                <a:gd name="T61" fmla="*/ 197 h 257"/>
                <a:gd name="T62" fmla="*/ 115 w 344"/>
                <a:gd name="T63" fmla="*/ 190 h 257"/>
                <a:gd name="T64" fmla="*/ 124 w 344"/>
                <a:gd name="T65" fmla="*/ 179 h 257"/>
                <a:gd name="T66" fmla="*/ 119 w 344"/>
                <a:gd name="T67" fmla="*/ 165 h 257"/>
                <a:gd name="T68" fmla="*/ 122 w 344"/>
                <a:gd name="T69" fmla="*/ 153 h 257"/>
                <a:gd name="T70" fmla="*/ 108 w 344"/>
                <a:gd name="T71" fmla="*/ 149 h 257"/>
                <a:gd name="T72" fmla="*/ 98 w 344"/>
                <a:gd name="T73" fmla="*/ 131 h 257"/>
                <a:gd name="T74" fmla="*/ 88 w 344"/>
                <a:gd name="T75" fmla="*/ 111 h 257"/>
                <a:gd name="T76" fmla="*/ 63 w 344"/>
                <a:gd name="T77" fmla="*/ 99 h 257"/>
                <a:gd name="T78" fmla="*/ 28 w 344"/>
                <a:gd name="T79" fmla="*/ 100 h 257"/>
                <a:gd name="T80" fmla="*/ 28 w 344"/>
                <a:gd name="T81" fmla="*/ 92 h 257"/>
                <a:gd name="T82" fmla="*/ 14 w 344"/>
                <a:gd name="T83" fmla="*/ 79 h 257"/>
                <a:gd name="T84" fmla="*/ 21 w 344"/>
                <a:gd name="T85" fmla="*/ 66 h 257"/>
                <a:gd name="T86" fmla="*/ 37 w 344"/>
                <a:gd name="T87" fmla="*/ 59 h 257"/>
                <a:gd name="T88" fmla="*/ 40 w 344"/>
                <a:gd name="T89" fmla="*/ 51 h 257"/>
                <a:gd name="T90" fmla="*/ 36 w 344"/>
                <a:gd name="T91" fmla="*/ 45 h 257"/>
                <a:gd name="T92" fmla="*/ 49 w 344"/>
                <a:gd name="T93" fmla="*/ 41 h 257"/>
                <a:gd name="T94" fmla="*/ 63 w 344"/>
                <a:gd name="T95" fmla="*/ 27 h 257"/>
                <a:gd name="T96" fmla="*/ 105 w 344"/>
                <a:gd name="T97" fmla="*/ 22 h 257"/>
                <a:gd name="T98" fmla="*/ 124 w 344"/>
                <a:gd name="T99" fmla="*/ 27 h 257"/>
                <a:gd name="T100" fmla="*/ 143 w 344"/>
                <a:gd name="T101" fmla="*/ 17 h 257"/>
                <a:gd name="T102" fmla="*/ 160 w 344"/>
                <a:gd name="T103" fmla="*/ 19 h 257"/>
                <a:gd name="T104" fmla="*/ 165 w 344"/>
                <a:gd name="T105" fmla="*/ 9 h 257"/>
                <a:gd name="T106" fmla="*/ 197 w 344"/>
                <a:gd name="T107" fmla="*/ 2 h 257"/>
                <a:gd name="T108" fmla="*/ 242 w 344"/>
                <a:gd name="T109" fmla="*/ 1 h 257"/>
                <a:gd name="T110" fmla="*/ 276 w 344"/>
                <a:gd name="T111" fmla="*/ 12 h 257"/>
                <a:gd name="T112" fmla="*/ 287 w 344"/>
                <a:gd name="T113" fmla="*/ 20 h 257"/>
                <a:gd name="T114" fmla="*/ 239 w 344"/>
                <a:gd name="T115" fmla="*/ 2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4" h="257">
                  <a:moveTo>
                    <a:pt x="232" y="26"/>
                  </a:moveTo>
                  <a:cubicBezTo>
                    <a:pt x="233" y="27"/>
                    <a:pt x="235" y="27"/>
                    <a:pt x="235" y="29"/>
                  </a:cubicBezTo>
                  <a:cubicBezTo>
                    <a:pt x="237" y="30"/>
                    <a:pt x="239" y="27"/>
                    <a:pt x="239" y="27"/>
                  </a:cubicBezTo>
                  <a:cubicBezTo>
                    <a:pt x="242" y="27"/>
                    <a:pt x="242" y="29"/>
                    <a:pt x="244" y="29"/>
                  </a:cubicBezTo>
                  <a:cubicBezTo>
                    <a:pt x="245" y="28"/>
                    <a:pt x="245" y="27"/>
                    <a:pt x="246" y="27"/>
                  </a:cubicBezTo>
                  <a:cubicBezTo>
                    <a:pt x="248" y="27"/>
                    <a:pt x="249" y="27"/>
                    <a:pt x="251" y="27"/>
                  </a:cubicBezTo>
                  <a:cubicBezTo>
                    <a:pt x="256" y="26"/>
                    <a:pt x="262" y="24"/>
                    <a:pt x="266" y="26"/>
                  </a:cubicBezTo>
                  <a:cubicBezTo>
                    <a:pt x="265" y="29"/>
                    <a:pt x="259" y="27"/>
                    <a:pt x="258" y="30"/>
                  </a:cubicBezTo>
                  <a:cubicBezTo>
                    <a:pt x="258" y="33"/>
                    <a:pt x="261" y="30"/>
                    <a:pt x="261" y="30"/>
                  </a:cubicBezTo>
                  <a:cubicBezTo>
                    <a:pt x="263" y="30"/>
                    <a:pt x="263" y="32"/>
                    <a:pt x="268" y="30"/>
                  </a:cubicBezTo>
                  <a:cubicBezTo>
                    <a:pt x="268" y="30"/>
                    <a:pt x="269" y="29"/>
                    <a:pt x="270" y="29"/>
                  </a:cubicBezTo>
                  <a:cubicBezTo>
                    <a:pt x="271" y="28"/>
                    <a:pt x="277" y="26"/>
                    <a:pt x="277" y="26"/>
                  </a:cubicBezTo>
                  <a:cubicBezTo>
                    <a:pt x="280" y="29"/>
                    <a:pt x="276" y="25"/>
                    <a:pt x="279" y="24"/>
                  </a:cubicBezTo>
                  <a:cubicBezTo>
                    <a:pt x="279" y="24"/>
                    <a:pt x="283" y="25"/>
                    <a:pt x="283" y="24"/>
                  </a:cubicBezTo>
                  <a:cubicBezTo>
                    <a:pt x="284" y="24"/>
                    <a:pt x="286" y="22"/>
                    <a:pt x="290" y="23"/>
                  </a:cubicBezTo>
                  <a:cubicBezTo>
                    <a:pt x="290" y="25"/>
                    <a:pt x="290" y="27"/>
                    <a:pt x="289" y="27"/>
                  </a:cubicBezTo>
                  <a:cubicBezTo>
                    <a:pt x="288" y="28"/>
                    <a:pt x="287" y="29"/>
                    <a:pt x="286" y="30"/>
                  </a:cubicBezTo>
                  <a:cubicBezTo>
                    <a:pt x="284" y="32"/>
                    <a:pt x="284" y="35"/>
                    <a:pt x="280" y="34"/>
                  </a:cubicBezTo>
                  <a:cubicBezTo>
                    <a:pt x="281" y="38"/>
                    <a:pt x="283" y="33"/>
                    <a:pt x="286" y="34"/>
                  </a:cubicBezTo>
                  <a:cubicBezTo>
                    <a:pt x="287" y="35"/>
                    <a:pt x="286" y="32"/>
                    <a:pt x="287" y="31"/>
                  </a:cubicBezTo>
                  <a:cubicBezTo>
                    <a:pt x="289" y="30"/>
                    <a:pt x="294" y="32"/>
                    <a:pt x="294" y="29"/>
                  </a:cubicBezTo>
                  <a:cubicBezTo>
                    <a:pt x="298" y="33"/>
                    <a:pt x="306" y="26"/>
                    <a:pt x="308" y="30"/>
                  </a:cubicBezTo>
                  <a:cubicBezTo>
                    <a:pt x="310" y="29"/>
                    <a:pt x="311" y="27"/>
                    <a:pt x="312" y="26"/>
                  </a:cubicBezTo>
                  <a:cubicBezTo>
                    <a:pt x="317" y="27"/>
                    <a:pt x="320" y="24"/>
                    <a:pt x="324" y="24"/>
                  </a:cubicBezTo>
                  <a:cubicBezTo>
                    <a:pt x="323" y="24"/>
                    <a:pt x="325" y="26"/>
                    <a:pt x="325" y="26"/>
                  </a:cubicBezTo>
                  <a:cubicBezTo>
                    <a:pt x="326" y="26"/>
                    <a:pt x="331" y="25"/>
                    <a:pt x="332" y="26"/>
                  </a:cubicBezTo>
                  <a:cubicBezTo>
                    <a:pt x="334" y="28"/>
                    <a:pt x="333" y="25"/>
                    <a:pt x="335" y="26"/>
                  </a:cubicBezTo>
                  <a:cubicBezTo>
                    <a:pt x="338" y="26"/>
                    <a:pt x="340" y="29"/>
                    <a:pt x="343" y="29"/>
                  </a:cubicBezTo>
                  <a:cubicBezTo>
                    <a:pt x="344" y="32"/>
                    <a:pt x="342" y="31"/>
                    <a:pt x="340" y="31"/>
                  </a:cubicBezTo>
                  <a:cubicBezTo>
                    <a:pt x="340" y="32"/>
                    <a:pt x="338" y="34"/>
                    <a:pt x="338" y="34"/>
                  </a:cubicBezTo>
                  <a:cubicBezTo>
                    <a:pt x="334" y="36"/>
                    <a:pt x="328" y="35"/>
                    <a:pt x="328" y="40"/>
                  </a:cubicBezTo>
                  <a:cubicBezTo>
                    <a:pt x="324" y="40"/>
                    <a:pt x="320" y="39"/>
                    <a:pt x="318" y="41"/>
                  </a:cubicBezTo>
                  <a:cubicBezTo>
                    <a:pt x="320" y="43"/>
                    <a:pt x="323" y="44"/>
                    <a:pt x="317" y="44"/>
                  </a:cubicBezTo>
                  <a:cubicBezTo>
                    <a:pt x="317" y="46"/>
                    <a:pt x="319" y="45"/>
                    <a:pt x="321" y="45"/>
                  </a:cubicBezTo>
                  <a:cubicBezTo>
                    <a:pt x="319" y="49"/>
                    <a:pt x="312" y="49"/>
                    <a:pt x="311" y="54"/>
                  </a:cubicBezTo>
                  <a:cubicBezTo>
                    <a:pt x="308" y="54"/>
                    <a:pt x="312" y="51"/>
                    <a:pt x="311" y="51"/>
                  </a:cubicBezTo>
                  <a:cubicBezTo>
                    <a:pt x="310" y="51"/>
                    <a:pt x="307" y="53"/>
                    <a:pt x="304" y="54"/>
                  </a:cubicBezTo>
                  <a:cubicBezTo>
                    <a:pt x="304" y="55"/>
                    <a:pt x="306" y="55"/>
                    <a:pt x="307" y="55"/>
                  </a:cubicBezTo>
                  <a:cubicBezTo>
                    <a:pt x="303" y="58"/>
                    <a:pt x="305" y="57"/>
                    <a:pt x="304" y="62"/>
                  </a:cubicBezTo>
                  <a:cubicBezTo>
                    <a:pt x="304" y="64"/>
                    <a:pt x="299" y="64"/>
                    <a:pt x="298" y="65"/>
                  </a:cubicBezTo>
                  <a:cubicBezTo>
                    <a:pt x="298" y="66"/>
                    <a:pt x="299" y="69"/>
                    <a:pt x="298" y="69"/>
                  </a:cubicBezTo>
                  <a:cubicBezTo>
                    <a:pt x="297" y="70"/>
                    <a:pt x="295" y="70"/>
                    <a:pt x="293" y="71"/>
                  </a:cubicBezTo>
                  <a:cubicBezTo>
                    <a:pt x="293" y="73"/>
                    <a:pt x="295" y="73"/>
                    <a:pt x="296" y="75"/>
                  </a:cubicBezTo>
                  <a:cubicBezTo>
                    <a:pt x="296" y="78"/>
                    <a:pt x="300" y="77"/>
                    <a:pt x="301" y="78"/>
                  </a:cubicBezTo>
                  <a:cubicBezTo>
                    <a:pt x="302" y="78"/>
                    <a:pt x="301" y="80"/>
                    <a:pt x="301" y="80"/>
                  </a:cubicBezTo>
                  <a:cubicBezTo>
                    <a:pt x="302" y="81"/>
                    <a:pt x="304" y="81"/>
                    <a:pt x="305" y="82"/>
                  </a:cubicBezTo>
                  <a:cubicBezTo>
                    <a:pt x="305" y="84"/>
                    <a:pt x="307" y="85"/>
                    <a:pt x="307" y="88"/>
                  </a:cubicBezTo>
                  <a:cubicBezTo>
                    <a:pt x="302" y="89"/>
                    <a:pt x="298" y="88"/>
                    <a:pt x="293" y="90"/>
                  </a:cubicBezTo>
                  <a:cubicBezTo>
                    <a:pt x="296" y="94"/>
                    <a:pt x="299" y="98"/>
                    <a:pt x="307" y="97"/>
                  </a:cubicBezTo>
                  <a:cubicBezTo>
                    <a:pt x="306" y="100"/>
                    <a:pt x="308" y="100"/>
                    <a:pt x="310" y="100"/>
                  </a:cubicBezTo>
                  <a:cubicBezTo>
                    <a:pt x="310" y="103"/>
                    <a:pt x="307" y="102"/>
                    <a:pt x="307" y="104"/>
                  </a:cubicBezTo>
                  <a:cubicBezTo>
                    <a:pt x="307" y="106"/>
                    <a:pt x="305" y="107"/>
                    <a:pt x="303" y="107"/>
                  </a:cubicBezTo>
                  <a:cubicBezTo>
                    <a:pt x="301" y="112"/>
                    <a:pt x="308" y="109"/>
                    <a:pt x="307" y="114"/>
                  </a:cubicBezTo>
                  <a:cubicBezTo>
                    <a:pt x="304" y="114"/>
                    <a:pt x="304" y="115"/>
                    <a:pt x="305" y="116"/>
                  </a:cubicBezTo>
                  <a:cubicBezTo>
                    <a:pt x="304" y="120"/>
                    <a:pt x="301" y="115"/>
                    <a:pt x="298" y="116"/>
                  </a:cubicBezTo>
                  <a:cubicBezTo>
                    <a:pt x="296" y="116"/>
                    <a:pt x="297" y="120"/>
                    <a:pt x="294" y="120"/>
                  </a:cubicBezTo>
                  <a:cubicBezTo>
                    <a:pt x="294" y="122"/>
                    <a:pt x="295" y="123"/>
                    <a:pt x="297" y="124"/>
                  </a:cubicBezTo>
                  <a:cubicBezTo>
                    <a:pt x="297" y="126"/>
                    <a:pt x="293" y="125"/>
                    <a:pt x="291" y="125"/>
                  </a:cubicBezTo>
                  <a:cubicBezTo>
                    <a:pt x="287" y="126"/>
                    <a:pt x="284" y="129"/>
                    <a:pt x="280" y="130"/>
                  </a:cubicBezTo>
                  <a:cubicBezTo>
                    <a:pt x="280" y="132"/>
                    <a:pt x="283" y="130"/>
                    <a:pt x="284" y="131"/>
                  </a:cubicBezTo>
                  <a:cubicBezTo>
                    <a:pt x="286" y="132"/>
                    <a:pt x="287" y="136"/>
                    <a:pt x="290" y="135"/>
                  </a:cubicBezTo>
                  <a:cubicBezTo>
                    <a:pt x="291" y="138"/>
                    <a:pt x="288" y="138"/>
                    <a:pt x="287" y="139"/>
                  </a:cubicBezTo>
                  <a:cubicBezTo>
                    <a:pt x="286" y="141"/>
                    <a:pt x="289" y="146"/>
                    <a:pt x="286" y="146"/>
                  </a:cubicBezTo>
                  <a:cubicBezTo>
                    <a:pt x="288" y="152"/>
                    <a:pt x="297" y="150"/>
                    <a:pt x="298" y="156"/>
                  </a:cubicBezTo>
                  <a:cubicBezTo>
                    <a:pt x="296" y="156"/>
                    <a:pt x="293" y="157"/>
                    <a:pt x="293" y="155"/>
                  </a:cubicBezTo>
                  <a:cubicBezTo>
                    <a:pt x="291" y="155"/>
                    <a:pt x="292" y="156"/>
                    <a:pt x="293" y="156"/>
                  </a:cubicBezTo>
                  <a:cubicBezTo>
                    <a:pt x="289" y="160"/>
                    <a:pt x="287" y="160"/>
                    <a:pt x="280" y="159"/>
                  </a:cubicBezTo>
                  <a:cubicBezTo>
                    <a:pt x="282" y="154"/>
                    <a:pt x="274" y="159"/>
                    <a:pt x="276" y="153"/>
                  </a:cubicBezTo>
                  <a:cubicBezTo>
                    <a:pt x="272" y="152"/>
                    <a:pt x="272" y="156"/>
                    <a:pt x="268" y="155"/>
                  </a:cubicBezTo>
                  <a:cubicBezTo>
                    <a:pt x="269" y="157"/>
                    <a:pt x="269" y="158"/>
                    <a:pt x="266" y="158"/>
                  </a:cubicBezTo>
                  <a:cubicBezTo>
                    <a:pt x="266" y="160"/>
                    <a:pt x="274" y="160"/>
                    <a:pt x="268" y="160"/>
                  </a:cubicBezTo>
                  <a:cubicBezTo>
                    <a:pt x="269" y="163"/>
                    <a:pt x="272" y="162"/>
                    <a:pt x="275" y="162"/>
                  </a:cubicBezTo>
                  <a:cubicBezTo>
                    <a:pt x="278" y="162"/>
                    <a:pt x="282" y="164"/>
                    <a:pt x="286" y="163"/>
                  </a:cubicBezTo>
                  <a:cubicBezTo>
                    <a:pt x="283" y="168"/>
                    <a:pt x="280" y="171"/>
                    <a:pt x="276" y="175"/>
                  </a:cubicBezTo>
                  <a:cubicBezTo>
                    <a:pt x="273" y="174"/>
                    <a:pt x="270" y="175"/>
                    <a:pt x="268" y="176"/>
                  </a:cubicBezTo>
                  <a:cubicBezTo>
                    <a:pt x="267" y="176"/>
                    <a:pt x="265" y="176"/>
                    <a:pt x="265" y="176"/>
                  </a:cubicBezTo>
                  <a:cubicBezTo>
                    <a:pt x="263" y="178"/>
                    <a:pt x="264" y="176"/>
                    <a:pt x="262" y="176"/>
                  </a:cubicBezTo>
                  <a:cubicBezTo>
                    <a:pt x="258" y="176"/>
                    <a:pt x="255" y="179"/>
                    <a:pt x="249" y="179"/>
                  </a:cubicBezTo>
                  <a:cubicBezTo>
                    <a:pt x="247" y="179"/>
                    <a:pt x="249" y="180"/>
                    <a:pt x="249" y="180"/>
                  </a:cubicBezTo>
                  <a:cubicBezTo>
                    <a:pt x="248" y="183"/>
                    <a:pt x="247" y="181"/>
                    <a:pt x="242" y="182"/>
                  </a:cubicBezTo>
                  <a:cubicBezTo>
                    <a:pt x="242" y="183"/>
                    <a:pt x="244" y="183"/>
                    <a:pt x="245" y="183"/>
                  </a:cubicBezTo>
                  <a:cubicBezTo>
                    <a:pt x="245" y="185"/>
                    <a:pt x="235" y="186"/>
                    <a:pt x="237" y="182"/>
                  </a:cubicBezTo>
                  <a:cubicBezTo>
                    <a:pt x="236" y="182"/>
                    <a:pt x="232" y="182"/>
                    <a:pt x="231" y="183"/>
                  </a:cubicBezTo>
                  <a:cubicBezTo>
                    <a:pt x="230" y="184"/>
                    <a:pt x="232" y="187"/>
                    <a:pt x="231" y="189"/>
                  </a:cubicBezTo>
                  <a:cubicBezTo>
                    <a:pt x="231" y="188"/>
                    <a:pt x="227" y="187"/>
                    <a:pt x="227" y="189"/>
                  </a:cubicBezTo>
                  <a:cubicBezTo>
                    <a:pt x="227" y="189"/>
                    <a:pt x="229" y="191"/>
                    <a:pt x="228" y="193"/>
                  </a:cubicBezTo>
                  <a:cubicBezTo>
                    <a:pt x="226" y="194"/>
                    <a:pt x="226" y="193"/>
                    <a:pt x="224" y="193"/>
                  </a:cubicBezTo>
                  <a:cubicBezTo>
                    <a:pt x="224" y="197"/>
                    <a:pt x="224" y="197"/>
                    <a:pt x="224" y="197"/>
                  </a:cubicBezTo>
                  <a:cubicBezTo>
                    <a:pt x="223" y="197"/>
                    <a:pt x="222" y="197"/>
                    <a:pt x="221" y="197"/>
                  </a:cubicBezTo>
                  <a:cubicBezTo>
                    <a:pt x="220" y="197"/>
                    <a:pt x="221" y="199"/>
                    <a:pt x="220" y="200"/>
                  </a:cubicBezTo>
                  <a:cubicBezTo>
                    <a:pt x="218" y="201"/>
                    <a:pt x="212" y="199"/>
                    <a:pt x="213" y="204"/>
                  </a:cubicBezTo>
                  <a:cubicBezTo>
                    <a:pt x="207" y="205"/>
                    <a:pt x="201" y="206"/>
                    <a:pt x="193" y="205"/>
                  </a:cubicBezTo>
                  <a:cubicBezTo>
                    <a:pt x="190" y="207"/>
                    <a:pt x="189" y="214"/>
                    <a:pt x="185" y="211"/>
                  </a:cubicBezTo>
                  <a:cubicBezTo>
                    <a:pt x="185" y="212"/>
                    <a:pt x="187" y="213"/>
                    <a:pt x="186" y="215"/>
                  </a:cubicBezTo>
                  <a:cubicBezTo>
                    <a:pt x="186" y="215"/>
                    <a:pt x="184" y="215"/>
                    <a:pt x="183" y="215"/>
                  </a:cubicBezTo>
                  <a:cubicBezTo>
                    <a:pt x="183" y="216"/>
                    <a:pt x="185" y="217"/>
                    <a:pt x="185" y="218"/>
                  </a:cubicBezTo>
                  <a:cubicBezTo>
                    <a:pt x="185" y="218"/>
                    <a:pt x="183" y="219"/>
                    <a:pt x="183" y="219"/>
                  </a:cubicBezTo>
                  <a:cubicBezTo>
                    <a:pt x="183" y="221"/>
                    <a:pt x="179" y="224"/>
                    <a:pt x="182" y="225"/>
                  </a:cubicBezTo>
                  <a:cubicBezTo>
                    <a:pt x="182" y="227"/>
                    <a:pt x="180" y="226"/>
                    <a:pt x="179" y="226"/>
                  </a:cubicBezTo>
                  <a:cubicBezTo>
                    <a:pt x="179" y="227"/>
                    <a:pt x="177" y="229"/>
                    <a:pt x="176" y="229"/>
                  </a:cubicBezTo>
                  <a:cubicBezTo>
                    <a:pt x="176" y="230"/>
                    <a:pt x="177" y="232"/>
                    <a:pt x="176" y="232"/>
                  </a:cubicBezTo>
                  <a:cubicBezTo>
                    <a:pt x="174" y="234"/>
                    <a:pt x="176" y="235"/>
                    <a:pt x="175" y="238"/>
                  </a:cubicBezTo>
                  <a:cubicBezTo>
                    <a:pt x="175" y="238"/>
                    <a:pt x="172" y="237"/>
                    <a:pt x="172" y="238"/>
                  </a:cubicBezTo>
                  <a:cubicBezTo>
                    <a:pt x="172" y="238"/>
                    <a:pt x="173" y="239"/>
                    <a:pt x="174" y="240"/>
                  </a:cubicBezTo>
                  <a:cubicBezTo>
                    <a:pt x="174" y="243"/>
                    <a:pt x="172" y="243"/>
                    <a:pt x="172" y="245"/>
                  </a:cubicBezTo>
                  <a:cubicBezTo>
                    <a:pt x="172" y="246"/>
                    <a:pt x="173" y="248"/>
                    <a:pt x="174" y="247"/>
                  </a:cubicBezTo>
                  <a:cubicBezTo>
                    <a:pt x="172" y="252"/>
                    <a:pt x="169" y="254"/>
                    <a:pt x="165" y="257"/>
                  </a:cubicBezTo>
                  <a:cubicBezTo>
                    <a:pt x="161" y="257"/>
                    <a:pt x="158" y="254"/>
                    <a:pt x="155" y="252"/>
                  </a:cubicBezTo>
                  <a:cubicBezTo>
                    <a:pt x="151" y="257"/>
                    <a:pt x="143" y="248"/>
                    <a:pt x="144" y="249"/>
                  </a:cubicBezTo>
                  <a:cubicBezTo>
                    <a:pt x="143" y="248"/>
                    <a:pt x="142" y="251"/>
                    <a:pt x="143" y="252"/>
                  </a:cubicBezTo>
                  <a:cubicBezTo>
                    <a:pt x="141" y="251"/>
                    <a:pt x="141" y="249"/>
                    <a:pt x="140" y="247"/>
                  </a:cubicBezTo>
                  <a:cubicBezTo>
                    <a:pt x="139" y="246"/>
                    <a:pt x="135" y="246"/>
                    <a:pt x="136" y="242"/>
                  </a:cubicBezTo>
                  <a:cubicBezTo>
                    <a:pt x="134" y="240"/>
                    <a:pt x="132" y="239"/>
                    <a:pt x="130" y="238"/>
                  </a:cubicBezTo>
                  <a:cubicBezTo>
                    <a:pt x="130" y="236"/>
                    <a:pt x="132" y="237"/>
                    <a:pt x="133" y="236"/>
                  </a:cubicBezTo>
                  <a:cubicBezTo>
                    <a:pt x="132" y="233"/>
                    <a:pt x="129" y="234"/>
                    <a:pt x="127" y="232"/>
                  </a:cubicBezTo>
                  <a:cubicBezTo>
                    <a:pt x="126" y="231"/>
                    <a:pt x="126" y="228"/>
                    <a:pt x="124" y="228"/>
                  </a:cubicBezTo>
                  <a:cubicBezTo>
                    <a:pt x="122" y="231"/>
                    <a:pt x="124" y="226"/>
                    <a:pt x="124" y="226"/>
                  </a:cubicBezTo>
                  <a:cubicBezTo>
                    <a:pt x="124" y="225"/>
                    <a:pt x="122" y="226"/>
                    <a:pt x="122" y="225"/>
                  </a:cubicBezTo>
                  <a:cubicBezTo>
                    <a:pt x="121" y="223"/>
                    <a:pt x="123" y="221"/>
                    <a:pt x="120" y="221"/>
                  </a:cubicBezTo>
                  <a:cubicBezTo>
                    <a:pt x="118" y="221"/>
                    <a:pt x="120" y="215"/>
                    <a:pt x="117" y="218"/>
                  </a:cubicBezTo>
                  <a:cubicBezTo>
                    <a:pt x="116" y="217"/>
                    <a:pt x="116" y="215"/>
                    <a:pt x="113" y="215"/>
                  </a:cubicBezTo>
                  <a:cubicBezTo>
                    <a:pt x="114" y="213"/>
                    <a:pt x="116" y="213"/>
                    <a:pt x="116" y="211"/>
                  </a:cubicBezTo>
                  <a:cubicBezTo>
                    <a:pt x="116" y="209"/>
                    <a:pt x="113" y="210"/>
                    <a:pt x="110" y="210"/>
                  </a:cubicBezTo>
                  <a:cubicBezTo>
                    <a:pt x="109" y="204"/>
                    <a:pt x="110" y="202"/>
                    <a:pt x="112" y="197"/>
                  </a:cubicBezTo>
                  <a:cubicBezTo>
                    <a:pt x="109" y="195"/>
                    <a:pt x="115" y="192"/>
                    <a:pt x="109" y="193"/>
                  </a:cubicBezTo>
                  <a:cubicBezTo>
                    <a:pt x="109" y="191"/>
                    <a:pt x="111" y="192"/>
                    <a:pt x="112" y="191"/>
                  </a:cubicBezTo>
                  <a:cubicBezTo>
                    <a:pt x="112" y="191"/>
                    <a:pt x="112" y="189"/>
                    <a:pt x="112" y="189"/>
                  </a:cubicBezTo>
                  <a:cubicBezTo>
                    <a:pt x="113" y="188"/>
                    <a:pt x="113" y="190"/>
                    <a:pt x="115" y="190"/>
                  </a:cubicBezTo>
                  <a:cubicBezTo>
                    <a:pt x="115" y="182"/>
                    <a:pt x="115" y="182"/>
                    <a:pt x="115" y="182"/>
                  </a:cubicBezTo>
                  <a:cubicBezTo>
                    <a:pt x="117" y="182"/>
                    <a:pt x="118" y="180"/>
                    <a:pt x="119" y="179"/>
                  </a:cubicBezTo>
                  <a:cubicBezTo>
                    <a:pt x="120" y="179"/>
                    <a:pt x="120" y="180"/>
                    <a:pt x="120" y="182"/>
                  </a:cubicBezTo>
                  <a:cubicBezTo>
                    <a:pt x="122" y="181"/>
                    <a:pt x="122" y="178"/>
                    <a:pt x="124" y="179"/>
                  </a:cubicBezTo>
                  <a:cubicBezTo>
                    <a:pt x="126" y="177"/>
                    <a:pt x="123" y="176"/>
                    <a:pt x="123" y="176"/>
                  </a:cubicBezTo>
                  <a:cubicBezTo>
                    <a:pt x="123" y="174"/>
                    <a:pt x="127" y="174"/>
                    <a:pt x="127" y="173"/>
                  </a:cubicBezTo>
                  <a:cubicBezTo>
                    <a:pt x="128" y="171"/>
                    <a:pt x="123" y="170"/>
                    <a:pt x="126" y="166"/>
                  </a:cubicBezTo>
                  <a:cubicBezTo>
                    <a:pt x="120" y="170"/>
                    <a:pt x="128" y="163"/>
                    <a:pt x="119" y="165"/>
                  </a:cubicBezTo>
                  <a:cubicBezTo>
                    <a:pt x="118" y="160"/>
                    <a:pt x="123" y="160"/>
                    <a:pt x="127" y="160"/>
                  </a:cubicBezTo>
                  <a:cubicBezTo>
                    <a:pt x="127" y="159"/>
                    <a:pt x="124" y="160"/>
                    <a:pt x="124" y="158"/>
                  </a:cubicBezTo>
                  <a:cubicBezTo>
                    <a:pt x="125" y="156"/>
                    <a:pt x="122" y="157"/>
                    <a:pt x="122" y="156"/>
                  </a:cubicBezTo>
                  <a:cubicBezTo>
                    <a:pt x="121" y="156"/>
                    <a:pt x="122" y="154"/>
                    <a:pt x="122" y="153"/>
                  </a:cubicBezTo>
                  <a:cubicBezTo>
                    <a:pt x="121" y="153"/>
                    <a:pt x="118" y="151"/>
                    <a:pt x="117" y="151"/>
                  </a:cubicBezTo>
                  <a:cubicBezTo>
                    <a:pt x="116" y="151"/>
                    <a:pt x="115" y="147"/>
                    <a:pt x="113" y="145"/>
                  </a:cubicBezTo>
                  <a:cubicBezTo>
                    <a:pt x="111" y="147"/>
                    <a:pt x="110" y="149"/>
                    <a:pt x="109" y="145"/>
                  </a:cubicBezTo>
                  <a:cubicBezTo>
                    <a:pt x="107" y="145"/>
                    <a:pt x="108" y="148"/>
                    <a:pt x="108" y="149"/>
                  </a:cubicBezTo>
                  <a:cubicBezTo>
                    <a:pt x="101" y="149"/>
                    <a:pt x="101" y="149"/>
                    <a:pt x="101" y="149"/>
                  </a:cubicBezTo>
                  <a:cubicBezTo>
                    <a:pt x="96" y="143"/>
                    <a:pt x="99" y="139"/>
                    <a:pt x="101" y="132"/>
                  </a:cubicBezTo>
                  <a:cubicBezTo>
                    <a:pt x="100" y="131"/>
                    <a:pt x="99" y="130"/>
                    <a:pt x="99" y="128"/>
                  </a:cubicBezTo>
                  <a:cubicBezTo>
                    <a:pt x="98" y="128"/>
                    <a:pt x="98" y="130"/>
                    <a:pt x="98" y="131"/>
                  </a:cubicBezTo>
                  <a:cubicBezTo>
                    <a:pt x="94" y="131"/>
                    <a:pt x="99" y="123"/>
                    <a:pt x="94" y="125"/>
                  </a:cubicBezTo>
                  <a:cubicBezTo>
                    <a:pt x="95" y="123"/>
                    <a:pt x="95" y="122"/>
                    <a:pt x="94" y="120"/>
                  </a:cubicBezTo>
                  <a:cubicBezTo>
                    <a:pt x="93" y="118"/>
                    <a:pt x="91" y="119"/>
                    <a:pt x="89" y="118"/>
                  </a:cubicBezTo>
                  <a:cubicBezTo>
                    <a:pt x="88" y="116"/>
                    <a:pt x="89" y="113"/>
                    <a:pt x="88" y="111"/>
                  </a:cubicBezTo>
                  <a:cubicBezTo>
                    <a:pt x="87" y="109"/>
                    <a:pt x="83" y="109"/>
                    <a:pt x="85" y="106"/>
                  </a:cubicBezTo>
                  <a:cubicBezTo>
                    <a:pt x="83" y="107"/>
                    <a:pt x="82" y="105"/>
                    <a:pt x="81" y="104"/>
                  </a:cubicBezTo>
                  <a:cubicBezTo>
                    <a:pt x="80" y="104"/>
                    <a:pt x="79" y="105"/>
                    <a:pt x="78" y="104"/>
                  </a:cubicBezTo>
                  <a:cubicBezTo>
                    <a:pt x="76" y="102"/>
                    <a:pt x="66" y="103"/>
                    <a:pt x="63" y="99"/>
                  </a:cubicBezTo>
                  <a:cubicBezTo>
                    <a:pt x="58" y="101"/>
                    <a:pt x="46" y="96"/>
                    <a:pt x="43" y="99"/>
                  </a:cubicBezTo>
                  <a:cubicBezTo>
                    <a:pt x="41" y="101"/>
                    <a:pt x="41" y="98"/>
                    <a:pt x="39" y="99"/>
                  </a:cubicBezTo>
                  <a:cubicBezTo>
                    <a:pt x="35" y="99"/>
                    <a:pt x="33" y="102"/>
                    <a:pt x="29" y="102"/>
                  </a:cubicBezTo>
                  <a:cubicBezTo>
                    <a:pt x="29" y="102"/>
                    <a:pt x="28" y="100"/>
                    <a:pt x="28" y="100"/>
                  </a:cubicBezTo>
                  <a:cubicBezTo>
                    <a:pt x="26" y="100"/>
                    <a:pt x="25" y="100"/>
                    <a:pt x="23" y="100"/>
                  </a:cubicBezTo>
                  <a:cubicBezTo>
                    <a:pt x="24" y="98"/>
                    <a:pt x="22" y="97"/>
                    <a:pt x="21" y="96"/>
                  </a:cubicBezTo>
                  <a:cubicBezTo>
                    <a:pt x="20" y="94"/>
                    <a:pt x="24" y="95"/>
                    <a:pt x="25" y="95"/>
                  </a:cubicBezTo>
                  <a:cubicBezTo>
                    <a:pt x="25" y="94"/>
                    <a:pt x="21" y="90"/>
                    <a:pt x="28" y="92"/>
                  </a:cubicBezTo>
                  <a:cubicBezTo>
                    <a:pt x="25" y="88"/>
                    <a:pt x="15" y="93"/>
                    <a:pt x="12" y="89"/>
                  </a:cubicBezTo>
                  <a:cubicBezTo>
                    <a:pt x="15" y="82"/>
                    <a:pt x="24" y="89"/>
                    <a:pt x="29" y="83"/>
                  </a:cubicBezTo>
                  <a:cubicBezTo>
                    <a:pt x="26" y="80"/>
                    <a:pt x="17" y="82"/>
                    <a:pt x="14" y="83"/>
                  </a:cubicBezTo>
                  <a:cubicBezTo>
                    <a:pt x="12" y="81"/>
                    <a:pt x="13" y="81"/>
                    <a:pt x="14" y="79"/>
                  </a:cubicBezTo>
                  <a:cubicBezTo>
                    <a:pt x="12" y="79"/>
                    <a:pt x="12" y="80"/>
                    <a:pt x="12" y="80"/>
                  </a:cubicBezTo>
                  <a:cubicBezTo>
                    <a:pt x="11" y="80"/>
                    <a:pt x="11" y="79"/>
                    <a:pt x="11" y="78"/>
                  </a:cubicBezTo>
                  <a:cubicBezTo>
                    <a:pt x="5" y="79"/>
                    <a:pt x="3" y="76"/>
                    <a:pt x="0" y="75"/>
                  </a:cubicBezTo>
                  <a:cubicBezTo>
                    <a:pt x="2" y="66"/>
                    <a:pt x="13" y="68"/>
                    <a:pt x="21" y="66"/>
                  </a:cubicBezTo>
                  <a:cubicBezTo>
                    <a:pt x="23" y="66"/>
                    <a:pt x="22" y="66"/>
                    <a:pt x="23" y="65"/>
                  </a:cubicBezTo>
                  <a:cubicBezTo>
                    <a:pt x="23" y="65"/>
                    <a:pt x="25" y="64"/>
                    <a:pt x="25" y="64"/>
                  </a:cubicBezTo>
                  <a:cubicBezTo>
                    <a:pt x="29" y="62"/>
                    <a:pt x="34" y="63"/>
                    <a:pt x="36" y="62"/>
                  </a:cubicBezTo>
                  <a:cubicBezTo>
                    <a:pt x="38" y="62"/>
                    <a:pt x="36" y="60"/>
                    <a:pt x="37" y="59"/>
                  </a:cubicBezTo>
                  <a:cubicBezTo>
                    <a:pt x="39" y="59"/>
                    <a:pt x="41" y="59"/>
                    <a:pt x="42" y="58"/>
                  </a:cubicBezTo>
                  <a:cubicBezTo>
                    <a:pt x="43" y="57"/>
                    <a:pt x="44" y="55"/>
                    <a:pt x="46" y="54"/>
                  </a:cubicBezTo>
                  <a:cubicBezTo>
                    <a:pt x="48" y="49"/>
                    <a:pt x="41" y="53"/>
                    <a:pt x="43" y="48"/>
                  </a:cubicBezTo>
                  <a:cubicBezTo>
                    <a:pt x="40" y="47"/>
                    <a:pt x="41" y="51"/>
                    <a:pt x="40" y="51"/>
                  </a:cubicBezTo>
                  <a:cubicBezTo>
                    <a:pt x="39" y="51"/>
                    <a:pt x="33" y="48"/>
                    <a:pt x="29" y="50"/>
                  </a:cubicBezTo>
                  <a:cubicBezTo>
                    <a:pt x="27" y="46"/>
                    <a:pt x="32" y="48"/>
                    <a:pt x="33" y="47"/>
                  </a:cubicBezTo>
                  <a:cubicBezTo>
                    <a:pt x="33" y="47"/>
                    <a:pt x="33" y="46"/>
                    <a:pt x="33" y="45"/>
                  </a:cubicBezTo>
                  <a:cubicBezTo>
                    <a:pt x="34" y="45"/>
                    <a:pt x="36" y="46"/>
                    <a:pt x="36" y="45"/>
                  </a:cubicBezTo>
                  <a:cubicBezTo>
                    <a:pt x="36" y="45"/>
                    <a:pt x="37" y="43"/>
                    <a:pt x="37" y="43"/>
                  </a:cubicBezTo>
                  <a:cubicBezTo>
                    <a:pt x="39" y="42"/>
                    <a:pt x="38" y="44"/>
                    <a:pt x="39" y="44"/>
                  </a:cubicBezTo>
                  <a:cubicBezTo>
                    <a:pt x="39" y="44"/>
                    <a:pt x="44" y="43"/>
                    <a:pt x="43" y="40"/>
                  </a:cubicBezTo>
                  <a:cubicBezTo>
                    <a:pt x="46" y="40"/>
                    <a:pt x="46" y="42"/>
                    <a:pt x="49" y="41"/>
                  </a:cubicBezTo>
                  <a:cubicBezTo>
                    <a:pt x="51" y="41"/>
                    <a:pt x="49" y="40"/>
                    <a:pt x="49" y="40"/>
                  </a:cubicBezTo>
                  <a:cubicBezTo>
                    <a:pt x="49" y="38"/>
                    <a:pt x="52" y="38"/>
                    <a:pt x="52" y="36"/>
                  </a:cubicBezTo>
                  <a:cubicBezTo>
                    <a:pt x="61" y="36"/>
                    <a:pt x="61" y="36"/>
                    <a:pt x="61" y="36"/>
                  </a:cubicBezTo>
                  <a:cubicBezTo>
                    <a:pt x="64" y="35"/>
                    <a:pt x="62" y="30"/>
                    <a:pt x="63" y="27"/>
                  </a:cubicBezTo>
                  <a:cubicBezTo>
                    <a:pt x="68" y="28"/>
                    <a:pt x="72" y="30"/>
                    <a:pt x="77" y="27"/>
                  </a:cubicBezTo>
                  <a:cubicBezTo>
                    <a:pt x="77" y="26"/>
                    <a:pt x="75" y="26"/>
                    <a:pt x="74" y="26"/>
                  </a:cubicBezTo>
                  <a:cubicBezTo>
                    <a:pt x="75" y="24"/>
                    <a:pt x="80" y="25"/>
                    <a:pt x="82" y="23"/>
                  </a:cubicBezTo>
                  <a:cubicBezTo>
                    <a:pt x="86" y="21"/>
                    <a:pt x="97" y="22"/>
                    <a:pt x="105" y="22"/>
                  </a:cubicBezTo>
                  <a:cubicBezTo>
                    <a:pt x="107" y="21"/>
                    <a:pt x="107" y="20"/>
                    <a:pt x="109" y="20"/>
                  </a:cubicBezTo>
                  <a:cubicBezTo>
                    <a:pt x="113" y="20"/>
                    <a:pt x="116" y="22"/>
                    <a:pt x="119" y="20"/>
                  </a:cubicBezTo>
                  <a:cubicBezTo>
                    <a:pt x="118" y="21"/>
                    <a:pt x="120" y="25"/>
                    <a:pt x="120" y="24"/>
                  </a:cubicBezTo>
                  <a:cubicBezTo>
                    <a:pt x="122" y="22"/>
                    <a:pt x="121" y="24"/>
                    <a:pt x="124" y="27"/>
                  </a:cubicBezTo>
                  <a:cubicBezTo>
                    <a:pt x="127" y="27"/>
                    <a:pt x="122" y="23"/>
                    <a:pt x="129" y="24"/>
                  </a:cubicBezTo>
                  <a:cubicBezTo>
                    <a:pt x="126" y="22"/>
                    <a:pt x="131" y="19"/>
                    <a:pt x="124" y="19"/>
                  </a:cubicBezTo>
                  <a:cubicBezTo>
                    <a:pt x="125" y="16"/>
                    <a:pt x="135" y="11"/>
                    <a:pt x="136" y="17"/>
                  </a:cubicBezTo>
                  <a:cubicBezTo>
                    <a:pt x="140" y="18"/>
                    <a:pt x="139" y="15"/>
                    <a:pt x="143" y="17"/>
                  </a:cubicBezTo>
                  <a:cubicBezTo>
                    <a:pt x="144" y="18"/>
                    <a:pt x="145" y="19"/>
                    <a:pt x="147" y="20"/>
                  </a:cubicBezTo>
                  <a:cubicBezTo>
                    <a:pt x="149" y="21"/>
                    <a:pt x="153" y="22"/>
                    <a:pt x="158" y="23"/>
                  </a:cubicBezTo>
                  <a:cubicBezTo>
                    <a:pt x="158" y="22"/>
                    <a:pt x="156" y="22"/>
                    <a:pt x="155" y="22"/>
                  </a:cubicBezTo>
                  <a:cubicBezTo>
                    <a:pt x="156" y="20"/>
                    <a:pt x="157" y="19"/>
                    <a:pt x="160" y="19"/>
                  </a:cubicBezTo>
                  <a:cubicBezTo>
                    <a:pt x="157" y="16"/>
                    <a:pt x="152" y="15"/>
                    <a:pt x="147" y="15"/>
                  </a:cubicBezTo>
                  <a:cubicBezTo>
                    <a:pt x="147" y="11"/>
                    <a:pt x="153" y="12"/>
                    <a:pt x="157" y="12"/>
                  </a:cubicBezTo>
                  <a:cubicBezTo>
                    <a:pt x="157" y="9"/>
                    <a:pt x="155" y="9"/>
                    <a:pt x="153" y="9"/>
                  </a:cubicBezTo>
                  <a:cubicBezTo>
                    <a:pt x="156" y="3"/>
                    <a:pt x="161" y="8"/>
                    <a:pt x="165" y="9"/>
                  </a:cubicBezTo>
                  <a:cubicBezTo>
                    <a:pt x="168" y="9"/>
                    <a:pt x="168" y="7"/>
                    <a:pt x="171" y="8"/>
                  </a:cubicBezTo>
                  <a:cubicBezTo>
                    <a:pt x="178" y="8"/>
                    <a:pt x="182" y="11"/>
                    <a:pt x="188" y="8"/>
                  </a:cubicBezTo>
                  <a:cubicBezTo>
                    <a:pt x="190" y="6"/>
                    <a:pt x="193" y="7"/>
                    <a:pt x="196" y="6"/>
                  </a:cubicBezTo>
                  <a:cubicBezTo>
                    <a:pt x="198" y="6"/>
                    <a:pt x="197" y="4"/>
                    <a:pt x="197" y="2"/>
                  </a:cubicBezTo>
                  <a:cubicBezTo>
                    <a:pt x="200" y="2"/>
                    <a:pt x="202" y="2"/>
                    <a:pt x="204" y="2"/>
                  </a:cubicBezTo>
                  <a:cubicBezTo>
                    <a:pt x="206" y="2"/>
                    <a:pt x="207" y="1"/>
                    <a:pt x="209" y="1"/>
                  </a:cubicBezTo>
                  <a:cubicBezTo>
                    <a:pt x="212" y="1"/>
                    <a:pt x="215" y="3"/>
                    <a:pt x="221" y="2"/>
                  </a:cubicBezTo>
                  <a:cubicBezTo>
                    <a:pt x="225" y="1"/>
                    <a:pt x="234" y="0"/>
                    <a:pt x="242" y="1"/>
                  </a:cubicBezTo>
                  <a:cubicBezTo>
                    <a:pt x="245" y="1"/>
                    <a:pt x="245" y="2"/>
                    <a:pt x="246" y="2"/>
                  </a:cubicBezTo>
                  <a:cubicBezTo>
                    <a:pt x="255" y="4"/>
                    <a:pt x="262" y="1"/>
                    <a:pt x="262" y="8"/>
                  </a:cubicBezTo>
                  <a:cubicBezTo>
                    <a:pt x="266" y="9"/>
                    <a:pt x="266" y="6"/>
                    <a:pt x="269" y="6"/>
                  </a:cubicBezTo>
                  <a:cubicBezTo>
                    <a:pt x="269" y="11"/>
                    <a:pt x="274" y="10"/>
                    <a:pt x="276" y="12"/>
                  </a:cubicBezTo>
                  <a:cubicBezTo>
                    <a:pt x="280" y="13"/>
                    <a:pt x="280" y="10"/>
                    <a:pt x="283" y="10"/>
                  </a:cubicBezTo>
                  <a:cubicBezTo>
                    <a:pt x="282" y="15"/>
                    <a:pt x="289" y="12"/>
                    <a:pt x="291" y="13"/>
                  </a:cubicBezTo>
                  <a:cubicBezTo>
                    <a:pt x="289" y="16"/>
                    <a:pt x="289" y="14"/>
                    <a:pt x="290" y="19"/>
                  </a:cubicBezTo>
                  <a:cubicBezTo>
                    <a:pt x="288" y="17"/>
                    <a:pt x="287" y="18"/>
                    <a:pt x="287" y="20"/>
                  </a:cubicBezTo>
                  <a:cubicBezTo>
                    <a:pt x="272" y="21"/>
                    <a:pt x="254" y="22"/>
                    <a:pt x="244" y="23"/>
                  </a:cubicBezTo>
                  <a:cubicBezTo>
                    <a:pt x="243" y="23"/>
                    <a:pt x="242" y="24"/>
                    <a:pt x="242" y="24"/>
                  </a:cubicBezTo>
                  <a:cubicBezTo>
                    <a:pt x="241" y="24"/>
                    <a:pt x="242" y="23"/>
                    <a:pt x="242" y="23"/>
                  </a:cubicBezTo>
                  <a:cubicBezTo>
                    <a:pt x="243" y="22"/>
                    <a:pt x="240" y="21"/>
                    <a:pt x="239" y="22"/>
                  </a:cubicBezTo>
                  <a:cubicBezTo>
                    <a:pt x="239" y="22"/>
                    <a:pt x="240" y="24"/>
                    <a:pt x="239" y="24"/>
                  </a:cubicBezTo>
                  <a:cubicBezTo>
                    <a:pt x="237" y="25"/>
                    <a:pt x="234" y="24"/>
                    <a:pt x="232" y="26"/>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8" name="Freeform 87"/>
            <p:cNvSpPr/>
            <p:nvPr/>
          </p:nvSpPr>
          <p:spPr bwMode="auto">
            <a:xfrm>
              <a:off x="2419350" y="731837"/>
              <a:ext cx="633413" cy="346075"/>
            </a:xfrm>
            <a:custGeom>
              <a:avLst/>
              <a:gdLst>
                <a:gd name="T0" fmla="*/ 158 w 169"/>
                <a:gd name="T1" fmla="*/ 9 h 92"/>
                <a:gd name="T2" fmla="*/ 168 w 169"/>
                <a:gd name="T3" fmla="*/ 15 h 92"/>
                <a:gd name="T4" fmla="*/ 164 w 169"/>
                <a:gd name="T5" fmla="*/ 17 h 92"/>
                <a:gd name="T6" fmla="*/ 157 w 169"/>
                <a:gd name="T7" fmla="*/ 20 h 92"/>
                <a:gd name="T8" fmla="*/ 137 w 169"/>
                <a:gd name="T9" fmla="*/ 24 h 92"/>
                <a:gd name="T10" fmla="*/ 145 w 169"/>
                <a:gd name="T11" fmla="*/ 27 h 92"/>
                <a:gd name="T12" fmla="*/ 128 w 169"/>
                <a:gd name="T13" fmla="*/ 34 h 92"/>
                <a:gd name="T14" fmla="*/ 123 w 169"/>
                <a:gd name="T15" fmla="*/ 37 h 92"/>
                <a:gd name="T16" fmla="*/ 114 w 169"/>
                <a:gd name="T17" fmla="*/ 41 h 92"/>
                <a:gd name="T18" fmla="*/ 100 w 169"/>
                <a:gd name="T19" fmla="*/ 47 h 92"/>
                <a:gd name="T20" fmla="*/ 96 w 169"/>
                <a:gd name="T21" fmla="*/ 51 h 92"/>
                <a:gd name="T22" fmla="*/ 86 w 169"/>
                <a:gd name="T23" fmla="*/ 52 h 92"/>
                <a:gd name="T24" fmla="*/ 92 w 169"/>
                <a:gd name="T25" fmla="*/ 61 h 92"/>
                <a:gd name="T26" fmla="*/ 82 w 169"/>
                <a:gd name="T27" fmla="*/ 68 h 92"/>
                <a:gd name="T28" fmla="*/ 75 w 169"/>
                <a:gd name="T29" fmla="*/ 72 h 92"/>
                <a:gd name="T30" fmla="*/ 63 w 169"/>
                <a:gd name="T31" fmla="*/ 81 h 92"/>
                <a:gd name="T32" fmla="*/ 67 w 169"/>
                <a:gd name="T33" fmla="*/ 88 h 92"/>
                <a:gd name="T34" fmla="*/ 55 w 169"/>
                <a:gd name="T35" fmla="*/ 90 h 92"/>
                <a:gd name="T36" fmla="*/ 34 w 169"/>
                <a:gd name="T37" fmla="*/ 86 h 92"/>
                <a:gd name="T38" fmla="*/ 27 w 169"/>
                <a:gd name="T39" fmla="*/ 88 h 92"/>
                <a:gd name="T40" fmla="*/ 18 w 169"/>
                <a:gd name="T41" fmla="*/ 81 h 92"/>
                <a:gd name="T42" fmla="*/ 27 w 169"/>
                <a:gd name="T43" fmla="*/ 72 h 92"/>
                <a:gd name="T44" fmla="*/ 39 w 169"/>
                <a:gd name="T45" fmla="*/ 72 h 92"/>
                <a:gd name="T46" fmla="*/ 19 w 169"/>
                <a:gd name="T47" fmla="*/ 68 h 92"/>
                <a:gd name="T48" fmla="*/ 30 w 169"/>
                <a:gd name="T49" fmla="*/ 59 h 92"/>
                <a:gd name="T50" fmla="*/ 40 w 169"/>
                <a:gd name="T51" fmla="*/ 59 h 92"/>
                <a:gd name="T52" fmla="*/ 40 w 169"/>
                <a:gd name="T53" fmla="*/ 54 h 92"/>
                <a:gd name="T54" fmla="*/ 37 w 169"/>
                <a:gd name="T55" fmla="*/ 47 h 92"/>
                <a:gd name="T56" fmla="*/ 30 w 169"/>
                <a:gd name="T57" fmla="*/ 44 h 92"/>
                <a:gd name="T58" fmla="*/ 46 w 169"/>
                <a:gd name="T59" fmla="*/ 43 h 92"/>
                <a:gd name="T60" fmla="*/ 51 w 169"/>
                <a:gd name="T61" fmla="*/ 40 h 92"/>
                <a:gd name="T62" fmla="*/ 63 w 169"/>
                <a:gd name="T63" fmla="*/ 31 h 92"/>
                <a:gd name="T64" fmla="*/ 39 w 169"/>
                <a:gd name="T65" fmla="*/ 36 h 92"/>
                <a:gd name="T66" fmla="*/ 22 w 169"/>
                <a:gd name="T67" fmla="*/ 31 h 92"/>
                <a:gd name="T68" fmla="*/ 5 w 169"/>
                <a:gd name="T69" fmla="*/ 27 h 92"/>
                <a:gd name="T70" fmla="*/ 2 w 169"/>
                <a:gd name="T71" fmla="*/ 19 h 92"/>
                <a:gd name="T72" fmla="*/ 30 w 169"/>
                <a:gd name="T73" fmla="*/ 12 h 92"/>
                <a:gd name="T74" fmla="*/ 50 w 169"/>
                <a:gd name="T75" fmla="*/ 8 h 92"/>
                <a:gd name="T76" fmla="*/ 74 w 169"/>
                <a:gd name="T77" fmla="*/ 3 h 92"/>
                <a:gd name="T78" fmla="*/ 98 w 169"/>
                <a:gd name="T79" fmla="*/ 2 h 92"/>
                <a:gd name="T80" fmla="*/ 110 w 169"/>
                <a:gd name="T81" fmla="*/ 2 h 92"/>
                <a:gd name="T82" fmla="*/ 134 w 169"/>
                <a:gd name="T83" fmla="*/ 2 h 92"/>
                <a:gd name="T84" fmla="*/ 158 w 169"/>
                <a:gd name="T85" fmla="*/ 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9" h="92">
                  <a:moveTo>
                    <a:pt x="158" y="3"/>
                  </a:moveTo>
                  <a:cubicBezTo>
                    <a:pt x="156" y="6"/>
                    <a:pt x="158" y="5"/>
                    <a:pt x="158" y="9"/>
                  </a:cubicBezTo>
                  <a:cubicBezTo>
                    <a:pt x="169" y="9"/>
                    <a:pt x="169" y="9"/>
                    <a:pt x="169" y="9"/>
                  </a:cubicBezTo>
                  <a:cubicBezTo>
                    <a:pt x="169" y="11"/>
                    <a:pt x="167" y="12"/>
                    <a:pt x="168" y="15"/>
                  </a:cubicBezTo>
                  <a:cubicBezTo>
                    <a:pt x="167" y="15"/>
                    <a:pt x="164" y="14"/>
                    <a:pt x="164" y="15"/>
                  </a:cubicBezTo>
                  <a:cubicBezTo>
                    <a:pt x="163" y="15"/>
                    <a:pt x="164" y="17"/>
                    <a:pt x="164" y="17"/>
                  </a:cubicBezTo>
                  <a:cubicBezTo>
                    <a:pt x="161" y="18"/>
                    <a:pt x="158" y="19"/>
                    <a:pt x="158" y="17"/>
                  </a:cubicBezTo>
                  <a:cubicBezTo>
                    <a:pt x="156" y="17"/>
                    <a:pt x="157" y="20"/>
                    <a:pt x="157" y="20"/>
                  </a:cubicBezTo>
                  <a:cubicBezTo>
                    <a:pt x="155" y="21"/>
                    <a:pt x="151" y="19"/>
                    <a:pt x="151" y="22"/>
                  </a:cubicBezTo>
                  <a:cubicBezTo>
                    <a:pt x="146" y="21"/>
                    <a:pt x="140" y="20"/>
                    <a:pt x="137" y="24"/>
                  </a:cubicBezTo>
                  <a:cubicBezTo>
                    <a:pt x="138" y="28"/>
                    <a:pt x="144" y="24"/>
                    <a:pt x="145" y="23"/>
                  </a:cubicBezTo>
                  <a:cubicBezTo>
                    <a:pt x="147" y="24"/>
                    <a:pt x="145" y="25"/>
                    <a:pt x="145" y="27"/>
                  </a:cubicBezTo>
                  <a:cubicBezTo>
                    <a:pt x="140" y="27"/>
                    <a:pt x="137" y="29"/>
                    <a:pt x="133" y="30"/>
                  </a:cubicBezTo>
                  <a:cubicBezTo>
                    <a:pt x="131" y="31"/>
                    <a:pt x="129" y="32"/>
                    <a:pt x="128" y="34"/>
                  </a:cubicBezTo>
                  <a:cubicBezTo>
                    <a:pt x="127" y="35"/>
                    <a:pt x="125" y="34"/>
                    <a:pt x="124" y="34"/>
                  </a:cubicBezTo>
                  <a:cubicBezTo>
                    <a:pt x="123" y="35"/>
                    <a:pt x="124" y="36"/>
                    <a:pt x="123" y="37"/>
                  </a:cubicBezTo>
                  <a:cubicBezTo>
                    <a:pt x="121" y="38"/>
                    <a:pt x="119" y="36"/>
                    <a:pt x="119" y="38"/>
                  </a:cubicBezTo>
                  <a:cubicBezTo>
                    <a:pt x="119" y="40"/>
                    <a:pt x="115" y="39"/>
                    <a:pt x="114" y="41"/>
                  </a:cubicBezTo>
                  <a:cubicBezTo>
                    <a:pt x="114" y="44"/>
                    <a:pt x="111" y="42"/>
                    <a:pt x="109" y="44"/>
                  </a:cubicBezTo>
                  <a:cubicBezTo>
                    <a:pt x="107" y="46"/>
                    <a:pt x="104" y="45"/>
                    <a:pt x="100" y="47"/>
                  </a:cubicBezTo>
                  <a:cubicBezTo>
                    <a:pt x="100" y="47"/>
                    <a:pt x="101" y="48"/>
                    <a:pt x="99" y="48"/>
                  </a:cubicBezTo>
                  <a:cubicBezTo>
                    <a:pt x="96" y="48"/>
                    <a:pt x="98" y="49"/>
                    <a:pt x="96" y="51"/>
                  </a:cubicBezTo>
                  <a:cubicBezTo>
                    <a:pt x="96" y="51"/>
                    <a:pt x="95" y="51"/>
                    <a:pt x="95" y="51"/>
                  </a:cubicBezTo>
                  <a:cubicBezTo>
                    <a:pt x="94" y="51"/>
                    <a:pt x="91" y="54"/>
                    <a:pt x="86" y="52"/>
                  </a:cubicBezTo>
                  <a:cubicBezTo>
                    <a:pt x="87" y="54"/>
                    <a:pt x="92" y="55"/>
                    <a:pt x="86" y="55"/>
                  </a:cubicBezTo>
                  <a:cubicBezTo>
                    <a:pt x="87" y="58"/>
                    <a:pt x="93" y="56"/>
                    <a:pt x="92" y="61"/>
                  </a:cubicBezTo>
                  <a:cubicBezTo>
                    <a:pt x="89" y="58"/>
                    <a:pt x="89" y="61"/>
                    <a:pt x="89" y="65"/>
                  </a:cubicBezTo>
                  <a:cubicBezTo>
                    <a:pt x="86" y="61"/>
                    <a:pt x="85" y="66"/>
                    <a:pt x="82" y="68"/>
                  </a:cubicBezTo>
                  <a:cubicBezTo>
                    <a:pt x="79" y="70"/>
                    <a:pt x="76" y="68"/>
                    <a:pt x="74" y="71"/>
                  </a:cubicBezTo>
                  <a:cubicBezTo>
                    <a:pt x="73" y="72"/>
                    <a:pt x="75" y="72"/>
                    <a:pt x="75" y="72"/>
                  </a:cubicBezTo>
                  <a:cubicBezTo>
                    <a:pt x="75" y="73"/>
                    <a:pt x="70" y="74"/>
                    <a:pt x="74" y="75"/>
                  </a:cubicBezTo>
                  <a:cubicBezTo>
                    <a:pt x="72" y="79"/>
                    <a:pt x="64" y="76"/>
                    <a:pt x="63" y="81"/>
                  </a:cubicBezTo>
                  <a:cubicBezTo>
                    <a:pt x="65" y="83"/>
                    <a:pt x="69" y="84"/>
                    <a:pt x="74" y="83"/>
                  </a:cubicBezTo>
                  <a:cubicBezTo>
                    <a:pt x="75" y="88"/>
                    <a:pt x="67" y="84"/>
                    <a:pt x="67" y="88"/>
                  </a:cubicBezTo>
                  <a:cubicBezTo>
                    <a:pt x="67" y="90"/>
                    <a:pt x="65" y="87"/>
                    <a:pt x="64" y="88"/>
                  </a:cubicBezTo>
                  <a:cubicBezTo>
                    <a:pt x="61" y="88"/>
                    <a:pt x="59" y="92"/>
                    <a:pt x="55" y="90"/>
                  </a:cubicBezTo>
                  <a:cubicBezTo>
                    <a:pt x="55" y="89"/>
                    <a:pt x="52" y="89"/>
                    <a:pt x="53" y="86"/>
                  </a:cubicBezTo>
                  <a:cubicBezTo>
                    <a:pt x="46" y="85"/>
                    <a:pt x="41" y="88"/>
                    <a:pt x="34" y="86"/>
                  </a:cubicBezTo>
                  <a:cubicBezTo>
                    <a:pt x="34" y="86"/>
                    <a:pt x="33" y="85"/>
                    <a:pt x="33" y="85"/>
                  </a:cubicBezTo>
                  <a:cubicBezTo>
                    <a:pt x="31" y="85"/>
                    <a:pt x="30" y="87"/>
                    <a:pt x="27" y="88"/>
                  </a:cubicBezTo>
                  <a:cubicBezTo>
                    <a:pt x="21" y="89"/>
                    <a:pt x="15" y="86"/>
                    <a:pt x="8" y="85"/>
                  </a:cubicBezTo>
                  <a:cubicBezTo>
                    <a:pt x="10" y="82"/>
                    <a:pt x="13" y="80"/>
                    <a:pt x="18" y="81"/>
                  </a:cubicBezTo>
                  <a:cubicBezTo>
                    <a:pt x="21" y="80"/>
                    <a:pt x="18" y="74"/>
                    <a:pt x="20" y="73"/>
                  </a:cubicBezTo>
                  <a:cubicBezTo>
                    <a:pt x="24" y="75"/>
                    <a:pt x="24" y="72"/>
                    <a:pt x="27" y="72"/>
                  </a:cubicBezTo>
                  <a:cubicBezTo>
                    <a:pt x="27" y="77"/>
                    <a:pt x="33" y="76"/>
                    <a:pt x="37" y="76"/>
                  </a:cubicBezTo>
                  <a:cubicBezTo>
                    <a:pt x="40" y="76"/>
                    <a:pt x="36" y="74"/>
                    <a:pt x="39" y="72"/>
                  </a:cubicBezTo>
                  <a:cubicBezTo>
                    <a:pt x="38" y="69"/>
                    <a:pt x="30" y="73"/>
                    <a:pt x="33" y="67"/>
                  </a:cubicBezTo>
                  <a:cubicBezTo>
                    <a:pt x="27" y="68"/>
                    <a:pt x="25" y="70"/>
                    <a:pt x="19" y="68"/>
                  </a:cubicBezTo>
                  <a:cubicBezTo>
                    <a:pt x="20" y="65"/>
                    <a:pt x="23" y="64"/>
                    <a:pt x="26" y="64"/>
                  </a:cubicBezTo>
                  <a:cubicBezTo>
                    <a:pt x="27" y="62"/>
                    <a:pt x="29" y="61"/>
                    <a:pt x="30" y="59"/>
                  </a:cubicBezTo>
                  <a:cubicBezTo>
                    <a:pt x="32" y="60"/>
                    <a:pt x="33" y="59"/>
                    <a:pt x="33" y="58"/>
                  </a:cubicBezTo>
                  <a:cubicBezTo>
                    <a:pt x="36" y="58"/>
                    <a:pt x="38" y="58"/>
                    <a:pt x="40" y="59"/>
                  </a:cubicBezTo>
                  <a:cubicBezTo>
                    <a:pt x="42" y="59"/>
                    <a:pt x="44" y="57"/>
                    <a:pt x="44" y="55"/>
                  </a:cubicBezTo>
                  <a:cubicBezTo>
                    <a:pt x="44" y="53"/>
                    <a:pt x="41" y="55"/>
                    <a:pt x="40" y="54"/>
                  </a:cubicBezTo>
                  <a:cubicBezTo>
                    <a:pt x="40" y="53"/>
                    <a:pt x="39" y="50"/>
                    <a:pt x="39" y="50"/>
                  </a:cubicBezTo>
                  <a:cubicBezTo>
                    <a:pt x="38" y="49"/>
                    <a:pt x="37" y="48"/>
                    <a:pt x="37" y="47"/>
                  </a:cubicBezTo>
                  <a:cubicBezTo>
                    <a:pt x="36" y="48"/>
                    <a:pt x="35" y="48"/>
                    <a:pt x="33" y="48"/>
                  </a:cubicBezTo>
                  <a:cubicBezTo>
                    <a:pt x="34" y="45"/>
                    <a:pt x="33" y="44"/>
                    <a:pt x="30" y="44"/>
                  </a:cubicBezTo>
                  <a:cubicBezTo>
                    <a:pt x="32" y="42"/>
                    <a:pt x="33" y="39"/>
                    <a:pt x="37" y="40"/>
                  </a:cubicBezTo>
                  <a:cubicBezTo>
                    <a:pt x="41" y="40"/>
                    <a:pt x="40" y="45"/>
                    <a:pt x="46" y="43"/>
                  </a:cubicBezTo>
                  <a:cubicBezTo>
                    <a:pt x="45" y="44"/>
                    <a:pt x="46" y="45"/>
                    <a:pt x="47" y="45"/>
                  </a:cubicBezTo>
                  <a:cubicBezTo>
                    <a:pt x="52" y="47"/>
                    <a:pt x="49" y="41"/>
                    <a:pt x="51" y="40"/>
                  </a:cubicBezTo>
                  <a:cubicBezTo>
                    <a:pt x="58" y="38"/>
                    <a:pt x="65" y="36"/>
                    <a:pt x="68" y="31"/>
                  </a:cubicBezTo>
                  <a:cubicBezTo>
                    <a:pt x="68" y="28"/>
                    <a:pt x="66" y="33"/>
                    <a:pt x="63" y="31"/>
                  </a:cubicBezTo>
                  <a:cubicBezTo>
                    <a:pt x="60" y="33"/>
                    <a:pt x="57" y="33"/>
                    <a:pt x="55" y="36"/>
                  </a:cubicBezTo>
                  <a:cubicBezTo>
                    <a:pt x="52" y="34"/>
                    <a:pt x="45" y="36"/>
                    <a:pt x="39" y="36"/>
                  </a:cubicBezTo>
                  <a:cubicBezTo>
                    <a:pt x="35" y="35"/>
                    <a:pt x="33" y="33"/>
                    <a:pt x="29" y="36"/>
                  </a:cubicBezTo>
                  <a:cubicBezTo>
                    <a:pt x="28" y="31"/>
                    <a:pt x="24" y="36"/>
                    <a:pt x="22" y="31"/>
                  </a:cubicBezTo>
                  <a:cubicBezTo>
                    <a:pt x="20" y="34"/>
                    <a:pt x="16" y="30"/>
                    <a:pt x="11" y="31"/>
                  </a:cubicBezTo>
                  <a:cubicBezTo>
                    <a:pt x="12" y="27"/>
                    <a:pt x="6" y="29"/>
                    <a:pt x="5" y="27"/>
                  </a:cubicBezTo>
                  <a:cubicBezTo>
                    <a:pt x="4" y="23"/>
                    <a:pt x="8" y="25"/>
                    <a:pt x="9" y="23"/>
                  </a:cubicBezTo>
                  <a:cubicBezTo>
                    <a:pt x="9" y="19"/>
                    <a:pt x="0" y="25"/>
                    <a:pt x="2" y="19"/>
                  </a:cubicBezTo>
                  <a:cubicBezTo>
                    <a:pt x="8" y="17"/>
                    <a:pt x="19" y="16"/>
                    <a:pt x="29" y="15"/>
                  </a:cubicBezTo>
                  <a:cubicBezTo>
                    <a:pt x="30" y="15"/>
                    <a:pt x="30" y="13"/>
                    <a:pt x="30" y="12"/>
                  </a:cubicBezTo>
                  <a:cubicBezTo>
                    <a:pt x="38" y="13"/>
                    <a:pt x="43" y="10"/>
                    <a:pt x="47" y="12"/>
                  </a:cubicBezTo>
                  <a:cubicBezTo>
                    <a:pt x="48" y="11"/>
                    <a:pt x="49" y="9"/>
                    <a:pt x="50" y="8"/>
                  </a:cubicBezTo>
                  <a:cubicBezTo>
                    <a:pt x="58" y="7"/>
                    <a:pt x="66" y="5"/>
                    <a:pt x="72" y="6"/>
                  </a:cubicBezTo>
                  <a:cubicBezTo>
                    <a:pt x="74" y="6"/>
                    <a:pt x="73" y="4"/>
                    <a:pt x="74" y="3"/>
                  </a:cubicBezTo>
                  <a:cubicBezTo>
                    <a:pt x="79" y="4"/>
                    <a:pt x="87" y="2"/>
                    <a:pt x="91" y="5"/>
                  </a:cubicBezTo>
                  <a:cubicBezTo>
                    <a:pt x="91" y="2"/>
                    <a:pt x="97" y="5"/>
                    <a:pt x="98" y="2"/>
                  </a:cubicBezTo>
                  <a:cubicBezTo>
                    <a:pt x="101" y="3"/>
                    <a:pt x="106" y="4"/>
                    <a:pt x="112" y="3"/>
                  </a:cubicBezTo>
                  <a:cubicBezTo>
                    <a:pt x="112" y="2"/>
                    <a:pt x="111" y="2"/>
                    <a:pt x="110" y="2"/>
                  </a:cubicBezTo>
                  <a:cubicBezTo>
                    <a:pt x="110" y="0"/>
                    <a:pt x="112" y="1"/>
                    <a:pt x="112" y="2"/>
                  </a:cubicBezTo>
                  <a:cubicBezTo>
                    <a:pt x="118" y="3"/>
                    <a:pt x="128" y="1"/>
                    <a:pt x="134" y="2"/>
                  </a:cubicBezTo>
                  <a:cubicBezTo>
                    <a:pt x="134" y="2"/>
                    <a:pt x="134" y="5"/>
                    <a:pt x="134" y="5"/>
                  </a:cubicBezTo>
                  <a:cubicBezTo>
                    <a:pt x="145" y="5"/>
                    <a:pt x="146" y="3"/>
                    <a:pt x="158"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9" name="Freeform 88"/>
            <p:cNvSpPr/>
            <p:nvPr/>
          </p:nvSpPr>
          <p:spPr bwMode="auto">
            <a:xfrm>
              <a:off x="4767262" y="863600"/>
              <a:ext cx="184150" cy="63500"/>
            </a:xfrm>
            <a:custGeom>
              <a:avLst/>
              <a:gdLst>
                <a:gd name="T0" fmla="*/ 13 w 49"/>
                <a:gd name="T1" fmla="*/ 2 h 17"/>
                <a:gd name="T2" fmla="*/ 13 w 49"/>
                <a:gd name="T3" fmla="*/ 3 h 17"/>
                <a:gd name="T4" fmla="*/ 17 w 49"/>
                <a:gd name="T5" fmla="*/ 8 h 17"/>
                <a:gd name="T6" fmla="*/ 22 w 49"/>
                <a:gd name="T7" fmla="*/ 5 h 17"/>
                <a:gd name="T8" fmla="*/ 29 w 49"/>
                <a:gd name="T9" fmla="*/ 8 h 17"/>
                <a:gd name="T10" fmla="*/ 41 w 49"/>
                <a:gd name="T11" fmla="*/ 5 h 17"/>
                <a:gd name="T12" fmla="*/ 47 w 49"/>
                <a:gd name="T13" fmla="*/ 8 h 17"/>
                <a:gd name="T14" fmla="*/ 44 w 49"/>
                <a:gd name="T15" fmla="*/ 13 h 17"/>
                <a:gd name="T16" fmla="*/ 31 w 49"/>
                <a:gd name="T17" fmla="*/ 15 h 17"/>
                <a:gd name="T18" fmla="*/ 23 w 49"/>
                <a:gd name="T19" fmla="*/ 17 h 17"/>
                <a:gd name="T20" fmla="*/ 9 w 49"/>
                <a:gd name="T21" fmla="*/ 8 h 17"/>
                <a:gd name="T22" fmla="*/ 2 w 49"/>
                <a:gd name="T23" fmla="*/ 6 h 17"/>
                <a:gd name="T24" fmla="*/ 13 w 49"/>
                <a:gd name="T25"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7">
                  <a:moveTo>
                    <a:pt x="13" y="2"/>
                  </a:moveTo>
                  <a:cubicBezTo>
                    <a:pt x="15" y="2"/>
                    <a:pt x="14" y="3"/>
                    <a:pt x="13" y="3"/>
                  </a:cubicBezTo>
                  <a:cubicBezTo>
                    <a:pt x="13" y="7"/>
                    <a:pt x="19" y="3"/>
                    <a:pt x="17" y="8"/>
                  </a:cubicBezTo>
                  <a:cubicBezTo>
                    <a:pt x="20" y="8"/>
                    <a:pt x="19" y="5"/>
                    <a:pt x="22" y="5"/>
                  </a:cubicBezTo>
                  <a:cubicBezTo>
                    <a:pt x="25" y="8"/>
                    <a:pt x="28" y="2"/>
                    <a:pt x="29" y="8"/>
                  </a:cubicBezTo>
                  <a:cubicBezTo>
                    <a:pt x="32" y="6"/>
                    <a:pt x="37" y="6"/>
                    <a:pt x="41" y="5"/>
                  </a:cubicBezTo>
                  <a:cubicBezTo>
                    <a:pt x="40" y="9"/>
                    <a:pt x="48" y="4"/>
                    <a:pt x="47" y="8"/>
                  </a:cubicBezTo>
                  <a:cubicBezTo>
                    <a:pt x="49" y="12"/>
                    <a:pt x="38" y="10"/>
                    <a:pt x="44" y="13"/>
                  </a:cubicBezTo>
                  <a:cubicBezTo>
                    <a:pt x="42" y="16"/>
                    <a:pt x="35" y="14"/>
                    <a:pt x="31" y="15"/>
                  </a:cubicBezTo>
                  <a:cubicBezTo>
                    <a:pt x="28" y="15"/>
                    <a:pt x="26" y="16"/>
                    <a:pt x="23" y="17"/>
                  </a:cubicBezTo>
                  <a:cubicBezTo>
                    <a:pt x="17" y="15"/>
                    <a:pt x="12" y="13"/>
                    <a:pt x="9" y="8"/>
                  </a:cubicBezTo>
                  <a:cubicBezTo>
                    <a:pt x="7" y="7"/>
                    <a:pt x="2" y="9"/>
                    <a:pt x="2" y="6"/>
                  </a:cubicBezTo>
                  <a:cubicBezTo>
                    <a:pt x="0" y="0"/>
                    <a:pt x="12" y="6"/>
                    <a:pt x="13"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0" name="Freeform 89"/>
            <p:cNvSpPr/>
            <p:nvPr/>
          </p:nvSpPr>
          <p:spPr bwMode="auto">
            <a:xfrm>
              <a:off x="1931987" y="954087"/>
              <a:ext cx="82550" cy="22225"/>
            </a:xfrm>
            <a:custGeom>
              <a:avLst/>
              <a:gdLst>
                <a:gd name="T0" fmla="*/ 21 w 22"/>
                <a:gd name="T1" fmla="*/ 0 h 6"/>
                <a:gd name="T2" fmla="*/ 13 w 22"/>
                <a:gd name="T3" fmla="*/ 5 h 6"/>
                <a:gd name="T4" fmla="*/ 10 w 22"/>
                <a:gd name="T5" fmla="*/ 6 h 6"/>
                <a:gd name="T6" fmla="*/ 5 w 22"/>
                <a:gd name="T7" fmla="*/ 6 h 6"/>
                <a:gd name="T8" fmla="*/ 7 w 22"/>
                <a:gd name="T9" fmla="*/ 2 h 6"/>
                <a:gd name="T10" fmla="*/ 21 w 22"/>
                <a:gd name="T11" fmla="*/ 0 h 6"/>
              </a:gdLst>
              <a:ahLst/>
              <a:cxnLst>
                <a:cxn ang="0">
                  <a:pos x="T0" y="T1"/>
                </a:cxn>
                <a:cxn ang="0">
                  <a:pos x="T2" y="T3"/>
                </a:cxn>
                <a:cxn ang="0">
                  <a:pos x="T4" y="T5"/>
                </a:cxn>
                <a:cxn ang="0">
                  <a:pos x="T6" y="T7"/>
                </a:cxn>
                <a:cxn ang="0">
                  <a:pos x="T8" y="T9"/>
                </a:cxn>
                <a:cxn ang="0">
                  <a:pos x="T10" y="T11"/>
                </a:cxn>
              </a:cxnLst>
              <a:rect l="0" t="0" r="r" b="b"/>
              <a:pathLst>
                <a:path w="22" h="6">
                  <a:moveTo>
                    <a:pt x="21" y="0"/>
                  </a:moveTo>
                  <a:cubicBezTo>
                    <a:pt x="22" y="5"/>
                    <a:pt x="16" y="4"/>
                    <a:pt x="13" y="5"/>
                  </a:cubicBezTo>
                  <a:cubicBezTo>
                    <a:pt x="12" y="5"/>
                    <a:pt x="12" y="6"/>
                    <a:pt x="10" y="6"/>
                  </a:cubicBezTo>
                  <a:cubicBezTo>
                    <a:pt x="8" y="6"/>
                    <a:pt x="5" y="4"/>
                    <a:pt x="5" y="6"/>
                  </a:cubicBezTo>
                  <a:cubicBezTo>
                    <a:pt x="0" y="6"/>
                    <a:pt x="7" y="2"/>
                    <a:pt x="7" y="2"/>
                  </a:cubicBezTo>
                  <a:cubicBezTo>
                    <a:pt x="10" y="5"/>
                    <a:pt x="16" y="0"/>
                    <a:pt x="21"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1" name="Freeform 90"/>
            <p:cNvSpPr/>
            <p:nvPr/>
          </p:nvSpPr>
          <p:spPr bwMode="auto">
            <a:xfrm>
              <a:off x="2265362" y="954087"/>
              <a:ext cx="76200" cy="47625"/>
            </a:xfrm>
            <a:custGeom>
              <a:avLst/>
              <a:gdLst>
                <a:gd name="T0" fmla="*/ 10 w 20"/>
                <a:gd name="T1" fmla="*/ 0 h 13"/>
                <a:gd name="T2" fmla="*/ 7 w 20"/>
                <a:gd name="T3" fmla="*/ 2 h 13"/>
                <a:gd name="T4" fmla="*/ 14 w 20"/>
                <a:gd name="T5" fmla="*/ 6 h 13"/>
                <a:gd name="T6" fmla="*/ 17 w 20"/>
                <a:gd name="T7" fmla="*/ 5 h 13"/>
                <a:gd name="T8" fmla="*/ 8 w 20"/>
                <a:gd name="T9" fmla="*/ 13 h 13"/>
                <a:gd name="T10" fmla="*/ 0 w 20"/>
                <a:gd name="T11" fmla="*/ 3 h 13"/>
                <a:gd name="T12" fmla="*/ 10 w 2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10" y="0"/>
                  </a:moveTo>
                  <a:cubicBezTo>
                    <a:pt x="9" y="2"/>
                    <a:pt x="8" y="2"/>
                    <a:pt x="7" y="2"/>
                  </a:cubicBezTo>
                  <a:cubicBezTo>
                    <a:pt x="6" y="6"/>
                    <a:pt x="16" y="0"/>
                    <a:pt x="14" y="6"/>
                  </a:cubicBezTo>
                  <a:cubicBezTo>
                    <a:pt x="15" y="6"/>
                    <a:pt x="16" y="6"/>
                    <a:pt x="17" y="5"/>
                  </a:cubicBezTo>
                  <a:cubicBezTo>
                    <a:pt x="20" y="9"/>
                    <a:pt x="9" y="9"/>
                    <a:pt x="8" y="13"/>
                  </a:cubicBezTo>
                  <a:cubicBezTo>
                    <a:pt x="5" y="11"/>
                    <a:pt x="5" y="4"/>
                    <a:pt x="0" y="3"/>
                  </a:cubicBezTo>
                  <a:cubicBezTo>
                    <a:pt x="1" y="1"/>
                    <a:pt x="7" y="2"/>
                    <a:pt x="1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2" name="Freeform 91"/>
            <p:cNvSpPr>
              <a:spLocks noEditPoints="1"/>
            </p:cNvSpPr>
            <p:nvPr/>
          </p:nvSpPr>
          <p:spPr bwMode="auto">
            <a:xfrm>
              <a:off x="3990975" y="1009650"/>
              <a:ext cx="4443413" cy="2914651"/>
            </a:xfrm>
            <a:custGeom>
              <a:avLst/>
              <a:gdLst>
                <a:gd name="T0" fmla="*/ 704 w 1185"/>
                <a:gd name="T1" fmla="*/ 54 h 777"/>
                <a:gd name="T2" fmla="*/ 832 w 1185"/>
                <a:gd name="T3" fmla="*/ 54 h 777"/>
                <a:gd name="T4" fmla="*/ 938 w 1185"/>
                <a:gd name="T5" fmla="*/ 64 h 777"/>
                <a:gd name="T6" fmla="*/ 1077 w 1185"/>
                <a:gd name="T7" fmla="*/ 86 h 777"/>
                <a:gd name="T8" fmla="*/ 1185 w 1185"/>
                <a:gd name="T9" fmla="*/ 122 h 777"/>
                <a:gd name="T10" fmla="*/ 1117 w 1185"/>
                <a:gd name="T11" fmla="*/ 138 h 777"/>
                <a:gd name="T12" fmla="*/ 1028 w 1185"/>
                <a:gd name="T13" fmla="*/ 206 h 777"/>
                <a:gd name="T14" fmla="*/ 993 w 1185"/>
                <a:gd name="T15" fmla="*/ 227 h 777"/>
                <a:gd name="T16" fmla="*/ 1039 w 1185"/>
                <a:gd name="T17" fmla="*/ 157 h 777"/>
                <a:gd name="T18" fmla="*/ 938 w 1185"/>
                <a:gd name="T19" fmla="*/ 186 h 777"/>
                <a:gd name="T20" fmla="*/ 906 w 1185"/>
                <a:gd name="T21" fmla="*/ 235 h 777"/>
                <a:gd name="T22" fmla="*/ 850 w 1185"/>
                <a:gd name="T23" fmla="*/ 312 h 777"/>
                <a:gd name="T24" fmla="*/ 814 w 1185"/>
                <a:gd name="T25" fmla="*/ 331 h 777"/>
                <a:gd name="T26" fmla="*/ 798 w 1185"/>
                <a:gd name="T27" fmla="*/ 349 h 777"/>
                <a:gd name="T28" fmla="*/ 748 w 1185"/>
                <a:gd name="T29" fmla="*/ 441 h 777"/>
                <a:gd name="T30" fmla="*/ 720 w 1185"/>
                <a:gd name="T31" fmla="*/ 507 h 777"/>
                <a:gd name="T32" fmla="*/ 673 w 1185"/>
                <a:gd name="T33" fmla="*/ 516 h 777"/>
                <a:gd name="T34" fmla="*/ 663 w 1185"/>
                <a:gd name="T35" fmla="*/ 519 h 777"/>
                <a:gd name="T36" fmla="*/ 638 w 1185"/>
                <a:gd name="T37" fmla="*/ 453 h 777"/>
                <a:gd name="T38" fmla="*/ 558 w 1185"/>
                <a:gd name="T39" fmla="*/ 495 h 777"/>
                <a:gd name="T40" fmla="*/ 501 w 1185"/>
                <a:gd name="T41" fmla="*/ 436 h 777"/>
                <a:gd name="T42" fmla="*/ 394 w 1185"/>
                <a:gd name="T43" fmla="*/ 419 h 777"/>
                <a:gd name="T44" fmla="*/ 419 w 1185"/>
                <a:gd name="T45" fmla="*/ 464 h 777"/>
                <a:gd name="T46" fmla="*/ 341 w 1185"/>
                <a:gd name="T47" fmla="*/ 468 h 777"/>
                <a:gd name="T48" fmla="*/ 294 w 1185"/>
                <a:gd name="T49" fmla="*/ 411 h 777"/>
                <a:gd name="T50" fmla="*/ 331 w 1185"/>
                <a:gd name="T51" fmla="*/ 486 h 777"/>
                <a:gd name="T52" fmla="*/ 353 w 1185"/>
                <a:gd name="T53" fmla="*/ 563 h 777"/>
                <a:gd name="T54" fmla="*/ 310 w 1185"/>
                <a:gd name="T55" fmla="*/ 676 h 777"/>
                <a:gd name="T56" fmla="*/ 265 w 1185"/>
                <a:gd name="T57" fmla="*/ 763 h 777"/>
                <a:gd name="T58" fmla="*/ 178 w 1185"/>
                <a:gd name="T59" fmla="*/ 695 h 777"/>
                <a:gd name="T60" fmla="*/ 168 w 1185"/>
                <a:gd name="T61" fmla="*/ 593 h 777"/>
                <a:gd name="T62" fmla="*/ 35 w 1185"/>
                <a:gd name="T63" fmla="*/ 528 h 777"/>
                <a:gd name="T64" fmla="*/ 4 w 1185"/>
                <a:gd name="T65" fmla="*/ 443 h 777"/>
                <a:gd name="T66" fmla="*/ 122 w 1185"/>
                <a:gd name="T67" fmla="*/ 350 h 777"/>
                <a:gd name="T68" fmla="*/ 198 w 1185"/>
                <a:gd name="T69" fmla="*/ 385 h 777"/>
                <a:gd name="T70" fmla="*/ 285 w 1185"/>
                <a:gd name="T71" fmla="*/ 385 h 777"/>
                <a:gd name="T72" fmla="*/ 233 w 1185"/>
                <a:gd name="T73" fmla="*/ 328 h 777"/>
                <a:gd name="T74" fmla="*/ 192 w 1185"/>
                <a:gd name="T75" fmla="*/ 303 h 777"/>
                <a:gd name="T76" fmla="*/ 195 w 1185"/>
                <a:gd name="T77" fmla="*/ 325 h 777"/>
                <a:gd name="T78" fmla="*/ 119 w 1185"/>
                <a:gd name="T79" fmla="*/ 307 h 777"/>
                <a:gd name="T80" fmla="*/ 87 w 1185"/>
                <a:gd name="T81" fmla="*/ 305 h 777"/>
                <a:gd name="T82" fmla="*/ 119 w 1185"/>
                <a:gd name="T83" fmla="*/ 248 h 777"/>
                <a:gd name="T84" fmla="*/ 161 w 1185"/>
                <a:gd name="T85" fmla="*/ 220 h 777"/>
                <a:gd name="T86" fmla="*/ 238 w 1185"/>
                <a:gd name="T87" fmla="*/ 186 h 777"/>
                <a:gd name="T88" fmla="*/ 236 w 1185"/>
                <a:gd name="T89" fmla="*/ 148 h 777"/>
                <a:gd name="T90" fmla="*/ 209 w 1185"/>
                <a:gd name="T91" fmla="*/ 179 h 777"/>
                <a:gd name="T92" fmla="*/ 137 w 1185"/>
                <a:gd name="T93" fmla="*/ 189 h 777"/>
                <a:gd name="T94" fmla="*/ 171 w 1185"/>
                <a:gd name="T95" fmla="*/ 126 h 777"/>
                <a:gd name="T96" fmla="*/ 266 w 1185"/>
                <a:gd name="T97" fmla="*/ 79 h 777"/>
                <a:gd name="T98" fmla="*/ 299 w 1185"/>
                <a:gd name="T99" fmla="*/ 116 h 777"/>
                <a:gd name="T100" fmla="*/ 353 w 1185"/>
                <a:gd name="T101" fmla="*/ 101 h 777"/>
                <a:gd name="T102" fmla="*/ 449 w 1185"/>
                <a:gd name="T103" fmla="*/ 95 h 777"/>
                <a:gd name="T104" fmla="*/ 496 w 1185"/>
                <a:gd name="T105" fmla="*/ 63 h 777"/>
                <a:gd name="T106" fmla="*/ 530 w 1185"/>
                <a:gd name="T107" fmla="*/ 98 h 777"/>
                <a:gd name="T108" fmla="*/ 553 w 1185"/>
                <a:gd name="T109" fmla="*/ 61 h 777"/>
                <a:gd name="T110" fmla="*/ 669 w 1185"/>
                <a:gd name="T111" fmla="*/ 14 h 777"/>
                <a:gd name="T112" fmla="*/ 280 w 1185"/>
                <a:gd name="T113" fmla="*/ 281 h 777"/>
                <a:gd name="T114" fmla="*/ 338 w 1185"/>
                <a:gd name="T115" fmla="*/ 319 h 777"/>
                <a:gd name="T116" fmla="*/ 400 w 1185"/>
                <a:gd name="T117" fmla="*/ 310 h 777"/>
                <a:gd name="T118" fmla="*/ 380 w 1185"/>
                <a:gd name="T119" fmla="*/ 339 h 777"/>
                <a:gd name="T120" fmla="*/ 282 w 1185"/>
                <a:gd name="T121" fmla="*/ 573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85" h="777">
                  <a:moveTo>
                    <a:pt x="714" y="8"/>
                  </a:moveTo>
                  <a:cubicBezTo>
                    <a:pt x="714" y="10"/>
                    <a:pt x="716" y="9"/>
                    <a:pt x="718" y="9"/>
                  </a:cubicBezTo>
                  <a:cubicBezTo>
                    <a:pt x="718" y="11"/>
                    <a:pt x="716" y="11"/>
                    <a:pt x="714" y="11"/>
                  </a:cubicBezTo>
                  <a:cubicBezTo>
                    <a:pt x="720" y="17"/>
                    <a:pt x="726" y="8"/>
                    <a:pt x="736" y="11"/>
                  </a:cubicBezTo>
                  <a:cubicBezTo>
                    <a:pt x="739" y="14"/>
                    <a:pt x="743" y="17"/>
                    <a:pt x="748" y="18"/>
                  </a:cubicBezTo>
                  <a:cubicBezTo>
                    <a:pt x="748" y="20"/>
                    <a:pt x="747" y="22"/>
                    <a:pt x="748" y="23"/>
                  </a:cubicBezTo>
                  <a:cubicBezTo>
                    <a:pt x="748" y="25"/>
                    <a:pt x="751" y="25"/>
                    <a:pt x="750" y="28"/>
                  </a:cubicBezTo>
                  <a:cubicBezTo>
                    <a:pt x="747" y="27"/>
                    <a:pt x="748" y="30"/>
                    <a:pt x="748" y="32"/>
                  </a:cubicBezTo>
                  <a:cubicBezTo>
                    <a:pt x="746" y="31"/>
                    <a:pt x="744" y="30"/>
                    <a:pt x="742" y="30"/>
                  </a:cubicBezTo>
                  <a:cubicBezTo>
                    <a:pt x="740" y="31"/>
                    <a:pt x="742" y="33"/>
                    <a:pt x="741" y="33"/>
                  </a:cubicBezTo>
                  <a:cubicBezTo>
                    <a:pt x="740" y="33"/>
                    <a:pt x="739" y="32"/>
                    <a:pt x="738" y="32"/>
                  </a:cubicBezTo>
                  <a:cubicBezTo>
                    <a:pt x="737" y="32"/>
                    <a:pt x="734" y="34"/>
                    <a:pt x="729" y="33"/>
                  </a:cubicBezTo>
                  <a:cubicBezTo>
                    <a:pt x="728" y="33"/>
                    <a:pt x="729" y="35"/>
                    <a:pt x="728" y="36"/>
                  </a:cubicBezTo>
                  <a:cubicBezTo>
                    <a:pt x="728" y="36"/>
                    <a:pt x="725" y="36"/>
                    <a:pt x="725" y="36"/>
                  </a:cubicBezTo>
                  <a:cubicBezTo>
                    <a:pt x="724" y="37"/>
                    <a:pt x="727" y="38"/>
                    <a:pt x="725" y="42"/>
                  </a:cubicBezTo>
                  <a:cubicBezTo>
                    <a:pt x="724" y="39"/>
                    <a:pt x="718" y="42"/>
                    <a:pt x="721" y="43"/>
                  </a:cubicBezTo>
                  <a:cubicBezTo>
                    <a:pt x="718" y="46"/>
                    <a:pt x="713" y="44"/>
                    <a:pt x="710" y="46"/>
                  </a:cubicBezTo>
                  <a:cubicBezTo>
                    <a:pt x="707" y="47"/>
                    <a:pt x="706" y="51"/>
                    <a:pt x="703" y="50"/>
                  </a:cubicBezTo>
                  <a:cubicBezTo>
                    <a:pt x="703" y="52"/>
                    <a:pt x="703" y="54"/>
                    <a:pt x="701" y="54"/>
                  </a:cubicBezTo>
                  <a:cubicBezTo>
                    <a:pt x="702" y="56"/>
                    <a:pt x="703" y="54"/>
                    <a:pt x="704" y="54"/>
                  </a:cubicBezTo>
                  <a:cubicBezTo>
                    <a:pt x="708" y="54"/>
                    <a:pt x="710" y="51"/>
                    <a:pt x="712" y="50"/>
                  </a:cubicBezTo>
                  <a:cubicBezTo>
                    <a:pt x="715" y="49"/>
                    <a:pt x="715" y="52"/>
                    <a:pt x="717" y="51"/>
                  </a:cubicBezTo>
                  <a:cubicBezTo>
                    <a:pt x="718" y="51"/>
                    <a:pt x="718" y="49"/>
                    <a:pt x="720" y="49"/>
                  </a:cubicBezTo>
                  <a:cubicBezTo>
                    <a:pt x="722" y="47"/>
                    <a:pt x="726" y="49"/>
                    <a:pt x="729" y="47"/>
                  </a:cubicBezTo>
                  <a:cubicBezTo>
                    <a:pt x="731" y="46"/>
                    <a:pt x="728" y="45"/>
                    <a:pt x="731" y="44"/>
                  </a:cubicBezTo>
                  <a:cubicBezTo>
                    <a:pt x="731" y="44"/>
                    <a:pt x="733" y="45"/>
                    <a:pt x="734" y="44"/>
                  </a:cubicBezTo>
                  <a:cubicBezTo>
                    <a:pt x="734" y="44"/>
                    <a:pt x="735" y="42"/>
                    <a:pt x="735" y="42"/>
                  </a:cubicBezTo>
                  <a:cubicBezTo>
                    <a:pt x="735" y="41"/>
                    <a:pt x="739" y="43"/>
                    <a:pt x="741" y="43"/>
                  </a:cubicBezTo>
                  <a:cubicBezTo>
                    <a:pt x="744" y="43"/>
                    <a:pt x="744" y="42"/>
                    <a:pt x="748" y="42"/>
                  </a:cubicBezTo>
                  <a:cubicBezTo>
                    <a:pt x="748" y="46"/>
                    <a:pt x="748" y="46"/>
                    <a:pt x="748" y="46"/>
                  </a:cubicBezTo>
                  <a:cubicBezTo>
                    <a:pt x="749" y="44"/>
                    <a:pt x="750" y="45"/>
                    <a:pt x="750" y="47"/>
                  </a:cubicBezTo>
                  <a:cubicBezTo>
                    <a:pt x="758" y="46"/>
                    <a:pt x="770" y="48"/>
                    <a:pt x="781" y="47"/>
                  </a:cubicBezTo>
                  <a:cubicBezTo>
                    <a:pt x="781" y="53"/>
                    <a:pt x="791" y="49"/>
                    <a:pt x="790" y="56"/>
                  </a:cubicBezTo>
                  <a:cubicBezTo>
                    <a:pt x="791" y="53"/>
                    <a:pt x="793" y="56"/>
                    <a:pt x="795" y="56"/>
                  </a:cubicBezTo>
                  <a:cubicBezTo>
                    <a:pt x="799" y="56"/>
                    <a:pt x="805" y="54"/>
                    <a:pt x="806" y="56"/>
                  </a:cubicBezTo>
                  <a:cubicBezTo>
                    <a:pt x="809" y="55"/>
                    <a:pt x="807" y="49"/>
                    <a:pt x="809" y="49"/>
                  </a:cubicBezTo>
                  <a:cubicBezTo>
                    <a:pt x="814" y="50"/>
                    <a:pt x="819" y="49"/>
                    <a:pt x="823" y="50"/>
                  </a:cubicBezTo>
                  <a:cubicBezTo>
                    <a:pt x="823" y="50"/>
                    <a:pt x="823" y="51"/>
                    <a:pt x="823" y="51"/>
                  </a:cubicBezTo>
                  <a:cubicBezTo>
                    <a:pt x="826" y="52"/>
                    <a:pt x="828" y="51"/>
                    <a:pt x="830" y="51"/>
                  </a:cubicBezTo>
                  <a:cubicBezTo>
                    <a:pt x="831" y="52"/>
                    <a:pt x="831" y="54"/>
                    <a:pt x="832" y="54"/>
                  </a:cubicBezTo>
                  <a:cubicBezTo>
                    <a:pt x="834" y="55"/>
                    <a:pt x="838" y="53"/>
                    <a:pt x="839" y="56"/>
                  </a:cubicBezTo>
                  <a:cubicBezTo>
                    <a:pt x="838" y="58"/>
                    <a:pt x="838" y="62"/>
                    <a:pt x="835" y="61"/>
                  </a:cubicBezTo>
                  <a:cubicBezTo>
                    <a:pt x="835" y="64"/>
                    <a:pt x="837" y="64"/>
                    <a:pt x="840" y="64"/>
                  </a:cubicBezTo>
                  <a:cubicBezTo>
                    <a:pt x="839" y="72"/>
                    <a:pt x="845" y="73"/>
                    <a:pt x="849" y="77"/>
                  </a:cubicBezTo>
                  <a:cubicBezTo>
                    <a:pt x="851" y="75"/>
                    <a:pt x="854" y="74"/>
                    <a:pt x="856" y="72"/>
                  </a:cubicBezTo>
                  <a:cubicBezTo>
                    <a:pt x="857" y="72"/>
                    <a:pt x="856" y="69"/>
                    <a:pt x="857" y="68"/>
                  </a:cubicBezTo>
                  <a:cubicBezTo>
                    <a:pt x="858" y="68"/>
                    <a:pt x="860" y="69"/>
                    <a:pt x="860" y="67"/>
                  </a:cubicBezTo>
                  <a:cubicBezTo>
                    <a:pt x="864" y="66"/>
                    <a:pt x="862" y="70"/>
                    <a:pt x="864" y="71"/>
                  </a:cubicBezTo>
                  <a:cubicBezTo>
                    <a:pt x="874" y="71"/>
                    <a:pt x="874" y="71"/>
                    <a:pt x="874" y="71"/>
                  </a:cubicBezTo>
                  <a:cubicBezTo>
                    <a:pt x="875" y="70"/>
                    <a:pt x="879" y="71"/>
                    <a:pt x="878" y="67"/>
                  </a:cubicBezTo>
                  <a:cubicBezTo>
                    <a:pt x="883" y="68"/>
                    <a:pt x="893" y="64"/>
                    <a:pt x="893" y="70"/>
                  </a:cubicBezTo>
                  <a:cubicBezTo>
                    <a:pt x="897" y="70"/>
                    <a:pt x="896" y="65"/>
                    <a:pt x="902" y="67"/>
                  </a:cubicBezTo>
                  <a:cubicBezTo>
                    <a:pt x="902" y="65"/>
                    <a:pt x="900" y="66"/>
                    <a:pt x="899" y="65"/>
                  </a:cubicBezTo>
                  <a:cubicBezTo>
                    <a:pt x="900" y="64"/>
                    <a:pt x="900" y="62"/>
                    <a:pt x="902" y="61"/>
                  </a:cubicBezTo>
                  <a:cubicBezTo>
                    <a:pt x="906" y="61"/>
                    <a:pt x="905" y="56"/>
                    <a:pt x="910" y="58"/>
                  </a:cubicBezTo>
                  <a:cubicBezTo>
                    <a:pt x="912" y="58"/>
                    <a:pt x="911" y="57"/>
                    <a:pt x="910" y="57"/>
                  </a:cubicBezTo>
                  <a:cubicBezTo>
                    <a:pt x="913" y="54"/>
                    <a:pt x="917" y="56"/>
                    <a:pt x="922" y="56"/>
                  </a:cubicBezTo>
                  <a:cubicBezTo>
                    <a:pt x="920" y="63"/>
                    <a:pt x="929" y="53"/>
                    <a:pt x="927" y="60"/>
                  </a:cubicBezTo>
                  <a:cubicBezTo>
                    <a:pt x="933" y="61"/>
                    <a:pt x="938" y="59"/>
                    <a:pt x="943" y="58"/>
                  </a:cubicBezTo>
                  <a:cubicBezTo>
                    <a:pt x="943" y="62"/>
                    <a:pt x="937" y="60"/>
                    <a:pt x="938" y="64"/>
                  </a:cubicBezTo>
                  <a:cubicBezTo>
                    <a:pt x="939" y="67"/>
                    <a:pt x="944" y="65"/>
                    <a:pt x="947" y="65"/>
                  </a:cubicBezTo>
                  <a:cubicBezTo>
                    <a:pt x="952" y="66"/>
                    <a:pt x="956" y="66"/>
                    <a:pt x="961" y="64"/>
                  </a:cubicBezTo>
                  <a:cubicBezTo>
                    <a:pt x="962" y="69"/>
                    <a:pt x="969" y="69"/>
                    <a:pt x="971" y="74"/>
                  </a:cubicBezTo>
                  <a:cubicBezTo>
                    <a:pt x="973" y="73"/>
                    <a:pt x="975" y="75"/>
                    <a:pt x="978" y="75"/>
                  </a:cubicBezTo>
                  <a:cubicBezTo>
                    <a:pt x="986" y="76"/>
                    <a:pt x="996" y="74"/>
                    <a:pt x="1004" y="75"/>
                  </a:cubicBezTo>
                  <a:cubicBezTo>
                    <a:pt x="1008" y="76"/>
                    <a:pt x="1011" y="80"/>
                    <a:pt x="1014" y="78"/>
                  </a:cubicBezTo>
                  <a:cubicBezTo>
                    <a:pt x="1014" y="80"/>
                    <a:pt x="1015" y="81"/>
                    <a:pt x="1017" y="81"/>
                  </a:cubicBezTo>
                  <a:cubicBezTo>
                    <a:pt x="1017" y="86"/>
                    <a:pt x="1017" y="86"/>
                    <a:pt x="1017" y="86"/>
                  </a:cubicBezTo>
                  <a:cubicBezTo>
                    <a:pt x="1016" y="89"/>
                    <a:pt x="1022" y="87"/>
                    <a:pt x="1023" y="88"/>
                  </a:cubicBezTo>
                  <a:cubicBezTo>
                    <a:pt x="1024" y="90"/>
                    <a:pt x="1023" y="87"/>
                    <a:pt x="1025" y="88"/>
                  </a:cubicBezTo>
                  <a:cubicBezTo>
                    <a:pt x="1026" y="88"/>
                    <a:pt x="1025" y="89"/>
                    <a:pt x="1027" y="89"/>
                  </a:cubicBezTo>
                  <a:cubicBezTo>
                    <a:pt x="1029" y="89"/>
                    <a:pt x="1044" y="91"/>
                    <a:pt x="1045" y="89"/>
                  </a:cubicBezTo>
                  <a:cubicBezTo>
                    <a:pt x="1045" y="89"/>
                    <a:pt x="1045" y="88"/>
                    <a:pt x="1045" y="88"/>
                  </a:cubicBezTo>
                  <a:cubicBezTo>
                    <a:pt x="1046" y="88"/>
                    <a:pt x="1049" y="90"/>
                    <a:pt x="1049" y="89"/>
                  </a:cubicBezTo>
                  <a:cubicBezTo>
                    <a:pt x="1050" y="88"/>
                    <a:pt x="1053" y="87"/>
                    <a:pt x="1053" y="89"/>
                  </a:cubicBezTo>
                  <a:cubicBezTo>
                    <a:pt x="1056" y="87"/>
                    <a:pt x="1060" y="86"/>
                    <a:pt x="1065" y="85"/>
                  </a:cubicBezTo>
                  <a:cubicBezTo>
                    <a:pt x="1064" y="90"/>
                    <a:pt x="1066" y="92"/>
                    <a:pt x="1066" y="95"/>
                  </a:cubicBezTo>
                  <a:cubicBezTo>
                    <a:pt x="1072" y="95"/>
                    <a:pt x="1074" y="97"/>
                    <a:pt x="1079" y="95"/>
                  </a:cubicBezTo>
                  <a:cubicBezTo>
                    <a:pt x="1079" y="93"/>
                    <a:pt x="1078" y="92"/>
                    <a:pt x="1076" y="92"/>
                  </a:cubicBezTo>
                  <a:cubicBezTo>
                    <a:pt x="1077" y="91"/>
                    <a:pt x="1077" y="89"/>
                    <a:pt x="1077" y="86"/>
                  </a:cubicBezTo>
                  <a:cubicBezTo>
                    <a:pt x="1081" y="84"/>
                    <a:pt x="1089" y="85"/>
                    <a:pt x="1091" y="88"/>
                  </a:cubicBezTo>
                  <a:cubicBezTo>
                    <a:pt x="1097" y="88"/>
                    <a:pt x="1103" y="87"/>
                    <a:pt x="1109" y="88"/>
                  </a:cubicBezTo>
                  <a:cubicBezTo>
                    <a:pt x="1112" y="88"/>
                    <a:pt x="1116" y="91"/>
                    <a:pt x="1117" y="88"/>
                  </a:cubicBezTo>
                  <a:cubicBezTo>
                    <a:pt x="1119" y="89"/>
                    <a:pt x="1119" y="91"/>
                    <a:pt x="1124" y="92"/>
                  </a:cubicBezTo>
                  <a:cubicBezTo>
                    <a:pt x="1125" y="92"/>
                    <a:pt x="1126" y="95"/>
                    <a:pt x="1126" y="95"/>
                  </a:cubicBezTo>
                  <a:cubicBezTo>
                    <a:pt x="1127" y="95"/>
                    <a:pt x="1128" y="94"/>
                    <a:pt x="1128" y="94"/>
                  </a:cubicBezTo>
                  <a:cubicBezTo>
                    <a:pt x="1129" y="94"/>
                    <a:pt x="1128" y="95"/>
                    <a:pt x="1129" y="96"/>
                  </a:cubicBezTo>
                  <a:cubicBezTo>
                    <a:pt x="1130" y="97"/>
                    <a:pt x="1132" y="96"/>
                    <a:pt x="1132" y="96"/>
                  </a:cubicBezTo>
                  <a:cubicBezTo>
                    <a:pt x="1133" y="97"/>
                    <a:pt x="1135" y="98"/>
                    <a:pt x="1139" y="99"/>
                  </a:cubicBezTo>
                  <a:cubicBezTo>
                    <a:pt x="1141" y="100"/>
                    <a:pt x="1145" y="101"/>
                    <a:pt x="1147" y="102"/>
                  </a:cubicBezTo>
                  <a:cubicBezTo>
                    <a:pt x="1148" y="102"/>
                    <a:pt x="1148" y="104"/>
                    <a:pt x="1149" y="105"/>
                  </a:cubicBezTo>
                  <a:cubicBezTo>
                    <a:pt x="1149" y="105"/>
                    <a:pt x="1151" y="104"/>
                    <a:pt x="1152" y="105"/>
                  </a:cubicBezTo>
                  <a:cubicBezTo>
                    <a:pt x="1152" y="105"/>
                    <a:pt x="1151" y="107"/>
                    <a:pt x="1152" y="108"/>
                  </a:cubicBezTo>
                  <a:cubicBezTo>
                    <a:pt x="1152" y="108"/>
                    <a:pt x="1154" y="107"/>
                    <a:pt x="1154" y="108"/>
                  </a:cubicBezTo>
                  <a:cubicBezTo>
                    <a:pt x="1155" y="109"/>
                    <a:pt x="1153" y="114"/>
                    <a:pt x="1159" y="112"/>
                  </a:cubicBezTo>
                  <a:cubicBezTo>
                    <a:pt x="1159" y="122"/>
                    <a:pt x="1159" y="122"/>
                    <a:pt x="1159" y="122"/>
                  </a:cubicBezTo>
                  <a:cubicBezTo>
                    <a:pt x="1164" y="121"/>
                    <a:pt x="1168" y="120"/>
                    <a:pt x="1168" y="116"/>
                  </a:cubicBezTo>
                  <a:cubicBezTo>
                    <a:pt x="1173" y="118"/>
                    <a:pt x="1178" y="117"/>
                    <a:pt x="1181" y="119"/>
                  </a:cubicBezTo>
                  <a:cubicBezTo>
                    <a:pt x="1181" y="119"/>
                    <a:pt x="1181" y="121"/>
                    <a:pt x="1181" y="122"/>
                  </a:cubicBezTo>
                  <a:cubicBezTo>
                    <a:pt x="1182" y="122"/>
                    <a:pt x="1184" y="121"/>
                    <a:pt x="1185" y="122"/>
                  </a:cubicBezTo>
                  <a:cubicBezTo>
                    <a:pt x="1184" y="123"/>
                    <a:pt x="1182" y="123"/>
                    <a:pt x="1182" y="126"/>
                  </a:cubicBezTo>
                  <a:cubicBezTo>
                    <a:pt x="1180" y="126"/>
                    <a:pt x="1180" y="124"/>
                    <a:pt x="1178" y="124"/>
                  </a:cubicBezTo>
                  <a:cubicBezTo>
                    <a:pt x="1177" y="125"/>
                    <a:pt x="1177" y="128"/>
                    <a:pt x="1174" y="127"/>
                  </a:cubicBezTo>
                  <a:cubicBezTo>
                    <a:pt x="1175" y="129"/>
                    <a:pt x="1178" y="128"/>
                    <a:pt x="1177" y="133"/>
                  </a:cubicBezTo>
                  <a:cubicBezTo>
                    <a:pt x="1172" y="128"/>
                    <a:pt x="1176" y="135"/>
                    <a:pt x="1173" y="136"/>
                  </a:cubicBezTo>
                  <a:cubicBezTo>
                    <a:pt x="1171" y="136"/>
                    <a:pt x="1170" y="137"/>
                    <a:pt x="1170" y="138"/>
                  </a:cubicBezTo>
                  <a:cubicBezTo>
                    <a:pt x="1168" y="138"/>
                    <a:pt x="1167" y="138"/>
                    <a:pt x="1166" y="137"/>
                  </a:cubicBezTo>
                  <a:cubicBezTo>
                    <a:pt x="1165" y="136"/>
                    <a:pt x="1164" y="135"/>
                    <a:pt x="1163" y="134"/>
                  </a:cubicBezTo>
                  <a:cubicBezTo>
                    <a:pt x="1161" y="133"/>
                    <a:pt x="1159" y="134"/>
                    <a:pt x="1157" y="133"/>
                  </a:cubicBezTo>
                  <a:cubicBezTo>
                    <a:pt x="1156" y="132"/>
                    <a:pt x="1155" y="130"/>
                    <a:pt x="1154" y="130"/>
                  </a:cubicBezTo>
                  <a:cubicBezTo>
                    <a:pt x="1153" y="129"/>
                    <a:pt x="1150" y="130"/>
                    <a:pt x="1149" y="130"/>
                  </a:cubicBezTo>
                  <a:cubicBezTo>
                    <a:pt x="1148" y="130"/>
                    <a:pt x="1149" y="129"/>
                    <a:pt x="1147" y="129"/>
                  </a:cubicBezTo>
                  <a:cubicBezTo>
                    <a:pt x="1146" y="128"/>
                    <a:pt x="1144" y="123"/>
                    <a:pt x="1142" y="127"/>
                  </a:cubicBezTo>
                  <a:cubicBezTo>
                    <a:pt x="1140" y="127"/>
                    <a:pt x="1141" y="125"/>
                    <a:pt x="1140" y="123"/>
                  </a:cubicBezTo>
                  <a:cubicBezTo>
                    <a:pt x="1132" y="123"/>
                    <a:pt x="1132" y="123"/>
                    <a:pt x="1132" y="123"/>
                  </a:cubicBezTo>
                  <a:cubicBezTo>
                    <a:pt x="1129" y="123"/>
                    <a:pt x="1132" y="126"/>
                    <a:pt x="1132" y="126"/>
                  </a:cubicBezTo>
                  <a:cubicBezTo>
                    <a:pt x="1132" y="128"/>
                    <a:pt x="1129" y="128"/>
                    <a:pt x="1129" y="131"/>
                  </a:cubicBezTo>
                  <a:cubicBezTo>
                    <a:pt x="1123" y="131"/>
                    <a:pt x="1122" y="136"/>
                    <a:pt x="1115" y="134"/>
                  </a:cubicBezTo>
                  <a:cubicBezTo>
                    <a:pt x="1114" y="135"/>
                    <a:pt x="1114" y="137"/>
                    <a:pt x="1111" y="137"/>
                  </a:cubicBezTo>
                  <a:cubicBezTo>
                    <a:pt x="1111" y="139"/>
                    <a:pt x="1114" y="138"/>
                    <a:pt x="1117" y="138"/>
                  </a:cubicBezTo>
                  <a:cubicBezTo>
                    <a:pt x="1118" y="139"/>
                    <a:pt x="1119" y="141"/>
                    <a:pt x="1121" y="141"/>
                  </a:cubicBezTo>
                  <a:cubicBezTo>
                    <a:pt x="1120" y="146"/>
                    <a:pt x="1120" y="144"/>
                    <a:pt x="1122" y="147"/>
                  </a:cubicBezTo>
                  <a:cubicBezTo>
                    <a:pt x="1123" y="150"/>
                    <a:pt x="1127" y="150"/>
                    <a:pt x="1129" y="152"/>
                  </a:cubicBezTo>
                  <a:cubicBezTo>
                    <a:pt x="1129" y="152"/>
                    <a:pt x="1125" y="157"/>
                    <a:pt x="1125" y="157"/>
                  </a:cubicBezTo>
                  <a:cubicBezTo>
                    <a:pt x="1121" y="157"/>
                    <a:pt x="1121" y="153"/>
                    <a:pt x="1119" y="154"/>
                  </a:cubicBezTo>
                  <a:cubicBezTo>
                    <a:pt x="1120" y="154"/>
                    <a:pt x="1121" y="157"/>
                    <a:pt x="1119" y="157"/>
                  </a:cubicBezTo>
                  <a:cubicBezTo>
                    <a:pt x="1115" y="157"/>
                    <a:pt x="1108" y="156"/>
                    <a:pt x="1104" y="158"/>
                  </a:cubicBezTo>
                  <a:cubicBezTo>
                    <a:pt x="1101" y="159"/>
                    <a:pt x="1096" y="161"/>
                    <a:pt x="1097" y="164"/>
                  </a:cubicBezTo>
                  <a:cubicBezTo>
                    <a:pt x="1091" y="162"/>
                    <a:pt x="1090" y="167"/>
                    <a:pt x="1086" y="168"/>
                  </a:cubicBezTo>
                  <a:cubicBezTo>
                    <a:pt x="1085" y="169"/>
                    <a:pt x="1084" y="170"/>
                    <a:pt x="1083" y="171"/>
                  </a:cubicBezTo>
                  <a:cubicBezTo>
                    <a:pt x="1082" y="171"/>
                    <a:pt x="1080" y="173"/>
                    <a:pt x="1079" y="173"/>
                  </a:cubicBezTo>
                  <a:cubicBezTo>
                    <a:pt x="1077" y="174"/>
                    <a:pt x="1076" y="175"/>
                    <a:pt x="1076" y="176"/>
                  </a:cubicBezTo>
                  <a:cubicBezTo>
                    <a:pt x="1072" y="175"/>
                    <a:pt x="1064" y="178"/>
                    <a:pt x="1062" y="175"/>
                  </a:cubicBezTo>
                  <a:cubicBezTo>
                    <a:pt x="1060" y="176"/>
                    <a:pt x="1057" y="175"/>
                    <a:pt x="1058" y="179"/>
                  </a:cubicBezTo>
                  <a:cubicBezTo>
                    <a:pt x="1050" y="180"/>
                    <a:pt x="1049" y="180"/>
                    <a:pt x="1041" y="179"/>
                  </a:cubicBezTo>
                  <a:cubicBezTo>
                    <a:pt x="1040" y="179"/>
                    <a:pt x="1039" y="180"/>
                    <a:pt x="1038" y="180"/>
                  </a:cubicBezTo>
                  <a:cubicBezTo>
                    <a:pt x="1037" y="181"/>
                    <a:pt x="1034" y="182"/>
                    <a:pt x="1034" y="185"/>
                  </a:cubicBezTo>
                  <a:cubicBezTo>
                    <a:pt x="1034" y="189"/>
                    <a:pt x="1027" y="187"/>
                    <a:pt x="1028" y="193"/>
                  </a:cubicBezTo>
                  <a:cubicBezTo>
                    <a:pt x="1027" y="198"/>
                    <a:pt x="1032" y="197"/>
                    <a:pt x="1034" y="199"/>
                  </a:cubicBezTo>
                  <a:cubicBezTo>
                    <a:pt x="1033" y="202"/>
                    <a:pt x="1033" y="206"/>
                    <a:pt x="1028" y="206"/>
                  </a:cubicBezTo>
                  <a:cubicBezTo>
                    <a:pt x="1029" y="209"/>
                    <a:pt x="1028" y="210"/>
                    <a:pt x="1025" y="210"/>
                  </a:cubicBezTo>
                  <a:cubicBezTo>
                    <a:pt x="1025" y="216"/>
                    <a:pt x="1025" y="216"/>
                    <a:pt x="1025" y="216"/>
                  </a:cubicBezTo>
                  <a:cubicBezTo>
                    <a:pt x="1026" y="218"/>
                    <a:pt x="1028" y="214"/>
                    <a:pt x="1028" y="217"/>
                  </a:cubicBezTo>
                  <a:cubicBezTo>
                    <a:pt x="1029" y="220"/>
                    <a:pt x="1026" y="219"/>
                    <a:pt x="1025" y="220"/>
                  </a:cubicBezTo>
                  <a:cubicBezTo>
                    <a:pt x="1025" y="220"/>
                    <a:pt x="1024" y="224"/>
                    <a:pt x="1024" y="224"/>
                  </a:cubicBezTo>
                  <a:cubicBezTo>
                    <a:pt x="1022" y="225"/>
                    <a:pt x="1019" y="224"/>
                    <a:pt x="1017" y="225"/>
                  </a:cubicBezTo>
                  <a:cubicBezTo>
                    <a:pt x="1016" y="226"/>
                    <a:pt x="1018" y="230"/>
                    <a:pt x="1017" y="231"/>
                  </a:cubicBezTo>
                  <a:cubicBezTo>
                    <a:pt x="1016" y="232"/>
                    <a:pt x="1016" y="228"/>
                    <a:pt x="1015" y="228"/>
                  </a:cubicBezTo>
                  <a:cubicBezTo>
                    <a:pt x="1014" y="228"/>
                    <a:pt x="1011" y="229"/>
                    <a:pt x="1014" y="235"/>
                  </a:cubicBezTo>
                  <a:cubicBezTo>
                    <a:pt x="1011" y="234"/>
                    <a:pt x="1012" y="237"/>
                    <a:pt x="1011" y="238"/>
                  </a:cubicBezTo>
                  <a:cubicBezTo>
                    <a:pt x="1011" y="238"/>
                    <a:pt x="1009" y="238"/>
                    <a:pt x="1009" y="238"/>
                  </a:cubicBezTo>
                  <a:cubicBezTo>
                    <a:pt x="1008" y="239"/>
                    <a:pt x="1008" y="242"/>
                    <a:pt x="1006" y="241"/>
                  </a:cubicBezTo>
                  <a:cubicBezTo>
                    <a:pt x="1006" y="243"/>
                    <a:pt x="1004" y="244"/>
                    <a:pt x="1004" y="246"/>
                  </a:cubicBezTo>
                  <a:cubicBezTo>
                    <a:pt x="1002" y="247"/>
                    <a:pt x="999" y="246"/>
                    <a:pt x="999" y="248"/>
                  </a:cubicBezTo>
                  <a:cubicBezTo>
                    <a:pt x="997" y="247"/>
                    <a:pt x="999" y="246"/>
                    <a:pt x="999" y="244"/>
                  </a:cubicBezTo>
                  <a:cubicBezTo>
                    <a:pt x="999" y="244"/>
                    <a:pt x="997" y="243"/>
                    <a:pt x="997" y="242"/>
                  </a:cubicBezTo>
                  <a:cubicBezTo>
                    <a:pt x="997" y="241"/>
                    <a:pt x="997" y="240"/>
                    <a:pt x="997" y="239"/>
                  </a:cubicBezTo>
                  <a:cubicBezTo>
                    <a:pt x="996" y="239"/>
                    <a:pt x="995" y="237"/>
                    <a:pt x="994" y="237"/>
                  </a:cubicBezTo>
                  <a:cubicBezTo>
                    <a:pt x="994" y="236"/>
                    <a:pt x="993" y="235"/>
                    <a:pt x="992" y="235"/>
                  </a:cubicBezTo>
                  <a:cubicBezTo>
                    <a:pt x="993" y="233"/>
                    <a:pt x="993" y="230"/>
                    <a:pt x="993" y="227"/>
                  </a:cubicBezTo>
                  <a:cubicBezTo>
                    <a:pt x="993" y="224"/>
                    <a:pt x="992" y="224"/>
                    <a:pt x="992" y="223"/>
                  </a:cubicBezTo>
                  <a:cubicBezTo>
                    <a:pt x="991" y="217"/>
                    <a:pt x="993" y="211"/>
                    <a:pt x="992" y="207"/>
                  </a:cubicBezTo>
                  <a:cubicBezTo>
                    <a:pt x="997" y="211"/>
                    <a:pt x="992" y="205"/>
                    <a:pt x="994" y="202"/>
                  </a:cubicBezTo>
                  <a:cubicBezTo>
                    <a:pt x="995" y="201"/>
                    <a:pt x="996" y="206"/>
                    <a:pt x="997" y="203"/>
                  </a:cubicBezTo>
                  <a:cubicBezTo>
                    <a:pt x="997" y="202"/>
                    <a:pt x="997" y="201"/>
                    <a:pt x="997" y="200"/>
                  </a:cubicBezTo>
                  <a:cubicBezTo>
                    <a:pt x="999" y="198"/>
                    <a:pt x="1004" y="194"/>
                    <a:pt x="1006" y="193"/>
                  </a:cubicBezTo>
                  <a:cubicBezTo>
                    <a:pt x="1006" y="193"/>
                    <a:pt x="1008" y="193"/>
                    <a:pt x="1007" y="192"/>
                  </a:cubicBezTo>
                  <a:cubicBezTo>
                    <a:pt x="1005" y="190"/>
                    <a:pt x="1008" y="191"/>
                    <a:pt x="1010" y="190"/>
                  </a:cubicBezTo>
                  <a:cubicBezTo>
                    <a:pt x="1012" y="189"/>
                    <a:pt x="1013" y="187"/>
                    <a:pt x="1013" y="183"/>
                  </a:cubicBezTo>
                  <a:cubicBezTo>
                    <a:pt x="1013" y="183"/>
                    <a:pt x="1018" y="181"/>
                    <a:pt x="1017" y="180"/>
                  </a:cubicBezTo>
                  <a:cubicBezTo>
                    <a:pt x="1017" y="180"/>
                    <a:pt x="1016" y="180"/>
                    <a:pt x="1015" y="180"/>
                  </a:cubicBezTo>
                  <a:cubicBezTo>
                    <a:pt x="1016" y="180"/>
                    <a:pt x="1017" y="178"/>
                    <a:pt x="1017" y="178"/>
                  </a:cubicBezTo>
                  <a:cubicBezTo>
                    <a:pt x="1018" y="177"/>
                    <a:pt x="1020" y="181"/>
                    <a:pt x="1020" y="175"/>
                  </a:cubicBezTo>
                  <a:cubicBezTo>
                    <a:pt x="1022" y="175"/>
                    <a:pt x="1025" y="174"/>
                    <a:pt x="1027" y="173"/>
                  </a:cubicBezTo>
                  <a:cubicBezTo>
                    <a:pt x="1027" y="173"/>
                    <a:pt x="1028" y="171"/>
                    <a:pt x="1028" y="171"/>
                  </a:cubicBezTo>
                  <a:cubicBezTo>
                    <a:pt x="1029" y="170"/>
                    <a:pt x="1030" y="171"/>
                    <a:pt x="1031" y="171"/>
                  </a:cubicBezTo>
                  <a:cubicBezTo>
                    <a:pt x="1032" y="170"/>
                    <a:pt x="1033" y="169"/>
                    <a:pt x="1034" y="168"/>
                  </a:cubicBezTo>
                  <a:cubicBezTo>
                    <a:pt x="1034" y="167"/>
                    <a:pt x="1035" y="168"/>
                    <a:pt x="1035" y="166"/>
                  </a:cubicBezTo>
                  <a:cubicBezTo>
                    <a:pt x="1035" y="165"/>
                    <a:pt x="1037" y="161"/>
                    <a:pt x="1039" y="164"/>
                  </a:cubicBezTo>
                  <a:cubicBezTo>
                    <a:pt x="1039" y="157"/>
                    <a:pt x="1039" y="157"/>
                    <a:pt x="1039" y="157"/>
                  </a:cubicBezTo>
                  <a:cubicBezTo>
                    <a:pt x="1036" y="156"/>
                    <a:pt x="1034" y="157"/>
                    <a:pt x="1032" y="158"/>
                  </a:cubicBezTo>
                  <a:cubicBezTo>
                    <a:pt x="1032" y="159"/>
                    <a:pt x="1030" y="160"/>
                    <a:pt x="1030" y="161"/>
                  </a:cubicBezTo>
                  <a:cubicBezTo>
                    <a:pt x="1029" y="162"/>
                    <a:pt x="1028" y="161"/>
                    <a:pt x="1028" y="162"/>
                  </a:cubicBezTo>
                  <a:cubicBezTo>
                    <a:pt x="1028" y="165"/>
                    <a:pt x="1023" y="164"/>
                    <a:pt x="1023" y="168"/>
                  </a:cubicBezTo>
                  <a:cubicBezTo>
                    <a:pt x="1020" y="167"/>
                    <a:pt x="1018" y="168"/>
                    <a:pt x="1018" y="171"/>
                  </a:cubicBezTo>
                  <a:cubicBezTo>
                    <a:pt x="1017" y="171"/>
                    <a:pt x="1018" y="168"/>
                    <a:pt x="1017" y="168"/>
                  </a:cubicBezTo>
                  <a:cubicBezTo>
                    <a:pt x="1017" y="168"/>
                    <a:pt x="1014" y="168"/>
                    <a:pt x="1014" y="168"/>
                  </a:cubicBezTo>
                  <a:cubicBezTo>
                    <a:pt x="1014" y="167"/>
                    <a:pt x="1015" y="165"/>
                    <a:pt x="1014" y="164"/>
                  </a:cubicBezTo>
                  <a:cubicBezTo>
                    <a:pt x="1008" y="164"/>
                    <a:pt x="1004" y="163"/>
                    <a:pt x="1000" y="164"/>
                  </a:cubicBezTo>
                  <a:cubicBezTo>
                    <a:pt x="998" y="164"/>
                    <a:pt x="1000" y="166"/>
                    <a:pt x="999" y="166"/>
                  </a:cubicBezTo>
                  <a:cubicBezTo>
                    <a:pt x="997" y="168"/>
                    <a:pt x="995" y="167"/>
                    <a:pt x="993" y="168"/>
                  </a:cubicBezTo>
                  <a:cubicBezTo>
                    <a:pt x="991" y="169"/>
                    <a:pt x="991" y="170"/>
                    <a:pt x="989" y="172"/>
                  </a:cubicBezTo>
                  <a:cubicBezTo>
                    <a:pt x="988" y="173"/>
                    <a:pt x="987" y="175"/>
                    <a:pt x="985" y="175"/>
                  </a:cubicBezTo>
                  <a:cubicBezTo>
                    <a:pt x="983" y="179"/>
                    <a:pt x="987" y="178"/>
                    <a:pt x="986" y="182"/>
                  </a:cubicBezTo>
                  <a:cubicBezTo>
                    <a:pt x="984" y="182"/>
                    <a:pt x="983" y="184"/>
                    <a:pt x="983" y="186"/>
                  </a:cubicBezTo>
                  <a:cubicBezTo>
                    <a:pt x="977" y="185"/>
                    <a:pt x="976" y="188"/>
                    <a:pt x="971" y="187"/>
                  </a:cubicBezTo>
                  <a:cubicBezTo>
                    <a:pt x="969" y="186"/>
                    <a:pt x="970" y="185"/>
                    <a:pt x="971" y="183"/>
                  </a:cubicBezTo>
                  <a:cubicBezTo>
                    <a:pt x="968" y="184"/>
                    <a:pt x="968" y="182"/>
                    <a:pt x="968" y="180"/>
                  </a:cubicBezTo>
                  <a:cubicBezTo>
                    <a:pt x="966" y="180"/>
                    <a:pt x="962" y="181"/>
                    <a:pt x="962" y="179"/>
                  </a:cubicBezTo>
                  <a:cubicBezTo>
                    <a:pt x="956" y="183"/>
                    <a:pt x="947" y="185"/>
                    <a:pt x="938" y="186"/>
                  </a:cubicBezTo>
                  <a:cubicBezTo>
                    <a:pt x="938" y="184"/>
                    <a:pt x="934" y="185"/>
                    <a:pt x="936" y="180"/>
                  </a:cubicBezTo>
                  <a:cubicBezTo>
                    <a:pt x="930" y="180"/>
                    <a:pt x="930" y="180"/>
                    <a:pt x="930" y="180"/>
                  </a:cubicBezTo>
                  <a:cubicBezTo>
                    <a:pt x="924" y="182"/>
                    <a:pt x="919" y="184"/>
                    <a:pt x="915" y="186"/>
                  </a:cubicBezTo>
                  <a:cubicBezTo>
                    <a:pt x="911" y="188"/>
                    <a:pt x="908" y="192"/>
                    <a:pt x="903" y="193"/>
                  </a:cubicBezTo>
                  <a:cubicBezTo>
                    <a:pt x="904" y="196"/>
                    <a:pt x="903" y="197"/>
                    <a:pt x="900" y="197"/>
                  </a:cubicBezTo>
                  <a:cubicBezTo>
                    <a:pt x="902" y="201"/>
                    <a:pt x="898" y="201"/>
                    <a:pt x="899" y="204"/>
                  </a:cubicBezTo>
                  <a:cubicBezTo>
                    <a:pt x="896" y="202"/>
                    <a:pt x="894" y="210"/>
                    <a:pt x="892" y="209"/>
                  </a:cubicBezTo>
                  <a:cubicBezTo>
                    <a:pt x="889" y="206"/>
                    <a:pt x="892" y="210"/>
                    <a:pt x="888" y="210"/>
                  </a:cubicBezTo>
                  <a:cubicBezTo>
                    <a:pt x="885" y="210"/>
                    <a:pt x="885" y="211"/>
                    <a:pt x="885" y="213"/>
                  </a:cubicBezTo>
                  <a:cubicBezTo>
                    <a:pt x="878" y="210"/>
                    <a:pt x="881" y="218"/>
                    <a:pt x="875" y="217"/>
                  </a:cubicBezTo>
                  <a:cubicBezTo>
                    <a:pt x="876" y="218"/>
                    <a:pt x="880" y="224"/>
                    <a:pt x="881" y="221"/>
                  </a:cubicBezTo>
                  <a:cubicBezTo>
                    <a:pt x="883" y="222"/>
                    <a:pt x="882" y="225"/>
                    <a:pt x="882" y="227"/>
                  </a:cubicBezTo>
                  <a:cubicBezTo>
                    <a:pt x="884" y="225"/>
                    <a:pt x="886" y="228"/>
                    <a:pt x="886" y="228"/>
                  </a:cubicBezTo>
                  <a:cubicBezTo>
                    <a:pt x="888" y="228"/>
                    <a:pt x="889" y="226"/>
                    <a:pt x="892" y="227"/>
                  </a:cubicBezTo>
                  <a:cubicBezTo>
                    <a:pt x="892" y="227"/>
                    <a:pt x="894" y="228"/>
                    <a:pt x="893" y="228"/>
                  </a:cubicBezTo>
                  <a:cubicBezTo>
                    <a:pt x="895" y="228"/>
                    <a:pt x="897" y="224"/>
                    <a:pt x="898" y="227"/>
                  </a:cubicBezTo>
                  <a:cubicBezTo>
                    <a:pt x="899" y="227"/>
                    <a:pt x="899" y="225"/>
                    <a:pt x="899" y="224"/>
                  </a:cubicBezTo>
                  <a:cubicBezTo>
                    <a:pt x="901" y="225"/>
                    <a:pt x="901" y="235"/>
                    <a:pt x="905" y="230"/>
                  </a:cubicBezTo>
                  <a:cubicBezTo>
                    <a:pt x="908" y="229"/>
                    <a:pt x="904" y="236"/>
                    <a:pt x="909" y="234"/>
                  </a:cubicBezTo>
                  <a:cubicBezTo>
                    <a:pt x="909" y="235"/>
                    <a:pt x="906" y="234"/>
                    <a:pt x="906" y="235"/>
                  </a:cubicBezTo>
                  <a:cubicBezTo>
                    <a:pt x="906" y="235"/>
                    <a:pt x="908" y="239"/>
                    <a:pt x="907" y="241"/>
                  </a:cubicBezTo>
                  <a:cubicBezTo>
                    <a:pt x="907" y="241"/>
                    <a:pt x="906" y="241"/>
                    <a:pt x="906" y="242"/>
                  </a:cubicBezTo>
                  <a:cubicBezTo>
                    <a:pt x="906" y="243"/>
                    <a:pt x="905" y="244"/>
                    <a:pt x="905" y="245"/>
                  </a:cubicBezTo>
                  <a:cubicBezTo>
                    <a:pt x="904" y="249"/>
                    <a:pt x="907" y="258"/>
                    <a:pt x="902" y="253"/>
                  </a:cubicBezTo>
                  <a:cubicBezTo>
                    <a:pt x="903" y="266"/>
                    <a:pt x="897" y="271"/>
                    <a:pt x="895" y="280"/>
                  </a:cubicBezTo>
                  <a:cubicBezTo>
                    <a:pt x="893" y="282"/>
                    <a:pt x="893" y="281"/>
                    <a:pt x="891" y="280"/>
                  </a:cubicBezTo>
                  <a:cubicBezTo>
                    <a:pt x="890" y="281"/>
                    <a:pt x="891" y="283"/>
                    <a:pt x="891" y="284"/>
                  </a:cubicBezTo>
                  <a:cubicBezTo>
                    <a:pt x="890" y="286"/>
                    <a:pt x="888" y="285"/>
                    <a:pt x="886" y="286"/>
                  </a:cubicBezTo>
                  <a:cubicBezTo>
                    <a:pt x="886" y="286"/>
                    <a:pt x="887" y="288"/>
                    <a:pt x="886" y="288"/>
                  </a:cubicBezTo>
                  <a:cubicBezTo>
                    <a:pt x="886" y="289"/>
                    <a:pt x="884" y="288"/>
                    <a:pt x="884" y="288"/>
                  </a:cubicBezTo>
                  <a:cubicBezTo>
                    <a:pt x="883" y="289"/>
                    <a:pt x="885" y="290"/>
                    <a:pt x="885" y="290"/>
                  </a:cubicBezTo>
                  <a:cubicBezTo>
                    <a:pt x="884" y="291"/>
                    <a:pt x="882" y="291"/>
                    <a:pt x="881" y="293"/>
                  </a:cubicBezTo>
                  <a:cubicBezTo>
                    <a:pt x="880" y="294"/>
                    <a:pt x="880" y="296"/>
                    <a:pt x="879" y="297"/>
                  </a:cubicBezTo>
                  <a:cubicBezTo>
                    <a:pt x="878" y="298"/>
                    <a:pt x="877" y="297"/>
                    <a:pt x="875" y="298"/>
                  </a:cubicBezTo>
                  <a:cubicBezTo>
                    <a:pt x="874" y="299"/>
                    <a:pt x="875" y="301"/>
                    <a:pt x="874" y="303"/>
                  </a:cubicBezTo>
                  <a:cubicBezTo>
                    <a:pt x="873" y="303"/>
                    <a:pt x="871" y="302"/>
                    <a:pt x="871" y="303"/>
                  </a:cubicBezTo>
                  <a:cubicBezTo>
                    <a:pt x="871" y="303"/>
                    <a:pt x="871" y="306"/>
                    <a:pt x="870" y="305"/>
                  </a:cubicBezTo>
                  <a:cubicBezTo>
                    <a:pt x="869" y="304"/>
                    <a:pt x="867" y="304"/>
                    <a:pt x="867" y="308"/>
                  </a:cubicBezTo>
                  <a:cubicBezTo>
                    <a:pt x="860" y="309"/>
                    <a:pt x="860" y="308"/>
                    <a:pt x="853" y="308"/>
                  </a:cubicBezTo>
                  <a:cubicBezTo>
                    <a:pt x="853" y="309"/>
                    <a:pt x="847" y="312"/>
                    <a:pt x="850" y="312"/>
                  </a:cubicBezTo>
                  <a:cubicBezTo>
                    <a:pt x="851" y="315"/>
                    <a:pt x="840" y="313"/>
                    <a:pt x="846" y="315"/>
                  </a:cubicBezTo>
                  <a:cubicBezTo>
                    <a:pt x="845" y="317"/>
                    <a:pt x="843" y="317"/>
                    <a:pt x="843" y="315"/>
                  </a:cubicBezTo>
                  <a:cubicBezTo>
                    <a:pt x="839" y="318"/>
                    <a:pt x="841" y="321"/>
                    <a:pt x="842" y="326"/>
                  </a:cubicBezTo>
                  <a:cubicBezTo>
                    <a:pt x="837" y="327"/>
                    <a:pt x="839" y="327"/>
                    <a:pt x="835" y="326"/>
                  </a:cubicBezTo>
                  <a:cubicBezTo>
                    <a:pt x="836" y="328"/>
                    <a:pt x="836" y="329"/>
                    <a:pt x="833" y="329"/>
                  </a:cubicBezTo>
                  <a:cubicBezTo>
                    <a:pt x="833" y="332"/>
                    <a:pt x="834" y="344"/>
                    <a:pt x="836" y="340"/>
                  </a:cubicBezTo>
                  <a:cubicBezTo>
                    <a:pt x="839" y="340"/>
                    <a:pt x="836" y="351"/>
                    <a:pt x="840" y="352"/>
                  </a:cubicBezTo>
                  <a:cubicBezTo>
                    <a:pt x="844" y="352"/>
                    <a:pt x="839" y="356"/>
                    <a:pt x="843" y="357"/>
                  </a:cubicBezTo>
                  <a:cubicBezTo>
                    <a:pt x="842" y="357"/>
                    <a:pt x="842" y="360"/>
                    <a:pt x="842" y="360"/>
                  </a:cubicBezTo>
                  <a:cubicBezTo>
                    <a:pt x="840" y="361"/>
                    <a:pt x="839" y="359"/>
                    <a:pt x="839" y="359"/>
                  </a:cubicBezTo>
                  <a:cubicBezTo>
                    <a:pt x="837" y="359"/>
                    <a:pt x="838" y="361"/>
                    <a:pt x="837" y="361"/>
                  </a:cubicBezTo>
                  <a:cubicBezTo>
                    <a:pt x="836" y="362"/>
                    <a:pt x="834" y="361"/>
                    <a:pt x="833" y="361"/>
                  </a:cubicBezTo>
                  <a:cubicBezTo>
                    <a:pt x="830" y="362"/>
                    <a:pt x="826" y="365"/>
                    <a:pt x="823" y="363"/>
                  </a:cubicBezTo>
                  <a:cubicBezTo>
                    <a:pt x="823" y="360"/>
                    <a:pt x="824" y="359"/>
                    <a:pt x="825" y="357"/>
                  </a:cubicBezTo>
                  <a:cubicBezTo>
                    <a:pt x="825" y="354"/>
                    <a:pt x="823" y="350"/>
                    <a:pt x="826" y="349"/>
                  </a:cubicBezTo>
                  <a:cubicBezTo>
                    <a:pt x="826" y="347"/>
                    <a:pt x="822" y="348"/>
                    <a:pt x="823" y="343"/>
                  </a:cubicBezTo>
                  <a:cubicBezTo>
                    <a:pt x="820" y="342"/>
                    <a:pt x="818" y="344"/>
                    <a:pt x="815" y="340"/>
                  </a:cubicBezTo>
                  <a:cubicBezTo>
                    <a:pt x="814" y="336"/>
                    <a:pt x="820" y="339"/>
                    <a:pt x="818" y="333"/>
                  </a:cubicBezTo>
                  <a:cubicBezTo>
                    <a:pt x="817" y="332"/>
                    <a:pt x="816" y="333"/>
                    <a:pt x="816" y="333"/>
                  </a:cubicBezTo>
                  <a:cubicBezTo>
                    <a:pt x="815" y="333"/>
                    <a:pt x="814" y="332"/>
                    <a:pt x="814" y="331"/>
                  </a:cubicBezTo>
                  <a:cubicBezTo>
                    <a:pt x="813" y="330"/>
                    <a:pt x="811" y="329"/>
                    <a:pt x="811" y="328"/>
                  </a:cubicBezTo>
                  <a:cubicBezTo>
                    <a:pt x="810" y="329"/>
                    <a:pt x="808" y="329"/>
                    <a:pt x="806" y="329"/>
                  </a:cubicBezTo>
                  <a:cubicBezTo>
                    <a:pt x="805" y="329"/>
                    <a:pt x="806" y="331"/>
                    <a:pt x="806" y="331"/>
                  </a:cubicBezTo>
                  <a:cubicBezTo>
                    <a:pt x="806" y="335"/>
                    <a:pt x="803" y="327"/>
                    <a:pt x="804" y="333"/>
                  </a:cubicBezTo>
                  <a:cubicBezTo>
                    <a:pt x="800" y="330"/>
                    <a:pt x="800" y="337"/>
                    <a:pt x="795" y="333"/>
                  </a:cubicBezTo>
                  <a:cubicBezTo>
                    <a:pt x="799" y="330"/>
                    <a:pt x="795" y="328"/>
                    <a:pt x="799" y="325"/>
                  </a:cubicBezTo>
                  <a:cubicBezTo>
                    <a:pt x="802" y="323"/>
                    <a:pt x="793" y="324"/>
                    <a:pt x="792" y="326"/>
                  </a:cubicBezTo>
                  <a:cubicBezTo>
                    <a:pt x="792" y="330"/>
                    <a:pt x="790" y="325"/>
                    <a:pt x="791" y="325"/>
                  </a:cubicBezTo>
                  <a:cubicBezTo>
                    <a:pt x="788" y="325"/>
                    <a:pt x="789" y="329"/>
                    <a:pt x="787" y="329"/>
                  </a:cubicBezTo>
                  <a:cubicBezTo>
                    <a:pt x="786" y="329"/>
                    <a:pt x="783" y="331"/>
                    <a:pt x="783" y="332"/>
                  </a:cubicBezTo>
                  <a:cubicBezTo>
                    <a:pt x="782" y="333"/>
                    <a:pt x="781" y="333"/>
                    <a:pt x="781" y="335"/>
                  </a:cubicBezTo>
                  <a:cubicBezTo>
                    <a:pt x="776" y="334"/>
                    <a:pt x="777" y="334"/>
                    <a:pt x="771" y="335"/>
                  </a:cubicBezTo>
                  <a:cubicBezTo>
                    <a:pt x="773" y="335"/>
                    <a:pt x="772" y="338"/>
                    <a:pt x="773" y="339"/>
                  </a:cubicBezTo>
                  <a:cubicBezTo>
                    <a:pt x="774" y="340"/>
                    <a:pt x="776" y="338"/>
                    <a:pt x="777" y="339"/>
                  </a:cubicBezTo>
                  <a:cubicBezTo>
                    <a:pt x="777" y="339"/>
                    <a:pt x="777" y="341"/>
                    <a:pt x="777" y="342"/>
                  </a:cubicBezTo>
                  <a:cubicBezTo>
                    <a:pt x="778" y="342"/>
                    <a:pt x="780" y="341"/>
                    <a:pt x="781" y="342"/>
                  </a:cubicBezTo>
                  <a:cubicBezTo>
                    <a:pt x="782" y="342"/>
                    <a:pt x="781" y="344"/>
                    <a:pt x="781" y="345"/>
                  </a:cubicBezTo>
                  <a:cubicBezTo>
                    <a:pt x="782" y="346"/>
                    <a:pt x="784" y="345"/>
                    <a:pt x="785" y="346"/>
                  </a:cubicBezTo>
                  <a:cubicBezTo>
                    <a:pt x="787" y="346"/>
                    <a:pt x="786" y="343"/>
                    <a:pt x="788" y="343"/>
                  </a:cubicBezTo>
                  <a:cubicBezTo>
                    <a:pt x="794" y="343"/>
                    <a:pt x="798" y="344"/>
                    <a:pt x="798" y="349"/>
                  </a:cubicBezTo>
                  <a:cubicBezTo>
                    <a:pt x="796" y="351"/>
                    <a:pt x="793" y="351"/>
                    <a:pt x="791" y="349"/>
                  </a:cubicBezTo>
                  <a:cubicBezTo>
                    <a:pt x="790" y="350"/>
                    <a:pt x="789" y="353"/>
                    <a:pt x="790" y="356"/>
                  </a:cubicBezTo>
                  <a:cubicBezTo>
                    <a:pt x="787" y="355"/>
                    <a:pt x="787" y="357"/>
                    <a:pt x="788" y="357"/>
                  </a:cubicBezTo>
                  <a:cubicBezTo>
                    <a:pt x="788" y="359"/>
                    <a:pt x="785" y="358"/>
                    <a:pt x="783" y="359"/>
                  </a:cubicBezTo>
                  <a:cubicBezTo>
                    <a:pt x="785" y="364"/>
                    <a:pt x="790" y="366"/>
                    <a:pt x="790" y="373"/>
                  </a:cubicBezTo>
                  <a:cubicBezTo>
                    <a:pt x="793" y="368"/>
                    <a:pt x="791" y="372"/>
                    <a:pt x="794" y="374"/>
                  </a:cubicBezTo>
                  <a:cubicBezTo>
                    <a:pt x="793" y="379"/>
                    <a:pt x="795" y="386"/>
                    <a:pt x="792" y="389"/>
                  </a:cubicBezTo>
                  <a:cubicBezTo>
                    <a:pt x="795" y="393"/>
                    <a:pt x="796" y="397"/>
                    <a:pt x="795" y="404"/>
                  </a:cubicBezTo>
                  <a:cubicBezTo>
                    <a:pt x="791" y="400"/>
                    <a:pt x="793" y="410"/>
                    <a:pt x="791" y="408"/>
                  </a:cubicBezTo>
                  <a:cubicBezTo>
                    <a:pt x="789" y="406"/>
                    <a:pt x="791" y="408"/>
                    <a:pt x="790" y="409"/>
                  </a:cubicBezTo>
                  <a:cubicBezTo>
                    <a:pt x="789" y="410"/>
                    <a:pt x="786" y="410"/>
                    <a:pt x="787" y="415"/>
                  </a:cubicBezTo>
                  <a:cubicBezTo>
                    <a:pt x="782" y="413"/>
                    <a:pt x="786" y="419"/>
                    <a:pt x="781" y="418"/>
                  </a:cubicBezTo>
                  <a:cubicBezTo>
                    <a:pt x="785" y="421"/>
                    <a:pt x="775" y="423"/>
                    <a:pt x="777" y="425"/>
                  </a:cubicBezTo>
                  <a:cubicBezTo>
                    <a:pt x="779" y="427"/>
                    <a:pt x="776" y="425"/>
                    <a:pt x="774" y="427"/>
                  </a:cubicBezTo>
                  <a:cubicBezTo>
                    <a:pt x="773" y="428"/>
                    <a:pt x="774" y="430"/>
                    <a:pt x="773" y="432"/>
                  </a:cubicBezTo>
                  <a:cubicBezTo>
                    <a:pt x="772" y="432"/>
                    <a:pt x="770" y="431"/>
                    <a:pt x="770" y="432"/>
                  </a:cubicBezTo>
                  <a:cubicBezTo>
                    <a:pt x="770" y="432"/>
                    <a:pt x="770" y="434"/>
                    <a:pt x="770" y="434"/>
                  </a:cubicBezTo>
                  <a:cubicBezTo>
                    <a:pt x="769" y="436"/>
                    <a:pt x="764" y="433"/>
                    <a:pt x="766" y="437"/>
                  </a:cubicBezTo>
                  <a:cubicBezTo>
                    <a:pt x="757" y="438"/>
                    <a:pt x="758" y="438"/>
                    <a:pt x="749" y="437"/>
                  </a:cubicBezTo>
                  <a:cubicBezTo>
                    <a:pt x="747" y="437"/>
                    <a:pt x="748" y="440"/>
                    <a:pt x="748" y="441"/>
                  </a:cubicBezTo>
                  <a:cubicBezTo>
                    <a:pt x="744" y="439"/>
                    <a:pt x="740" y="445"/>
                    <a:pt x="739" y="444"/>
                  </a:cubicBezTo>
                  <a:cubicBezTo>
                    <a:pt x="737" y="442"/>
                    <a:pt x="739" y="446"/>
                    <a:pt x="734" y="446"/>
                  </a:cubicBezTo>
                  <a:cubicBezTo>
                    <a:pt x="731" y="446"/>
                    <a:pt x="735" y="448"/>
                    <a:pt x="732" y="448"/>
                  </a:cubicBezTo>
                  <a:cubicBezTo>
                    <a:pt x="729" y="452"/>
                    <a:pt x="727" y="446"/>
                    <a:pt x="724" y="446"/>
                  </a:cubicBezTo>
                  <a:cubicBezTo>
                    <a:pt x="719" y="445"/>
                    <a:pt x="719" y="447"/>
                    <a:pt x="715" y="447"/>
                  </a:cubicBezTo>
                  <a:cubicBezTo>
                    <a:pt x="713" y="448"/>
                    <a:pt x="713" y="450"/>
                    <a:pt x="712" y="453"/>
                  </a:cubicBezTo>
                  <a:cubicBezTo>
                    <a:pt x="708" y="451"/>
                    <a:pt x="708" y="455"/>
                    <a:pt x="705" y="455"/>
                  </a:cubicBezTo>
                  <a:cubicBezTo>
                    <a:pt x="704" y="459"/>
                    <a:pt x="708" y="458"/>
                    <a:pt x="708" y="461"/>
                  </a:cubicBezTo>
                  <a:cubicBezTo>
                    <a:pt x="708" y="462"/>
                    <a:pt x="708" y="464"/>
                    <a:pt x="710" y="464"/>
                  </a:cubicBezTo>
                  <a:cubicBezTo>
                    <a:pt x="711" y="464"/>
                    <a:pt x="710" y="466"/>
                    <a:pt x="711" y="467"/>
                  </a:cubicBezTo>
                  <a:cubicBezTo>
                    <a:pt x="712" y="468"/>
                    <a:pt x="714" y="467"/>
                    <a:pt x="715" y="468"/>
                  </a:cubicBezTo>
                  <a:cubicBezTo>
                    <a:pt x="716" y="468"/>
                    <a:pt x="715" y="470"/>
                    <a:pt x="715" y="471"/>
                  </a:cubicBezTo>
                  <a:cubicBezTo>
                    <a:pt x="716" y="471"/>
                    <a:pt x="718" y="470"/>
                    <a:pt x="718" y="471"/>
                  </a:cubicBezTo>
                  <a:cubicBezTo>
                    <a:pt x="719" y="472"/>
                    <a:pt x="719" y="476"/>
                    <a:pt x="721" y="478"/>
                  </a:cubicBezTo>
                  <a:cubicBezTo>
                    <a:pt x="722" y="479"/>
                    <a:pt x="725" y="482"/>
                    <a:pt x="725" y="482"/>
                  </a:cubicBezTo>
                  <a:cubicBezTo>
                    <a:pt x="726" y="484"/>
                    <a:pt x="725" y="486"/>
                    <a:pt x="725" y="488"/>
                  </a:cubicBezTo>
                  <a:cubicBezTo>
                    <a:pt x="725" y="490"/>
                    <a:pt x="727" y="491"/>
                    <a:pt x="727" y="493"/>
                  </a:cubicBezTo>
                  <a:cubicBezTo>
                    <a:pt x="726" y="496"/>
                    <a:pt x="725" y="496"/>
                    <a:pt x="725" y="498"/>
                  </a:cubicBezTo>
                  <a:cubicBezTo>
                    <a:pt x="725" y="500"/>
                    <a:pt x="726" y="503"/>
                    <a:pt x="722" y="500"/>
                  </a:cubicBezTo>
                  <a:cubicBezTo>
                    <a:pt x="724" y="506"/>
                    <a:pt x="718" y="503"/>
                    <a:pt x="720" y="507"/>
                  </a:cubicBezTo>
                  <a:cubicBezTo>
                    <a:pt x="714" y="505"/>
                    <a:pt x="715" y="510"/>
                    <a:pt x="711" y="510"/>
                  </a:cubicBezTo>
                  <a:cubicBezTo>
                    <a:pt x="709" y="510"/>
                    <a:pt x="710" y="512"/>
                    <a:pt x="710" y="513"/>
                  </a:cubicBezTo>
                  <a:cubicBezTo>
                    <a:pt x="709" y="513"/>
                    <a:pt x="706" y="513"/>
                    <a:pt x="707" y="514"/>
                  </a:cubicBezTo>
                  <a:cubicBezTo>
                    <a:pt x="708" y="516"/>
                    <a:pt x="708" y="515"/>
                    <a:pt x="707" y="516"/>
                  </a:cubicBezTo>
                  <a:cubicBezTo>
                    <a:pt x="706" y="517"/>
                    <a:pt x="705" y="519"/>
                    <a:pt x="703" y="519"/>
                  </a:cubicBezTo>
                  <a:cubicBezTo>
                    <a:pt x="704" y="511"/>
                    <a:pt x="700" y="518"/>
                    <a:pt x="700" y="514"/>
                  </a:cubicBezTo>
                  <a:cubicBezTo>
                    <a:pt x="700" y="513"/>
                    <a:pt x="699" y="510"/>
                    <a:pt x="697" y="509"/>
                  </a:cubicBezTo>
                  <a:cubicBezTo>
                    <a:pt x="697" y="508"/>
                    <a:pt x="695" y="509"/>
                    <a:pt x="694" y="509"/>
                  </a:cubicBezTo>
                  <a:cubicBezTo>
                    <a:pt x="694" y="508"/>
                    <a:pt x="695" y="506"/>
                    <a:pt x="694" y="506"/>
                  </a:cubicBezTo>
                  <a:cubicBezTo>
                    <a:pt x="693" y="505"/>
                    <a:pt x="689" y="506"/>
                    <a:pt x="689" y="505"/>
                  </a:cubicBezTo>
                  <a:cubicBezTo>
                    <a:pt x="688" y="504"/>
                    <a:pt x="689" y="502"/>
                    <a:pt x="689" y="502"/>
                  </a:cubicBezTo>
                  <a:cubicBezTo>
                    <a:pt x="688" y="501"/>
                    <a:pt x="686" y="502"/>
                    <a:pt x="684" y="502"/>
                  </a:cubicBezTo>
                  <a:cubicBezTo>
                    <a:pt x="683" y="502"/>
                    <a:pt x="684" y="498"/>
                    <a:pt x="683" y="498"/>
                  </a:cubicBezTo>
                  <a:cubicBezTo>
                    <a:pt x="682" y="497"/>
                    <a:pt x="681" y="498"/>
                    <a:pt x="682" y="499"/>
                  </a:cubicBezTo>
                  <a:cubicBezTo>
                    <a:pt x="679" y="496"/>
                    <a:pt x="680" y="496"/>
                    <a:pt x="677" y="493"/>
                  </a:cubicBezTo>
                  <a:cubicBezTo>
                    <a:pt x="673" y="492"/>
                    <a:pt x="674" y="498"/>
                    <a:pt x="673" y="500"/>
                  </a:cubicBezTo>
                  <a:cubicBezTo>
                    <a:pt x="673" y="501"/>
                    <a:pt x="671" y="501"/>
                    <a:pt x="670" y="502"/>
                  </a:cubicBezTo>
                  <a:cubicBezTo>
                    <a:pt x="670" y="504"/>
                    <a:pt x="671" y="508"/>
                    <a:pt x="669" y="510"/>
                  </a:cubicBezTo>
                  <a:cubicBezTo>
                    <a:pt x="670" y="511"/>
                    <a:pt x="670" y="512"/>
                    <a:pt x="670" y="514"/>
                  </a:cubicBezTo>
                  <a:cubicBezTo>
                    <a:pt x="671" y="516"/>
                    <a:pt x="673" y="518"/>
                    <a:pt x="673" y="516"/>
                  </a:cubicBezTo>
                  <a:cubicBezTo>
                    <a:pt x="677" y="519"/>
                    <a:pt x="675" y="521"/>
                    <a:pt x="675" y="526"/>
                  </a:cubicBezTo>
                  <a:cubicBezTo>
                    <a:pt x="675" y="527"/>
                    <a:pt x="676" y="527"/>
                    <a:pt x="676" y="528"/>
                  </a:cubicBezTo>
                  <a:cubicBezTo>
                    <a:pt x="677" y="529"/>
                    <a:pt x="678" y="531"/>
                    <a:pt x="679" y="531"/>
                  </a:cubicBezTo>
                  <a:cubicBezTo>
                    <a:pt x="681" y="533"/>
                    <a:pt x="683" y="534"/>
                    <a:pt x="686" y="535"/>
                  </a:cubicBezTo>
                  <a:cubicBezTo>
                    <a:pt x="687" y="536"/>
                    <a:pt x="686" y="537"/>
                    <a:pt x="687" y="537"/>
                  </a:cubicBezTo>
                  <a:cubicBezTo>
                    <a:pt x="689" y="537"/>
                    <a:pt x="688" y="538"/>
                    <a:pt x="689" y="540"/>
                  </a:cubicBezTo>
                  <a:cubicBezTo>
                    <a:pt x="689" y="541"/>
                    <a:pt x="691" y="540"/>
                    <a:pt x="691" y="541"/>
                  </a:cubicBezTo>
                  <a:cubicBezTo>
                    <a:pt x="692" y="542"/>
                    <a:pt x="691" y="545"/>
                    <a:pt x="691" y="547"/>
                  </a:cubicBezTo>
                  <a:cubicBezTo>
                    <a:pt x="692" y="547"/>
                    <a:pt x="694" y="549"/>
                    <a:pt x="694" y="549"/>
                  </a:cubicBezTo>
                  <a:cubicBezTo>
                    <a:pt x="694" y="550"/>
                    <a:pt x="691" y="554"/>
                    <a:pt x="696" y="555"/>
                  </a:cubicBezTo>
                  <a:cubicBezTo>
                    <a:pt x="695" y="558"/>
                    <a:pt x="692" y="557"/>
                    <a:pt x="690" y="556"/>
                  </a:cubicBezTo>
                  <a:cubicBezTo>
                    <a:pt x="688" y="556"/>
                    <a:pt x="684" y="556"/>
                    <a:pt x="683" y="555"/>
                  </a:cubicBezTo>
                  <a:cubicBezTo>
                    <a:pt x="684" y="556"/>
                    <a:pt x="685" y="549"/>
                    <a:pt x="682" y="554"/>
                  </a:cubicBezTo>
                  <a:cubicBezTo>
                    <a:pt x="679" y="552"/>
                    <a:pt x="680" y="549"/>
                    <a:pt x="679" y="547"/>
                  </a:cubicBezTo>
                  <a:cubicBezTo>
                    <a:pt x="678" y="545"/>
                    <a:pt x="676" y="544"/>
                    <a:pt x="675" y="542"/>
                  </a:cubicBezTo>
                  <a:cubicBezTo>
                    <a:pt x="674" y="540"/>
                    <a:pt x="674" y="538"/>
                    <a:pt x="676" y="538"/>
                  </a:cubicBezTo>
                  <a:cubicBezTo>
                    <a:pt x="674" y="535"/>
                    <a:pt x="673" y="531"/>
                    <a:pt x="669" y="530"/>
                  </a:cubicBezTo>
                  <a:cubicBezTo>
                    <a:pt x="669" y="527"/>
                    <a:pt x="667" y="526"/>
                    <a:pt x="669" y="526"/>
                  </a:cubicBezTo>
                  <a:cubicBezTo>
                    <a:pt x="668" y="524"/>
                    <a:pt x="666" y="523"/>
                    <a:pt x="665" y="523"/>
                  </a:cubicBezTo>
                  <a:cubicBezTo>
                    <a:pt x="665" y="521"/>
                    <a:pt x="665" y="519"/>
                    <a:pt x="663" y="519"/>
                  </a:cubicBezTo>
                  <a:cubicBezTo>
                    <a:pt x="663" y="516"/>
                    <a:pt x="664" y="515"/>
                    <a:pt x="665" y="513"/>
                  </a:cubicBezTo>
                  <a:cubicBezTo>
                    <a:pt x="665" y="511"/>
                    <a:pt x="664" y="509"/>
                    <a:pt x="662" y="509"/>
                  </a:cubicBezTo>
                  <a:cubicBezTo>
                    <a:pt x="663" y="507"/>
                    <a:pt x="664" y="506"/>
                    <a:pt x="662" y="506"/>
                  </a:cubicBezTo>
                  <a:cubicBezTo>
                    <a:pt x="662" y="504"/>
                    <a:pt x="665" y="505"/>
                    <a:pt x="668" y="505"/>
                  </a:cubicBezTo>
                  <a:cubicBezTo>
                    <a:pt x="667" y="503"/>
                    <a:pt x="666" y="503"/>
                    <a:pt x="666" y="502"/>
                  </a:cubicBezTo>
                  <a:cubicBezTo>
                    <a:pt x="666" y="501"/>
                    <a:pt x="668" y="500"/>
                    <a:pt x="668" y="499"/>
                  </a:cubicBezTo>
                  <a:cubicBezTo>
                    <a:pt x="667" y="497"/>
                    <a:pt x="665" y="495"/>
                    <a:pt x="665" y="492"/>
                  </a:cubicBezTo>
                  <a:cubicBezTo>
                    <a:pt x="664" y="489"/>
                    <a:pt x="665" y="485"/>
                    <a:pt x="665" y="483"/>
                  </a:cubicBezTo>
                  <a:cubicBezTo>
                    <a:pt x="664" y="482"/>
                    <a:pt x="663" y="482"/>
                    <a:pt x="662" y="481"/>
                  </a:cubicBezTo>
                  <a:cubicBezTo>
                    <a:pt x="661" y="479"/>
                    <a:pt x="661" y="478"/>
                    <a:pt x="661" y="476"/>
                  </a:cubicBezTo>
                  <a:cubicBezTo>
                    <a:pt x="659" y="474"/>
                    <a:pt x="658" y="472"/>
                    <a:pt x="656" y="471"/>
                  </a:cubicBezTo>
                  <a:cubicBezTo>
                    <a:pt x="652" y="470"/>
                    <a:pt x="654" y="476"/>
                    <a:pt x="651" y="472"/>
                  </a:cubicBezTo>
                  <a:cubicBezTo>
                    <a:pt x="649" y="472"/>
                    <a:pt x="650" y="475"/>
                    <a:pt x="649" y="476"/>
                  </a:cubicBezTo>
                  <a:cubicBezTo>
                    <a:pt x="649" y="477"/>
                    <a:pt x="647" y="476"/>
                    <a:pt x="647" y="476"/>
                  </a:cubicBezTo>
                  <a:cubicBezTo>
                    <a:pt x="646" y="477"/>
                    <a:pt x="647" y="480"/>
                    <a:pt x="645" y="479"/>
                  </a:cubicBezTo>
                  <a:cubicBezTo>
                    <a:pt x="642" y="480"/>
                    <a:pt x="642" y="478"/>
                    <a:pt x="641" y="475"/>
                  </a:cubicBezTo>
                  <a:cubicBezTo>
                    <a:pt x="641" y="474"/>
                    <a:pt x="640" y="474"/>
                    <a:pt x="640" y="474"/>
                  </a:cubicBezTo>
                  <a:cubicBezTo>
                    <a:pt x="639" y="472"/>
                    <a:pt x="641" y="472"/>
                    <a:pt x="641" y="471"/>
                  </a:cubicBezTo>
                  <a:cubicBezTo>
                    <a:pt x="641" y="470"/>
                    <a:pt x="637" y="464"/>
                    <a:pt x="641" y="461"/>
                  </a:cubicBezTo>
                  <a:cubicBezTo>
                    <a:pt x="640" y="460"/>
                    <a:pt x="637" y="458"/>
                    <a:pt x="638" y="453"/>
                  </a:cubicBezTo>
                  <a:cubicBezTo>
                    <a:pt x="637" y="453"/>
                    <a:pt x="637" y="454"/>
                    <a:pt x="637" y="455"/>
                  </a:cubicBezTo>
                  <a:cubicBezTo>
                    <a:pt x="634" y="454"/>
                    <a:pt x="636" y="449"/>
                    <a:pt x="634" y="447"/>
                  </a:cubicBezTo>
                  <a:cubicBezTo>
                    <a:pt x="633" y="446"/>
                    <a:pt x="632" y="445"/>
                    <a:pt x="631" y="444"/>
                  </a:cubicBezTo>
                  <a:cubicBezTo>
                    <a:pt x="631" y="443"/>
                    <a:pt x="630" y="442"/>
                    <a:pt x="630" y="441"/>
                  </a:cubicBezTo>
                  <a:cubicBezTo>
                    <a:pt x="629" y="440"/>
                    <a:pt x="624" y="440"/>
                    <a:pt x="626" y="437"/>
                  </a:cubicBezTo>
                  <a:cubicBezTo>
                    <a:pt x="621" y="437"/>
                    <a:pt x="620" y="440"/>
                    <a:pt x="617" y="441"/>
                  </a:cubicBezTo>
                  <a:cubicBezTo>
                    <a:pt x="615" y="441"/>
                    <a:pt x="613" y="441"/>
                    <a:pt x="613" y="443"/>
                  </a:cubicBezTo>
                  <a:cubicBezTo>
                    <a:pt x="603" y="443"/>
                    <a:pt x="603" y="443"/>
                    <a:pt x="603" y="443"/>
                  </a:cubicBezTo>
                  <a:cubicBezTo>
                    <a:pt x="602" y="444"/>
                    <a:pt x="601" y="445"/>
                    <a:pt x="600" y="446"/>
                  </a:cubicBezTo>
                  <a:cubicBezTo>
                    <a:pt x="600" y="446"/>
                    <a:pt x="599" y="445"/>
                    <a:pt x="599" y="447"/>
                  </a:cubicBezTo>
                  <a:cubicBezTo>
                    <a:pt x="599" y="448"/>
                    <a:pt x="596" y="449"/>
                    <a:pt x="595" y="450"/>
                  </a:cubicBezTo>
                  <a:cubicBezTo>
                    <a:pt x="592" y="452"/>
                    <a:pt x="589" y="458"/>
                    <a:pt x="583" y="460"/>
                  </a:cubicBezTo>
                  <a:cubicBezTo>
                    <a:pt x="580" y="462"/>
                    <a:pt x="579" y="467"/>
                    <a:pt x="574" y="468"/>
                  </a:cubicBezTo>
                  <a:cubicBezTo>
                    <a:pt x="576" y="471"/>
                    <a:pt x="575" y="471"/>
                    <a:pt x="571" y="471"/>
                  </a:cubicBezTo>
                  <a:cubicBezTo>
                    <a:pt x="571" y="473"/>
                    <a:pt x="571" y="473"/>
                    <a:pt x="572" y="474"/>
                  </a:cubicBezTo>
                  <a:cubicBezTo>
                    <a:pt x="572" y="475"/>
                    <a:pt x="569" y="475"/>
                    <a:pt x="569" y="474"/>
                  </a:cubicBezTo>
                  <a:cubicBezTo>
                    <a:pt x="567" y="474"/>
                    <a:pt x="568" y="478"/>
                    <a:pt x="564" y="476"/>
                  </a:cubicBezTo>
                  <a:cubicBezTo>
                    <a:pt x="562" y="477"/>
                    <a:pt x="562" y="480"/>
                    <a:pt x="560" y="479"/>
                  </a:cubicBezTo>
                  <a:cubicBezTo>
                    <a:pt x="559" y="482"/>
                    <a:pt x="561" y="482"/>
                    <a:pt x="561" y="483"/>
                  </a:cubicBezTo>
                  <a:cubicBezTo>
                    <a:pt x="561" y="486"/>
                    <a:pt x="559" y="490"/>
                    <a:pt x="558" y="495"/>
                  </a:cubicBezTo>
                  <a:cubicBezTo>
                    <a:pt x="557" y="501"/>
                    <a:pt x="558" y="508"/>
                    <a:pt x="557" y="510"/>
                  </a:cubicBezTo>
                  <a:cubicBezTo>
                    <a:pt x="557" y="511"/>
                    <a:pt x="554" y="510"/>
                    <a:pt x="554" y="510"/>
                  </a:cubicBezTo>
                  <a:cubicBezTo>
                    <a:pt x="553" y="511"/>
                    <a:pt x="554" y="515"/>
                    <a:pt x="553" y="516"/>
                  </a:cubicBezTo>
                  <a:cubicBezTo>
                    <a:pt x="551" y="517"/>
                    <a:pt x="549" y="516"/>
                    <a:pt x="547" y="517"/>
                  </a:cubicBezTo>
                  <a:cubicBezTo>
                    <a:pt x="546" y="518"/>
                    <a:pt x="546" y="521"/>
                    <a:pt x="543" y="520"/>
                  </a:cubicBezTo>
                  <a:cubicBezTo>
                    <a:pt x="539" y="516"/>
                    <a:pt x="537" y="512"/>
                    <a:pt x="536" y="506"/>
                  </a:cubicBezTo>
                  <a:cubicBezTo>
                    <a:pt x="535" y="505"/>
                    <a:pt x="534" y="504"/>
                    <a:pt x="533" y="503"/>
                  </a:cubicBezTo>
                  <a:cubicBezTo>
                    <a:pt x="532" y="503"/>
                    <a:pt x="532" y="501"/>
                    <a:pt x="530" y="502"/>
                  </a:cubicBezTo>
                  <a:cubicBezTo>
                    <a:pt x="529" y="497"/>
                    <a:pt x="532" y="497"/>
                    <a:pt x="533" y="495"/>
                  </a:cubicBezTo>
                  <a:cubicBezTo>
                    <a:pt x="533" y="492"/>
                    <a:pt x="530" y="491"/>
                    <a:pt x="529" y="489"/>
                  </a:cubicBezTo>
                  <a:cubicBezTo>
                    <a:pt x="527" y="488"/>
                    <a:pt x="527" y="485"/>
                    <a:pt x="524" y="485"/>
                  </a:cubicBezTo>
                  <a:cubicBezTo>
                    <a:pt x="524" y="482"/>
                    <a:pt x="523" y="479"/>
                    <a:pt x="522" y="476"/>
                  </a:cubicBezTo>
                  <a:cubicBezTo>
                    <a:pt x="520" y="474"/>
                    <a:pt x="520" y="464"/>
                    <a:pt x="519" y="457"/>
                  </a:cubicBezTo>
                  <a:cubicBezTo>
                    <a:pt x="518" y="453"/>
                    <a:pt x="517" y="445"/>
                    <a:pt x="516" y="440"/>
                  </a:cubicBezTo>
                  <a:cubicBezTo>
                    <a:pt x="514" y="440"/>
                    <a:pt x="510" y="446"/>
                    <a:pt x="513" y="447"/>
                  </a:cubicBezTo>
                  <a:cubicBezTo>
                    <a:pt x="513" y="451"/>
                    <a:pt x="508" y="447"/>
                    <a:pt x="506" y="447"/>
                  </a:cubicBezTo>
                  <a:cubicBezTo>
                    <a:pt x="505" y="447"/>
                    <a:pt x="504" y="447"/>
                    <a:pt x="503" y="447"/>
                  </a:cubicBezTo>
                  <a:cubicBezTo>
                    <a:pt x="502" y="446"/>
                    <a:pt x="501" y="441"/>
                    <a:pt x="498" y="443"/>
                  </a:cubicBezTo>
                  <a:cubicBezTo>
                    <a:pt x="497" y="440"/>
                    <a:pt x="499" y="440"/>
                    <a:pt x="501" y="440"/>
                  </a:cubicBezTo>
                  <a:cubicBezTo>
                    <a:pt x="499" y="438"/>
                    <a:pt x="500" y="438"/>
                    <a:pt x="501" y="436"/>
                  </a:cubicBezTo>
                  <a:cubicBezTo>
                    <a:pt x="500" y="433"/>
                    <a:pt x="497" y="435"/>
                    <a:pt x="495" y="434"/>
                  </a:cubicBezTo>
                  <a:cubicBezTo>
                    <a:pt x="494" y="434"/>
                    <a:pt x="492" y="427"/>
                    <a:pt x="491" y="432"/>
                  </a:cubicBezTo>
                  <a:cubicBezTo>
                    <a:pt x="488" y="432"/>
                    <a:pt x="489" y="427"/>
                    <a:pt x="489" y="427"/>
                  </a:cubicBezTo>
                  <a:cubicBezTo>
                    <a:pt x="489" y="426"/>
                    <a:pt x="486" y="426"/>
                    <a:pt x="487" y="423"/>
                  </a:cubicBezTo>
                  <a:cubicBezTo>
                    <a:pt x="486" y="422"/>
                    <a:pt x="482" y="424"/>
                    <a:pt x="481" y="423"/>
                  </a:cubicBezTo>
                  <a:cubicBezTo>
                    <a:pt x="481" y="423"/>
                    <a:pt x="481" y="420"/>
                    <a:pt x="481" y="420"/>
                  </a:cubicBezTo>
                  <a:cubicBezTo>
                    <a:pt x="478" y="420"/>
                    <a:pt x="475" y="422"/>
                    <a:pt x="473" y="422"/>
                  </a:cubicBezTo>
                  <a:cubicBezTo>
                    <a:pt x="472" y="422"/>
                    <a:pt x="471" y="422"/>
                    <a:pt x="470" y="422"/>
                  </a:cubicBezTo>
                  <a:cubicBezTo>
                    <a:pt x="468" y="421"/>
                    <a:pt x="467" y="420"/>
                    <a:pt x="467" y="423"/>
                  </a:cubicBezTo>
                  <a:cubicBezTo>
                    <a:pt x="454" y="424"/>
                    <a:pt x="443" y="422"/>
                    <a:pt x="433" y="420"/>
                  </a:cubicBezTo>
                  <a:cubicBezTo>
                    <a:pt x="434" y="417"/>
                    <a:pt x="431" y="418"/>
                    <a:pt x="431" y="416"/>
                  </a:cubicBezTo>
                  <a:cubicBezTo>
                    <a:pt x="430" y="413"/>
                    <a:pt x="424" y="419"/>
                    <a:pt x="428" y="413"/>
                  </a:cubicBezTo>
                  <a:cubicBezTo>
                    <a:pt x="426" y="414"/>
                    <a:pt x="425" y="413"/>
                    <a:pt x="425" y="412"/>
                  </a:cubicBezTo>
                  <a:cubicBezTo>
                    <a:pt x="421" y="414"/>
                    <a:pt x="411" y="412"/>
                    <a:pt x="407" y="411"/>
                  </a:cubicBezTo>
                  <a:cubicBezTo>
                    <a:pt x="405" y="410"/>
                    <a:pt x="404" y="410"/>
                    <a:pt x="404" y="408"/>
                  </a:cubicBezTo>
                  <a:cubicBezTo>
                    <a:pt x="398" y="409"/>
                    <a:pt x="399" y="403"/>
                    <a:pt x="394" y="404"/>
                  </a:cubicBezTo>
                  <a:cubicBezTo>
                    <a:pt x="393" y="398"/>
                    <a:pt x="390" y="395"/>
                    <a:pt x="388" y="391"/>
                  </a:cubicBezTo>
                  <a:cubicBezTo>
                    <a:pt x="376" y="389"/>
                    <a:pt x="376" y="395"/>
                    <a:pt x="377" y="402"/>
                  </a:cubicBezTo>
                  <a:cubicBezTo>
                    <a:pt x="377" y="404"/>
                    <a:pt x="383" y="407"/>
                    <a:pt x="387" y="412"/>
                  </a:cubicBezTo>
                  <a:cubicBezTo>
                    <a:pt x="388" y="413"/>
                    <a:pt x="391" y="421"/>
                    <a:pt x="394" y="419"/>
                  </a:cubicBezTo>
                  <a:cubicBezTo>
                    <a:pt x="393" y="422"/>
                    <a:pt x="397" y="422"/>
                    <a:pt x="395" y="426"/>
                  </a:cubicBezTo>
                  <a:cubicBezTo>
                    <a:pt x="399" y="426"/>
                    <a:pt x="407" y="425"/>
                    <a:pt x="402" y="429"/>
                  </a:cubicBezTo>
                  <a:cubicBezTo>
                    <a:pt x="405" y="430"/>
                    <a:pt x="404" y="427"/>
                    <a:pt x="405" y="426"/>
                  </a:cubicBezTo>
                  <a:cubicBezTo>
                    <a:pt x="407" y="425"/>
                    <a:pt x="411" y="426"/>
                    <a:pt x="411" y="423"/>
                  </a:cubicBezTo>
                  <a:cubicBezTo>
                    <a:pt x="411" y="422"/>
                    <a:pt x="413" y="422"/>
                    <a:pt x="414" y="422"/>
                  </a:cubicBezTo>
                  <a:cubicBezTo>
                    <a:pt x="415" y="421"/>
                    <a:pt x="414" y="420"/>
                    <a:pt x="415" y="419"/>
                  </a:cubicBezTo>
                  <a:cubicBezTo>
                    <a:pt x="417" y="418"/>
                    <a:pt x="421" y="418"/>
                    <a:pt x="423" y="418"/>
                  </a:cubicBezTo>
                  <a:cubicBezTo>
                    <a:pt x="424" y="418"/>
                    <a:pt x="421" y="420"/>
                    <a:pt x="422" y="420"/>
                  </a:cubicBezTo>
                  <a:cubicBezTo>
                    <a:pt x="422" y="421"/>
                    <a:pt x="425" y="420"/>
                    <a:pt x="425" y="420"/>
                  </a:cubicBezTo>
                  <a:cubicBezTo>
                    <a:pt x="426" y="423"/>
                    <a:pt x="425" y="425"/>
                    <a:pt x="426" y="426"/>
                  </a:cubicBezTo>
                  <a:cubicBezTo>
                    <a:pt x="425" y="429"/>
                    <a:pt x="430" y="427"/>
                    <a:pt x="431" y="430"/>
                  </a:cubicBezTo>
                  <a:cubicBezTo>
                    <a:pt x="431" y="434"/>
                    <a:pt x="433" y="431"/>
                    <a:pt x="436" y="433"/>
                  </a:cubicBezTo>
                  <a:cubicBezTo>
                    <a:pt x="438" y="434"/>
                    <a:pt x="437" y="436"/>
                    <a:pt x="440" y="437"/>
                  </a:cubicBezTo>
                  <a:cubicBezTo>
                    <a:pt x="437" y="440"/>
                    <a:pt x="441" y="444"/>
                    <a:pt x="440" y="448"/>
                  </a:cubicBezTo>
                  <a:cubicBezTo>
                    <a:pt x="436" y="448"/>
                    <a:pt x="436" y="448"/>
                    <a:pt x="436" y="448"/>
                  </a:cubicBezTo>
                  <a:cubicBezTo>
                    <a:pt x="438" y="454"/>
                    <a:pt x="433" y="452"/>
                    <a:pt x="433" y="457"/>
                  </a:cubicBezTo>
                  <a:cubicBezTo>
                    <a:pt x="431" y="456"/>
                    <a:pt x="429" y="457"/>
                    <a:pt x="429" y="460"/>
                  </a:cubicBezTo>
                  <a:cubicBezTo>
                    <a:pt x="423" y="460"/>
                    <a:pt x="423" y="460"/>
                    <a:pt x="423" y="460"/>
                  </a:cubicBezTo>
                  <a:cubicBezTo>
                    <a:pt x="421" y="460"/>
                    <a:pt x="423" y="462"/>
                    <a:pt x="422" y="464"/>
                  </a:cubicBezTo>
                  <a:cubicBezTo>
                    <a:pt x="422" y="464"/>
                    <a:pt x="420" y="464"/>
                    <a:pt x="419" y="464"/>
                  </a:cubicBezTo>
                  <a:cubicBezTo>
                    <a:pt x="419" y="464"/>
                    <a:pt x="420" y="467"/>
                    <a:pt x="419" y="468"/>
                  </a:cubicBezTo>
                  <a:cubicBezTo>
                    <a:pt x="416" y="468"/>
                    <a:pt x="415" y="468"/>
                    <a:pt x="415" y="471"/>
                  </a:cubicBezTo>
                  <a:cubicBezTo>
                    <a:pt x="412" y="471"/>
                    <a:pt x="411" y="471"/>
                    <a:pt x="409" y="472"/>
                  </a:cubicBezTo>
                  <a:cubicBezTo>
                    <a:pt x="407" y="474"/>
                    <a:pt x="408" y="474"/>
                    <a:pt x="404" y="475"/>
                  </a:cubicBezTo>
                  <a:cubicBezTo>
                    <a:pt x="402" y="475"/>
                    <a:pt x="395" y="478"/>
                    <a:pt x="395" y="482"/>
                  </a:cubicBezTo>
                  <a:cubicBezTo>
                    <a:pt x="394" y="483"/>
                    <a:pt x="391" y="481"/>
                    <a:pt x="390" y="482"/>
                  </a:cubicBezTo>
                  <a:cubicBezTo>
                    <a:pt x="388" y="483"/>
                    <a:pt x="389" y="484"/>
                    <a:pt x="388" y="485"/>
                  </a:cubicBezTo>
                  <a:cubicBezTo>
                    <a:pt x="388" y="485"/>
                    <a:pt x="386" y="485"/>
                    <a:pt x="386" y="485"/>
                  </a:cubicBezTo>
                  <a:cubicBezTo>
                    <a:pt x="386" y="485"/>
                    <a:pt x="382" y="486"/>
                    <a:pt x="381" y="486"/>
                  </a:cubicBezTo>
                  <a:cubicBezTo>
                    <a:pt x="379" y="489"/>
                    <a:pt x="368" y="488"/>
                    <a:pt x="363" y="491"/>
                  </a:cubicBezTo>
                  <a:cubicBezTo>
                    <a:pt x="359" y="491"/>
                    <a:pt x="367" y="493"/>
                    <a:pt x="360" y="493"/>
                  </a:cubicBezTo>
                  <a:cubicBezTo>
                    <a:pt x="360" y="493"/>
                    <a:pt x="358" y="493"/>
                    <a:pt x="358" y="493"/>
                  </a:cubicBezTo>
                  <a:cubicBezTo>
                    <a:pt x="356" y="494"/>
                    <a:pt x="356" y="497"/>
                    <a:pt x="353" y="496"/>
                  </a:cubicBezTo>
                  <a:cubicBezTo>
                    <a:pt x="355" y="493"/>
                    <a:pt x="351" y="494"/>
                    <a:pt x="351" y="493"/>
                  </a:cubicBezTo>
                  <a:cubicBezTo>
                    <a:pt x="350" y="492"/>
                    <a:pt x="352" y="487"/>
                    <a:pt x="348" y="488"/>
                  </a:cubicBezTo>
                  <a:cubicBezTo>
                    <a:pt x="347" y="485"/>
                    <a:pt x="349" y="485"/>
                    <a:pt x="349" y="483"/>
                  </a:cubicBezTo>
                  <a:cubicBezTo>
                    <a:pt x="348" y="482"/>
                    <a:pt x="345" y="481"/>
                    <a:pt x="348" y="481"/>
                  </a:cubicBezTo>
                  <a:cubicBezTo>
                    <a:pt x="347" y="479"/>
                    <a:pt x="346" y="478"/>
                    <a:pt x="344" y="478"/>
                  </a:cubicBezTo>
                  <a:cubicBezTo>
                    <a:pt x="345" y="474"/>
                    <a:pt x="341" y="470"/>
                    <a:pt x="344" y="469"/>
                  </a:cubicBezTo>
                  <a:cubicBezTo>
                    <a:pt x="344" y="468"/>
                    <a:pt x="341" y="469"/>
                    <a:pt x="341" y="468"/>
                  </a:cubicBezTo>
                  <a:cubicBezTo>
                    <a:pt x="339" y="467"/>
                    <a:pt x="340" y="463"/>
                    <a:pt x="341" y="464"/>
                  </a:cubicBezTo>
                  <a:cubicBezTo>
                    <a:pt x="340" y="463"/>
                    <a:pt x="339" y="462"/>
                    <a:pt x="338" y="461"/>
                  </a:cubicBezTo>
                  <a:cubicBezTo>
                    <a:pt x="337" y="460"/>
                    <a:pt x="338" y="460"/>
                    <a:pt x="337" y="460"/>
                  </a:cubicBezTo>
                  <a:cubicBezTo>
                    <a:pt x="336" y="460"/>
                    <a:pt x="334" y="455"/>
                    <a:pt x="334" y="455"/>
                  </a:cubicBezTo>
                  <a:cubicBezTo>
                    <a:pt x="334" y="455"/>
                    <a:pt x="334" y="457"/>
                    <a:pt x="334" y="457"/>
                  </a:cubicBezTo>
                  <a:cubicBezTo>
                    <a:pt x="331" y="455"/>
                    <a:pt x="331" y="450"/>
                    <a:pt x="327" y="450"/>
                  </a:cubicBezTo>
                  <a:cubicBezTo>
                    <a:pt x="330" y="444"/>
                    <a:pt x="323" y="443"/>
                    <a:pt x="324" y="436"/>
                  </a:cubicBezTo>
                  <a:cubicBezTo>
                    <a:pt x="324" y="434"/>
                    <a:pt x="321" y="435"/>
                    <a:pt x="321" y="433"/>
                  </a:cubicBezTo>
                  <a:cubicBezTo>
                    <a:pt x="321" y="430"/>
                    <a:pt x="316" y="432"/>
                    <a:pt x="316" y="430"/>
                  </a:cubicBezTo>
                  <a:cubicBezTo>
                    <a:pt x="317" y="428"/>
                    <a:pt x="317" y="427"/>
                    <a:pt x="314" y="427"/>
                  </a:cubicBezTo>
                  <a:cubicBezTo>
                    <a:pt x="316" y="425"/>
                    <a:pt x="315" y="424"/>
                    <a:pt x="314" y="420"/>
                  </a:cubicBezTo>
                  <a:cubicBezTo>
                    <a:pt x="314" y="420"/>
                    <a:pt x="314" y="418"/>
                    <a:pt x="314" y="418"/>
                  </a:cubicBezTo>
                  <a:cubicBezTo>
                    <a:pt x="314" y="417"/>
                    <a:pt x="313" y="418"/>
                    <a:pt x="313" y="418"/>
                  </a:cubicBezTo>
                  <a:cubicBezTo>
                    <a:pt x="312" y="414"/>
                    <a:pt x="315" y="415"/>
                    <a:pt x="313" y="412"/>
                  </a:cubicBezTo>
                  <a:cubicBezTo>
                    <a:pt x="311" y="410"/>
                    <a:pt x="310" y="419"/>
                    <a:pt x="310" y="412"/>
                  </a:cubicBezTo>
                  <a:cubicBezTo>
                    <a:pt x="310" y="407"/>
                    <a:pt x="305" y="403"/>
                    <a:pt x="300" y="398"/>
                  </a:cubicBezTo>
                  <a:cubicBezTo>
                    <a:pt x="296" y="401"/>
                    <a:pt x="299" y="402"/>
                    <a:pt x="297" y="406"/>
                  </a:cubicBezTo>
                  <a:cubicBezTo>
                    <a:pt x="294" y="407"/>
                    <a:pt x="295" y="404"/>
                    <a:pt x="293" y="404"/>
                  </a:cubicBezTo>
                  <a:cubicBezTo>
                    <a:pt x="291" y="404"/>
                    <a:pt x="291" y="402"/>
                    <a:pt x="289" y="402"/>
                  </a:cubicBezTo>
                  <a:cubicBezTo>
                    <a:pt x="292" y="404"/>
                    <a:pt x="290" y="411"/>
                    <a:pt x="294" y="411"/>
                  </a:cubicBezTo>
                  <a:cubicBezTo>
                    <a:pt x="293" y="414"/>
                    <a:pt x="295" y="418"/>
                    <a:pt x="297" y="423"/>
                  </a:cubicBezTo>
                  <a:cubicBezTo>
                    <a:pt x="297" y="424"/>
                    <a:pt x="297" y="426"/>
                    <a:pt x="297" y="426"/>
                  </a:cubicBezTo>
                  <a:cubicBezTo>
                    <a:pt x="299" y="427"/>
                    <a:pt x="300" y="434"/>
                    <a:pt x="301" y="437"/>
                  </a:cubicBezTo>
                  <a:cubicBezTo>
                    <a:pt x="307" y="437"/>
                    <a:pt x="307" y="437"/>
                    <a:pt x="307" y="437"/>
                  </a:cubicBezTo>
                  <a:cubicBezTo>
                    <a:pt x="306" y="438"/>
                    <a:pt x="306" y="439"/>
                    <a:pt x="306" y="441"/>
                  </a:cubicBezTo>
                  <a:cubicBezTo>
                    <a:pt x="307" y="442"/>
                    <a:pt x="308" y="441"/>
                    <a:pt x="308" y="440"/>
                  </a:cubicBezTo>
                  <a:cubicBezTo>
                    <a:pt x="311" y="442"/>
                    <a:pt x="310" y="444"/>
                    <a:pt x="311" y="447"/>
                  </a:cubicBezTo>
                  <a:cubicBezTo>
                    <a:pt x="312" y="448"/>
                    <a:pt x="314" y="448"/>
                    <a:pt x="314" y="448"/>
                  </a:cubicBezTo>
                  <a:cubicBezTo>
                    <a:pt x="314" y="449"/>
                    <a:pt x="314" y="451"/>
                    <a:pt x="314" y="451"/>
                  </a:cubicBezTo>
                  <a:cubicBezTo>
                    <a:pt x="314" y="451"/>
                    <a:pt x="315" y="451"/>
                    <a:pt x="316" y="451"/>
                  </a:cubicBezTo>
                  <a:cubicBezTo>
                    <a:pt x="316" y="453"/>
                    <a:pt x="314" y="454"/>
                    <a:pt x="314" y="454"/>
                  </a:cubicBezTo>
                  <a:cubicBezTo>
                    <a:pt x="315" y="456"/>
                    <a:pt x="316" y="456"/>
                    <a:pt x="317" y="457"/>
                  </a:cubicBezTo>
                  <a:cubicBezTo>
                    <a:pt x="317" y="457"/>
                    <a:pt x="316" y="459"/>
                    <a:pt x="317" y="460"/>
                  </a:cubicBezTo>
                  <a:cubicBezTo>
                    <a:pt x="317" y="460"/>
                    <a:pt x="318" y="460"/>
                    <a:pt x="318" y="460"/>
                  </a:cubicBezTo>
                  <a:cubicBezTo>
                    <a:pt x="319" y="461"/>
                    <a:pt x="316" y="466"/>
                    <a:pt x="321" y="465"/>
                  </a:cubicBezTo>
                  <a:cubicBezTo>
                    <a:pt x="321" y="468"/>
                    <a:pt x="321" y="471"/>
                    <a:pt x="323" y="474"/>
                  </a:cubicBezTo>
                  <a:cubicBezTo>
                    <a:pt x="323" y="475"/>
                    <a:pt x="325" y="476"/>
                    <a:pt x="325" y="476"/>
                  </a:cubicBezTo>
                  <a:cubicBezTo>
                    <a:pt x="326" y="477"/>
                    <a:pt x="326" y="480"/>
                    <a:pt x="327" y="481"/>
                  </a:cubicBezTo>
                  <a:cubicBezTo>
                    <a:pt x="327" y="481"/>
                    <a:pt x="329" y="481"/>
                    <a:pt x="330" y="482"/>
                  </a:cubicBezTo>
                  <a:cubicBezTo>
                    <a:pt x="331" y="484"/>
                    <a:pt x="328" y="486"/>
                    <a:pt x="331" y="486"/>
                  </a:cubicBezTo>
                  <a:cubicBezTo>
                    <a:pt x="333" y="486"/>
                    <a:pt x="332" y="490"/>
                    <a:pt x="332" y="492"/>
                  </a:cubicBezTo>
                  <a:cubicBezTo>
                    <a:pt x="338" y="489"/>
                    <a:pt x="337" y="495"/>
                    <a:pt x="344" y="493"/>
                  </a:cubicBezTo>
                  <a:cubicBezTo>
                    <a:pt x="344" y="497"/>
                    <a:pt x="346" y="499"/>
                    <a:pt x="346" y="503"/>
                  </a:cubicBezTo>
                  <a:cubicBezTo>
                    <a:pt x="351" y="511"/>
                    <a:pt x="368" y="509"/>
                    <a:pt x="379" y="507"/>
                  </a:cubicBezTo>
                  <a:cubicBezTo>
                    <a:pt x="380" y="508"/>
                    <a:pt x="379" y="505"/>
                    <a:pt x="380" y="505"/>
                  </a:cubicBezTo>
                  <a:cubicBezTo>
                    <a:pt x="383" y="503"/>
                    <a:pt x="390" y="507"/>
                    <a:pt x="388" y="502"/>
                  </a:cubicBezTo>
                  <a:cubicBezTo>
                    <a:pt x="391" y="503"/>
                    <a:pt x="391" y="506"/>
                    <a:pt x="390" y="509"/>
                  </a:cubicBezTo>
                  <a:cubicBezTo>
                    <a:pt x="390" y="509"/>
                    <a:pt x="388" y="510"/>
                    <a:pt x="388" y="510"/>
                  </a:cubicBezTo>
                  <a:cubicBezTo>
                    <a:pt x="388" y="513"/>
                    <a:pt x="389" y="516"/>
                    <a:pt x="388" y="519"/>
                  </a:cubicBezTo>
                  <a:cubicBezTo>
                    <a:pt x="388" y="519"/>
                    <a:pt x="386" y="518"/>
                    <a:pt x="386" y="519"/>
                  </a:cubicBezTo>
                  <a:cubicBezTo>
                    <a:pt x="385" y="519"/>
                    <a:pt x="385" y="525"/>
                    <a:pt x="384" y="527"/>
                  </a:cubicBezTo>
                  <a:cubicBezTo>
                    <a:pt x="384" y="528"/>
                    <a:pt x="380" y="529"/>
                    <a:pt x="381" y="534"/>
                  </a:cubicBezTo>
                  <a:cubicBezTo>
                    <a:pt x="377" y="534"/>
                    <a:pt x="380" y="542"/>
                    <a:pt x="374" y="541"/>
                  </a:cubicBezTo>
                  <a:cubicBezTo>
                    <a:pt x="375" y="545"/>
                    <a:pt x="373" y="546"/>
                    <a:pt x="373" y="549"/>
                  </a:cubicBezTo>
                  <a:cubicBezTo>
                    <a:pt x="368" y="548"/>
                    <a:pt x="371" y="555"/>
                    <a:pt x="366" y="554"/>
                  </a:cubicBezTo>
                  <a:cubicBezTo>
                    <a:pt x="366" y="558"/>
                    <a:pt x="366" y="558"/>
                    <a:pt x="366" y="558"/>
                  </a:cubicBezTo>
                  <a:cubicBezTo>
                    <a:pt x="365" y="558"/>
                    <a:pt x="364" y="556"/>
                    <a:pt x="363" y="556"/>
                  </a:cubicBezTo>
                  <a:cubicBezTo>
                    <a:pt x="360" y="558"/>
                    <a:pt x="362" y="559"/>
                    <a:pt x="358" y="561"/>
                  </a:cubicBezTo>
                  <a:cubicBezTo>
                    <a:pt x="358" y="561"/>
                    <a:pt x="353" y="562"/>
                    <a:pt x="353" y="562"/>
                  </a:cubicBezTo>
                  <a:cubicBezTo>
                    <a:pt x="353" y="562"/>
                    <a:pt x="354" y="563"/>
                    <a:pt x="353" y="563"/>
                  </a:cubicBezTo>
                  <a:cubicBezTo>
                    <a:pt x="352" y="564"/>
                    <a:pt x="349" y="565"/>
                    <a:pt x="348" y="566"/>
                  </a:cubicBezTo>
                  <a:cubicBezTo>
                    <a:pt x="344" y="569"/>
                    <a:pt x="343" y="573"/>
                    <a:pt x="338" y="573"/>
                  </a:cubicBezTo>
                  <a:cubicBezTo>
                    <a:pt x="339" y="577"/>
                    <a:pt x="336" y="577"/>
                    <a:pt x="337" y="580"/>
                  </a:cubicBezTo>
                  <a:cubicBezTo>
                    <a:pt x="335" y="582"/>
                    <a:pt x="334" y="581"/>
                    <a:pt x="332" y="580"/>
                  </a:cubicBezTo>
                  <a:cubicBezTo>
                    <a:pt x="333" y="582"/>
                    <a:pt x="330" y="584"/>
                    <a:pt x="331" y="584"/>
                  </a:cubicBezTo>
                  <a:cubicBezTo>
                    <a:pt x="334" y="587"/>
                    <a:pt x="330" y="585"/>
                    <a:pt x="330" y="589"/>
                  </a:cubicBezTo>
                  <a:cubicBezTo>
                    <a:pt x="329" y="591"/>
                    <a:pt x="327" y="589"/>
                    <a:pt x="327" y="590"/>
                  </a:cubicBezTo>
                  <a:cubicBezTo>
                    <a:pt x="326" y="591"/>
                    <a:pt x="327" y="592"/>
                    <a:pt x="327" y="593"/>
                  </a:cubicBezTo>
                  <a:cubicBezTo>
                    <a:pt x="326" y="594"/>
                    <a:pt x="323" y="605"/>
                    <a:pt x="324" y="608"/>
                  </a:cubicBezTo>
                  <a:cubicBezTo>
                    <a:pt x="324" y="611"/>
                    <a:pt x="325" y="612"/>
                    <a:pt x="327" y="614"/>
                  </a:cubicBezTo>
                  <a:cubicBezTo>
                    <a:pt x="327" y="618"/>
                    <a:pt x="326" y="619"/>
                    <a:pt x="327" y="622"/>
                  </a:cubicBezTo>
                  <a:cubicBezTo>
                    <a:pt x="327" y="623"/>
                    <a:pt x="328" y="628"/>
                    <a:pt x="330" y="628"/>
                  </a:cubicBezTo>
                  <a:cubicBezTo>
                    <a:pt x="334" y="628"/>
                    <a:pt x="325" y="634"/>
                    <a:pt x="332" y="635"/>
                  </a:cubicBezTo>
                  <a:cubicBezTo>
                    <a:pt x="332" y="642"/>
                    <a:pt x="333" y="647"/>
                    <a:pt x="332" y="653"/>
                  </a:cubicBezTo>
                  <a:cubicBezTo>
                    <a:pt x="332" y="657"/>
                    <a:pt x="328" y="661"/>
                    <a:pt x="328" y="664"/>
                  </a:cubicBezTo>
                  <a:cubicBezTo>
                    <a:pt x="325" y="665"/>
                    <a:pt x="320" y="668"/>
                    <a:pt x="318" y="670"/>
                  </a:cubicBezTo>
                  <a:cubicBezTo>
                    <a:pt x="317" y="671"/>
                    <a:pt x="317" y="671"/>
                    <a:pt x="318" y="671"/>
                  </a:cubicBezTo>
                  <a:cubicBezTo>
                    <a:pt x="318" y="673"/>
                    <a:pt x="316" y="672"/>
                    <a:pt x="314" y="673"/>
                  </a:cubicBezTo>
                  <a:cubicBezTo>
                    <a:pt x="313" y="673"/>
                    <a:pt x="314" y="675"/>
                    <a:pt x="313" y="676"/>
                  </a:cubicBezTo>
                  <a:cubicBezTo>
                    <a:pt x="312" y="676"/>
                    <a:pt x="310" y="673"/>
                    <a:pt x="310" y="676"/>
                  </a:cubicBezTo>
                  <a:cubicBezTo>
                    <a:pt x="310" y="677"/>
                    <a:pt x="308" y="676"/>
                    <a:pt x="307" y="677"/>
                  </a:cubicBezTo>
                  <a:cubicBezTo>
                    <a:pt x="305" y="678"/>
                    <a:pt x="305" y="682"/>
                    <a:pt x="301" y="681"/>
                  </a:cubicBezTo>
                  <a:cubicBezTo>
                    <a:pt x="300" y="689"/>
                    <a:pt x="301" y="701"/>
                    <a:pt x="303" y="712"/>
                  </a:cubicBezTo>
                  <a:cubicBezTo>
                    <a:pt x="302" y="713"/>
                    <a:pt x="300" y="714"/>
                    <a:pt x="300" y="712"/>
                  </a:cubicBezTo>
                  <a:cubicBezTo>
                    <a:pt x="298" y="712"/>
                    <a:pt x="299" y="714"/>
                    <a:pt x="299" y="715"/>
                  </a:cubicBezTo>
                  <a:cubicBezTo>
                    <a:pt x="297" y="716"/>
                    <a:pt x="295" y="714"/>
                    <a:pt x="294" y="716"/>
                  </a:cubicBezTo>
                  <a:cubicBezTo>
                    <a:pt x="294" y="718"/>
                    <a:pt x="289" y="718"/>
                    <a:pt x="287" y="721"/>
                  </a:cubicBezTo>
                  <a:cubicBezTo>
                    <a:pt x="287" y="729"/>
                    <a:pt x="287" y="729"/>
                    <a:pt x="287" y="729"/>
                  </a:cubicBezTo>
                  <a:cubicBezTo>
                    <a:pt x="284" y="729"/>
                    <a:pt x="286" y="734"/>
                    <a:pt x="285" y="736"/>
                  </a:cubicBezTo>
                  <a:cubicBezTo>
                    <a:pt x="284" y="737"/>
                    <a:pt x="282" y="737"/>
                    <a:pt x="282" y="737"/>
                  </a:cubicBezTo>
                  <a:cubicBezTo>
                    <a:pt x="281" y="740"/>
                    <a:pt x="281" y="742"/>
                    <a:pt x="279" y="744"/>
                  </a:cubicBezTo>
                  <a:cubicBezTo>
                    <a:pt x="279" y="745"/>
                    <a:pt x="279" y="747"/>
                    <a:pt x="279" y="747"/>
                  </a:cubicBezTo>
                  <a:cubicBezTo>
                    <a:pt x="279" y="748"/>
                    <a:pt x="276" y="747"/>
                    <a:pt x="276" y="747"/>
                  </a:cubicBezTo>
                  <a:cubicBezTo>
                    <a:pt x="276" y="748"/>
                    <a:pt x="277" y="751"/>
                    <a:pt x="276" y="751"/>
                  </a:cubicBezTo>
                  <a:cubicBezTo>
                    <a:pt x="276" y="752"/>
                    <a:pt x="274" y="751"/>
                    <a:pt x="273" y="751"/>
                  </a:cubicBezTo>
                  <a:cubicBezTo>
                    <a:pt x="273" y="752"/>
                    <a:pt x="274" y="754"/>
                    <a:pt x="273" y="754"/>
                  </a:cubicBezTo>
                  <a:cubicBezTo>
                    <a:pt x="273" y="755"/>
                    <a:pt x="271" y="754"/>
                    <a:pt x="271" y="754"/>
                  </a:cubicBezTo>
                  <a:cubicBezTo>
                    <a:pt x="270" y="755"/>
                    <a:pt x="268" y="757"/>
                    <a:pt x="268" y="758"/>
                  </a:cubicBezTo>
                  <a:cubicBezTo>
                    <a:pt x="268" y="760"/>
                    <a:pt x="266" y="759"/>
                    <a:pt x="265" y="760"/>
                  </a:cubicBezTo>
                  <a:cubicBezTo>
                    <a:pt x="265" y="760"/>
                    <a:pt x="265" y="762"/>
                    <a:pt x="265" y="763"/>
                  </a:cubicBezTo>
                  <a:cubicBezTo>
                    <a:pt x="264" y="763"/>
                    <a:pt x="263" y="762"/>
                    <a:pt x="262" y="763"/>
                  </a:cubicBezTo>
                  <a:cubicBezTo>
                    <a:pt x="261" y="763"/>
                    <a:pt x="260" y="765"/>
                    <a:pt x="259" y="765"/>
                  </a:cubicBezTo>
                  <a:cubicBezTo>
                    <a:pt x="259" y="766"/>
                    <a:pt x="257" y="768"/>
                    <a:pt x="257" y="768"/>
                  </a:cubicBezTo>
                  <a:cubicBezTo>
                    <a:pt x="256" y="769"/>
                    <a:pt x="252" y="770"/>
                    <a:pt x="252" y="770"/>
                  </a:cubicBezTo>
                  <a:cubicBezTo>
                    <a:pt x="251" y="769"/>
                    <a:pt x="251" y="769"/>
                    <a:pt x="250" y="770"/>
                  </a:cubicBezTo>
                  <a:cubicBezTo>
                    <a:pt x="248" y="771"/>
                    <a:pt x="247" y="770"/>
                    <a:pt x="244" y="771"/>
                  </a:cubicBezTo>
                  <a:cubicBezTo>
                    <a:pt x="243" y="771"/>
                    <a:pt x="234" y="775"/>
                    <a:pt x="231" y="771"/>
                  </a:cubicBezTo>
                  <a:cubicBezTo>
                    <a:pt x="229" y="771"/>
                    <a:pt x="231" y="773"/>
                    <a:pt x="231" y="772"/>
                  </a:cubicBezTo>
                  <a:cubicBezTo>
                    <a:pt x="229" y="776"/>
                    <a:pt x="226" y="773"/>
                    <a:pt x="222" y="774"/>
                  </a:cubicBezTo>
                  <a:cubicBezTo>
                    <a:pt x="220" y="774"/>
                    <a:pt x="221" y="775"/>
                    <a:pt x="222" y="775"/>
                  </a:cubicBezTo>
                  <a:cubicBezTo>
                    <a:pt x="220" y="777"/>
                    <a:pt x="213" y="774"/>
                    <a:pt x="209" y="774"/>
                  </a:cubicBezTo>
                  <a:cubicBezTo>
                    <a:pt x="209" y="767"/>
                    <a:pt x="203" y="763"/>
                    <a:pt x="206" y="757"/>
                  </a:cubicBezTo>
                  <a:cubicBezTo>
                    <a:pt x="203" y="754"/>
                    <a:pt x="200" y="752"/>
                    <a:pt x="200" y="746"/>
                  </a:cubicBezTo>
                  <a:cubicBezTo>
                    <a:pt x="196" y="750"/>
                    <a:pt x="200" y="748"/>
                    <a:pt x="198" y="742"/>
                  </a:cubicBezTo>
                  <a:cubicBezTo>
                    <a:pt x="196" y="735"/>
                    <a:pt x="187" y="730"/>
                    <a:pt x="189" y="722"/>
                  </a:cubicBezTo>
                  <a:cubicBezTo>
                    <a:pt x="188" y="721"/>
                    <a:pt x="188" y="725"/>
                    <a:pt x="188" y="725"/>
                  </a:cubicBezTo>
                  <a:cubicBezTo>
                    <a:pt x="185" y="724"/>
                    <a:pt x="188" y="715"/>
                    <a:pt x="185" y="719"/>
                  </a:cubicBezTo>
                  <a:cubicBezTo>
                    <a:pt x="183" y="717"/>
                    <a:pt x="183" y="712"/>
                    <a:pt x="184" y="709"/>
                  </a:cubicBezTo>
                  <a:cubicBezTo>
                    <a:pt x="184" y="705"/>
                    <a:pt x="185" y="702"/>
                    <a:pt x="182" y="697"/>
                  </a:cubicBezTo>
                  <a:cubicBezTo>
                    <a:pt x="183" y="695"/>
                    <a:pt x="179" y="696"/>
                    <a:pt x="178" y="695"/>
                  </a:cubicBezTo>
                  <a:cubicBezTo>
                    <a:pt x="177" y="694"/>
                    <a:pt x="182" y="691"/>
                    <a:pt x="175" y="693"/>
                  </a:cubicBezTo>
                  <a:cubicBezTo>
                    <a:pt x="175" y="692"/>
                    <a:pt x="176" y="689"/>
                    <a:pt x="175" y="688"/>
                  </a:cubicBezTo>
                  <a:cubicBezTo>
                    <a:pt x="175" y="688"/>
                    <a:pt x="173" y="689"/>
                    <a:pt x="172" y="688"/>
                  </a:cubicBezTo>
                  <a:cubicBezTo>
                    <a:pt x="172" y="688"/>
                    <a:pt x="176" y="683"/>
                    <a:pt x="171" y="684"/>
                  </a:cubicBezTo>
                  <a:cubicBezTo>
                    <a:pt x="171" y="682"/>
                    <a:pt x="173" y="681"/>
                    <a:pt x="172" y="678"/>
                  </a:cubicBezTo>
                  <a:cubicBezTo>
                    <a:pt x="170" y="677"/>
                    <a:pt x="173" y="672"/>
                    <a:pt x="168" y="673"/>
                  </a:cubicBezTo>
                  <a:cubicBezTo>
                    <a:pt x="168" y="660"/>
                    <a:pt x="169" y="656"/>
                    <a:pt x="175" y="648"/>
                  </a:cubicBezTo>
                  <a:cubicBezTo>
                    <a:pt x="174" y="646"/>
                    <a:pt x="177" y="640"/>
                    <a:pt x="174" y="641"/>
                  </a:cubicBezTo>
                  <a:cubicBezTo>
                    <a:pt x="174" y="638"/>
                    <a:pt x="177" y="640"/>
                    <a:pt x="178" y="639"/>
                  </a:cubicBezTo>
                  <a:cubicBezTo>
                    <a:pt x="179" y="639"/>
                    <a:pt x="178" y="636"/>
                    <a:pt x="179" y="636"/>
                  </a:cubicBezTo>
                  <a:cubicBezTo>
                    <a:pt x="179" y="634"/>
                    <a:pt x="178" y="621"/>
                    <a:pt x="177" y="625"/>
                  </a:cubicBezTo>
                  <a:cubicBezTo>
                    <a:pt x="174" y="623"/>
                    <a:pt x="175" y="619"/>
                    <a:pt x="175" y="617"/>
                  </a:cubicBezTo>
                  <a:cubicBezTo>
                    <a:pt x="175" y="613"/>
                    <a:pt x="176" y="610"/>
                    <a:pt x="175" y="607"/>
                  </a:cubicBezTo>
                  <a:cubicBezTo>
                    <a:pt x="175" y="605"/>
                    <a:pt x="173" y="606"/>
                    <a:pt x="172" y="606"/>
                  </a:cubicBezTo>
                  <a:cubicBezTo>
                    <a:pt x="172" y="605"/>
                    <a:pt x="174" y="604"/>
                    <a:pt x="174" y="603"/>
                  </a:cubicBezTo>
                  <a:cubicBezTo>
                    <a:pt x="174" y="603"/>
                    <a:pt x="172" y="602"/>
                    <a:pt x="172" y="601"/>
                  </a:cubicBezTo>
                  <a:cubicBezTo>
                    <a:pt x="172" y="598"/>
                    <a:pt x="171" y="599"/>
                    <a:pt x="170" y="597"/>
                  </a:cubicBezTo>
                  <a:cubicBezTo>
                    <a:pt x="169" y="597"/>
                    <a:pt x="170" y="595"/>
                    <a:pt x="170" y="594"/>
                  </a:cubicBezTo>
                  <a:cubicBezTo>
                    <a:pt x="169" y="594"/>
                    <a:pt x="166" y="594"/>
                    <a:pt x="167" y="593"/>
                  </a:cubicBezTo>
                  <a:cubicBezTo>
                    <a:pt x="167" y="593"/>
                    <a:pt x="168" y="593"/>
                    <a:pt x="168" y="593"/>
                  </a:cubicBezTo>
                  <a:cubicBezTo>
                    <a:pt x="166" y="590"/>
                    <a:pt x="165" y="589"/>
                    <a:pt x="161" y="587"/>
                  </a:cubicBezTo>
                  <a:cubicBezTo>
                    <a:pt x="160" y="587"/>
                    <a:pt x="161" y="586"/>
                    <a:pt x="160" y="586"/>
                  </a:cubicBezTo>
                  <a:cubicBezTo>
                    <a:pt x="158" y="586"/>
                    <a:pt x="158" y="582"/>
                    <a:pt x="156" y="583"/>
                  </a:cubicBezTo>
                  <a:cubicBezTo>
                    <a:pt x="153" y="571"/>
                    <a:pt x="156" y="561"/>
                    <a:pt x="156" y="548"/>
                  </a:cubicBezTo>
                  <a:cubicBezTo>
                    <a:pt x="155" y="545"/>
                    <a:pt x="152" y="550"/>
                    <a:pt x="153" y="544"/>
                  </a:cubicBezTo>
                  <a:cubicBezTo>
                    <a:pt x="145" y="544"/>
                    <a:pt x="138" y="543"/>
                    <a:pt x="133" y="541"/>
                  </a:cubicBezTo>
                  <a:cubicBezTo>
                    <a:pt x="135" y="533"/>
                    <a:pt x="129" y="542"/>
                    <a:pt x="130" y="534"/>
                  </a:cubicBezTo>
                  <a:cubicBezTo>
                    <a:pt x="124" y="532"/>
                    <a:pt x="123" y="531"/>
                    <a:pt x="115" y="533"/>
                  </a:cubicBezTo>
                  <a:cubicBezTo>
                    <a:pt x="114" y="533"/>
                    <a:pt x="111" y="533"/>
                    <a:pt x="109" y="534"/>
                  </a:cubicBezTo>
                  <a:cubicBezTo>
                    <a:pt x="109" y="534"/>
                    <a:pt x="105" y="536"/>
                    <a:pt x="101" y="535"/>
                  </a:cubicBezTo>
                  <a:cubicBezTo>
                    <a:pt x="103" y="539"/>
                    <a:pt x="105" y="537"/>
                    <a:pt x="98" y="538"/>
                  </a:cubicBezTo>
                  <a:cubicBezTo>
                    <a:pt x="93" y="539"/>
                    <a:pt x="90" y="541"/>
                    <a:pt x="83" y="541"/>
                  </a:cubicBezTo>
                  <a:cubicBezTo>
                    <a:pt x="80" y="541"/>
                    <a:pt x="80" y="540"/>
                    <a:pt x="78" y="540"/>
                  </a:cubicBezTo>
                  <a:cubicBezTo>
                    <a:pt x="69" y="539"/>
                    <a:pt x="60" y="544"/>
                    <a:pt x="52" y="542"/>
                  </a:cubicBezTo>
                  <a:cubicBezTo>
                    <a:pt x="52" y="538"/>
                    <a:pt x="47" y="539"/>
                    <a:pt x="45" y="538"/>
                  </a:cubicBezTo>
                  <a:cubicBezTo>
                    <a:pt x="44" y="538"/>
                    <a:pt x="45" y="536"/>
                    <a:pt x="45" y="535"/>
                  </a:cubicBezTo>
                  <a:cubicBezTo>
                    <a:pt x="44" y="535"/>
                    <a:pt x="41" y="536"/>
                    <a:pt x="41" y="535"/>
                  </a:cubicBezTo>
                  <a:cubicBezTo>
                    <a:pt x="40" y="535"/>
                    <a:pt x="41" y="533"/>
                    <a:pt x="41" y="533"/>
                  </a:cubicBezTo>
                  <a:cubicBezTo>
                    <a:pt x="39" y="532"/>
                    <a:pt x="38" y="533"/>
                    <a:pt x="38" y="531"/>
                  </a:cubicBezTo>
                  <a:cubicBezTo>
                    <a:pt x="38" y="531"/>
                    <a:pt x="35" y="529"/>
                    <a:pt x="35" y="528"/>
                  </a:cubicBezTo>
                  <a:cubicBezTo>
                    <a:pt x="34" y="528"/>
                    <a:pt x="35" y="527"/>
                    <a:pt x="34" y="527"/>
                  </a:cubicBezTo>
                  <a:cubicBezTo>
                    <a:pt x="32" y="527"/>
                    <a:pt x="33" y="525"/>
                    <a:pt x="32" y="524"/>
                  </a:cubicBezTo>
                  <a:cubicBezTo>
                    <a:pt x="31" y="523"/>
                    <a:pt x="30" y="524"/>
                    <a:pt x="29" y="523"/>
                  </a:cubicBezTo>
                  <a:cubicBezTo>
                    <a:pt x="29" y="522"/>
                    <a:pt x="30" y="521"/>
                    <a:pt x="29" y="520"/>
                  </a:cubicBezTo>
                  <a:cubicBezTo>
                    <a:pt x="28" y="519"/>
                    <a:pt x="26" y="521"/>
                    <a:pt x="26" y="519"/>
                  </a:cubicBezTo>
                  <a:cubicBezTo>
                    <a:pt x="26" y="518"/>
                    <a:pt x="28" y="516"/>
                    <a:pt x="28" y="517"/>
                  </a:cubicBezTo>
                  <a:cubicBezTo>
                    <a:pt x="26" y="512"/>
                    <a:pt x="20" y="514"/>
                    <a:pt x="21" y="509"/>
                  </a:cubicBezTo>
                  <a:cubicBezTo>
                    <a:pt x="14" y="511"/>
                    <a:pt x="17" y="503"/>
                    <a:pt x="11" y="505"/>
                  </a:cubicBezTo>
                  <a:cubicBezTo>
                    <a:pt x="12" y="503"/>
                    <a:pt x="13" y="502"/>
                    <a:pt x="12" y="500"/>
                  </a:cubicBezTo>
                  <a:cubicBezTo>
                    <a:pt x="12" y="498"/>
                    <a:pt x="9" y="499"/>
                    <a:pt x="7" y="499"/>
                  </a:cubicBezTo>
                  <a:cubicBezTo>
                    <a:pt x="8" y="496"/>
                    <a:pt x="4" y="496"/>
                    <a:pt x="4" y="495"/>
                  </a:cubicBezTo>
                  <a:cubicBezTo>
                    <a:pt x="4" y="492"/>
                    <a:pt x="6" y="493"/>
                    <a:pt x="4" y="489"/>
                  </a:cubicBezTo>
                  <a:cubicBezTo>
                    <a:pt x="4" y="488"/>
                    <a:pt x="3" y="489"/>
                    <a:pt x="3" y="488"/>
                  </a:cubicBezTo>
                  <a:cubicBezTo>
                    <a:pt x="3" y="487"/>
                    <a:pt x="1" y="483"/>
                    <a:pt x="0" y="482"/>
                  </a:cubicBezTo>
                  <a:cubicBezTo>
                    <a:pt x="0" y="480"/>
                    <a:pt x="3" y="482"/>
                    <a:pt x="4" y="481"/>
                  </a:cubicBezTo>
                  <a:cubicBezTo>
                    <a:pt x="5" y="480"/>
                    <a:pt x="4" y="476"/>
                    <a:pt x="7" y="476"/>
                  </a:cubicBezTo>
                  <a:cubicBezTo>
                    <a:pt x="7" y="453"/>
                    <a:pt x="7" y="453"/>
                    <a:pt x="7" y="453"/>
                  </a:cubicBezTo>
                  <a:cubicBezTo>
                    <a:pt x="7" y="451"/>
                    <a:pt x="4" y="452"/>
                    <a:pt x="4" y="451"/>
                  </a:cubicBezTo>
                  <a:cubicBezTo>
                    <a:pt x="4" y="451"/>
                    <a:pt x="5" y="449"/>
                    <a:pt x="5" y="448"/>
                  </a:cubicBezTo>
                  <a:cubicBezTo>
                    <a:pt x="6" y="446"/>
                    <a:pt x="4" y="445"/>
                    <a:pt x="4" y="443"/>
                  </a:cubicBezTo>
                  <a:cubicBezTo>
                    <a:pt x="9" y="449"/>
                    <a:pt x="4" y="433"/>
                    <a:pt x="10" y="439"/>
                  </a:cubicBezTo>
                  <a:cubicBezTo>
                    <a:pt x="11" y="437"/>
                    <a:pt x="9" y="432"/>
                    <a:pt x="11" y="430"/>
                  </a:cubicBezTo>
                  <a:cubicBezTo>
                    <a:pt x="11" y="430"/>
                    <a:pt x="14" y="430"/>
                    <a:pt x="14" y="430"/>
                  </a:cubicBezTo>
                  <a:cubicBezTo>
                    <a:pt x="14" y="429"/>
                    <a:pt x="12" y="428"/>
                    <a:pt x="12" y="426"/>
                  </a:cubicBezTo>
                  <a:cubicBezTo>
                    <a:pt x="18" y="425"/>
                    <a:pt x="17" y="417"/>
                    <a:pt x="22" y="416"/>
                  </a:cubicBezTo>
                  <a:cubicBezTo>
                    <a:pt x="22" y="411"/>
                    <a:pt x="27" y="411"/>
                    <a:pt x="26" y="406"/>
                  </a:cubicBezTo>
                  <a:cubicBezTo>
                    <a:pt x="29" y="407"/>
                    <a:pt x="29" y="405"/>
                    <a:pt x="29" y="404"/>
                  </a:cubicBezTo>
                  <a:cubicBezTo>
                    <a:pt x="38" y="403"/>
                    <a:pt x="44" y="400"/>
                    <a:pt x="43" y="389"/>
                  </a:cubicBezTo>
                  <a:cubicBezTo>
                    <a:pt x="49" y="391"/>
                    <a:pt x="44" y="382"/>
                    <a:pt x="49" y="382"/>
                  </a:cubicBezTo>
                  <a:cubicBezTo>
                    <a:pt x="49" y="374"/>
                    <a:pt x="49" y="374"/>
                    <a:pt x="49" y="374"/>
                  </a:cubicBezTo>
                  <a:cubicBezTo>
                    <a:pt x="51" y="374"/>
                    <a:pt x="52" y="372"/>
                    <a:pt x="55" y="373"/>
                  </a:cubicBezTo>
                  <a:cubicBezTo>
                    <a:pt x="57" y="370"/>
                    <a:pt x="59" y="368"/>
                    <a:pt x="62" y="364"/>
                  </a:cubicBezTo>
                  <a:cubicBezTo>
                    <a:pt x="62" y="363"/>
                    <a:pt x="63" y="364"/>
                    <a:pt x="63" y="363"/>
                  </a:cubicBezTo>
                  <a:cubicBezTo>
                    <a:pt x="63" y="361"/>
                    <a:pt x="67" y="361"/>
                    <a:pt x="66" y="359"/>
                  </a:cubicBezTo>
                  <a:cubicBezTo>
                    <a:pt x="72" y="360"/>
                    <a:pt x="73" y="355"/>
                    <a:pt x="78" y="356"/>
                  </a:cubicBezTo>
                  <a:cubicBezTo>
                    <a:pt x="76" y="361"/>
                    <a:pt x="85" y="356"/>
                    <a:pt x="83" y="361"/>
                  </a:cubicBezTo>
                  <a:cubicBezTo>
                    <a:pt x="85" y="358"/>
                    <a:pt x="97" y="363"/>
                    <a:pt x="97" y="357"/>
                  </a:cubicBezTo>
                  <a:cubicBezTo>
                    <a:pt x="103" y="356"/>
                    <a:pt x="109" y="355"/>
                    <a:pt x="112" y="350"/>
                  </a:cubicBezTo>
                  <a:cubicBezTo>
                    <a:pt x="114" y="350"/>
                    <a:pt x="116" y="350"/>
                    <a:pt x="116" y="349"/>
                  </a:cubicBezTo>
                  <a:cubicBezTo>
                    <a:pt x="119" y="349"/>
                    <a:pt x="119" y="350"/>
                    <a:pt x="122" y="350"/>
                  </a:cubicBezTo>
                  <a:cubicBezTo>
                    <a:pt x="125" y="350"/>
                    <a:pt x="128" y="349"/>
                    <a:pt x="130" y="349"/>
                  </a:cubicBezTo>
                  <a:cubicBezTo>
                    <a:pt x="130" y="349"/>
                    <a:pt x="131" y="350"/>
                    <a:pt x="132" y="350"/>
                  </a:cubicBezTo>
                  <a:cubicBezTo>
                    <a:pt x="135" y="350"/>
                    <a:pt x="141" y="353"/>
                    <a:pt x="147" y="352"/>
                  </a:cubicBezTo>
                  <a:cubicBezTo>
                    <a:pt x="150" y="351"/>
                    <a:pt x="154" y="347"/>
                    <a:pt x="157" y="350"/>
                  </a:cubicBezTo>
                  <a:cubicBezTo>
                    <a:pt x="159" y="353"/>
                    <a:pt x="158" y="350"/>
                    <a:pt x="163" y="350"/>
                  </a:cubicBezTo>
                  <a:cubicBezTo>
                    <a:pt x="163" y="351"/>
                    <a:pt x="164" y="352"/>
                    <a:pt x="164" y="353"/>
                  </a:cubicBezTo>
                  <a:cubicBezTo>
                    <a:pt x="164" y="353"/>
                    <a:pt x="161" y="354"/>
                    <a:pt x="161" y="354"/>
                  </a:cubicBezTo>
                  <a:cubicBezTo>
                    <a:pt x="161" y="356"/>
                    <a:pt x="162" y="355"/>
                    <a:pt x="163" y="356"/>
                  </a:cubicBezTo>
                  <a:cubicBezTo>
                    <a:pt x="163" y="357"/>
                    <a:pt x="161" y="357"/>
                    <a:pt x="161" y="357"/>
                  </a:cubicBezTo>
                  <a:cubicBezTo>
                    <a:pt x="161" y="358"/>
                    <a:pt x="163" y="359"/>
                    <a:pt x="163" y="360"/>
                  </a:cubicBezTo>
                  <a:cubicBezTo>
                    <a:pt x="162" y="364"/>
                    <a:pt x="160" y="366"/>
                    <a:pt x="164" y="371"/>
                  </a:cubicBezTo>
                  <a:cubicBezTo>
                    <a:pt x="165" y="374"/>
                    <a:pt x="166" y="370"/>
                    <a:pt x="168" y="373"/>
                  </a:cubicBezTo>
                  <a:cubicBezTo>
                    <a:pt x="168" y="374"/>
                    <a:pt x="171" y="373"/>
                    <a:pt x="171" y="374"/>
                  </a:cubicBezTo>
                  <a:cubicBezTo>
                    <a:pt x="171" y="374"/>
                    <a:pt x="171" y="377"/>
                    <a:pt x="171" y="377"/>
                  </a:cubicBezTo>
                  <a:cubicBezTo>
                    <a:pt x="172" y="378"/>
                    <a:pt x="175" y="376"/>
                    <a:pt x="175" y="378"/>
                  </a:cubicBezTo>
                  <a:cubicBezTo>
                    <a:pt x="180" y="376"/>
                    <a:pt x="183" y="382"/>
                    <a:pt x="185" y="378"/>
                  </a:cubicBezTo>
                  <a:cubicBezTo>
                    <a:pt x="187" y="378"/>
                    <a:pt x="186" y="381"/>
                    <a:pt x="186" y="381"/>
                  </a:cubicBezTo>
                  <a:cubicBezTo>
                    <a:pt x="189" y="383"/>
                    <a:pt x="190" y="381"/>
                    <a:pt x="193" y="382"/>
                  </a:cubicBezTo>
                  <a:cubicBezTo>
                    <a:pt x="194" y="383"/>
                    <a:pt x="194" y="385"/>
                    <a:pt x="195" y="385"/>
                  </a:cubicBezTo>
                  <a:cubicBezTo>
                    <a:pt x="195" y="386"/>
                    <a:pt x="197" y="385"/>
                    <a:pt x="198" y="385"/>
                  </a:cubicBezTo>
                  <a:cubicBezTo>
                    <a:pt x="199" y="387"/>
                    <a:pt x="200" y="386"/>
                    <a:pt x="202" y="387"/>
                  </a:cubicBezTo>
                  <a:cubicBezTo>
                    <a:pt x="202" y="387"/>
                    <a:pt x="203" y="389"/>
                    <a:pt x="203" y="389"/>
                  </a:cubicBezTo>
                  <a:cubicBezTo>
                    <a:pt x="204" y="390"/>
                    <a:pt x="206" y="388"/>
                    <a:pt x="207" y="388"/>
                  </a:cubicBezTo>
                  <a:cubicBezTo>
                    <a:pt x="207" y="388"/>
                    <a:pt x="208" y="389"/>
                    <a:pt x="209" y="389"/>
                  </a:cubicBezTo>
                  <a:cubicBezTo>
                    <a:pt x="210" y="390"/>
                    <a:pt x="211" y="389"/>
                    <a:pt x="212" y="389"/>
                  </a:cubicBezTo>
                  <a:cubicBezTo>
                    <a:pt x="212" y="388"/>
                    <a:pt x="214" y="388"/>
                    <a:pt x="214" y="387"/>
                  </a:cubicBezTo>
                  <a:cubicBezTo>
                    <a:pt x="214" y="387"/>
                    <a:pt x="217" y="386"/>
                    <a:pt x="216" y="385"/>
                  </a:cubicBezTo>
                  <a:cubicBezTo>
                    <a:pt x="212" y="382"/>
                    <a:pt x="220" y="383"/>
                    <a:pt x="220" y="378"/>
                  </a:cubicBezTo>
                  <a:cubicBezTo>
                    <a:pt x="224" y="379"/>
                    <a:pt x="224" y="376"/>
                    <a:pt x="229" y="377"/>
                  </a:cubicBezTo>
                  <a:cubicBezTo>
                    <a:pt x="229" y="377"/>
                    <a:pt x="230" y="378"/>
                    <a:pt x="230" y="378"/>
                  </a:cubicBezTo>
                  <a:cubicBezTo>
                    <a:pt x="232" y="379"/>
                    <a:pt x="234" y="378"/>
                    <a:pt x="236" y="378"/>
                  </a:cubicBezTo>
                  <a:cubicBezTo>
                    <a:pt x="236" y="378"/>
                    <a:pt x="238" y="381"/>
                    <a:pt x="238" y="381"/>
                  </a:cubicBezTo>
                  <a:cubicBezTo>
                    <a:pt x="239" y="381"/>
                    <a:pt x="241" y="379"/>
                    <a:pt x="243" y="380"/>
                  </a:cubicBezTo>
                  <a:cubicBezTo>
                    <a:pt x="243" y="380"/>
                    <a:pt x="242" y="382"/>
                    <a:pt x="243" y="382"/>
                  </a:cubicBezTo>
                  <a:cubicBezTo>
                    <a:pt x="244" y="383"/>
                    <a:pt x="246" y="380"/>
                    <a:pt x="248" y="381"/>
                  </a:cubicBezTo>
                  <a:cubicBezTo>
                    <a:pt x="249" y="382"/>
                    <a:pt x="245" y="383"/>
                    <a:pt x="245" y="382"/>
                  </a:cubicBezTo>
                  <a:cubicBezTo>
                    <a:pt x="246" y="385"/>
                    <a:pt x="255" y="385"/>
                    <a:pt x="259" y="385"/>
                  </a:cubicBezTo>
                  <a:cubicBezTo>
                    <a:pt x="259" y="391"/>
                    <a:pt x="271" y="389"/>
                    <a:pt x="273" y="385"/>
                  </a:cubicBezTo>
                  <a:cubicBezTo>
                    <a:pt x="274" y="387"/>
                    <a:pt x="280" y="384"/>
                    <a:pt x="282" y="385"/>
                  </a:cubicBezTo>
                  <a:cubicBezTo>
                    <a:pt x="283" y="387"/>
                    <a:pt x="282" y="385"/>
                    <a:pt x="285" y="385"/>
                  </a:cubicBezTo>
                  <a:cubicBezTo>
                    <a:pt x="287" y="386"/>
                    <a:pt x="289" y="387"/>
                    <a:pt x="292" y="387"/>
                  </a:cubicBezTo>
                  <a:cubicBezTo>
                    <a:pt x="294" y="386"/>
                    <a:pt x="295" y="384"/>
                    <a:pt x="299" y="384"/>
                  </a:cubicBezTo>
                  <a:cubicBezTo>
                    <a:pt x="300" y="381"/>
                    <a:pt x="299" y="376"/>
                    <a:pt x="303" y="375"/>
                  </a:cubicBezTo>
                  <a:cubicBezTo>
                    <a:pt x="303" y="373"/>
                    <a:pt x="301" y="373"/>
                    <a:pt x="301" y="370"/>
                  </a:cubicBezTo>
                  <a:cubicBezTo>
                    <a:pt x="306" y="370"/>
                    <a:pt x="306" y="361"/>
                    <a:pt x="310" y="366"/>
                  </a:cubicBezTo>
                  <a:cubicBezTo>
                    <a:pt x="311" y="360"/>
                    <a:pt x="308" y="359"/>
                    <a:pt x="304" y="359"/>
                  </a:cubicBezTo>
                  <a:cubicBezTo>
                    <a:pt x="305" y="357"/>
                    <a:pt x="306" y="355"/>
                    <a:pt x="306" y="353"/>
                  </a:cubicBezTo>
                  <a:cubicBezTo>
                    <a:pt x="304" y="349"/>
                    <a:pt x="296" y="352"/>
                    <a:pt x="294" y="347"/>
                  </a:cubicBezTo>
                  <a:cubicBezTo>
                    <a:pt x="292" y="349"/>
                    <a:pt x="287" y="349"/>
                    <a:pt x="286" y="352"/>
                  </a:cubicBezTo>
                  <a:cubicBezTo>
                    <a:pt x="284" y="352"/>
                    <a:pt x="285" y="349"/>
                    <a:pt x="285" y="349"/>
                  </a:cubicBezTo>
                  <a:cubicBezTo>
                    <a:pt x="282" y="347"/>
                    <a:pt x="278" y="350"/>
                    <a:pt x="275" y="349"/>
                  </a:cubicBezTo>
                  <a:cubicBezTo>
                    <a:pt x="273" y="350"/>
                    <a:pt x="273" y="352"/>
                    <a:pt x="271" y="352"/>
                  </a:cubicBezTo>
                  <a:cubicBezTo>
                    <a:pt x="267" y="352"/>
                    <a:pt x="267" y="346"/>
                    <a:pt x="261" y="347"/>
                  </a:cubicBezTo>
                  <a:cubicBezTo>
                    <a:pt x="261" y="345"/>
                    <a:pt x="259" y="344"/>
                    <a:pt x="259" y="342"/>
                  </a:cubicBezTo>
                  <a:cubicBezTo>
                    <a:pt x="258" y="342"/>
                    <a:pt x="257" y="342"/>
                    <a:pt x="257" y="340"/>
                  </a:cubicBezTo>
                  <a:cubicBezTo>
                    <a:pt x="256" y="339"/>
                    <a:pt x="254" y="338"/>
                    <a:pt x="251" y="338"/>
                  </a:cubicBezTo>
                  <a:cubicBezTo>
                    <a:pt x="254" y="334"/>
                    <a:pt x="252" y="326"/>
                    <a:pt x="251" y="322"/>
                  </a:cubicBezTo>
                  <a:cubicBezTo>
                    <a:pt x="247" y="325"/>
                    <a:pt x="243" y="319"/>
                    <a:pt x="243" y="326"/>
                  </a:cubicBezTo>
                  <a:cubicBezTo>
                    <a:pt x="238" y="324"/>
                    <a:pt x="238" y="328"/>
                    <a:pt x="234" y="325"/>
                  </a:cubicBezTo>
                  <a:cubicBezTo>
                    <a:pt x="234" y="327"/>
                    <a:pt x="234" y="327"/>
                    <a:pt x="233" y="328"/>
                  </a:cubicBezTo>
                  <a:cubicBezTo>
                    <a:pt x="234" y="329"/>
                    <a:pt x="235" y="329"/>
                    <a:pt x="236" y="331"/>
                  </a:cubicBezTo>
                  <a:cubicBezTo>
                    <a:pt x="236" y="332"/>
                    <a:pt x="235" y="334"/>
                    <a:pt x="238" y="333"/>
                  </a:cubicBezTo>
                  <a:cubicBezTo>
                    <a:pt x="237" y="338"/>
                    <a:pt x="237" y="336"/>
                    <a:pt x="240" y="339"/>
                  </a:cubicBezTo>
                  <a:cubicBezTo>
                    <a:pt x="241" y="342"/>
                    <a:pt x="238" y="341"/>
                    <a:pt x="237" y="342"/>
                  </a:cubicBezTo>
                  <a:cubicBezTo>
                    <a:pt x="237" y="342"/>
                    <a:pt x="235" y="347"/>
                    <a:pt x="234" y="346"/>
                  </a:cubicBezTo>
                  <a:cubicBezTo>
                    <a:pt x="231" y="343"/>
                    <a:pt x="234" y="350"/>
                    <a:pt x="229" y="349"/>
                  </a:cubicBezTo>
                  <a:cubicBezTo>
                    <a:pt x="228" y="348"/>
                    <a:pt x="227" y="346"/>
                    <a:pt x="226" y="346"/>
                  </a:cubicBezTo>
                  <a:cubicBezTo>
                    <a:pt x="225" y="344"/>
                    <a:pt x="227" y="343"/>
                    <a:pt x="229" y="343"/>
                  </a:cubicBezTo>
                  <a:cubicBezTo>
                    <a:pt x="227" y="341"/>
                    <a:pt x="222" y="340"/>
                    <a:pt x="226" y="336"/>
                  </a:cubicBezTo>
                  <a:cubicBezTo>
                    <a:pt x="224" y="335"/>
                    <a:pt x="221" y="337"/>
                    <a:pt x="220" y="336"/>
                  </a:cubicBezTo>
                  <a:cubicBezTo>
                    <a:pt x="219" y="335"/>
                    <a:pt x="223" y="335"/>
                    <a:pt x="223" y="335"/>
                  </a:cubicBezTo>
                  <a:cubicBezTo>
                    <a:pt x="223" y="335"/>
                    <a:pt x="219" y="331"/>
                    <a:pt x="216" y="329"/>
                  </a:cubicBezTo>
                  <a:cubicBezTo>
                    <a:pt x="217" y="323"/>
                    <a:pt x="213" y="321"/>
                    <a:pt x="213" y="315"/>
                  </a:cubicBezTo>
                  <a:cubicBezTo>
                    <a:pt x="214" y="313"/>
                    <a:pt x="209" y="315"/>
                    <a:pt x="209" y="314"/>
                  </a:cubicBezTo>
                  <a:cubicBezTo>
                    <a:pt x="209" y="313"/>
                    <a:pt x="211" y="311"/>
                    <a:pt x="210" y="311"/>
                  </a:cubicBezTo>
                  <a:cubicBezTo>
                    <a:pt x="207" y="309"/>
                    <a:pt x="207" y="311"/>
                    <a:pt x="205" y="310"/>
                  </a:cubicBezTo>
                  <a:cubicBezTo>
                    <a:pt x="204" y="309"/>
                    <a:pt x="206" y="308"/>
                    <a:pt x="206" y="307"/>
                  </a:cubicBezTo>
                  <a:cubicBezTo>
                    <a:pt x="206" y="306"/>
                    <a:pt x="204" y="308"/>
                    <a:pt x="205" y="308"/>
                  </a:cubicBezTo>
                  <a:cubicBezTo>
                    <a:pt x="203" y="308"/>
                    <a:pt x="204" y="306"/>
                    <a:pt x="203" y="305"/>
                  </a:cubicBezTo>
                  <a:cubicBezTo>
                    <a:pt x="198" y="306"/>
                    <a:pt x="198" y="302"/>
                    <a:pt x="192" y="303"/>
                  </a:cubicBezTo>
                  <a:cubicBezTo>
                    <a:pt x="192" y="301"/>
                    <a:pt x="190" y="301"/>
                    <a:pt x="189" y="300"/>
                  </a:cubicBezTo>
                  <a:cubicBezTo>
                    <a:pt x="189" y="299"/>
                    <a:pt x="190" y="297"/>
                    <a:pt x="189" y="297"/>
                  </a:cubicBezTo>
                  <a:cubicBezTo>
                    <a:pt x="189" y="296"/>
                    <a:pt x="187" y="297"/>
                    <a:pt x="186" y="297"/>
                  </a:cubicBezTo>
                  <a:cubicBezTo>
                    <a:pt x="186" y="297"/>
                    <a:pt x="186" y="291"/>
                    <a:pt x="185" y="293"/>
                  </a:cubicBezTo>
                  <a:cubicBezTo>
                    <a:pt x="184" y="294"/>
                    <a:pt x="183" y="293"/>
                    <a:pt x="182" y="291"/>
                  </a:cubicBezTo>
                  <a:cubicBezTo>
                    <a:pt x="182" y="291"/>
                    <a:pt x="180" y="290"/>
                    <a:pt x="181" y="288"/>
                  </a:cubicBezTo>
                  <a:cubicBezTo>
                    <a:pt x="176" y="289"/>
                    <a:pt x="177" y="290"/>
                    <a:pt x="172" y="288"/>
                  </a:cubicBezTo>
                  <a:cubicBezTo>
                    <a:pt x="171" y="289"/>
                    <a:pt x="171" y="291"/>
                    <a:pt x="170" y="291"/>
                  </a:cubicBezTo>
                  <a:cubicBezTo>
                    <a:pt x="168" y="295"/>
                    <a:pt x="172" y="294"/>
                    <a:pt x="172" y="297"/>
                  </a:cubicBezTo>
                  <a:cubicBezTo>
                    <a:pt x="172" y="298"/>
                    <a:pt x="175" y="301"/>
                    <a:pt x="175" y="301"/>
                  </a:cubicBezTo>
                  <a:cubicBezTo>
                    <a:pt x="176" y="302"/>
                    <a:pt x="176" y="303"/>
                    <a:pt x="178" y="303"/>
                  </a:cubicBezTo>
                  <a:cubicBezTo>
                    <a:pt x="176" y="307"/>
                    <a:pt x="181" y="306"/>
                    <a:pt x="182" y="308"/>
                  </a:cubicBezTo>
                  <a:cubicBezTo>
                    <a:pt x="183" y="309"/>
                    <a:pt x="184" y="314"/>
                    <a:pt x="185" y="312"/>
                  </a:cubicBezTo>
                  <a:cubicBezTo>
                    <a:pt x="187" y="310"/>
                    <a:pt x="185" y="313"/>
                    <a:pt x="186" y="314"/>
                  </a:cubicBezTo>
                  <a:cubicBezTo>
                    <a:pt x="188" y="315"/>
                    <a:pt x="191" y="314"/>
                    <a:pt x="192" y="318"/>
                  </a:cubicBezTo>
                  <a:cubicBezTo>
                    <a:pt x="194" y="317"/>
                    <a:pt x="194" y="319"/>
                    <a:pt x="195" y="319"/>
                  </a:cubicBezTo>
                  <a:cubicBezTo>
                    <a:pt x="196" y="319"/>
                    <a:pt x="197" y="318"/>
                    <a:pt x="196" y="318"/>
                  </a:cubicBezTo>
                  <a:cubicBezTo>
                    <a:pt x="198" y="318"/>
                    <a:pt x="198" y="322"/>
                    <a:pt x="199" y="319"/>
                  </a:cubicBezTo>
                  <a:cubicBezTo>
                    <a:pt x="202" y="319"/>
                    <a:pt x="198" y="326"/>
                    <a:pt x="203" y="324"/>
                  </a:cubicBezTo>
                  <a:cubicBezTo>
                    <a:pt x="203" y="327"/>
                    <a:pt x="197" y="324"/>
                    <a:pt x="195" y="325"/>
                  </a:cubicBezTo>
                  <a:cubicBezTo>
                    <a:pt x="196" y="326"/>
                    <a:pt x="197" y="326"/>
                    <a:pt x="198" y="328"/>
                  </a:cubicBezTo>
                  <a:cubicBezTo>
                    <a:pt x="199" y="330"/>
                    <a:pt x="195" y="335"/>
                    <a:pt x="198" y="335"/>
                  </a:cubicBezTo>
                  <a:cubicBezTo>
                    <a:pt x="196" y="337"/>
                    <a:pt x="193" y="337"/>
                    <a:pt x="191" y="338"/>
                  </a:cubicBezTo>
                  <a:cubicBezTo>
                    <a:pt x="193" y="337"/>
                    <a:pt x="191" y="332"/>
                    <a:pt x="193" y="332"/>
                  </a:cubicBezTo>
                  <a:cubicBezTo>
                    <a:pt x="192" y="331"/>
                    <a:pt x="193" y="328"/>
                    <a:pt x="191" y="328"/>
                  </a:cubicBezTo>
                  <a:cubicBezTo>
                    <a:pt x="188" y="328"/>
                    <a:pt x="192" y="326"/>
                    <a:pt x="188" y="324"/>
                  </a:cubicBezTo>
                  <a:cubicBezTo>
                    <a:pt x="186" y="323"/>
                    <a:pt x="183" y="323"/>
                    <a:pt x="184" y="319"/>
                  </a:cubicBezTo>
                  <a:cubicBezTo>
                    <a:pt x="178" y="321"/>
                    <a:pt x="177" y="317"/>
                    <a:pt x="172" y="317"/>
                  </a:cubicBezTo>
                  <a:cubicBezTo>
                    <a:pt x="172" y="313"/>
                    <a:pt x="169" y="312"/>
                    <a:pt x="167" y="308"/>
                  </a:cubicBezTo>
                  <a:cubicBezTo>
                    <a:pt x="166" y="307"/>
                    <a:pt x="165" y="308"/>
                    <a:pt x="165" y="307"/>
                  </a:cubicBezTo>
                  <a:cubicBezTo>
                    <a:pt x="165" y="305"/>
                    <a:pt x="163" y="306"/>
                    <a:pt x="163" y="305"/>
                  </a:cubicBezTo>
                  <a:cubicBezTo>
                    <a:pt x="162" y="305"/>
                    <a:pt x="163" y="303"/>
                    <a:pt x="163" y="303"/>
                  </a:cubicBezTo>
                  <a:cubicBezTo>
                    <a:pt x="161" y="302"/>
                    <a:pt x="158" y="303"/>
                    <a:pt x="157" y="303"/>
                  </a:cubicBezTo>
                  <a:cubicBezTo>
                    <a:pt x="156" y="302"/>
                    <a:pt x="159" y="301"/>
                    <a:pt x="160" y="301"/>
                  </a:cubicBezTo>
                  <a:cubicBezTo>
                    <a:pt x="158" y="298"/>
                    <a:pt x="150" y="298"/>
                    <a:pt x="146" y="300"/>
                  </a:cubicBezTo>
                  <a:cubicBezTo>
                    <a:pt x="145" y="301"/>
                    <a:pt x="148" y="301"/>
                    <a:pt x="149" y="301"/>
                  </a:cubicBezTo>
                  <a:cubicBezTo>
                    <a:pt x="147" y="303"/>
                    <a:pt x="146" y="301"/>
                    <a:pt x="144" y="303"/>
                  </a:cubicBezTo>
                  <a:cubicBezTo>
                    <a:pt x="141" y="304"/>
                    <a:pt x="141" y="309"/>
                    <a:pt x="139" y="308"/>
                  </a:cubicBezTo>
                  <a:cubicBezTo>
                    <a:pt x="133" y="308"/>
                    <a:pt x="132" y="303"/>
                    <a:pt x="125" y="304"/>
                  </a:cubicBezTo>
                  <a:cubicBezTo>
                    <a:pt x="123" y="305"/>
                    <a:pt x="123" y="308"/>
                    <a:pt x="119" y="307"/>
                  </a:cubicBezTo>
                  <a:cubicBezTo>
                    <a:pt x="119" y="317"/>
                    <a:pt x="119" y="317"/>
                    <a:pt x="119" y="317"/>
                  </a:cubicBezTo>
                  <a:cubicBezTo>
                    <a:pt x="115" y="319"/>
                    <a:pt x="106" y="317"/>
                    <a:pt x="108" y="325"/>
                  </a:cubicBezTo>
                  <a:cubicBezTo>
                    <a:pt x="99" y="323"/>
                    <a:pt x="106" y="331"/>
                    <a:pt x="98" y="331"/>
                  </a:cubicBezTo>
                  <a:cubicBezTo>
                    <a:pt x="98" y="332"/>
                    <a:pt x="103" y="336"/>
                    <a:pt x="99" y="336"/>
                  </a:cubicBezTo>
                  <a:cubicBezTo>
                    <a:pt x="99" y="341"/>
                    <a:pt x="97" y="336"/>
                    <a:pt x="94" y="340"/>
                  </a:cubicBezTo>
                  <a:cubicBezTo>
                    <a:pt x="94" y="342"/>
                    <a:pt x="94" y="343"/>
                    <a:pt x="95" y="343"/>
                  </a:cubicBezTo>
                  <a:cubicBezTo>
                    <a:pt x="95" y="346"/>
                    <a:pt x="90" y="344"/>
                    <a:pt x="88" y="345"/>
                  </a:cubicBezTo>
                  <a:cubicBezTo>
                    <a:pt x="87" y="345"/>
                    <a:pt x="87" y="348"/>
                    <a:pt x="85" y="349"/>
                  </a:cubicBezTo>
                  <a:cubicBezTo>
                    <a:pt x="81" y="351"/>
                    <a:pt x="74" y="348"/>
                    <a:pt x="70" y="353"/>
                  </a:cubicBezTo>
                  <a:cubicBezTo>
                    <a:pt x="68" y="352"/>
                    <a:pt x="67" y="349"/>
                    <a:pt x="66" y="347"/>
                  </a:cubicBezTo>
                  <a:cubicBezTo>
                    <a:pt x="60" y="346"/>
                    <a:pt x="53" y="349"/>
                    <a:pt x="50" y="347"/>
                  </a:cubicBezTo>
                  <a:cubicBezTo>
                    <a:pt x="51" y="342"/>
                    <a:pt x="53" y="336"/>
                    <a:pt x="49" y="333"/>
                  </a:cubicBezTo>
                  <a:cubicBezTo>
                    <a:pt x="48" y="331"/>
                    <a:pt x="51" y="330"/>
                    <a:pt x="52" y="328"/>
                  </a:cubicBezTo>
                  <a:cubicBezTo>
                    <a:pt x="53" y="324"/>
                    <a:pt x="50" y="319"/>
                    <a:pt x="53" y="317"/>
                  </a:cubicBezTo>
                  <a:cubicBezTo>
                    <a:pt x="52" y="313"/>
                    <a:pt x="52" y="309"/>
                    <a:pt x="49" y="308"/>
                  </a:cubicBezTo>
                  <a:cubicBezTo>
                    <a:pt x="50" y="307"/>
                    <a:pt x="52" y="307"/>
                    <a:pt x="52" y="304"/>
                  </a:cubicBezTo>
                  <a:cubicBezTo>
                    <a:pt x="55" y="305"/>
                    <a:pt x="64" y="301"/>
                    <a:pt x="63" y="307"/>
                  </a:cubicBezTo>
                  <a:cubicBezTo>
                    <a:pt x="66" y="304"/>
                    <a:pt x="80" y="310"/>
                    <a:pt x="83" y="307"/>
                  </a:cubicBezTo>
                  <a:cubicBezTo>
                    <a:pt x="84" y="305"/>
                    <a:pt x="83" y="306"/>
                    <a:pt x="85" y="307"/>
                  </a:cubicBezTo>
                  <a:cubicBezTo>
                    <a:pt x="85" y="307"/>
                    <a:pt x="86" y="305"/>
                    <a:pt x="87" y="305"/>
                  </a:cubicBezTo>
                  <a:cubicBezTo>
                    <a:pt x="87" y="305"/>
                    <a:pt x="87" y="307"/>
                    <a:pt x="87" y="307"/>
                  </a:cubicBezTo>
                  <a:cubicBezTo>
                    <a:pt x="91" y="306"/>
                    <a:pt x="93" y="304"/>
                    <a:pt x="94" y="300"/>
                  </a:cubicBezTo>
                  <a:cubicBezTo>
                    <a:pt x="94" y="298"/>
                    <a:pt x="97" y="291"/>
                    <a:pt x="94" y="287"/>
                  </a:cubicBezTo>
                  <a:cubicBezTo>
                    <a:pt x="92" y="285"/>
                    <a:pt x="95" y="285"/>
                    <a:pt x="92" y="281"/>
                  </a:cubicBezTo>
                  <a:cubicBezTo>
                    <a:pt x="92" y="280"/>
                    <a:pt x="90" y="280"/>
                    <a:pt x="88" y="280"/>
                  </a:cubicBezTo>
                  <a:cubicBezTo>
                    <a:pt x="89" y="279"/>
                    <a:pt x="90" y="278"/>
                    <a:pt x="90" y="276"/>
                  </a:cubicBezTo>
                  <a:cubicBezTo>
                    <a:pt x="88" y="275"/>
                    <a:pt x="87" y="277"/>
                    <a:pt x="87" y="277"/>
                  </a:cubicBezTo>
                  <a:cubicBezTo>
                    <a:pt x="85" y="277"/>
                    <a:pt x="87" y="275"/>
                    <a:pt x="85" y="274"/>
                  </a:cubicBezTo>
                  <a:cubicBezTo>
                    <a:pt x="84" y="274"/>
                    <a:pt x="80" y="274"/>
                    <a:pt x="78" y="273"/>
                  </a:cubicBezTo>
                  <a:cubicBezTo>
                    <a:pt x="78" y="273"/>
                    <a:pt x="78" y="272"/>
                    <a:pt x="77" y="272"/>
                  </a:cubicBezTo>
                  <a:cubicBezTo>
                    <a:pt x="75" y="272"/>
                    <a:pt x="74" y="272"/>
                    <a:pt x="74" y="270"/>
                  </a:cubicBezTo>
                  <a:cubicBezTo>
                    <a:pt x="73" y="266"/>
                    <a:pt x="77" y="269"/>
                    <a:pt x="77" y="269"/>
                  </a:cubicBezTo>
                  <a:cubicBezTo>
                    <a:pt x="81" y="267"/>
                    <a:pt x="84" y="265"/>
                    <a:pt x="92" y="266"/>
                  </a:cubicBezTo>
                  <a:cubicBezTo>
                    <a:pt x="93" y="264"/>
                    <a:pt x="91" y="263"/>
                    <a:pt x="90" y="263"/>
                  </a:cubicBezTo>
                  <a:cubicBezTo>
                    <a:pt x="91" y="259"/>
                    <a:pt x="96" y="263"/>
                    <a:pt x="98" y="263"/>
                  </a:cubicBezTo>
                  <a:cubicBezTo>
                    <a:pt x="99" y="263"/>
                    <a:pt x="102" y="260"/>
                    <a:pt x="102" y="263"/>
                  </a:cubicBezTo>
                  <a:cubicBezTo>
                    <a:pt x="105" y="261"/>
                    <a:pt x="106" y="256"/>
                    <a:pt x="111" y="256"/>
                  </a:cubicBezTo>
                  <a:cubicBezTo>
                    <a:pt x="109" y="251"/>
                    <a:pt x="115" y="254"/>
                    <a:pt x="113" y="249"/>
                  </a:cubicBezTo>
                  <a:cubicBezTo>
                    <a:pt x="122" y="249"/>
                    <a:pt x="122" y="249"/>
                    <a:pt x="122" y="249"/>
                  </a:cubicBezTo>
                  <a:cubicBezTo>
                    <a:pt x="122" y="248"/>
                    <a:pt x="120" y="248"/>
                    <a:pt x="119" y="248"/>
                  </a:cubicBezTo>
                  <a:cubicBezTo>
                    <a:pt x="120" y="246"/>
                    <a:pt x="123" y="247"/>
                    <a:pt x="122" y="242"/>
                  </a:cubicBezTo>
                  <a:cubicBezTo>
                    <a:pt x="126" y="242"/>
                    <a:pt x="125" y="245"/>
                    <a:pt x="127" y="242"/>
                  </a:cubicBezTo>
                  <a:cubicBezTo>
                    <a:pt x="124" y="235"/>
                    <a:pt x="130" y="238"/>
                    <a:pt x="130" y="231"/>
                  </a:cubicBezTo>
                  <a:cubicBezTo>
                    <a:pt x="132" y="231"/>
                    <a:pt x="134" y="231"/>
                    <a:pt x="136" y="231"/>
                  </a:cubicBezTo>
                  <a:cubicBezTo>
                    <a:pt x="138" y="231"/>
                    <a:pt x="138" y="229"/>
                    <a:pt x="139" y="228"/>
                  </a:cubicBezTo>
                  <a:cubicBezTo>
                    <a:pt x="140" y="228"/>
                    <a:pt x="140" y="229"/>
                    <a:pt x="140" y="230"/>
                  </a:cubicBezTo>
                  <a:cubicBezTo>
                    <a:pt x="142" y="230"/>
                    <a:pt x="141" y="228"/>
                    <a:pt x="142" y="228"/>
                  </a:cubicBezTo>
                  <a:cubicBezTo>
                    <a:pt x="143" y="228"/>
                    <a:pt x="146" y="229"/>
                    <a:pt x="147" y="228"/>
                  </a:cubicBezTo>
                  <a:cubicBezTo>
                    <a:pt x="149" y="228"/>
                    <a:pt x="150" y="224"/>
                    <a:pt x="153" y="225"/>
                  </a:cubicBezTo>
                  <a:cubicBezTo>
                    <a:pt x="152" y="222"/>
                    <a:pt x="148" y="223"/>
                    <a:pt x="149" y="218"/>
                  </a:cubicBezTo>
                  <a:cubicBezTo>
                    <a:pt x="152" y="218"/>
                    <a:pt x="150" y="216"/>
                    <a:pt x="150" y="211"/>
                  </a:cubicBezTo>
                  <a:cubicBezTo>
                    <a:pt x="150" y="208"/>
                    <a:pt x="152" y="205"/>
                    <a:pt x="151" y="202"/>
                  </a:cubicBezTo>
                  <a:cubicBezTo>
                    <a:pt x="157" y="202"/>
                    <a:pt x="157" y="202"/>
                    <a:pt x="157" y="202"/>
                  </a:cubicBezTo>
                  <a:cubicBezTo>
                    <a:pt x="161" y="201"/>
                    <a:pt x="154" y="198"/>
                    <a:pt x="160" y="199"/>
                  </a:cubicBezTo>
                  <a:cubicBezTo>
                    <a:pt x="160" y="200"/>
                    <a:pt x="162" y="200"/>
                    <a:pt x="163" y="200"/>
                  </a:cubicBezTo>
                  <a:cubicBezTo>
                    <a:pt x="160" y="203"/>
                    <a:pt x="160" y="200"/>
                    <a:pt x="161" y="204"/>
                  </a:cubicBezTo>
                  <a:cubicBezTo>
                    <a:pt x="162" y="207"/>
                    <a:pt x="161" y="209"/>
                    <a:pt x="164" y="209"/>
                  </a:cubicBezTo>
                  <a:cubicBezTo>
                    <a:pt x="164" y="211"/>
                    <a:pt x="164" y="213"/>
                    <a:pt x="163" y="213"/>
                  </a:cubicBezTo>
                  <a:cubicBezTo>
                    <a:pt x="162" y="215"/>
                    <a:pt x="169" y="210"/>
                    <a:pt x="171" y="214"/>
                  </a:cubicBezTo>
                  <a:cubicBezTo>
                    <a:pt x="170" y="218"/>
                    <a:pt x="162" y="215"/>
                    <a:pt x="161" y="220"/>
                  </a:cubicBezTo>
                  <a:cubicBezTo>
                    <a:pt x="160" y="223"/>
                    <a:pt x="164" y="223"/>
                    <a:pt x="165" y="224"/>
                  </a:cubicBezTo>
                  <a:cubicBezTo>
                    <a:pt x="167" y="225"/>
                    <a:pt x="167" y="227"/>
                    <a:pt x="170" y="227"/>
                  </a:cubicBezTo>
                  <a:cubicBezTo>
                    <a:pt x="168" y="224"/>
                    <a:pt x="164" y="224"/>
                    <a:pt x="171" y="224"/>
                  </a:cubicBezTo>
                  <a:cubicBezTo>
                    <a:pt x="173" y="224"/>
                    <a:pt x="175" y="224"/>
                    <a:pt x="177" y="224"/>
                  </a:cubicBezTo>
                  <a:cubicBezTo>
                    <a:pt x="179" y="224"/>
                    <a:pt x="180" y="225"/>
                    <a:pt x="182" y="225"/>
                  </a:cubicBezTo>
                  <a:cubicBezTo>
                    <a:pt x="186" y="225"/>
                    <a:pt x="187" y="223"/>
                    <a:pt x="191" y="224"/>
                  </a:cubicBezTo>
                  <a:cubicBezTo>
                    <a:pt x="191" y="224"/>
                    <a:pt x="196" y="226"/>
                    <a:pt x="198" y="224"/>
                  </a:cubicBezTo>
                  <a:cubicBezTo>
                    <a:pt x="198" y="224"/>
                    <a:pt x="198" y="223"/>
                    <a:pt x="198" y="223"/>
                  </a:cubicBezTo>
                  <a:cubicBezTo>
                    <a:pt x="202" y="221"/>
                    <a:pt x="206" y="223"/>
                    <a:pt x="207" y="220"/>
                  </a:cubicBezTo>
                  <a:cubicBezTo>
                    <a:pt x="213" y="225"/>
                    <a:pt x="217" y="215"/>
                    <a:pt x="220" y="218"/>
                  </a:cubicBezTo>
                  <a:cubicBezTo>
                    <a:pt x="220" y="213"/>
                    <a:pt x="220" y="213"/>
                    <a:pt x="220" y="213"/>
                  </a:cubicBezTo>
                  <a:cubicBezTo>
                    <a:pt x="223" y="213"/>
                    <a:pt x="222" y="212"/>
                    <a:pt x="223" y="210"/>
                  </a:cubicBezTo>
                  <a:cubicBezTo>
                    <a:pt x="223" y="210"/>
                    <a:pt x="224" y="206"/>
                    <a:pt x="224" y="206"/>
                  </a:cubicBezTo>
                  <a:cubicBezTo>
                    <a:pt x="226" y="204"/>
                    <a:pt x="224" y="204"/>
                    <a:pt x="224" y="202"/>
                  </a:cubicBezTo>
                  <a:cubicBezTo>
                    <a:pt x="228" y="202"/>
                    <a:pt x="230" y="201"/>
                    <a:pt x="230" y="199"/>
                  </a:cubicBezTo>
                  <a:cubicBezTo>
                    <a:pt x="231" y="199"/>
                    <a:pt x="231" y="200"/>
                    <a:pt x="231" y="202"/>
                  </a:cubicBezTo>
                  <a:cubicBezTo>
                    <a:pt x="233" y="200"/>
                    <a:pt x="234" y="200"/>
                    <a:pt x="237" y="200"/>
                  </a:cubicBezTo>
                  <a:cubicBezTo>
                    <a:pt x="238" y="200"/>
                    <a:pt x="238" y="197"/>
                    <a:pt x="240" y="197"/>
                  </a:cubicBezTo>
                  <a:cubicBezTo>
                    <a:pt x="240" y="194"/>
                    <a:pt x="239" y="192"/>
                    <a:pt x="237" y="192"/>
                  </a:cubicBezTo>
                  <a:cubicBezTo>
                    <a:pt x="238" y="190"/>
                    <a:pt x="238" y="189"/>
                    <a:pt x="238" y="186"/>
                  </a:cubicBezTo>
                  <a:cubicBezTo>
                    <a:pt x="241" y="187"/>
                    <a:pt x="243" y="186"/>
                    <a:pt x="243" y="183"/>
                  </a:cubicBezTo>
                  <a:cubicBezTo>
                    <a:pt x="246" y="187"/>
                    <a:pt x="247" y="182"/>
                    <a:pt x="252" y="183"/>
                  </a:cubicBezTo>
                  <a:cubicBezTo>
                    <a:pt x="253" y="183"/>
                    <a:pt x="254" y="185"/>
                    <a:pt x="254" y="185"/>
                  </a:cubicBezTo>
                  <a:cubicBezTo>
                    <a:pt x="255" y="185"/>
                    <a:pt x="255" y="183"/>
                    <a:pt x="257" y="183"/>
                  </a:cubicBezTo>
                  <a:cubicBezTo>
                    <a:pt x="258" y="183"/>
                    <a:pt x="260" y="185"/>
                    <a:pt x="259" y="185"/>
                  </a:cubicBezTo>
                  <a:cubicBezTo>
                    <a:pt x="261" y="184"/>
                    <a:pt x="260" y="183"/>
                    <a:pt x="261" y="182"/>
                  </a:cubicBezTo>
                  <a:cubicBezTo>
                    <a:pt x="261" y="181"/>
                    <a:pt x="263" y="182"/>
                    <a:pt x="264" y="182"/>
                  </a:cubicBezTo>
                  <a:cubicBezTo>
                    <a:pt x="266" y="180"/>
                    <a:pt x="265" y="178"/>
                    <a:pt x="269" y="179"/>
                  </a:cubicBezTo>
                  <a:cubicBezTo>
                    <a:pt x="267" y="177"/>
                    <a:pt x="269" y="172"/>
                    <a:pt x="265" y="172"/>
                  </a:cubicBezTo>
                  <a:cubicBezTo>
                    <a:pt x="262" y="170"/>
                    <a:pt x="263" y="175"/>
                    <a:pt x="262" y="175"/>
                  </a:cubicBezTo>
                  <a:cubicBezTo>
                    <a:pt x="261" y="175"/>
                    <a:pt x="261" y="173"/>
                    <a:pt x="259" y="173"/>
                  </a:cubicBezTo>
                  <a:cubicBezTo>
                    <a:pt x="259" y="174"/>
                    <a:pt x="258" y="175"/>
                    <a:pt x="258" y="175"/>
                  </a:cubicBezTo>
                  <a:cubicBezTo>
                    <a:pt x="257" y="175"/>
                    <a:pt x="257" y="173"/>
                    <a:pt x="255" y="173"/>
                  </a:cubicBezTo>
                  <a:cubicBezTo>
                    <a:pt x="253" y="174"/>
                    <a:pt x="251" y="176"/>
                    <a:pt x="248" y="175"/>
                  </a:cubicBezTo>
                  <a:cubicBezTo>
                    <a:pt x="247" y="175"/>
                    <a:pt x="247" y="177"/>
                    <a:pt x="247" y="178"/>
                  </a:cubicBezTo>
                  <a:cubicBezTo>
                    <a:pt x="241" y="176"/>
                    <a:pt x="235" y="178"/>
                    <a:pt x="230" y="176"/>
                  </a:cubicBezTo>
                  <a:cubicBezTo>
                    <a:pt x="230" y="176"/>
                    <a:pt x="230" y="174"/>
                    <a:pt x="230" y="173"/>
                  </a:cubicBezTo>
                  <a:cubicBezTo>
                    <a:pt x="229" y="172"/>
                    <a:pt x="225" y="174"/>
                    <a:pt x="224" y="172"/>
                  </a:cubicBezTo>
                  <a:cubicBezTo>
                    <a:pt x="228" y="164"/>
                    <a:pt x="226" y="160"/>
                    <a:pt x="224" y="151"/>
                  </a:cubicBezTo>
                  <a:cubicBezTo>
                    <a:pt x="228" y="151"/>
                    <a:pt x="234" y="145"/>
                    <a:pt x="236" y="148"/>
                  </a:cubicBezTo>
                  <a:cubicBezTo>
                    <a:pt x="238" y="147"/>
                    <a:pt x="235" y="146"/>
                    <a:pt x="237" y="143"/>
                  </a:cubicBezTo>
                  <a:cubicBezTo>
                    <a:pt x="241" y="143"/>
                    <a:pt x="242" y="135"/>
                    <a:pt x="243" y="133"/>
                  </a:cubicBezTo>
                  <a:cubicBezTo>
                    <a:pt x="243" y="133"/>
                    <a:pt x="245" y="133"/>
                    <a:pt x="245" y="133"/>
                  </a:cubicBezTo>
                  <a:cubicBezTo>
                    <a:pt x="246" y="130"/>
                    <a:pt x="240" y="129"/>
                    <a:pt x="243" y="126"/>
                  </a:cubicBezTo>
                  <a:cubicBezTo>
                    <a:pt x="241" y="127"/>
                    <a:pt x="237" y="125"/>
                    <a:pt x="234" y="126"/>
                  </a:cubicBezTo>
                  <a:cubicBezTo>
                    <a:pt x="231" y="126"/>
                    <a:pt x="228" y="129"/>
                    <a:pt x="224" y="129"/>
                  </a:cubicBezTo>
                  <a:cubicBezTo>
                    <a:pt x="222" y="127"/>
                    <a:pt x="222" y="137"/>
                    <a:pt x="223" y="134"/>
                  </a:cubicBezTo>
                  <a:cubicBezTo>
                    <a:pt x="222" y="137"/>
                    <a:pt x="221" y="133"/>
                    <a:pt x="220" y="134"/>
                  </a:cubicBezTo>
                  <a:cubicBezTo>
                    <a:pt x="219" y="136"/>
                    <a:pt x="221" y="138"/>
                    <a:pt x="220" y="140"/>
                  </a:cubicBezTo>
                  <a:cubicBezTo>
                    <a:pt x="220" y="140"/>
                    <a:pt x="216" y="143"/>
                    <a:pt x="214" y="145"/>
                  </a:cubicBezTo>
                  <a:cubicBezTo>
                    <a:pt x="211" y="150"/>
                    <a:pt x="211" y="153"/>
                    <a:pt x="205" y="152"/>
                  </a:cubicBezTo>
                  <a:cubicBezTo>
                    <a:pt x="204" y="154"/>
                    <a:pt x="207" y="156"/>
                    <a:pt x="205" y="157"/>
                  </a:cubicBezTo>
                  <a:cubicBezTo>
                    <a:pt x="203" y="157"/>
                    <a:pt x="204" y="159"/>
                    <a:pt x="203" y="159"/>
                  </a:cubicBezTo>
                  <a:cubicBezTo>
                    <a:pt x="203" y="160"/>
                    <a:pt x="201" y="159"/>
                    <a:pt x="200" y="159"/>
                  </a:cubicBezTo>
                  <a:cubicBezTo>
                    <a:pt x="200" y="160"/>
                    <a:pt x="201" y="162"/>
                    <a:pt x="200" y="162"/>
                  </a:cubicBezTo>
                  <a:cubicBezTo>
                    <a:pt x="200" y="162"/>
                    <a:pt x="199" y="162"/>
                    <a:pt x="199" y="162"/>
                  </a:cubicBezTo>
                  <a:cubicBezTo>
                    <a:pt x="198" y="164"/>
                    <a:pt x="200" y="168"/>
                    <a:pt x="198" y="168"/>
                  </a:cubicBezTo>
                  <a:cubicBezTo>
                    <a:pt x="198" y="169"/>
                    <a:pt x="202" y="170"/>
                    <a:pt x="199" y="171"/>
                  </a:cubicBezTo>
                  <a:cubicBezTo>
                    <a:pt x="201" y="172"/>
                    <a:pt x="202" y="175"/>
                    <a:pt x="206" y="175"/>
                  </a:cubicBezTo>
                  <a:cubicBezTo>
                    <a:pt x="206" y="177"/>
                    <a:pt x="207" y="178"/>
                    <a:pt x="209" y="179"/>
                  </a:cubicBezTo>
                  <a:cubicBezTo>
                    <a:pt x="208" y="180"/>
                    <a:pt x="207" y="181"/>
                    <a:pt x="206" y="182"/>
                  </a:cubicBezTo>
                  <a:cubicBezTo>
                    <a:pt x="205" y="183"/>
                    <a:pt x="206" y="185"/>
                    <a:pt x="205" y="186"/>
                  </a:cubicBezTo>
                  <a:cubicBezTo>
                    <a:pt x="203" y="187"/>
                    <a:pt x="202" y="188"/>
                    <a:pt x="199" y="187"/>
                  </a:cubicBezTo>
                  <a:cubicBezTo>
                    <a:pt x="198" y="193"/>
                    <a:pt x="194" y="195"/>
                    <a:pt x="195" y="203"/>
                  </a:cubicBezTo>
                  <a:cubicBezTo>
                    <a:pt x="190" y="201"/>
                    <a:pt x="190" y="210"/>
                    <a:pt x="186" y="210"/>
                  </a:cubicBezTo>
                  <a:cubicBezTo>
                    <a:pt x="186" y="210"/>
                    <a:pt x="185" y="210"/>
                    <a:pt x="185" y="210"/>
                  </a:cubicBezTo>
                  <a:cubicBezTo>
                    <a:pt x="183" y="210"/>
                    <a:pt x="185" y="212"/>
                    <a:pt x="184" y="213"/>
                  </a:cubicBezTo>
                  <a:cubicBezTo>
                    <a:pt x="181" y="214"/>
                    <a:pt x="178" y="211"/>
                    <a:pt x="177" y="214"/>
                  </a:cubicBezTo>
                  <a:cubicBezTo>
                    <a:pt x="174" y="214"/>
                    <a:pt x="176" y="208"/>
                    <a:pt x="175" y="206"/>
                  </a:cubicBezTo>
                  <a:cubicBezTo>
                    <a:pt x="174" y="205"/>
                    <a:pt x="174" y="202"/>
                    <a:pt x="172" y="202"/>
                  </a:cubicBezTo>
                  <a:cubicBezTo>
                    <a:pt x="169" y="201"/>
                    <a:pt x="174" y="197"/>
                    <a:pt x="168" y="197"/>
                  </a:cubicBezTo>
                  <a:cubicBezTo>
                    <a:pt x="171" y="194"/>
                    <a:pt x="166" y="193"/>
                    <a:pt x="165" y="192"/>
                  </a:cubicBezTo>
                  <a:cubicBezTo>
                    <a:pt x="165" y="191"/>
                    <a:pt x="167" y="190"/>
                    <a:pt x="167" y="189"/>
                  </a:cubicBezTo>
                  <a:cubicBezTo>
                    <a:pt x="167" y="185"/>
                    <a:pt x="163" y="183"/>
                    <a:pt x="160" y="180"/>
                  </a:cubicBezTo>
                  <a:cubicBezTo>
                    <a:pt x="155" y="182"/>
                    <a:pt x="157" y="189"/>
                    <a:pt x="150" y="187"/>
                  </a:cubicBezTo>
                  <a:cubicBezTo>
                    <a:pt x="150" y="189"/>
                    <a:pt x="152" y="189"/>
                    <a:pt x="153" y="189"/>
                  </a:cubicBezTo>
                  <a:cubicBezTo>
                    <a:pt x="153" y="190"/>
                    <a:pt x="151" y="190"/>
                    <a:pt x="150" y="190"/>
                  </a:cubicBezTo>
                  <a:cubicBezTo>
                    <a:pt x="147" y="190"/>
                    <a:pt x="149" y="195"/>
                    <a:pt x="146" y="195"/>
                  </a:cubicBezTo>
                  <a:cubicBezTo>
                    <a:pt x="139" y="196"/>
                    <a:pt x="141" y="189"/>
                    <a:pt x="135" y="190"/>
                  </a:cubicBezTo>
                  <a:cubicBezTo>
                    <a:pt x="135" y="189"/>
                    <a:pt x="136" y="189"/>
                    <a:pt x="137" y="189"/>
                  </a:cubicBezTo>
                  <a:cubicBezTo>
                    <a:pt x="139" y="185"/>
                    <a:pt x="133" y="182"/>
                    <a:pt x="137" y="180"/>
                  </a:cubicBezTo>
                  <a:cubicBezTo>
                    <a:pt x="136" y="179"/>
                    <a:pt x="135" y="178"/>
                    <a:pt x="133" y="178"/>
                  </a:cubicBezTo>
                  <a:cubicBezTo>
                    <a:pt x="132" y="176"/>
                    <a:pt x="135" y="175"/>
                    <a:pt x="135" y="175"/>
                  </a:cubicBezTo>
                  <a:cubicBezTo>
                    <a:pt x="135" y="173"/>
                    <a:pt x="132" y="173"/>
                    <a:pt x="132" y="172"/>
                  </a:cubicBezTo>
                  <a:cubicBezTo>
                    <a:pt x="132" y="171"/>
                    <a:pt x="134" y="163"/>
                    <a:pt x="132" y="168"/>
                  </a:cubicBezTo>
                  <a:cubicBezTo>
                    <a:pt x="129" y="167"/>
                    <a:pt x="131" y="165"/>
                    <a:pt x="133" y="165"/>
                  </a:cubicBezTo>
                  <a:cubicBezTo>
                    <a:pt x="130" y="160"/>
                    <a:pt x="138" y="159"/>
                    <a:pt x="135" y="158"/>
                  </a:cubicBezTo>
                  <a:cubicBezTo>
                    <a:pt x="135" y="156"/>
                    <a:pt x="139" y="158"/>
                    <a:pt x="139" y="155"/>
                  </a:cubicBezTo>
                  <a:cubicBezTo>
                    <a:pt x="139" y="153"/>
                    <a:pt x="140" y="155"/>
                    <a:pt x="140" y="155"/>
                  </a:cubicBezTo>
                  <a:cubicBezTo>
                    <a:pt x="141" y="154"/>
                    <a:pt x="141" y="153"/>
                    <a:pt x="143" y="152"/>
                  </a:cubicBezTo>
                  <a:cubicBezTo>
                    <a:pt x="145" y="152"/>
                    <a:pt x="144" y="150"/>
                    <a:pt x="144" y="148"/>
                  </a:cubicBezTo>
                  <a:cubicBezTo>
                    <a:pt x="147" y="149"/>
                    <a:pt x="149" y="148"/>
                    <a:pt x="149" y="145"/>
                  </a:cubicBezTo>
                  <a:cubicBezTo>
                    <a:pt x="153" y="144"/>
                    <a:pt x="150" y="150"/>
                    <a:pt x="156" y="148"/>
                  </a:cubicBezTo>
                  <a:cubicBezTo>
                    <a:pt x="156" y="147"/>
                    <a:pt x="154" y="147"/>
                    <a:pt x="153" y="147"/>
                  </a:cubicBezTo>
                  <a:cubicBezTo>
                    <a:pt x="157" y="144"/>
                    <a:pt x="161" y="145"/>
                    <a:pt x="164" y="141"/>
                  </a:cubicBezTo>
                  <a:cubicBezTo>
                    <a:pt x="164" y="141"/>
                    <a:pt x="164" y="139"/>
                    <a:pt x="164" y="138"/>
                  </a:cubicBezTo>
                  <a:cubicBezTo>
                    <a:pt x="164" y="138"/>
                    <a:pt x="166" y="139"/>
                    <a:pt x="167" y="138"/>
                  </a:cubicBezTo>
                  <a:cubicBezTo>
                    <a:pt x="167" y="137"/>
                    <a:pt x="166" y="135"/>
                    <a:pt x="167" y="134"/>
                  </a:cubicBezTo>
                  <a:cubicBezTo>
                    <a:pt x="167" y="133"/>
                    <a:pt x="171" y="132"/>
                    <a:pt x="171" y="131"/>
                  </a:cubicBezTo>
                  <a:cubicBezTo>
                    <a:pt x="172" y="130"/>
                    <a:pt x="170" y="127"/>
                    <a:pt x="171" y="126"/>
                  </a:cubicBezTo>
                  <a:cubicBezTo>
                    <a:pt x="171" y="125"/>
                    <a:pt x="173" y="128"/>
                    <a:pt x="174" y="127"/>
                  </a:cubicBezTo>
                  <a:cubicBezTo>
                    <a:pt x="173" y="128"/>
                    <a:pt x="176" y="120"/>
                    <a:pt x="175" y="120"/>
                  </a:cubicBezTo>
                  <a:cubicBezTo>
                    <a:pt x="178" y="124"/>
                    <a:pt x="179" y="118"/>
                    <a:pt x="182" y="117"/>
                  </a:cubicBezTo>
                  <a:cubicBezTo>
                    <a:pt x="182" y="115"/>
                    <a:pt x="185" y="114"/>
                    <a:pt x="182" y="113"/>
                  </a:cubicBezTo>
                  <a:cubicBezTo>
                    <a:pt x="182" y="110"/>
                    <a:pt x="186" y="113"/>
                    <a:pt x="186" y="109"/>
                  </a:cubicBezTo>
                  <a:cubicBezTo>
                    <a:pt x="187" y="107"/>
                    <a:pt x="189" y="108"/>
                    <a:pt x="191" y="108"/>
                  </a:cubicBezTo>
                  <a:cubicBezTo>
                    <a:pt x="191" y="106"/>
                    <a:pt x="190" y="105"/>
                    <a:pt x="189" y="105"/>
                  </a:cubicBezTo>
                  <a:cubicBezTo>
                    <a:pt x="193" y="102"/>
                    <a:pt x="196" y="101"/>
                    <a:pt x="199" y="101"/>
                  </a:cubicBezTo>
                  <a:cubicBezTo>
                    <a:pt x="201" y="99"/>
                    <a:pt x="199" y="98"/>
                    <a:pt x="200" y="95"/>
                  </a:cubicBezTo>
                  <a:cubicBezTo>
                    <a:pt x="202" y="94"/>
                    <a:pt x="205" y="93"/>
                    <a:pt x="205" y="91"/>
                  </a:cubicBezTo>
                  <a:cubicBezTo>
                    <a:pt x="205" y="87"/>
                    <a:pt x="209" y="92"/>
                    <a:pt x="209" y="86"/>
                  </a:cubicBezTo>
                  <a:cubicBezTo>
                    <a:pt x="214" y="85"/>
                    <a:pt x="220" y="89"/>
                    <a:pt x="220" y="81"/>
                  </a:cubicBezTo>
                  <a:cubicBezTo>
                    <a:pt x="223" y="83"/>
                    <a:pt x="229" y="79"/>
                    <a:pt x="233" y="82"/>
                  </a:cubicBezTo>
                  <a:cubicBezTo>
                    <a:pt x="234" y="81"/>
                    <a:pt x="235" y="80"/>
                    <a:pt x="236" y="78"/>
                  </a:cubicBezTo>
                  <a:cubicBezTo>
                    <a:pt x="240" y="76"/>
                    <a:pt x="243" y="82"/>
                    <a:pt x="243" y="77"/>
                  </a:cubicBezTo>
                  <a:cubicBezTo>
                    <a:pt x="245" y="77"/>
                    <a:pt x="245" y="80"/>
                    <a:pt x="248" y="81"/>
                  </a:cubicBezTo>
                  <a:cubicBezTo>
                    <a:pt x="250" y="80"/>
                    <a:pt x="249" y="76"/>
                    <a:pt x="254" y="78"/>
                  </a:cubicBezTo>
                  <a:cubicBezTo>
                    <a:pt x="254" y="80"/>
                    <a:pt x="252" y="80"/>
                    <a:pt x="252" y="82"/>
                  </a:cubicBezTo>
                  <a:cubicBezTo>
                    <a:pt x="253" y="83"/>
                    <a:pt x="260" y="76"/>
                    <a:pt x="264" y="79"/>
                  </a:cubicBezTo>
                  <a:cubicBezTo>
                    <a:pt x="265" y="81"/>
                    <a:pt x="264" y="79"/>
                    <a:pt x="266" y="79"/>
                  </a:cubicBezTo>
                  <a:cubicBezTo>
                    <a:pt x="269" y="80"/>
                    <a:pt x="272" y="82"/>
                    <a:pt x="276" y="81"/>
                  </a:cubicBezTo>
                  <a:cubicBezTo>
                    <a:pt x="276" y="82"/>
                    <a:pt x="277" y="84"/>
                    <a:pt x="276" y="85"/>
                  </a:cubicBezTo>
                  <a:cubicBezTo>
                    <a:pt x="276" y="86"/>
                    <a:pt x="274" y="85"/>
                    <a:pt x="273" y="85"/>
                  </a:cubicBezTo>
                  <a:cubicBezTo>
                    <a:pt x="272" y="86"/>
                    <a:pt x="273" y="89"/>
                    <a:pt x="271" y="88"/>
                  </a:cubicBezTo>
                  <a:cubicBezTo>
                    <a:pt x="273" y="91"/>
                    <a:pt x="282" y="89"/>
                    <a:pt x="285" y="88"/>
                  </a:cubicBezTo>
                  <a:cubicBezTo>
                    <a:pt x="288" y="86"/>
                    <a:pt x="287" y="90"/>
                    <a:pt x="287" y="91"/>
                  </a:cubicBezTo>
                  <a:cubicBezTo>
                    <a:pt x="289" y="92"/>
                    <a:pt x="292" y="90"/>
                    <a:pt x="292" y="92"/>
                  </a:cubicBezTo>
                  <a:cubicBezTo>
                    <a:pt x="302" y="90"/>
                    <a:pt x="304" y="98"/>
                    <a:pt x="310" y="95"/>
                  </a:cubicBezTo>
                  <a:cubicBezTo>
                    <a:pt x="309" y="99"/>
                    <a:pt x="314" y="97"/>
                    <a:pt x="314" y="101"/>
                  </a:cubicBezTo>
                  <a:cubicBezTo>
                    <a:pt x="318" y="101"/>
                    <a:pt x="323" y="100"/>
                    <a:pt x="320" y="103"/>
                  </a:cubicBezTo>
                  <a:cubicBezTo>
                    <a:pt x="323" y="104"/>
                    <a:pt x="326" y="104"/>
                    <a:pt x="328" y="105"/>
                  </a:cubicBezTo>
                  <a:cubicBezTo>
                    <a:pt x="328" y="105"/>
                    <a:pt x="328" y="107"/>
                    <a:pt x="328" y="108"/>
                  </a:cubicBezTo>
                  <a:cubicBezTo>
                    <a:pt x="329" y="108"/>
                    <a:pt x="332" y="107"/>
                    <a:pt x="332" y="108"/>
                  </a:cubicBezTo>
                  <a:cubicBezTo>
                    <a:pt x="334" y="113"/>
                    <a:pt x="334" y="115"/>
                    <a:pt x="332" y="120"/>
                  </a:cubicBezTo>
                  <a:cubicBezTo>
                    <a:pt x="330" y="117"/>
                    <a:pt x="327" y="121"/>
                    <a:pt x="324" y="122"/>
                  </a:cubicBezTo>
                  <a:cubicBezTo>
                    <a:pt x="320" y="122"/>
                    <a:pt x="315" y="117"/>
                    <a:pt x="311" y="122"/>
                  </a:cubicBezTo>
                  <a:cubicBezTo>
                    <a:pt x="310" y="122"/>
                    <a:pt x="311" y="119"/>
                    <a:pt x="310" y="119"/>
                  </a:cubicBezTo>
                  <a:cubicBezTo>
                    <a:pt x="308" y="118"/>
                    <a:pt x="308" y="120"/>
                    <a:pt x="307" y="120"/>
                  </a:cubicBezTo>
                  <a:cubicBezTo>
                    <a:pt x="306" y="120"/>
                    <a:pt x="305" y="117"/>
                    <a:pt x="304" y="117"/>
                  </a:cubicBezTo>
                  <a:cubicBezTo>
                    <a:pt x="302" y="117"/>
                    <a:pt x="298" y="121"/>
                    <a:pt x="299" y="116"/>
                  </a:cubicBezTo>
                  <a:cubicBezTo>
                    <a:pt x="294" y="118"/>
                    <a:pt x="295" y="116"/>
                    <a:pt x="290" y="116"/>
                  </a:cubicBezTo>
                  <a:cubicBezTo>
                    <a:pt x="290" y="118"/>
                    <a:pt x="291" y="119"/>
                    <a:pt x="293" y="119"/>
                  </a:cubicBezTo>
                  <a:cubicBezTo>
                    <a:pt x="295" y="118"/>
                    <a:pt x="295" y="120"/>
                    <a:pt x="297" y="120"/>
                  </a:cubicBezTo>
                  <a:cubicBezTo>
                    <a:pt x="295" y="123"/>
                    <a:pt x="297" y="122"/>
                    <a:pt x="299" y="123"/>
                  </a:cubicBezTo>
                  <a:cubicBezTo>
                    <a:pt x="299" y="123"/>
                    <a:pt x="298" y="125"/>
                    <a:pt x="299" y="126"/>
                  </a:cubicBezTo>
                  <a:cubicBezTo>
                    <a:pt x="299" y="127"/>
                    <a:pt x="301" y="127"/>
                    <a:pt x="301" y="129"/>
                  </a:cubicBezTo>
                  <a:cubicBezTo>
                    <a:pt x="302" y="130"/>
                    <a:pt x="305" y="134"/>
                    <a:pt x="304" y="138"/>
                  </a:cubicBezTo>
                  <a:cubicBezTo>
                    <a:pt x="305" y="143"/>
                    <a:pt x="313" y="140"/>
                    <a:pt x="314" y="144"/>
                  </a:cubicBezTo>
                  <a:cubicBezTo>
                    <a:pt x="316" y="143"/>
                    <a:pt x="316" y="141"/>
                    <a:pt x="318" y="141"/>
                  </a:cubicBezTo>
                  <a:cubicBezTo>
                    <a:pt x="318" y="137"/>
                    <a:pt x="312" y="138"/>
                    <a:pt x="310" y="136"/>
                  </a:cubicBezTo>
                  <a:cubicBezTo>
                    <a:pt x="309" y="130"/>
                    <a:pt x="318" y="134"/>
                    <a:pt x="321" y="133"/>
                  </a:cubicBezTo>
                  <a:cubicBezTo>
                    <a:pt x="321" y="136"/>
                    <a:pt x="327" y="132"/>
                    <a:pt x="325" y="137"/>
                  </a:cubicBezTo>
                  <a:cubicBezTo>
                    <a:pt x="329" y="139"/>
                    <a:pt x="331" y="133"/>
                    <a:pt x="331" y="138"/>
                  </a:cubicBezTo>
                  <a:cubicBezTo>
                    <a:pt x="335" y="136"/>
                    <a:pt x="331" y="131"/>
                    <a:pt x="328" y="131"/>
                  </a:cubicBezTo>
                  <a:cubicBezTo>
                    <a:pt x="329" y="129"/>
                    <a:pt x="332" y="128"/>
                    <a:pt x="335" y="127"/>
                  </a:cubicBezTo>
                  <a:cubicBezTo>
                    <a:pt x="337" y="125"/>
                    <a:pt x="337" y="122"/>
                    <a:pt x="339" y="120"/>
                  </a:cubicBezTo>
                  <a:cubicBezTo>
                    <a:pt x="345" y="120"/>
                    <a:pt x="348" y="121"/>
                    <a:pt x="352" y="123"/>
                  </a:cubicBezTo>
                  <a:cubicBezTo>
                    <a:pt x="353" y="123"/>
                    <a:pt x="353" y="120"/>
                    <a:pt x="355" y="120"/>
                  </a:cubicBezTo>
                  <a:cubicBezTo>
                    <a:pt x="355" y="118"/>
                    <a:pt x="354" y="117"/>
                    <a:pt x="352" y="116"/>
                  </a:cubicBezTo>
                  <a:cubicBezTo>
                    <a:pt x="354" y="111"/>
                    <a:pt x="354" y="106"/>
                    <a:pt x="353" y="101"/>
                  </a:cubicBezTo>
                  <a:cubicBezTo>
                    <a:pt x="358" y="100"/>
                    <a:pt x="362" y="100"/>
                    <a:pt x="365" y="102"/>
                  </a:cubicBezTo>
                  <a:cubicBezTo>
                    <a:pt x="365" y="102"/>
                    <a:pt x="369" y="103"/>
                    <a:pt x="369" y="106"/>
                  </a:cubicBezTo>
                  <a:cubicBezTo>
                    <a:pt x="360" y="106"/>
                    <a:pt x="360" y="106"/>
                    <a:pt x="360" y="106"/>
                  </a:cubicBezTo>
                  <a:cubicBezTo>
                    <a:pt x="360" y="110"/>
                    <a:pt x="360" y="110"/>
                    <a:pt x="360" y="110"/>
                  </a:cubicBezTo>
                  <a:cubicBezTo>
                    <a:pt x="364" y="114"/>
                    <a:pt x="365" y="110"/>
                    <a:pt x="367" y="112"/>
                  </a:cubicBezTo>
                  <a:cubicBezTo>
                    <a:pt x="369" y="113"/>
                    <a:pt x="363" y="113"/>
                    <a:pt x="363" y="113"/>
                  </a:cubicBezTo>
                  <a:cubicBezTo>
                    <a:pt x="362" y="116"/>
                    <a:pt x="367" y="113"/>
                    <a:pt x="369" y="116"/>
                  </a:cubicBezTo>
                  <a:cubicBezTo>
                    <a:pt x="371" y="115"/>
                    <a:pt x="374" y="113"/>
                    <a:pt x="376" y="110"/>
                  </a:cubicBezTo>
                  <a:cubicBezTo>
                    <a:pt x="376" y="110"/>
                    <a:pt x="378" y="109"/>
                    <a:pt x="377" y="108"/>
                  </a:cubicBezTo>
                  <a:cubicBezTo>
                    <a:pt x="384" y="109"/>
                    <a:pt x="383" y="104"/>
                    <a:pt x="388" y="105"/>
                  </a:cubicBezTo>
                  <a:cubicBezTo>
                    <a:pt x="390" y="104"/>
                    <a:pt x="391" y="103"/>
                    <a:pt x="391" y="101"/>
                  </a:cubicBezTo>
                  <a:cubicBezTo>
                    <a:pt x="394" y="101"/>
                    <a:pt x="395" y="99"/>
                    <a:pt x="395" y="98"/>
                  </a:cubicBezTo>
                  <a:cubicBezTo>
                    <a:pt x="401" y="102"/>
                    <a:pt x="405" y="95"/>
                    <a:pt x="411" y="95"/>
                  </a:cubicBezTo>
                  <a:cubicBezTo>
                    <a:pt x="411" y="101"/>
                    <a:pt x="411" y="101"/>
                    <a:pt x="411" y="101"/>
                  </a:cubicBezTo>
                  <a:cubicBezTo>
                    <a:pt x="416" y="101"/>
                    <a:pt x="420" y="100"/>
                    <a:pt x="423" y="99"/>
                  </a:cubicBezTo>
                  <a:cubicBezTo>
                    <a:pt x="424" y="99"/>
                    <a:pt x="426" y="99"/>
                    <a:pt x="426" y="99"/>
                  </a:cubicBezTo>
                  <a:cubicBezTo>
                    <a:pt x="426" y="99"/>
                    <a:pt x="426" y="98"/>
                    <a:pt x="426" y="98"/>
                  </a:cubicBezTo>
                  <a:cubicBezTo>
                    <a:pt x="429" y="97"/>
                    <a:pt x="433" y="98"/>
                    <a:pt x="433" y="94"/>
                  </a:cubicBezTo>
                  <a:cubicBezTo>
                    <a:pt x="437" y="95"/>
                    <a:pt x="442" y="96"/>
                    <a:pt x="445" y="99"/>
                  </a:cubicBezTo>
                  <a:cubicBezTo>
                    <a:pt x="447" y="98"/>
                    <a:pt x="448" y="97"/>
                    <a:pt x="449" y="95"/>
                  </a:cubicBezTo>
                  <a:cubicBezTo>
                    <a:pt x="449" y="93"/>
                    <a:pt x="443" y="92"/>
                    <a:pt x="447" y="91"/>
                  </a:cubicBezTo>
                  <a:cubicBezTo>
                    <a:pt x="445" y="87"/>
                    <a:pt x="438" y="88"/>
                    <a:pt x="440" y="81"/>
                  </a:cubicBezTo>
                  <a:cubicBezTo>
                    <a:pt x="443" y="82"/>
                    <a:pt x="443" y="84"/>
                    <a:pt x="447" y="85"/>
                  </a:cubicBezTo>
                  <a:cubicBezTo>
                    <a:pt x="449" y="85"/>
                    <a:pt x="452" y="89"/>
                    <a:pt x="456" y="88"/>
                  </a:cubicBezTo>
                  <a:cubicBezTo>
                    <a:pt x="457" y="88"/>
                    <a:pt x="457" y="86"/>
                    <a:pt x="457" y="86"/>
                  </a:cubicBezTo>
                  <a:cubicBezTo>
                    <a:pt x="458" y="86"/>
                    <a:pt x="460" y="89"/>
                    <a:pt x="460" y="86"/>
                  </a:cubicBezTo>
                  <a:cubicBezTo>
                    <a:pt x="462" y="86"/>
                    <a:pt x="462" y="89"/>
                    <a:pt x="463" y="89"/>
                  </a:cubicBezTo>
                  <a:cubicBezTo>
                    <a:pt x="465" y="90"/>
                    <a:pt x="468" y="89"/>
                    <a:pt x="467" y="92"/>
                  </a:cubicBezTo>
                  <a:cubicBezTo>
                    <a:pt x="471" y="90"/>
                    <a:pt x="473" y="93"/>
                    <a:pt x="478" y="91"/>
                  </a:cubicBezTo>
                  <a:cubicBezTo>
                    <a:pt x="476" y="95"/>
                    <a:pt x="483" y="92"/>
                    <a:pt x="481" y="96"/>
                  </a:cubicBezTo>
                  <a:cubicBezTo>
                    <a:pt x="483" y="96"/>
                    <a:pt x="485" y="97"/>
                    <a:pt x="485" y="99"/>
                  </a:cubicBezTo>
                  <a:cubicBezTo>
                    <a:pt x="490" y="98"/>
                    <a:pt x="490" y="102"/>
                    <a:pt x="495" y="101"/>
                  </a:cubicBezTo>
                  <a:cubicBezTo>
                    <a:pt x="498" y="92"/>
                    <a:pt x="487" y="96"/>
                    <a:pt x="489" y="88"/>
                  </a:cubicBezTo>
                  <a:cubicBezTo>
                    <a:pt x="489" y="86"/>
                    <a:pt x="488" y="88"/>
                    <a:pt x="485" y="88"/>
                  </a:cubicBezTo>
                  <a:cubicBezTo>
                    <a:pt x="485" y="85"/>
                    <a:pt x="488" y="84"/>
                    <a:pt x="487" y="79"/>
                  </a:cubicBezTo>
                  <a:cubicBezTo>
                    <a:pt x="487" y="78"/>
                    <a:pt x="484" y="79"/>
                    <a:pt x="484" y="78"/>
                  </a:cubicBezTo>
                  <a:cubicBezTo>
                    <a:pt x="484" y="78"/>
                    <a:pt x="486" y="75"/>
                    <a:pt x="484" y="75"/>
                  </a:cubicBezTo>
                  <a:cubicBezTo>
                    <a:pt x="484" y="72"/>
                    <a:pt x="488" y="73"/>
                    <a:pt x="487" y="70"/>
                  </a:cubicBezTo>
                  <a:cubicBezTo>
                    <a:pt x="489" y="70"/>
                    <a:pt x="488" y="66"/>
                    <a:pt x="492" y="67"/>
                  </a:cubicBezTo>
                  <a:cubicBezTo>
                    <a:pt x="492" y="64"/>
                    <a:pt x="493" y="62"/>
                    <a:pt x="496" y="63"/>
                  </a:cubicBezTo>
                  <a:cubicBezTo>
                    <a:pt x="495" y="56"/>
                    <a:pt x="501" y="58"/>
                    <a:pt x="501" y="53"/>
                  </a:cubicBezTo>
                  <a:cubicBezTo>
                    <a:pt x="507" y="52"/>
                    <a:pt x="510" y="55"/>
                    <a:pt x="515" y="56"/>
                  </a:cubicBezTo>
                  <a:cubicBezTo>
                    <a:pt x="515" y="58"/>
                    <a:pt x="514" y="60"/>
                    <a:pt x="516" y="60"/>
                  </a:cubicBezTo>
                  <a:cubicBezTo>
                    <a:pt x="516" y="61"/>
                    <a:pt x="514" y="61"/>
                    <a:pt x="512" y="61"/>
                  </a:cubicBezTo>
                  <a:cubicBezTo>
                    <a:pt x="512" y="67"/>
                    <a:pt x="514" y="69"/>
                    <a:pt x="512" y="74"/>
                  </a:cubicBezTo>
                  <a:cubicBezTo>
                    <a:pt x="513" y="75"/>
                    <a:pt x="514" y="76"/>
                    <a:pt x="515" y="77"/>
                  </a:cubicBezTo>
                  <a:cubicBezTo>
                    <a:pt x="515" y="77"/>
                    <a:pt x="516" y="78"/>
                    <a:pt x="517" y="78"/>
                  </a:cubicBezTo>
                  <a:cubicBezTo>
                    <a:pt x="515" y="81"/>
                    <a:pt x="517" y="89"/>
                    <a:pt x="515" y="92"/>
                  </a:cubicBezTo>
                  <a:cubicBezTo>
                    <a:pt x="513" y="97"/>
                    <a:pt x="518" y="95"/>
                    <a:pt x="519" y="98"/>
                  </a:cubicBezTo>
                  <a:cubicBezTo>
                    <a:pt x="518" y="109"/>
                    <a:pt x="513" y="116"/>
                    <a:pt x="503" y="119"/>
                  </a:cubicBezTo>
                  <a:cubicBezTo>
                    <a:pt x="504" y="122"/>
                    <a:pt x="510" y="119"/>
                    <a:pt x="511" y="122"/>
                  </a:cubicBezTo>
                  <a:cubicBezTo>
                    <a:pt x="514" y="121"/>
                    <a:pt x="513" y="117"/>
                    <a:pt x="517" y="117"/>
                  </a:cubicBezTo>
                  <a:cubicBezTo>
                    <a:pt x="517" y="118"/>
                    <a:pt x="516" y="120"/>
                    <a:pt x="516" y="122"/>
                  </a:cubicBezTo>
                  <a:cubicBezTo>
                    <a:pt x="518" y="121"/>
                    <a:pt x="517" y="119"/>
                    <a:pt x="519" y="119"/>
                  </a:cubicBezTo>
                  <a:cubicBezTo>
                    <a:pt x="521" y="119"/>
                    <a:pt x="520" y="116"/>
                    <a:pt x="520" y="116"/>
                  </a:cubicBezTo>
                  <a:cubicBezTo>
                    <a:pt x="521" y="116"/>
                    <a:pt x="523" y="116"/>
                    <a:pt x="523" y="116"/>
                  </a:cubicBezTo>
                  <a:cubicBezTo>
                    <a:pt x="524" y="115"/>
                    <a:pt x="523" y="113"/>
                    <a:pt x="523" y="112"/>
                  </a:cubicBezTo>
                  <a:cubicBezTo>
                    <a:pt x="527" y="112"/>
                    <a:pt x="527" y="112"/>
                    <a:pt x="527" y="112"/>
                  </a:cubicBezTo>
                  <a:cubicBezTo>
                    <a:pt x="526" y="107"/>
                    <a:pt x="532" y="103"/>
                    <a:pt x="527" y="101"/>
                  </a:cubicBezTo>
                  <a:cubicBezTo>
                    <a:pt x="528" y="99"/>
                    <a:pt x="530" y="100"/>
                    <a:pt x="530" y="98"/>
                  </a:cubicBezTo>
                  <a:cubicBezTo>
                    <a:pt x="530" y="96"/>
                    <a:pt x="528" y="97"/>
                    <a:pt x="527" y="96"/>
                  </a:cubicBezTo>
                  <a:cubicBezTo>
                    <a:pt x="527" y="93"/>
                    <a:pt x="532" y="96"/>
                    <a:pt x="534" y="95"/>
                  </a:cubicBezTo>
                  <a:cubicBezTo>
                    <a:pt x="533" y="94"/>
                    <a:pt x="534" y="90"/>
                    <a:pt x="530" y="91"/>
                  </a:cubicBezTo>
                  <a:cubicBezTo>
                    <a:pt x="527" y="93"/>
                    <a:pt x="525" y="87"/>
                    <a:pt x="524" y="91"/>
                  </a:cubicBezTo>
                  <a:cubicBezTo>
                    <a:pt x="522" y="88"/>
                    <a:pt x="522" y="85"/>
                    <a:pt x="523" y="82"/>
                  </a:cubicBezTo>
                  <a:cubicBezTo>
                    <a:pt x="523" y="82"/>
                    <a:pt x="526" y="83"/>
                    <a:pt x="526" y="82"/>
                  </a:cubicBezTo>
                  <a:cubicBezTo>
                    <a:pt x="527" y="81"/>
                    <a:pt x="525" y="77"/>
                    <a:pt x="526" y="75"/>
                  </a:cubicBezTo>
                  <a:cubicBezTo>
                    <a:pt x="526" y="73"/>
                    <a:pt x="524" y="75"/>
                    <a:pt x="524" y="75"/>
                  </a:cubicBezTo>
                  <a:cubicBezTo>
                    <a:pt x="522" y="73"/>
                    <a:pt x="523" y="70"/>
                    <a:pt x="522" y="67"/>
                  </a:cubicBezTo>
                  <a:cubicBezTo>
                    <a:pt x="527" y="69"/>
                    <a:pt x="525" y="63"/>
                    <a:pt x="529" y="63"/>
                  </a:cubicBezTo>
                  <a:cubicBezTo>
                    <a:pt x="529" y="56"/>
                    <a:pt x="529" y="56"/>
                    <a:pt x="529" y="56"/>
                  </a:cubicBezTo>
                  <a:cubicBezTo>
                    <a:pt x="533" y="54"/>
                    <a:pt x="531" y="60"/>
                    <a:pt x="532" y="63"/>
                  </a:cubicBezTo>
                  <a:cubicBezTo>
                    <a:pt x="532" y="65"/>
                    <a:pt x="534" y="61"/>
                    <a:pt x="534" y="64"/>
                  </a:cubicBezTo>
                  <a:cubicBezTo>
                    <a:pt x="534" y="65"/>
                    <a:pt x="533" y="66"/>
                    <a:pt x="533" y="65"/>
                  </a:cubicBezTo>
                  <a:cubicBezTo>
                    <a:pt x="534" y="69"/>
                    <a:pt x="537" y="70"/>
                    <a:pt x="541" y="72"/>
                  </a:cubicBezTo>
                  <a:cubicBezTo>
                    <a:pt x="544" y="73"/>
                    <a:pt x="541" y="68"/>
                    <a:pt x="540" y="68"/>
                  </a:cubicBezTo>
                  <a:cubicBezTo>
                    <a:pt x="542" y="66"/>
                    <a:pt x="546" y="66"/>
                    <a:pt x="550" y="65"/>
                  </a:cubicBezTo>
                  <a:cubicBezTo>
                    <a:pt x="550" y="64"/>
                    <a:pt x="547" y="64"/>
                    <a:pt x="546" y="64"/>
                  </a:cubicBezTo>
                  <a:cubicBezTo>
                    <a:pt x="547" y="60"/>
                    <a:pt x="544" y="60"/>
                    <a:pt x="544" y="57"/>
                  </a:cubicBezTo>
                  <a:cubicBezTo>
                    <a:pt x="545" y="60"/>
                    <a:pt x="554" y="56"/>
                    <a:pt x="553" y="61"/>
                  </a:cubicBezTo>
                  <a:cubicBezTo>
                    <a:pt x="554" y="62"/>
                    <a:pt x="555" y="60"/>
                    <a:pt x="555" y="60"/>
                  </a:cubicBezTo>
                  <a:cubicBezTo>
                    <a:pt x="557" y="60"/>
                    <a:pt x="556" y="62"/>
                    <a:pt x="557" y="63"/>
                  </a:cubicBezTo>
                  <a:cubicBezTo>
                    <a:pt x="557" y="63"/>
                    <a:pt x="559" y="62"/>
                    <a:pt x="560" y="63"/>
                  </a:cubicBezTo>
                  <a:cubicBezTo>
                    <a:pt x="562" y="65"/>
                    <a:pt x="567" y="62"/>
                    <a:pt x="564" y="67"/>
                  </a:cubicBezTo>
                  <a:cubicBezTo>
                    <a:pt x="571" y="67"/>
                    <a:pt x="571" y="67"/>
                    <a:pt x="571" y="67"/>
                  </a:cubicBezTo>
                  <a:cubicBezTo>
                    <a:pt x="571" y="65"/>
                    <a:pt x="565" y="64"/>
                    <a:pt x="569" y="63"/>
                  </a:cubicBezTo>
                  <a:cubicBezTo>
                    <a:pt x="568" y="61"/>
                    <a:pt x="567" y="61"/>
                    <a:pt x="565" y="60"/>
                  </a:cubicBezTo>
                  <a:cubicBezTo>
                    <a:pt x="564" y="53"/>
                    <a:pt x="565" y="52"/>
                    <a:pt x="565" y="44"/>
                  </a:cubicBezTo>
                  <a:cubicBezTo>
                    <a:pt x="573" y="44"/>
                    <a:pt x="583" y="45"/>
                    <a:pt x="589" y="44"/>
                  </a:cubicBezTo>
                  <a:cubicBezTo>
                    <a:pt x="592" y="44"/>
                    <a:pt x="590" y="40"/>
                    <a:pt x="593" y="43"/>
                  </a:cubicBezTo>
                  <a:cubicBezTo>
                    <a:pt x="598" y="40"/>
                    <a:pt x="594" y="37"/>
                    <a:pt x="596" y="33"/>
                  </a:cubicBezTo>
                  <a:cubicBezTo>
                    <a:pt x="599" y="34"/>
                    <a:pt x="601" y="33"/>
                    <a:pt x="603" y="32"/>
                  </a:cubicBezTo>
                  <a:cubicBezTo>
                    <a:pt x="605" y="29"/>
                    <a:pt x="609" y="27"/>
                    <a:pt x="611" y="25"/>
                  </a:cubicBezTo>
                  <a:cubicBezTo>
                    <a:pt x="626" y="23"/>
                    <a:pt x="641" y="21"/>
                    <a:pt x="652" y="16"/>
                  </a:cubicBezTo>
                  <a:cubicBezTo>
                    <a:pt x="654" y="15"/>
                    <a:pt x="655" y="19"/>
                    <a:pt x="655" y="19"/>
                  </a:cubicBezTo>
                  <a:cubicBezTo>
                    <a:pt x="656" y="19"/>
                    <a:pt x="657" y="15"/>
                    <a:pt x="656" y="15"/>
                  </a:cubicBezTo>
                  <a:cubicBezTo>
                    <a:pt x="659" y="16"/>
                    <a:pt x="656" y="17"/>
                    <a:pt x="658" y="19"/>
                  </a:cubicBezTo>
                  <a:cubicBezTo>
                    <a:pt x="658" y="20"/>
                    <a:pt x="661" y="19"/>
                    <a:pt x="661" y="21"/>
                  </a:cubicBezTo>
                  <a:cubicBezTo>
                    <a:pt x="663" y="20"/>
                    <a:pt x="659" y="18"/>
                    <a:pt x="662" y="18"/>
                  </a:cubicBezTo>
                  <a:cubicBezTo>
                    <a:pt x="664" y="17"/>
                    <a:pt x="669" y="18"/>
                    <a:pt x="669" y="14"/>
                  </a:cubicBezTo>
                  <a:cubicBezTo>
                    <a:pt x="672" y="14"/>
                    <a:pt x="673" y="13"/>
                    <a:pt x="673" y="11"/>
                  </a:cubicBezTo>
                  <a:cubicBezTo>
                    <a:pt x="675" y="11"/>
                    <a:pt x="675" y="13"/>
                    <a:pt x="677" y="14"/>
                  </a:cubicBezTo>
                  <a:cubicBezTo>
                    <a:pt x="681" y="13"/>
                    <a:pt x="680" y="9"/>
                    <a:pt x="680" y="5"/>
                  </a:cubicBezTo>
                  <a:cubicBezTo>
                    <a:pt x="687" y="3"/>
                    <a:pt x="694" y="0"/>
                    <a:pt x="704" y="1"/>
                  </a:cubicBezTo>
                  <a:cubicBezTo>
                    <a:pt x="703" y="2"/>
                    <a:pt x="703" y="4"/>
                    <a:pt x="703" y="7"/>
                  </a:cubicBezTo>
                  <a:cubicBezTo>
                    <a:pt x="705" y="10"/>
                    <a:pt x="711" y="10"/>
                    <a:pt x="714" y="7"/>
                  </a:cubicBezTo>
                  <a:cubicBezTo>
                    <a:pt x="715" y="7"/>
                    <a:pt x="715" y="8"/>
                    <a:pt x="714" y="8"/>
                  </a:cubicBezTo>
                  <a:moveTo>
                    <a:pt x="1051" y="179"/>
                  </a:moveTo>
                  <a:cubicBezTo>
                    <a:pt x="1051" y="177"/>
                    <a:pt x="1048" y="178"/>
                    <a:pt x="1048" y="176"/>
                  </a:cubicBezTo>
                  <a:cubicBezTo>
                    <a:pt x="1043" y="175"/>
                    <a:pt x="1043" y="179"/>
                    <a:pt x="1048" y="178"/>
                  </a:cubicBezTo>
                  <a:cubicBezTo>
                    <a:pt x="1048" y="179"/>
                    <a:pt x="1049" y="179"/>
                    <a:pt x="1051" y="179"/>
                  </a:cubicBezTo>
                  <a:moveTo>
                    <a:pt x="303" y="284"/>
                  </a:moveTo>
                  <a:cubicBezTo>
                    <a:pt x="302" y="289"/>
                    <a:pt x="308" y="286"/>
                    <a:pt x="306" y="291"/>
                  </a:cubicBezTo>
                  <a:cubicBezTo>
                    <a:pt x="308" y="292"/>
                    <a:pt x="309" y="289"/>
                    <a:pt x="310" y="291"/>
                  </a:cubicBezTo>
                  <a:cubicBezTo>
                    <a:pt x="310" y="293"/>
                    <a:pt x="309" y="292"/>
                    <a:pt x="308" y="293"/>
                  </a:cubicBezTo>
                  <a:cubicBezTo>
                    <a:pt x="306" y="294"/>
                    <a:pt x="300" y="296"/>
                    <a:pt x="299" y="296"/>
                  </a:cubicBezTo>
                  <a:cubicBezTo>
                    <a:pt x="295" y="295"/>
                    <a:pt x="294" y="292"/>
                    <a:pt x="292" y="290"/>
                  </a:cubicBezTo>
                  <a:cubicBezTo>
                    <a:pt x="292" y="288"/>
                    <a:pt x="296" y="289"/>
                    <a:pt x="296" y="287"/>
                  </a:cubicBezTo>
                  <a:cubicBezTo>
                    <a:pt x="293" y="285"/>
                    <a:pt x="292" y="284"/>
                    <a:pt x="287" y="286"/>
                  </a:cubicBezTo>
                  <a:cubicBezTo>
                    <a:pt x="286" y="283"/>
                    <a:pt x="285" y="281"/>
                    <a:pt x="280" y="281"/>
                  </a:cubicBezTo>
                  <a:cubicBezTo>
                    <a:pt x="279" y="281"/>
                    <a:pt x="280" y="284"/>
                    <a:pt x="279" y="284"/>
                  </a:cubicBezTo>
                  <a:cubicBezTo>
                    <a:pt x="278" y="285"/>
                    <a:pt x="276" y="285"/>
                    <a:pt x="275" y="286"/>
                  </a:cubicBezTo>
                  <a:cubicBezTo>
                    <a:pt x="273" y="287"/>
                    <a:pt x="273" y="291"/>
                    <a:pt x="269" y="290"/>
                  </a:cubicBezTo>
                  <a:cubicBezTo>
                    <a:pt x="271" y="295"/>
                    <a:pt x="267" y="296"/>
                    <a:pt x="266" y="297"/>
                  </a:cubicBezTo>
                  <a:cubicBezTo>
                    <a:pt x="265" y="300"/>
                    <a:pt x="266" y="303"/>
                    <a:pt x="265" y="307"/>
                  </a:cubicBezTo>
                  <a:cubicBezTo>
                    <a:pt x="264" y="307"/>
                    <a:pt x="263" y="306"/>
                    <a:pt x="262" y="305"/>
                  </a:cubicBezTo>
                  <a:cubicBezTo>
                    <a:pt x="261" y="310"/>
                    <a:pt x="265" y="312"/>
                    <a:pt x="262" y="315"/>
                  </a:cubicBezTo>
                  <a:cubicBezTo>
                    <a:pt x="265" y="314"/>
                    <a:pt x="264" y="318"/>
                    <a:pt x="265" y="318"/>
                  </a:cubicBezTo>
                  <a:cubicBezTo>
                    <a:pt x="266" y="318"/>
                    <a:pt x="267" y="318"/>
                    <a:pt x="268" y="318"/>
                  </a:cubicBezTo>
                  <a:cubicBezTo>
                    <a:pt x="271" y="319"/>
                    <a:pt x="272" y="321"/>
                    <a:pt x="273" y="319"/>
                  </a:cubicBezTo>
                  <a:cubicBezTo>
                    <a:pt x="274" y="319"/>
                    <a:pt x="276" y="319"/>
                    <a:pt x="276" y="319"/>
                  </a:cubicBezTo>
                  <a:cubicBezTo>
                    <a:pt x="281" y="319"/>
                    <a:pt x="280" y="318"/>
                    <a:pt x="282" y="317"/>
                  </a:cubicBezTo>
                  <a:cubicBezTo>
                    <a:pt x="284" y="316"/>
                    <a:pt x="285" y="318"/>
                    <a:pt x="287" y="318"/>
                  </a:cubicBezTo>
                  <a:cubicBezTo>
                    <a:pt x="288" y="317"/>
                    <a:pt x="288" y="315"/>
                    <a:pt x="289" y="315"/>
                  </a:cubicBezTo>
                  <a:cubicBezTo>
                    <a:pt x="292" y="314"/>
                    <a:pt x="298" y="314"/>
                    <a:pt x="301" y="315"/>
                  </a:cubicBezTo>
                  <a:cubicBezTo>
                    <a:pt x="304" y="316"/>
                    <a:pt x="304" y="318"/>
                    <a:pt x="307" y="318"/>
                  </a:cubicBezTo>
                  <a:cubicBezTo>
                    <a:pt x="308" y="318"/>
                    <a:pt x="309" y="317"/>
                    <a:pt x="310" y="317"/>
                  </a:cubicBezTo>
                  <a:cubicBezTo>
                    <a:pt x="309" y="317"/>
                    <a:pt x="311" y="318"/>
                    <a:pt x="311" y="318"/>
                  </a:cubicBezTo>
                  <a:cubicBezTo>
                    <a:pt x="315" y="319"/>
                    <a:pt x="315" y="319"/>
                    <a:pt x="318" y="319"/>
                  </a:cubicBezTo>
                  <a:cubicBezTo>
                    <a:pt x="325" y="320"/>
                    <a:pt x="331" y="318"/>
                    <a:pt x="338" y="319"/>
                  </a:cubicBezTo>
                  <a:cubicBezTo>
                    <a:pt x="337" y="316"/>
                    <a:pt x="338" y="314"/>
                    <a:pt x="339" y="312"/>
                  </a:cubicBezTo>
                  <a:cubicBezTo>
                    <a:pt x="334" y="306"/>
                    <a:pt x="331" y="300"/>
                    <a:pt x="321" y="298"/>
                  </a:cubicBezTo>
                  <a:cubicBezTo>
                    <a:pt x="322" y="296"/>
                    <a:pt x="319" y="296"/>
                    <a:pt x="318" y="294"/>
                  </a:cubicBezTo>
                  <a:cubicBezTo>
                    <a:pt x="318" y="292"/>
                    <a:pt x="318" y="291"/>
                    <a:pt x="317" y="290"/>
                  </a:cubicBezTo>
                  <a:cubicBezTo>
                    <a:pt x="318" y="286"/>
                    <a:pt x="322" y="286"/>
                    <a:pt x="321" y="280"/>
                  </a:cubicBezTo>
                  <a:cubicBezTo>
                    <a:pt x="313" y="279"/>
                    <a:pt x="309" y="283"/>
                    <a:pt x="303" y="284"/>
                  </a:cubicBezTo>
                  <a:moveTo>
                    <a:pt x="400" y="349"/>
                  </a:moveTo>
                  <a:cubicBezTo>
                    <a:pt x="398" y="349"/>
                    <a:pt x="396" y="349"/>
                    <a:pt x="398" y="350"/>
                  </a:cubicBezTo>
                  <a:cubicBezTo>
                    <a:pt x="401" y="348"/>
                    <a:pt x="406" y="348"/>
                    <a:pt x="408" y="347"/>
                  </a:cubicBezTo>
                  <a:cubicBezTo>
                    <a:pt x="408" y="347"/>
                    <a:pt x="408" y="345"/>
                    <a:pt x="408" y="345"/>
                  </a:cubicBezTo>
                  <a:cubicBezTo>
                    <a:pt x="409" y="344"/>
                    <a:pt x="410" y="346"/>
                    <a:pt x="411" y="346"/>
                  </a:cubicBezTo>
                  <a:cubicBezTo>
                    <a:pt x="411" y="336"/>
                    <a:pt x="411" y="336"/>
                    <a:pt x="411" y="336"/>
                  </a:cubicBezTo>
                  <a:cubicBezTo>
                    <a:pt x="409" y="334"/>
                    <a:pt x="408" y="334"/>
                    <a:pt x="407" y="332"/>
                  </a:cubicBezTo>
                  <a:cubicBezTo>
                    <a:pt x="406" y="331"/>
                    <a:pt x="407" y="330"/>
                    <a:pt x="407" y="329"/>
                  </a:cubicBezTo>
                  <a:cubicBezTo>
                    <a:pt x="406" y="327"/>
                    <a:pt x="402" y="326"/>
                    <a:pt x="405" y="325"/>
                  </a:cubicBezTo>
                  <a:cubicBezTo>
                    <a:pt x="414" y="325"/>
                    <a:pt x="414" y="325"/>
                    <a:pt x="414" y="325"/>
                  </a:cubicBezTo>
                  <a:cubicBezTo>
                    <a:pt x="415" y="320"/>
                    <a:pt x="411" y="320"/>
                    <a:pt x="411" y="318"/>
                  </a:cubicBezTo>
                  <a:cubicBezTo>
                    <a:pt x="411" y="315"/>
                    <a:pt x="408" y="316"/>
                    <a:pt x="407" y="314"/>
                  </a:cubicBezTo>
                  <a:cubicBezTo>
                    <a:pt x="407" y="314"/>
                    <a:pt x="409" y="312"/>
                    <a:pt x="408" y="311"/>
                  </a:cubicBezTo>
                  <a:cubicBezTo>
                    <a:pt x="404" y="312"/>
                    <a:pt x="403" y="309"/>
                    <a:pt x="400" y="310"/>
                  </a:cubicBezTo>
                  <a:cubicBezTo>
                    <a:pt x="401" y="302"/>
                    <a:pt x="391" y="304"/>
                    <a:pt x="391" y="297"/>
                  </a:cubicBezTo>
                  <a:cubicBezTo>
                    <a:pt x="395" y="294"/>
                    <a:pt x="397" y="290"/>
                    <a:pt x="405" y="291"/>
                  </a:cubicBezTo>
                  <a:cubicBezTo>
                    <a:pt x="406" y="290"/>
                    <a:pt x="405" y="289"/>
                    <a:pt x="407" y="288"/>
                  </a:cubicBezTo>
                  <a:cubicBezTo>
                    <a:pt x="407" y="285"/>
                    <a:pt x="402" y="285"/>
                    <a:pt x="402" y="281"/>
                  </a:cubicBezTo>
                  <a:cubicBezTo>
                    <a:pt x="396" y="281"/>
                    <a:pt x="393" y="283"/>
                    <a:pt x="388" y="281"/>
                  </a:cubicBezTo>
                  <a:cubicBezTo>
                    <a:pt x="388" y="283"/>
                    <a:pt x="388" y="285"/>
                    <a:pt x="387" y="283"/>
                  </a:cubicBezTo>
                  <a:cubicBezTo>
                    <a:pt x="386" y="282"/>
                    <a:pt x="386" y="284"/>
                    <a:pt x="386" y="284"/>
                  </a:cubicBezTo>
                  <a:cubicBezTo>
                    <a:pt x="383" y="286"/>
                    <a:pt x="377" y="288"/>
                    <a:pt x="376" y="288"/>
                  </a:cubicBezTo>
                  <a:cubicBezTo>
                    <a:pt x="372" y="290"/>
                    <a:pt x="373" y="290"/>
                    <a:pt x="372" y="293"/>
                  </a:cubicBezTo>
                  <a:cubicBezTo>
                    <a:pt x="371" y="293"/>
                    <a:pt x="369" y="292"/>
                    <a:pt x="369" y="293"/>
                  </a:cubicBezTo>
                  <a:cubicBezTo>
                    <a:pt x="368" y="293"/>
                    <a:pt x="369" y="296"/>
                    <a:pt x="369" y="297"/>
                  </a:cubicBezTo>
                  <a:cubicBezTo>
                    <a:pt x="369" y="300"/>
                    <a:pt x="373" y="295"/>
                    <a:pt x="373" y="300"/>
                  </a:cubicBezTo>
                  <a:cubicBezTo>
                    <a:pt x="373" y="301"/>
                    <a:pt x="374" y="301"/>
                    <a:pt x="374" y="303"/>
                  </a:cubicBezTo>
                  <a:cubicBezTo>
                    <a:pt x="373" y="307"/>
                    <a:pt x="376" y="310"/>
                    <a:pt x="376" y="311"/>
                  </a:cubicBezTo>
                  <a:cubicBezTo>
                    <a:pt x="376" y="313"/>
                    <a:pt x="376" y="313"/>
                    <a:pt x="377" y="314"/>
                  </a:cubicBezTo>
                  <a:cubicBezTo>
                    <a:pt x="377" y="314"/>
                    <a:pt x="379" y="318"/>
                    <a:pt x="379" y="318"/>
                  </a:cubicBezTo>
                  <a:cubicBezTo>
                    <a:pt x="380" y="322"/>
                    <a:pt x="380" y="321"/>
                    <a:pt x="381" y="324"/>
                  </a:cubicBezTo>
                  <a:cubicBezTo>
                    <a:pt x="382" y="325"/>
                    <a:pt x="381" y="327"/>
                    <a:pt x="381" y="328"/>
                  </a:cubicBezTo>
                  <a:cubicBezTo>
                    <a:pt x="382" y="329"/>
                    <a:pt x="385" y="329"/>
                    <a:pt x="384" y="332"/>
                  </a:cubicBezTo>
                  <a:cubicBezTo>
                    <a:pt x="379" y="331"/>
                    <a:pt x="383" y="338"/>
                    <a:pt x="380" y="339"/>
                  </a:cubicBezTo>
                  <a:cubicBezTo>
                    <a:pt x="386" y="340"/>
                    <a:pt x="386" y="349"/>
                    <a:pt x="393" y="345"/>
                  </a:cubicBezTo>
                  <a:cubicBezTo>
                    <a:pt x="387" y="350"/>
                    <a:pt x="399" y="345"/>
                    <a:pt x="400" y="349"/>
                  </a:cubicBezTo>
                  <a:moveTo>
                    <a:pt x="442" y="284"/>
                  </a:moveTo>
                  <a:cubicBezTo>
                    <a:pt x="441" y="285"/>
                    <a:pt x="441" y="287"/>
                    <a:pt x="440" y="288"/>
                  </a:cubicBezTo>
                  <a:cubicBezTo>
                    <a:pt x="439" y="290"/>
                    <a:pt x="437" y="290"/>
                    <a:pt x="436" y="291"/>
                  </a:cubicBezTo>
                  <a:cubicBezTo>
                    <a:pt x="437" y="292"/>
                    <a:pt x="440" y="295"/>
                    <a:pt x="440" y="297"/>
                  </a:cubicBezTo>
                  <a:cubicBezTo>
                    <a:pt x="440" y="297"/>
                    <a:pt x="438" y="297"/>
                    <a:pt x="439" y="298"/>
                  </a:cubicBezTo>
                  <a:cubicBezTo>
                    <a:pt x="440" y="300"/>
                    <a:pt x="443" y="299"/>
                    <a:pt x="445" y="301"/>
                  </a:cubicBezTo>
                  <a:cubicBezTo>
                    <a:pt x="445" y="300"/>
                    <a:pt x="446" y="299"/>
                    <a:pt x="447" y="298"/>
                  </a:cubicBezTo>
                  <a:cubicBezTo>
                    <a:pt x="449" y="294"/>
                    <a:pt x="445" y="294"/>
                    <a:pt x="445" y="291"/>
                  </a:cubicBezTo>
                  <a:cubicBezTo>
                    <a:pt x="447" y="290"/>
                    <a:pt x="449" y="289"/>
                    <a:pt x="449" y="286"/>
                  </a:cubicBezTo>
                  <a:cubicBezTo>
                    <a:pt x="446" y="286"/>
                    <a:pt x="446" y="285"/>
                    <a:pt x="447" y="283"/>
                  </a:cubicBezTo>
                  <a:cubicBezTo>
                    <a:pt x="445" y="284"/>
                    <a:pt x="443" y="283"/>
                    <a:pt x="442" y="284"/>
                  </a:cubicBezTo>
                  <a:moveTo>
                    <a:pt x="258" y="322"/>
                  </a:moveTo>
                  <a:cubicBezTo>
                    <a:pt x="257" y="328"/>
                    <a:pt x="267" y="324"/>
                    <a:pt x="268" y="322"/>
                  </a:cubicBezTo>
                  <a:cubicBezTo>
                    <a:pt x="264" y="321"/>
                    <a:pt x="262" y="321"/>
                    <a:pt x="258" y="322"/>
                  </a:cubicBezTo>
                  <a:moveTo>
                    <a:pt x="290" y="583"/>
                  </a:moveTo>
                  <a:cubicBezTo>
                    <a:pt x="292" y="578"/>
                    <a:pt x="300" y="578"/>
                    <a:pt x="299" y="569"/>
                  </a:cubicBezTo>
                  <a:cubicBezTo>
                    <a:pt x="295" y="572"/>
                    <a:pt x="288" y="566"/>
                    <a:pt x="283" y="570"/>
                  </a:cubicBezTo>
                  <a:cubicBezTo>
                    <a:pt x="289" y="571"/>
                    <a:pt x="282" y="572"/>
                    <a:pt x="282" y="573"/>
                  </a:cubicBezTo>
                  <a:cubicBezTo>
                    <a:pt x="282" y="572"/>
                    <a:pt x="283" y="576"/>
                    <a:pt x="283" y="577"/>
                  </a:cubicBezTo>
                  <a:cubicBezTo>
                    <a:pt x="283" y="579"/>
                    <a:pt x="283" y="581"/>
                    <a:pt x="282" y="582"/>
                  </a:cubicBezTo>
                  <a:cubicBezTo>
                    <a:pt x="282" y="581"/>
                    <a:pt x="281" y="580"/>
                    <a:pt x="280" y="582"/>
                  </a:cubicBezTo>
                  <a:cubicBezTo>
                    <a:pt x="282" y="584"/>
                    <a:pt x="287" y="583"/>
                    <a:pt x="290" y="58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3" name="Freeform 92"/>
            <p:cNvSpPr/>
            <p:nvPr/>
          </p:nvSpPr>
          <p:spPr bwMode="auto">
            <a:xfrm>
              <a:off x="2303462" y="1103312"/>
              <a:ext cx="63500" cy="34925"/>
            </a:xfrm>
            <a:custGeom>
              <a:avLst/>
              <a:gdLst>
                <a:gd name="T0" fmla="*/ 12 w 17"/>
                <a:gd name="T1" fmla="*/ 0 h 9"/>
                <a:gd name="T2" fmla="*/ 15 w 17"/>
                <a:gd name="T3" fmla="*/ 8 h 9"/>
                <a:gd name="T4" fmla="*/ 0 w 17"/>
                <a:gd name="T5" fmla="*/ 4 h 9"/>
                <a:gd name="T6" fmla="*/ 12 w 17"/>
                <a:gd name="T7" fmla="*/ 0 h 9"/>
              </a:gdLst>
              <a:ahLst/>
              <a:cxnLst>
                <a:cxn ang="0">
                  <a:pos x="T0" y="T1"/>
                </a:cxn>
                <a:cxn ang="0">
                  <a:pos x="T2" y="T3"/>
                </a:cxn>
                <a:cxn ang="0">
                  <a:pos x="T4" y="T5"/>
                </a:cxn>
                <a:cxn ang="0">
                  <a:pos x="T6" y="T7"/>
                </a:cxn>
              </a:cxnLst>
              <a:rect l="0" t="0" r="r" b="b"/>
              <a:pathLst>
                <a:path w="17" h="9">
                  <a:moveTo>
                    <a:pt x="12" y="0"/>
                  </a:moveTo>
                  <a:cubicBezTo>
                    <a:pt x="12" y="4"/>
                    <a:pt x="17" y="3"/>
                    <a:pt x="15" y="8"/>
                  </a:cubicBezTo>
                  <a:cubicBezTo>
                    <a:pt x="7" y="9"/>
                    <a:pt x="3" y="7"/>
                    <a:pt x="0" y="4"/>
                  </a:cubicBezTo>
                  <a:cubicBezTo>
                    <a:pt x="2" y="1"/>
                    <a:pt x="7" y="1"/>
                    <a:pt x="1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4" name="Freeform 93"/>
            <p:cNvSpPr>
              <a:spLocks noEditPoints="1"/>
            </p:cNvSpPr>
            <p:nvPr/>
          </p:nvSpPr>
          <p:spPr bwMode="auto">
            <a:xfrm>
              <a:off x="2435225" y="1166812"/>
              <a:ext cx="633413" cy="442913"/>
            </a:xfrm>
            <a:custGeom>
              <a:avLst/>
              <a:gdLst>
                <a:gd name="T0" fmla="*/ 16 w 169"/>
                <a:gd name="T1" fmla="*/ 7 h 118"/>
                <a:gd name="T2" fmla="*/ 22 w 169"/>
                <a:gd name="T3" fmla="*/ 5 h 118"/>
                <a:gd name="T4" fmla="*/ 22 w 169"/>
                <a:gd name="T5" fmla="*/ 8 h 118"/>
                <a:gd name="T6" fmla="*/ 22 w 169"/>
                <a:gd name="T7" fmla="*/ 14 h 118"/>
                <a:gd name="T8" fmla="*/ 26 w 169"/>
                <a:gd name="T9" fmla="*/ 25 h 118"/>
                <a:gd name="T10" fmla="*/ 36 w 169"/>
                <a:gd name="T11" fmla="*/ 7 h 118"/>
                <a:gd name="T12" fmla="*/ 49 w 169"/>
                <a:gd name="T13" fmla="*/ 5 h 118"/>
                <a:gd name="T14" fmla="*/ 57 w 169"/>
                <a:gd name="T15" fmla="*/ 19 h 118"/>
                <a:gd name="T16" fmla="*/ 67 w 169"/>
                <a:gd name="T17" fmla="*/ 16 h 118"/>
                <a:gd name="T18" fmla="*/ 81 w 169"/>
                <a:gd name="T19" fmla="*/ 15 h 118"/>
                <a:gd name="T20" fmla="*/ 87 w 169"/>
                <a:gd name="T21" fmla="*/ 21 h 118"/>
                <a:gd name="T22" fmla="*/ 92 w 169"/>
                <a:gd name="T23" fmla="*/ 23 h 118"/>
                <a:gd name="T24" fmla="*/ 95 w 169"/>
                <a:gd name="T25" fmla="*/ 25 h 118"/>
                <a:gd name="T26" fmla="*/ 108 w 169"/>
                <a:gd name="T27" fmla="*/ 28 h 118"/>
                <a:gd name="T28" fmla="*/ 119 w 169"/>
                <a:gd name="T29" fmla="*/ 33 h 118"/>
                <a:gd name="T30" fmla="*/ 123 w 169"/>
                <a:gd name="T31" fmla="*/ 37 h 118"/>
                <a:gd name="T32" fmla="*/ 131 w 169"/>
                <a:gd name="T33" fmla="*/ 44 h 118"/>
                <a:gd name="T34" fmla="*/ 126 w 169"/>
                <a:gd name="T35" fmla="*/ 56 h 118"/>
                <a:gd name="T36" fmla="*/ 138 w 169"/>
                <a:gd name="T37" fmla="*/ 57 h 118"/>
                <a:gd name="T38" fmla="*/ 141 w 169"/>
                <a:gd name="T39" fmla="*/ 64 h 118"/>
                <a:gd name="T40" fmla="*/ 153 w 169"/>
                <a:gd name="T41" fmla="*/ 66 h 118"/>
                <a:gd name="T42" fmla="*/ 160 w 169"/>
                <a:gd name="T43" fmla="*/ 73 h 118"/>
                <a:gd name="T44" fmla="*/ 162 w 169"/>
                <a:gd name="T45" fmla="*/ 78 h 118"/>
                <a:gd name="T46" fmla="*/ 155 w 169"/>
                <a:gd name="T47" fmla="*/ 88 h 118"/>
                <a:gd name="T48" fmla="*/ 146 w 169"/>
                <a:gd name="T49" fmla="*/ 87 h 118"/>
                <a:gd name="T50" fmla="*/ 137 w 169"/>
                <a:gd name="T51" fmla="*/ 78 h 118"/>
                <a:gd name="T52" fmla="*/ 130 w 169"/>
                <a:gd name="T53" fmla="*/ 85 h 118"/>
                <a:gd name="T54" fmla="*/ 140 w 169"/>
                <a:gd name="T55" fmla="*/ 91 h 118"/>
                <a:gd name="T56" fmla="*/ 146 w 169"/>
                <a:gd name="T57" fmla="*/ 101 h 118"/>
                <a:gd name="T58" fmla="*/ 141 w 169"/>
                <a:gd name="T59" fmla="*/ 110 h 118"/>
                <a:gd name="T60" fmla="*/ 123 w 169"/>
                <a:gd name="T61" fmla="*/ 103 h 118"/>
                <a:gd name="T62" fmla="*/ 129 w 169"/>
                <a:gd name="T63" fmla="*/ 110 h 118"/>
                <a:gd name="T64" fmla="*/ 136 w 169"/>
                <a:gd name="T65" fmla="*/ 115 h 118"/>
                <a:gd name="T66" fmla="*/ 129 w 169"/>
                <a:gd name="T67" fmla="*/ 115 h 118"/>
                <a:gd name="T68" fmla="*/ 113 w 169"/>
                <a:gd name="T69" fmla="*/ 109 h 118"/>
                <a:gd name="T70" fmla="*/ 105 w 169"/>
                <a:gd name="T71" fmla="*/ 105 h 118"/>
                <a:gd name="T72" fmla="*/ 101 w 169"/>
                <a:gd name="T73" fmla="*/ 98 h 118"/>
                <a:gd name="T74" fmla="*/ 92 w 169"/>
                <a:gd name="T75" fmla="*/ 82 h 118"/>
                <a:gd name="T76" fmla="*/ 94 w 169"/>
                <a:gd name="T77" fmla="*/ 78 h 118"/>
                <a:gd name="T78" fmla="*/ 96 w 169"/>
                <a:gd name="T79" fmla="*/ 73 h 118"/>
                <a:gd name="T80" fmla="*/ 101 w 169"/>
                <a:gd name="T81" fmla="*/ 66 h 118"/>
                <a:gd name="T82" fmla="*/ 96 w 169"/>
                <a:gd name="T83" fmla="*/ 57 h 118"/>
                <a:gd name="T84" fmla="*/ 91 w 169"/>
                <a:gd name="T85" fmla="*/ 53 h 118"/>
                <a:gd name="T86" fmla="*/ 87 w 169"/>
                <a:gd name="T87" fmla="*/ 53 h 118"/>
                <a:gd name="T88" fmla="*/ 81 w 169"/>
                <a:gd name="T89" fmla="*/ 52 h 118"/>
                <a:gd name="T90" fmla="*/ 70 w 169"/>
                <a:gd name="T91" fmla="*/ 39 h 118"/>
                <a:gd name="T92" fmla="*/ 59 w 169"/>
                <a:gd name="T93" fmla="*/ 42 h 118"/>
                <a:gd name="T94" fmla="*/ 49 w 169"/>
                <a:gd name="T95" fmla="*/ 42 h 118"/>
                <a:gd name="T96" fmla="*/ 37 w 169"/>
                <a:gd name="T97" fmla="*/ 42 h 118"/>
                <a:gd name="T98" fmla="*/ 16 w 169"/>
                <a:gd name="T99" fmla="*/ 37 h 118"/>
                <a:gd name="T100" fmla="*/ 7 w 169"/>
                <a:gd name="T101" fmla="*/ 32 h 118"/>
                <a:gd name="T102" fmla="*/ 4 w 169"/>
                <a:gd name="T103" fmla="*/ 25 h 118"/>
                <a:gd name="T104" fmla="*/ 5 w 169"/>
                <a:gd name="T105" fmla="*/ 19 h 118"/>
                <a:gd name="T106" fmla="*/ 109 w 169"/>
                <a:gd name="T107" fmla="*/ 81 h 118"/>
                <a:gd name="T108" fmla="*/ 116 w 169"/>
                <a:gd name="T109" fmla="*/ 75 h 118"/>
                <a:gd name="T110" fmla="*/ 109 w 169"/>
                <a:gd name="T111" fmla="*/ 8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9" h="118">
                  <a:moveTo>
                    <a:pt x="7" y="8"/>
                  </a:moveTo>
                  <a:cubicBezTo>
                    <a:pt x="9" y="12"/>
                    <a:pt x="15" y="3"/>
                    <a:pt x="16" y="7"/>
                  </a:cubicBezTo>
                  <a:cubicBezTo>
                    <a:pt x="18" y="7"/>
                    <a:pt x="17" y="4"/>
                    <a:pt x="18" y="4"/>
                  </a:cubicBezTo>
                  <a:cubicBezTo>
                    <a:pt x="20" y="3"/>
                    <a:pt x="21" y="5"/>
                    <a:pt x="22" y="5"/>
                  </a:cubicBezTo>
                  <a:cubicBezTo>
                    <a:pt x="24" y="5"/>
                    <a:pt x="24" y="0"/>
                    <a:pt x="28" y="4"/>
                  </a:cubicBezTo>
                  <a:cubicBezTo>
                    <a:pt x="28" y="10"/>
                    <a:pt x="24" y="6"/>
                    <a:pt x="22" y="8"/>
                  </a:cubicBezTo>
                  <a:cubicBezTo>
                    <a:pt x="21" y="9"/>
                    <a:pt x="25" y="9"/>
                    <a:pt x="25" y="9"/>
                  </a:cubicBezTo>
                  <a:cubicBezTo>
                    <a:pt x="25" y="11"/>
                    <a:pt x="22" y="12"/>
                    <a:pt x="22" y="14"/>
                  </a:cubicBezTo>
                  <a:cubicBezTo>
                    <a:pt x="22" y="16"/>
                    <a:pt x="23" y="16"/>
                    <a:pt x="23" y="18"/>
                  </a:cubicBezTo>
                  <a:cubicBezTo>
                    <a:pt x="24" y="20"/>
                    <a:pt x="22" y="25"/>
                    <a:pt x="26" y="25"/>
                  </a:cubicBezTo>
                  <a:cubicBezTo>
                    <a:pt x="29" y="24"/>
                    <a:pt x="27" y="17"/>
                    <a:pt x="28" y="14"/>
                  </a:cubicBezTo>
                  <a:cubicBezTo>
                    <a:pt x="34" y="15"/>
                    <a:pt x="34" y="10"/>
                    <a:pt x="36" y="7"/>
                  </a:cubicBezTo>
                  <a:cubicBezTo>
                    <a:pt x="38" y="10"/>
                    <a:pt x="41" y="4"/>
                    <a:pt x="43" y="8"/>
                  </a:cubicBezTo>
                  <a:cubicBezTo>
                    <a:pt x="46" y="8"/>
                    <a:pt x="45" y="4"/>
                    <a:pt x="49" y="5"/>
                  </a:cubicBezTo>
                  <a:cubicBezTo>
                    <a:pt x="48" y="10"/>
                    <a:pt x="52" y="11"/>
                    <a:pt x="56" y="12"/>
                  </a:cubicBezTo>
                  <a:cubicBezTo>
                    <a:pt x="54" y="17"/>
                    <a:pt x="55" y="16"/>
                    <a:pt x="57" y="19"/>
                  </a:cubicBezTo>
                  <a:cubicBezTo>
                    <a:pt x="59" y="18"/>
                    <a:pt x="61" y="18"/>
                    <a:pt x="63" y="19"/>
                  </a:cubicBezTo>
                  <a:cubicBezTo>
                    <a:pt x="66" y="20"/>
                    <a:pt x="66" y="17"/>
                    <a:pt x="67" y="16"/>
                  </a:cubicBezTo>
                  <a:cubicBezTo>
                    <a:pt x="68" y="16"/>
                    <a:pt x="71" y="17"/>
                    <a:pt x="71" y="15"/>
                  </a:cubicBezTo>
                  <a:cubicBezTo>
                    <a:pt x="75" y="16"/>
                    <a:pt x="77" y="16"/>
                    <a:pt x="81" y="15"/>
                  </a:cubicBezTo>
                  <a:cubicBezTo>
                    <a:pt x="81" y="18"/>
                    <a:pt x="85" y="17"/>
                    <a:pt x="84" y="16"/>
                  </a:cubicBezTo>
                  <a:cubicBezTo>
                    <a:pt x="85" y="17"/>
                    <a:pt x="85" y="19"/>
                    <a:pt x="87" y="21"/>
                  </a:cubicBezTo>
                  <a:cubicBezTo>
                    <a:pt x="87" y="21"/>
                    <a:pt x="90" y="21"/>
                    <a:pt x="91" y="22"/>
                  </a:cubicBezTo>
                  <a:cubicBezTo>
                    <a:pt x="92" y="22"/>
                    <a:pt x="91" y="23"/>
                    <a:pt x="92" y="23"/>
                  </a:cubicBezTo>
                  <a:cubicBezTo>
                    <a:pt x="95" y="24"/>
                    <a:pt x="91" y="26"/>
                    <a:pt x="94" y="28"/>
                  </a:cubicBezTo>
                  <a:cubicBezTo>
                    <a:pt x="94" y="28"/>
                    <a:pt x="95" y="25"/>
                    <a:pt x="95" y="25"/>
                  </a:cubicBezTo>
                  <a:cubicBezTo>
                    <a:pt x="97" y="26"/>
                    <a:pt x="97" y="29"/>
                    <a:pt x="101" y="29"/>
                  </a:cubicBezTo>
                  <a:cubicBezTo>
                    <a:pt x="103" y="29"/>
                    <a:pt x="105" y="28"/>
                    <a:pt x="108" y="28"/>
                  </a:cubicBezTo>
                  <a:cubicBezTo>
                    <a:pt x="107" y="33"/>
                    <a:pt x="116" y="30"/>
                    <a:pt x="116" y="35"/>
                  </a:cubicBezTo>
                  <a:cubicBezTo>
                    <a:pt x="118" y="35"/>
                    <a:pt x="119" y="34"/>
                    <a:pt x="119" y="33"/>
                  </a:cubicBezTo>
                  <a:cubicBezTo>
                    <a:pt x="121" y="34"/>
                    <a:pt x="121" y="36"/>
                    <a:pt x="122" y="39"/>
                  </a:cubicBezTo>
                  <a:cubicBezTo>
                    <a:pt x="123" y="39"/>
                    <a:pt x="123" y="38"/>
                    <a:pt x="123" y="37"/>
                  </a:cubicBezTo>
                  <a:cubicBezTo>
                    <a:pt x="125" y="39"/>
                    <a:pt x="127" y="42"/>
                    <a:pt x="131" y="42"/>
                  </a:cubicBezTo>
                  <a:cubicBezTo>
                    <a:pt x="131" y="43"/>
                    <a:pt x="130" y="44"/>
                    <a:pt x="131" y="44"/>
                  </a:cubicBezTo>
                  <a:cubicBezTo>
                    <a:pt x="133" y="47"/>
                    <a:pt x="127" y="49"/>
                    <a:pt x="131" y="50"/>
                  </a:cubicBezTo>
                  <a:cubicBezTo>
                    <a:pt x="130" y="52"/>
                    <a:pt x="126" y="52"/>
                    <a:pt x="126" y="56"/>
                  </a:cubicBezTo>
                  <a:cubicBezTo>
                    <a:pt x="129" y="61"/>
                    <a:pt x="135" y="54"/>
                    <a:pt x="137" y="60"/>
                  </a:cubicBezTo>
                  <a:cubicBezTo>
                    <a:pt x="138" y="60"/>
                    <a:pt x="138" y="58"/>
                    <a:pt x="138" y="57"/>
                  </a:cubicBezTo>
                  <a:cubicBezTo>
                    <a:pt x="141" y="57"/>
                    <a:pt x="139" y="60"/>
                    <a:pt x="140" y="61"/>
                  </a:cubicBezTo>
                  <a:cubicBezTo>
                    <a:pt x="140" y="61"/>
                    <a:pt x="141" y="64"/>
                    <a:pt x="141" y="64"/>
                  </a:cubicBezTo>
                  <a:cubicBezTo>
                    <a:pt x="143" y="64"/>
                    <a:pt x="145" y="61"/>
                    <a:pt x="144" y="67"/>
                  </a:cubicBezTo>
                  <a:cubicBezTo>
                    <a:pt x="147" y="67"/>
                    <a:pt x="148" y="65"/>
                    <a:pt x="153" y="66"/>
                  </a:cubicBezTo>
                  <a:cubicBezTo>
                    <a:pt x="153" y="67"/>
                    <a:pt x="154" y="68"/>
                    <a:pt x="154" y="70"/>
                  </a:cubicBezTo>
                  <a:cubicBezTo>
                    <a:pt x="156" y="70"/>
                    <a:pt x="161" y="68"/>
                    <a:pt x="160" y="73"/>
                  </a:cubicBezTo>
                  <a:cubicBezTo>
                    <a:pt x="165" y="70"/>
                    <a:pt x="162" y="73"/>
                    <a:pt x="167" y="74"/>
                  </a:cubicBezTo>
                  <a:cubicBezTo>
                    <a:pt x="169" y="77"/>
                    <a:pt x="162" y="78"/>
                    <a:pt x="162" y="78"/>
                  </a:cubicBezTo>
                  <a:cubicBezTo>
                    <a:pt x="162" y="79"/>
                    <a:pt x="163" y="80"/>
                    <a:pt x="164" y="80"/>
                  </a:cubicBezTo>
                  <a:cubicBezTo>
                    <a:pt x="160" y="83"/>
                    <a:pt x="157" y="83"/>
                    <a:pt x="155" y="88"/>
                  </a:cubicBezTo>
                  <a:cubicBezTo>
                    <a:pt x="154" y="88"/>
                    <a:pt x="153" y="88"/>
                    <a:pt x="153" y="89"/>
                  </a:cubicBezTo>
                  <a:cubicBezTo>
                    <a:pt x="151" y="89"/>
                    <a:pt x="146" y="89"/>
                    <a:pt x="146" y="87"/>
                  </a:cubicBezTo>
                  <a:cubicBezTo>
                    <a:pt x="146" y="84"/>
                    <a:pt x="138" y="87"/>
                    <a:pt x="140" y="81"/>
                  </a:cubicBezTo>
                  <a:cubicBezTo>
                    <a:pt x="137" y="81"/>
                    <a:pt x="137" y="80"/>
                    <a:pt x="137" y="78"/>
                  </a:cubicBezTo>
                  <a:cubicBezTo>
                    <a:pt x="131" y="78"/>
                    <a:pt x="131" y="78"/>
                    <a:pt x="131" y="78"/>
                  </a:cubicBezTo>
                  <a:cubicBezTo>
                    <a:pt x="128" y="78"/>
                    <a:pt x="131" y="83"/>
                    <a:pt x="130" y="85"/>
                  </a:cubicBezTo>
                  <a:cubicBezTo>
                    <a:pt x="130" y="88"/>
                    <a:pt x="134" y="88"/>
                    <a:pt x="134" y="91"/>
                  </a:cubicBezTo>
                  <a:cubicBezTo>
                    <a:pt x="137" y="89"/>
                    <a:pt x="140" y="94"/>
                    <a:pt x="140" y="91"/>
                  </a:cubicBezTo>
                  <a:cubicBezTo>
                    <a:pt x="142" y="92"/>
                    <a:pt x="143" y="96"/>
                    <a:pt x="143" y="99"/>
                  </a:cubicBezTo>
                  <a:cubicBezTo>
                    <a:pt x="142" y="101"/>
                    <a:pt x="145" y="100"/>
                    <a:pt x="146" y="101"/>
                  </a:cubicBezTo>
                  <a:cubicBezTo>
                    <a:pt x="147" y="104"/>
                    <a:pt x="144" y="110"/>
                    <a:pt x="144" y="113"/>
                  </a:cubicBezTo>
                  <a:cubicBezTo>
                    <a:pt x="141" y="115"/>
                    <a:pt x="142" y="111"/>
                    <a:pt x="141" y="110"/>
                  </a:cubicBezTo>
                  <a:cubicBezTo>
                    <a:pt x="139" y="109"/>
                    <a:pt x="135" y="110"/>
                    <a:pt x="134" y="106"/>
                  </a:cubicBezTo>
                  <a:cubicBezTo>
                    <a:pt x="129" y="107"/>
                    <a:pt x="129" y="102"/>
                    <a:pt x="123" y="103"/>
                  </a:cubicBezTo>
                  <a:cubicBezTo>
                    <a:pt x="123" y="106"/>
                    <a:pt x="128" y="104"/>
                    <a:pt x="129" y="106"/>
                  </a:cubicBezTo>
                  <a:cubicBezTo>
                    <a:pt x="124" y="111"/>
                    <a:pt x="133" y="108"/>
                    <a:pt x="129" y="110"/>
                  </a:cubicBezTo>
                  <a:cubicBezTo>
                    <a:pt x="129" y="112"/>
                    <a:pt x="132" y="112"/>
                    <a:pt x="134" y="113"/>
                  </a:cubicBezTo>
                  <a:cubicBezTo>
                    <a:pt x="135" y="114"/>
                    <a:pt x="134" y="115"/>
                    <a:pt x="136" y="115"/>
                  </a:cubicBezTo>
                  <a:cubicBezTo>
                    <a:pt x="138" y="115"/>
                    <a:pt x="138" y="115"/>
                    <a:pt x="138" y="117"/>
                  </a:cubicBezTo>
                  <a:cubicBezTo>
                    <a:pt x="134" y="118"/>
                    <a:pt x="132" y="117"/>
                    <a:pt x="129" y="115"/>
                  </a:cubicBezTo>
                  <a:cubicBezTo>
                    <a:pt x="127" y="113"/>
                    <a:pt x="123" y="114"/>
                    <a:pt x="120" y="112"/>
                  </a:cubicBezTo>
                  <a:cubicBezTo>
                    <a:pt x="119" y="111"/>
                    <a:pt x="115" y="109"/>
                    <a:pt x="113" y="109"/>
                  </a:cubicBezTo>
                  <a:cubicBezTo>
                    <a:pt x="111" y="109"/>
                    <a:pt x="111" y="107"/>
                    <a:pt x="110" y="106"/>
                  </a:cubicBezTo>
                  <a:cubicBezTo>
                    <a:pt x="109" y="105"/>
                    <a:pt x="106" y="106"/>
                    <a:pt x="105" y="105"/>
                  </a:cubicBezTo>
                  <a:cubicBezTo>
                    <a:pt x="104" y="104"/>
                    <a:pt x="104" y="102"/>
                    <a:pt x="103" y="101"/>
                  </a:cubicBezTo>
                  <a:cubicBezTo>
                    <a:pt x="103" y="100"/>
                    <a:pt x="99" y="101"/>
                    <a:pt x="101" y="98"/>
                  </a:cubicBezTo>
                  <a:cubicBezTo>
                    <a:pt x="95" y="98"/>
                    <a:pt x="94" y="92"/>
                    <a:pt x="91" y="89"/>
                  </a:cubicBezTo>
                  <a:cubicBezTo>
                    <a:pt x="92" y="89"/>
                    <a:pt x="90" y="84"/>
                    <a:pt x="92" y="82"/>
                  </a:cubicBezTo>
                  <a:cubicBezTo>
                    <a:pt x="92" y="82"/>
                    <a:pt x="95" y="83"/>
                    <a:pt x="95" y="82"/>
                  </a:cubicBezTo>
                  <a:cubicBezTo>
                    <a:pt x="95" y="82"/>
                    <a:pt x="93" y="80"/>
                    <a:pt x="94" y="78"/>
                  </a:cubicBezTo>
                  <a:cubicBezTo>
                    <a:pt x="94" y="78"/>
                    <a:pt x="96" y="78"/>
                    <a:pt x="96" y="78"/>
                  </a:cubicBezTo>
                  <a:cubicBezTo>
                    <a:pt x="97" y="77"/>
                    <a:pt x="96" y="74"/>
                    <a:pt x="96" y="73"/>
                  </a:cubicBezTo>
                  <a:cubicBezTo>
                    <a:pt x="97" y="72"/>
                    <a:pt x="99" y="73"/>
                    <a:pt x="99" y="73"/>
                  </a:cubicBezTo>
                  <a:cubicBezTo>
                    <a:pt x="101" y="71"/>
                    <a:pt x="99" y="67"/>
                    <a:pt x="101" y="66"/>
                  </a:cubicBezTo>
                  <a:cubicBezTo>
                    <a:pt x="100" y="64"/>
                    <a:pt x="98" y="64"/>
                    <a:pt x="96" y="64"/>
                  </a:cubicBezTo>
                  <a:cubicBezTo>
                    <a:pt x="96" y="57"/>
                    <a:pt x="96" y="57"/>
                    <a:pt x="96" y="57"/>
                  </a:cubicBezTo>
                  <a:cubicBezTo>
                    <a:pt x="95" y="57"/>
                    <a:pt x="94" y="57"/>
                    <a:pt x="94" y="59"/>
                  </a:cubicBezTo>
                  <a:cubicBezTo>
                    <a:pt x="91" y="57"/>
                    <a:pt x="92" y="54"/>
                    <a:pt x="91" y="53"/>
                  </a:cubicBezTo>
                  <a:cubicBezTo>
                    <a:pt x="90" y="53"/>
                    <a:pt x="89" y="55"/>
                    <a:pt x="88" y="54"/>
                  </a:cubicBezTo>
                  <a:cubicBezTo>
                    <a:pt x="88" y="54"/>
                    <a:pt x="87" y="53"/>
                    <a:pt x="87" y="53"/>
                  </a:cubicBezTo>
                  <a:cubicBezTo>
                    <a:pt x="86" y="52"/>
                    <a:pt x="84" y="50"/>
                    <a:pt x="84" y="50"/>
                  </a:cubicBezTo>
                  <a:cubicBezTo>
                    <a:pt x="83" y="50"/>
                    <a:pt x="82" y="52"/>
                    <a:pt x="81" y="52"/>
                  </a:cubicBezTo>
                  <a:cubicBezTo>
                    <a:pt x="81" y="51"/>
                    <a:pt x="79" y="48"/>
                    <a:pt x="75" y="49"/>
                  </a:cubicBezTo>
                  <a:cubicBezTo>
                    <a:pt x="81" y="42"/>
                    <a:pt x="68" y="46"/>
                    <a:pt x="70" y="39"/>
                  </a:cubicBezTo>
                  <a:cubicBezTo>
                    <a:pt x="66" y="39"/>
                    <a:pt x="63" y="39"/>
                    <a:pt x="63" y="43"/>
                  </a:cubicBezTo>
                  <a:cubicBezTo>
                    <a:pt x="61" y="44"/>
                    <a:pt x="59" y="42"/>
                    <a:pt x="59" y="42"/>
                  </a:cubicBezTo>
                  <a:cubicBezTo>
                    <a:pt x="57" y="42"/>
                    <a:pt x="56" y="43"/>
                    <a:pt x="54" y="43"/>
                  </a:cubicBezTo>
                  <a:cubicBezTo>
                    <a:pt x="52" y="43"/>
                    <a:pt x="51" y="42"/>
                    <a:pt x="49" y="42"/>
                  </a:cubicBezTo>
                  <a:cubicBezTo>
                    <a:pt x="46" y="42"/>
                    <a:pt x="46" y="43"/>
                    <a:pt x="43" y="43"/>
                  </a:cubicBezTo>
                  <a:cubicBezTo>
                    <a:pt x="40" y="43"/>
                    <a:pt x="39" y="42"/>
                    <a:pt x="37" y="42"/>
                  </a:cubicBezTo>
                  <a:cubicBezTo>
                    <a:pt x="31" y="41"/>
                    <a:pt x="26" y="42"/>
                    <a:pt x="19" y="40"/>
                  </a:cubicBezTo>
                  <a:cubicBezTo>
                    <a:pt x="19" y="40"/>
                    <a:pt x="17" y="38"/>
                    <a:pt x="16" y="37"/>
                  </a:cubicBezTo>
                  <a:cubicBezTo>
                    <a:pt x="14" y="37"/>
                    <a:pt x="12" y="38"/>
                    <a:pt x="12" y="35"/>
                  </a:cubicBezTo>
                  <a:cubicBezTo>
                    <a:pt x="10" y="34"/>
                    <a:pt x="5" y="36"/>
                    <a:pt x="7" y="32"/>
                  </a:cubicBezTo>
                  <a:cubicBezTo>
                    <a:pt x="11" y="33"/>
                    <a:pt x="13" y="30"/>
                    <a:pt x="15" y="29"/>
                  </a:cubicBezTo>
                  <a:cubicBezTo>
                    <a:pt x="13" y="26"/>
                    <a:pt x="5" y="28"/>
                    <a:pt x="4" y="25"/>
                  </a:cubicBezTo>
                  <a:cubicBezTo>
                    <a:pt x="3" y="25"/>
                    <a:pt x="2" y="25"/>
                    <a:pt x="2" y="26"/>
                  </a:cubicBezTo>
                  <a:cubicBezTo>
                    <a:pt x="0" y="26"/>
                    <a:pt x="4" y="20"/>
                    <a:pt x="5" y="19"/>
                  </a:cubicBezTo>
                  <a:cubicBezTo>
                    <a:pt x="4" y="14"/>
                    <a:pt x="8" y="13"/>
                    <a:pt x="7" y="8"/>
                  </a:cubicBezTo>
                  <a:moveTo>
                    <a:pt x="109" y="81"/>
                  </a:moveTo>
                  <a:cubicBezTo>
                    <a:pt x="110" y="78"/>
                    <a:pt x="116" y="80"/>
                    <a:pt x="119" y="80"/>
                  </a:cubicBezTo>
                  <a:cubicBezTo>
                    <a:pt x="119" y="77"/>
                    <a:pt x="117" y="77"/>
                    <a:pt x="116" y="75"/>
                  </a:cubicBezTo>
                  <a:cubicBezTo>
                    <a:pt x="114" y="73"/>
                    <a:pt x="111" y="75"/>
                    <a:pt x="108" y="73"/>
                  </a:cubicBezTo>
                  <a:cubicBezTo>
                    <a:pt x="108" y="75"/>
                    <a:pt x="106" y="81"/>
                    <a:pt x="109" y="8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5" name="Freeform 94"/>
            <p:cNvSpPr/>
            <p:nvPr/>
          </p:nvSpPr>
          <p:spPr bwMode="auto">
            <a:xfrm>
              <a:off x="1816100" y="1190625"/>
              <a:ext cx="388938" cy="193675"/>
            </a:xfrm>
            <a:custGeom>
              <a:avLst/>
              <a:gdLst>
                <a:gd name="T0" fmla="*/ 12 w 104"/>
                <a:gd name="T1" fmla="*/ 40 h 52"/>
                <a:gd name="T2" fmla="*/ 13 w 104"/>
                <a:gd name="T3" fmla="*/ 36 h 52"/>
                <a:gd name="T4" fmla="*/ 19 w 104"/>
                <a:gd name="T5" fmla="*/ 34 h 52"/>
                <a:gd name="T6" fmla="*/ 22 w 104"/>
                <a:gd name="T7" fmla="*/ 33 h 52"/>
                <a:gd name="T8" fmla="*/ 37 w 104"/>
                <a:gd name="T9" fmla="*/ 31 h 52"/>
                <a:gd name="T10" fmla="*/ 22 w 104"/>
                <a:gd name="T11" fmla="*/ 30 h 52"/>
                <a:gd name="T12" fmla="*/ 20 w 104"/>
                <a:gd name="T13" fmla="*/ 29 h 52"/>
                <a:gd name="T14" fmla="*/ 16 w 104"/>
                <a:gd name="T15" fmla="*/ 30 h 52"/>
                <a:gd name="T16" fmla="*/ 7 w 104"/>
                <a:gd name="T17" fmla="*/ 29 h 52"/>
                <a:gd name="T18" fmla="*/ 15 w 104"/>
                <a:gd name="T19" fmla="*/ 23 h 52"/>
                <a:gd name="T20" fmla="*/ 19 w 104"/>
                <a:gd name="T21" fmla="*/ 23 h 52"/>
                <a:gd name="T22" fmla="*/ 3 w 104"/>
                <a:gd name="T23" fmla="*/ 20 h 52"/>
                <a:gd name="T24" fmla="*/ 0 w 104"/>
                <a:gd name="T25" fmla="*/ 16 h 52"/>
                <a:gd name="T26" fmla="*/ 7 w 104"/>
                <a:gd name="T27" fmla="*/ 10 h 52"/>
                <a:gd name="T28" fmla="*/ 7 w 104"/>
                <a:gd name="T29" fmla="*/ 9 h 52"/>
                <a:gd name="T30" fmla="*/ 22 w 104"/>
                <a:gd name="T31" fmla="*/ 3 h 52"/>
                <a:gd name="T32" fmla="*/ 26 w 104"/>
                <a:gd name="T33" fmla="*/ 1 h 52"/>
                <a:gd name="T34" fmla="*/ 29 w 104"/>
                <a:gd name="T35" fmla="*/ 2 h 52"/>
                <a:gd name="T36" fmla="*/ 31 w 104"/>
                <a:gd name="T37" fmla="*/ 8 h 52"/>
                <a:gd name="T38" fmla="*/ 29 w 104"/>
                <a:gd name="T39" fmla="*/ 9 h 52"/>
                <a:gd name="T40" fmla="*/ 31 w 104"/>
                <a:gd name="T41" fmla="*/ 10 h 52"/>
                <a:gd name="T42" fmla="*/ 33 w 104"/>
                <a:gd name="T43" fmla="*/ 8 h 52"/>
                <a:gd name="T44" fmla="*/ 41 w 104"/>
                <a:gd name="T45" fmla="*/ 6 h 52"/>
                <a:gd name="T46" fmla="*/ 45 w 104"/>
                <a:gd name="T47" fmla="*/ 13 h 52"/>
                <a:gd name="T48" fmla="*/ 51 w 104"/>
                <a:gd name="T49" fmla="*/ 10 h 52"/>
                <a:gd name="T50" fmla="*/ 55 w 104"/>
                <a:gd name="T51" fmla="*/ 6 h 52"/>
                <a:gd name="T52" fmla="*/ 59 w 104"/>
                <a:gd name="T53" fmla="*/ 8 h 52"/>
                <a:gd name="T54" fmla="*/ 61 w 104"/>
                <a:gd name="T55" fmla="*/ 13 h 52"/>
                <a:gd name="T56" fmla="*/ 64 w 104"/>
                <a:gd name="T57" fmla="*/ 19 h 52"/>
                <a:gd name="T58" fmla="*/ 69 w 104"/>
                <a:gd name="T59" fmla="*/ 15 h 52"/>
                <a:gd name="T60" fmla="*/ 65 w 104"/>
                <a:gd name="T61" fmla="*/ 12 h 52"/>
                <a:gd name="T62" fmla="*/ 65 w 104"/>
                <a:gd name="T63" fmla="*/ 3 h 52"/>
                <a:gd name="T64" fmla="*/ 71 w 104"/>
                <a:gd name="T65" fmla="*/ 2 h 52"/>
                <a:gd name="T66" fmla="*/ 76 w 104"/>
                <a:gd name="T67" fmla="*/ 12 h 52"/>
                <a:gd name="T68" fmla="*/ 80 w 104"/>
                <a:gd name="T69" fmla="*/ 15 h 52"/>
                <a:gd name="T70" fmla="*/ 83 w 104"/>
                <a:gd name="T71" fmla="*/ 19 h 52"/>
                <a:gd name="T72" fmla="*/ 82 w 104"/>
                <a:gd name="T73" fmla="*/ 23 h 52"/>
                <a:gd name="T74" fmla="*/ 86 w 104"/>
                <a:gd name="T75" fmla="*/ 29 h 52"/>
                <a:gd name="T76" fmla="*/ 99 w 104"/>
                <a:gd name="T77" fmla="*/ 30 h 52"/>
                <a:gd name="T78" fmla="*/ 103 w 104"/>
                <a:gd name="T79" fmla="*/ 34 h 52"/>
                <a:gd name="T80" fmla="*/ 104 w 104"/>
                <a:gd name="T81" fmla="*/ 37 h 52"/>
                <a:gd name="T82" fmla="*/ 93 w 104"/>
                <a:gd name="T83" fmla="*/ 37 h 52"/>
                <a:gd name="T84" fmla="*/ 96 w 104"/>
                <a:gd name="T85" fmla="*/ 47 h 52"/>
                <a:gd name="T86" fmla="*/ 80 w 104"/>
                <a:gd name="T87" fmla="*/ 47 h 52"/>
                <a:gd name="T88" fmla="*/ 61 w 104"/>
                <a:gd name="T89" fmla="*/ 47 h 52"/>
                <a:gd name="T90" fmla="*/ 54 w 104"/>
                <a:gd name="T91" fmla="*/ 48 h 52"/>
                <a:gd name="T92" fmla="*/ 52 w 104"/>
                <a:gd name="T93" fmla="*/ 51 h 52"/>
                <a:gd name="T94" fmla="*/ 34 w 104"/>
                <a:gd name="T95" fmla="*/ 51 h 52"/>
                <a:gd name="T96" fmla="*/ 29 w 104"/>
                <a:gd name="T97" fmla="*/ 43 h 52"/>
                <a:gd name="T98" fmla="*/ 17 w 104"/>
                <a:gd name="T99" fmla="*/ 40 h 52"/>
                <a:gd name="T100" fmla="*/ 16 w 104"/>
                <a:gd name="T101" fmla="*/ 41 h 52"/>
                <a:gd name="T102" fmla="*/ 16 w 104"/>
                <a:gd name="T103" fmla="*/ 38 h 52"/>
                <a:gd name="T104" fmla="*/ 12 w 104"/>
                <a:gd name="T105"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52">
                  <a:moveTo>
                    <a:pt x="12" y="40"/>
                  </a:moveTo>
                  <a:cubicBezTo>
                    <a:pt x="9" y="40"/>
                    <a:pt x="12" y="36"/>
                    <a:pt x="13" y="36"/>
                  </a:cubicBezTo>
                  <a:cubicBezTo>
                    <a:pt x="13" y="34"/>
                    <a:pt x="17" y="35"/>
                    <a:pt x="19" y="34"/>
                  </a:cubicBezTo>
                  <a:cubicBezTo>
                    <a:pt x="20" y="34"/>
                    <a:pt x="20" y="33"/>
                    <a:pt x="22" y="33"/>
                  </a:cubicBezTo>
                  <a:cubicBezTo>
                    <a:pt x="27" y="32"/>
                    <a:pt x="33" y="35"/>
                    <a:pt x="37" y="31"/>
                  </a:cubicBezTo>
                  <a:cubicBezTo>
                    <a:pt x="36" y="28"/>
                    <a:pt x="27" y="31"/>
                    <a:pt x="22" y="30"/>
                  </a:cubicBezTo>
                  <a:cubicBezTo>
                    <a:pt x="21" y="30"/>
                    <a:pt x="20" y="29"/>
                    <a:pt x="20" y="29"/>
                  </a:cubicBezTo>
                  <a:cubicBezTo>
                    <a:pt x="19" y="29"/>
                    <a:pt x="18" y="30"/>
                    <a:pt x="16" y="30"/>
                  </a:cubicBezTo>
                  <a:cubicBezTo>
                    <a:pt x="13" y="30"/>
                    <a:pt x="10" y="28"/>
                    <a:pt x="7" y="29"/>
                  </a:cubicBezTo>
                  <a:cubicBezTo>
                    <a:pt x="4" y="25"/>
                    <a:pt x="14" y="26"/>
                    <a:pt x="15" y="23"/>
                  </a:cubicBezTo>
                  <a:cubicBezTo>
                    <a:pt x="15" y="21"/>
                    <a:pt x="18" y="23"/>
                    <a:pt x="19" y="23"/>
                  </a:cubicBezTo>
                  <a:cubicBezTo>
                    <a:pt x="18" y="15"/>
                    <a:pt x="10" y="23"/>
                    <a:pt x="3" y="20"/>
                  </a:cubicBezTo>
                  <a:cubicBezTo>
                    <a:pt x="0" y="18"/>
                    <a:pt x="6" y="16"/>
                    <a:pt x="0" y="16"/>
                  </a:cubicBezTo>
                  <a:cubicBezTo>
                    <a:pt x="2" y="13"/>
                    <a:pt x="2" y="9"/>
                    <a:pt x="7" y="10"/>
                  </a:cubicBezTo>
                  <a:cubicBezTo>
                    <a:pt x="9" y="10"/>
                    <a:pt x="8" y="9"/>
                    <a:pt x="7" y="9"/>
                  </a:cubicBezTo>
                  <a:cubicBezTo>
                    <a:pt x="10" y="6"/>
                    <a:pt x="16" y="5"/>
                    <a:pt x="22" y="3"/>
                  </a:cubicBezTo>
                  <a:cubicBezTo>
                    <a:pt x="23" y="3"/>
                    <a:pt x="23" y="0"/>
                    <a:pt x="26" y="1"/>
                  </a:cubicBezTo>
                  <a:cubicBezTo>
                    <a:pt x="26" y="2"/>
                    <a:pt x="27" y="2"/>
                    <a:pt x="29" y="2"/>
                  </a:cubicBezTo>
                  <a:cubicBezTo>
                    <a:pt x="28" y="6"/>
                    <a:pt x="26" y="7"/>
                    <a:pt x="31" y="8"/>
                  </a:cubicBezTo>
                  <a:cubicBezTo>
                    <a:pt x="31" y="9"/>
                    <a:pt x="30" y="9"/>
                    <a:pt x="29" y="9"/>
                  </a:cubicBezTo>
                  <a:cubicBezTo>
                    <a:pt x="28" y="10"/>
                    <a:pt x="30" y="11"/>
                    <a:pt x="31" y="10"/>
                  </a:cubicBezTo>
                  <a:cubicBezTo>
                    <a:pt x="33" y="10"/>
                    <a:pt x="32" y="8"/>
                    <a:pt x="33" y="8"/>
                  </a:cubicBezTo>
                  <a:cubicBezTo>
                    <a:pt x="36" y="6"/>
                    <a:pt x="38" y="7"/>
                    <a:pt x="41" y="6"/>
                  </a:cubicBezTo>
                  <a:cubicBezTo>
                    <a:pt x="43" y="8"/>
                    <a:pt x="46" y="9"/>
                    <a:pt x="45" y="13"/>
                  </a:cubicBezTo>
                  <a:cubicBezTo>
                    <a:pt x="48" y="13"/>
                    <a:pt x="47" y="9"/>
                    <a:pt x="51" y="10"/>
                  </a:cubicBezTo>
                  <a:cubicBezTo>
                    <a:pt x="52" y="9"/>
                    <a:pt x="54" y="8"/>
                    <a:pt x="55" y="6"/>
                  </a:cubicBezTo>
                  <a:cubicBezTo>
                    <a:pt x="56" y="7"/>
                    <a:pt x="57" y="8"/>
                    <a:pt x="59" y="8"/>
                  </a:cubicBezTo>
                  <a:cubicBezTo>
                    <a:pt x="60" y="10"/>
                    <a:pt x="60" y="11"/>
                    <a:pt x="61" y="13"/>
                  </a:cubicBezTo>
                  <a:cubicBezTo>
                    <a:pt x="62" y="15"/>
                    <a:pt x="65" y="15"/>
                    <a:pt x="64" y="19"/>
                  </a:cubicBezTo>
                  <a:cubicBezTo>
                    <a:pt x="66" y="18"/>
                    <a:pt x="66" y="15"/>
                    <a:pt x="69" y="15"/>
                  </a:cubicBezTo>
                  <a:cubicBezTo>
                    <a:pt x="69" y="13"/>
                    <a:pt x="66" y="13"/>
                    <a:pt x="65" y="12"/>
                  </a:cubicBezTo>
                  <a:cubicBezTo>
                    <a:pt x="64" y="9"/>
                    <a:pt x="66" y="7"/>
                    <a:pt x="65" y="3"/>
                  </a:cubicBezTo>
                  <a:cubicBezTo>
                    <a:pt x="68" y="4"/>
                    <a:pt x="68" y="2"/>
                    <a:pt x="71" y="2"/>
                  </a:cubicBezTo>
                  <a:cubicBezTo>
                    <a:pt x="71" y="5"/>
                    <a:pt x="74" y="8"/>
                    <a:pt x="76" y="12"/>
                  </a:cubicBezTo>
                  <a:cubicBezTo>
                    <a:pt x="77" y="12"/>
                    <a:pt x="79" y="18"/>
                    <a:pt x="80" y="15"/>
                  </a:cubicBezTo>
                  <a:cubicBezTo>
                    <a:pt x="82" y="15"/>
                    <a:pt x="81" y="19"/>
                    <a:pt x="83" y="19"/>
                  </a:cubicBezTo>
                  <a:cubicBezTo>
                    <a:pt x="83" y="21"/>
                    <a:pt x="83" y="23"/>
                    <a:pt x="82" y="23"/>
                  </a:cubicBezTo>
                  <a:cubicBezTo>
                    <a:pt x="82" y="26"/>
                    <a:pt x="87" y="24"/>
                    <a:pt x="86" y="29"/>
                  </a:cubicBezTo>
                  <a:cubicBezTo>
                    <a:pt x="91" y="26"/>
                    <a:pt x="92" y="31"/>
                    <a:pt x="99" y="30"/>
                  </a:cubicBezTo>
                  <a:cubicBezTo>
                    <a:pt x="96" y="36"/>
                    <a:pt x="102" y="33"/>
                    <a:pt x="103" y="34"/>
                  </a:cubicBezTo>
                  <a:cubicBezTo>
                    <a:pt x="103" y="34"/>
                    <a:pt x="100" y="38"/>
                    <a:pt x="104" y="37"/>
                  </a:cubicBezTo>
                  <a:cubicBezTo>
                    <a:pt x="102" y="44"/>
                    <a:pt x="99" y="35"/>
                    <a:pt x="93" y="37"/>
                  </a:cubicBezTo>
                  <a:cubicBezTo>
                    <a:pt x="92" y="43"/>
                    <a:pt x="98" y="41"/>
                    <a:pt x="96" y="47"/>
                  </a:cubicBezTo>
                  <a:cubicBezTo>
                    <a:pt x="91" y="48"/>
                    <a:pt x="84" y="50"/>
                    <a:pt x="80" y="47"/>
                  </a:cubicBezTo>
                  <a:cubicBezTo>
                    <a:pt x="76" y="44"/>
                    <a:pt x="67" y="43"/>
                    <a:pt x="61" y="47"/>
                  </a:cubicBezTo>
                  <a:cubicBezTo>
                    <a:pt x="59" y="48"/>
                    <a:pt x="57" y="47"/>
                    <a:pt x="54" y="48"/>
                  </a:cubicBezTo>
                  <a:cubicBezTo>
                    <a:pt x="53" y="49"/>
                    <a:pt x="53" y="50"/>
                    <a:pt x="52" y="51"/>
                  </a:cubicBezTo>
                  <a:cubicBezTo>
                    <a:pt x="49" y="49"/>
                    <a:pt x="41" y="52"/>
                    <a:pt x="34" y="51"/>
                  </a:cubicBezTo>
                  <a:cubicBezTo>
                    <a:pt x="32" y="48"/>
                    <a:pt x="30" y="46"/>
                    <a:pt x="29" y="43"/>
                  </a:cubicBezTo>
                  <a:cubicBezTo>
                    <a:pt x="24" y="42"/>
                    <a:pt x="18" y="44"/>
                    <a:pt x="17" y="40"/>
                  </a:cubicBezTo>
                  <a:cubicBezTo>
                    <a:pt x="16" y="40"/>
                    <a:pt x="16" y="40"/>
                    <a:pt x="16" y="41"/>
                  </a:cubicBezTo>
                  <a:cubicBezTo>
                    <a:pt x="14" y="41"/>
                    <a:pt x="14" y="38"/>
                    <a:pt x="16" y="38"/>
                  </a:cubicBezTo>
                  <a:cubicBezTo>
                    <a:pt x="16" y="36"/>
                    <a:pt x="12" y="39"/>
                    <a:pt x="12" y="4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6" name="Freeform 95"/>
            <p:cNvSpPr>
              <a:spLocks noEditPoints="1"/>
            </p:cNvSpPr>
            <p:nvPr/>
          </p:nvSpPr>
          <p:spPr bwMode="auto">
            <a:xfrm>
              <a:off x="776287" y="1235075"/>
              <a:ext cx="2790825" cy="3240088"/>
            </a:xfrm>
            <a:custGeom>
              <a:avLst/>
              <a:gdLst>
                <a:gd name="T0" fmla="*/ 486 w 744"/>
                <a:gd name="T1" fmla="*/ 57 h 864"/>
                <a:gd name="T2" fmla="*/ 437 w 744"/>
                <a:gd name="T3" fmla="*/ 91 h 864"/>
                <a:gd name="T4" fmla="*/ 432 w 744"/>
                <a:gd name="T5" fmla="*/ 142 h 864"/>
                <a:gd name="T6" fmla="*/ 492 w 744"/>
                <a:gd name="T7" fmla="*/ 182 h 864"/>
                <a:gd name="T8" fmla="*/ 512 w 744"/>
                <a:gd name="T9" fmla="*/ 127 h 864"/>
                <a:gd name="T10" fmla="*/ 562 w 744"/>
                <a:gd name="T11" fmla="*/ 126 h 864"/>
                <a:gd name="T12" fmla="*/ 609 w 744"/>
                <a:gd name="T13" fmla="*/ 139 h 864"/>
                <a:gd name="T14" fmla="*/ 627 w 744"/>
                <a:gd name="T15" fmla="*/ 186 h 864"/>
                <a:gd name="T16" fmla="*/ 569 w 744"/>
                <a:gd name="T17" fmla="*/ 207 h 864"/>
                <a:gd name="T18" fmla="*/ 604 w 744"/>
                <a:gd name="T19" fmla="*/ 228 h 864"/>
                <a:gd name="T20" fmla="*/ 590 w 744"/>
                <a:gd name="T21" fmla="*/ 236 h 864"/>
                <a:gd name="T22" fmla="*/ 527 w 744"/>
                <a:gd name="T23" fmla="*/ 282 h 864"/>
                <a:gd name="T24" fmla="*/ 501 w 744"/>
                <a:gd name="T25" fmla="*/ 360 h 864"/>
                <a:gd name="T26" fmla="*/ 446 w 744"/>
                <a:gd name="T27" fmla="*/ 329 h 864"/>
                <a:gd name="T28" fmla="*/ 402 w 744"/>
                <a:gd name="T29" fmla="*/ 388 h 864"/>
                <a:gd name="T30" fmla="*/ 451 w 744"/>
                <a:gd name="T31" fmla="*/ 412 h 864"/>
                <a:gd name="T32" fmla="*/ 520 w 744"/>
                <a:gd name="T33" fmla="*/ 459 h 864"/>
                <a:gd name="T34" fmla="*/ 576 w 744"/>
                <a:gd name="T35" fmla="*/ 450 h 864"/>
                <a:gd name="T36" fmla="*/ 665 w 744"/>
                <a:gd name="T37" fmla="*/ 488 h 864"/>
                <a:gd name="T38" fmla="*/ 743 w 744"/>
                <a:gd name="T39" fmla="*/ 536 h 864"/>
                <a:gd name="T40" fmla="*/ 710 w 744"/>
                <a:gd name="T41" fmla="*/ 644 h 864"/>
                <a:gd name="T42" fmla="*/ 666 w 744"/>
                <a:gd name="T43" fmla="*/ 691 h 864"/>
                <a:gd name="T44" fmla="*/ 624 w 744"/>
                <a:gd name="T45" fmla="*/ 738 h 864"/>
                <a:gd name="T46" fmla="*/ 586 w 744"/>
                <a:gd name="T47" fmla="*/ 781 h 864"/>
                <a:gd name="T48" fmla="*/ 569 w 744"/>
                <a:gd name="T49" fmla="*/ 815 h 864"/>
                <a:gd name="T50" fmla="*/ 538 w 744"/>
                <a:gd name="T51" fmla="*/ 849 h 864"/>
                <a:gd name="T52" fmla="*/ 529 w 744"/>
                <a:gd name="T53" fmla="*/ 802 h 864"/>
                <a:gd name="T54" fmla="*/ 552 w 744"/>
                <a:gd name="T55" fmla="*/ 705 h 864"/>
                <a:gd name="T56" fmla="*/ 550 w 744"/>
                <a:gd name="T57" fmla="*/ 613 h 864"/>
                <a:gd name="T58" fmla="*/ 501 w 744"/>
                <a:gd name="T59" fmla="*/ 550 h 864"/>
                <a:gd name="T60" fmla="*/ 510 w 744"/>
                <a:gd name="T61" fmla="*/ 498 h 864"/>
                <a:gd name="T62" fmla="*/ 467 w 744"/>
                <a:gd name="T63" fmla="*/ 443 h 864"/>
                <a:gd name="T64" fmla="*/ 421 w 744"/>
                <a:gd name="T65" fmla="*/ 415 h 864"/>
                <a:gd name="T66" fmla="*/ 349 w 744"/>
                <a:gd name="T67" fmla="*/ 374 h 864"/>
                <a:gd name="T68" fmla="*/ 308 w 744"/>
                <a:gd name="T69" fmla="*/ 332 h 864"/>
                <a:gd name="T70" fmla="*/ 308 w 744"/>
                <a:gd name="T71" fmla="*/ 349 h 864"/>
                <a:gd name="T72" fmla="*/ 266 w 744"/>
                <a:gd name="T73" fmla="*/ 296 h 864"/>
                <a:gd name="T74" fmla="*/ 240 w 744"/>
                <a:gd name="T75" fmla="*/ 202 h 864"/>
                <a:gd name="T76" fmla="*/ 224 w 744"/>
                <a:gd name="T77" fmla="*/ 177 h 864"/>
                <a:gd name="T78" fmla="*/ 183 w 744"/>
                <a:gd name="T79" fmla="*/ 132 h 864"/>
                <a:gd name="T80" fmla="*/ 113 w 744"/>
                <a:gd name="T81" fmla="*/ 109 h 864"/>
                <a:gd name="T82" fmla="*/ 78 w 744"/>
                <a:gd name="T83" fmla="*/ 127 h 864"/>
                <a:gd name="T84" fmla="*/ 43 w 744"/>
                <a:gd name="T85" fmla="*/ 150 h 864"/>
                <a:gd name="T86" fmla="*/ 18 w 744"/>
                <a:gd name="T87" fmla="*/ 116 h 864"/>
                <a:gd name="T88" fmla="*/ 7 w 744"/>
                <a:gd name="T89" fmla="*/ 74 h 864"/>
                <a:gd name="T90" fmla="*/ 21 w 744"/>
                <a:gd name="T91" fmla="*/ 48 h 864"/>
                <a:gd name="T92" fmla="*/ 71 w 744"/>
                <a:gd name="T93" fmla="*/ 17 h 864"/>
                <a:gd name="T94" fmla="*/ 192 w 744"/>
                <a:gd name="T95" fmla="*/ 29 h 864"/>
                <a:gd name="T96" fmla="*/ 249 w 744"/>
                <a:gd name="T97" fmla="*/ 32 h 864"/>
                <a:gd name="T98" fmla="*/ 339 w 744"/>
                <a:gd name="T99" fmla="*/ 56 h 864"/>
                <a:gd name="T100" fmla="*/ 404 w 744"/>
                <a:gd name="T101" fmla="*/ 41 h 864"/>
                <a:gd name="T102" fmla="*/ 422 w 744"/>
                <a:gd name="T103" fmla="*/ 10 h 864"/>
                <a:gd name="T104" fmla="*/ 456 w 744"/>
                <a:gd name="T105" fmla="*/ 39 h 864"/>
                <a:gd name="T106" fmla="*/ 244 w 744"/>
                <a:gd name="T107" fmla="*/ 66 h 864"/>
                <a:gd name="T108" fmla="*/ 314 w 744"/>
                <a:gd name="T109" fmla="*/ 102 h 864"/>
                <a:gd name="T110" fmla="*/ 303 w 744"/>
                <a:gd name="T111" fmla="*/ 101 h 864"/>
                <a:gd name="T112" fmla="*/ 401 w 744"/>
                <a:gd name="T113" fmla="*/ 189 h 864"/>
                <a:gd name="T114" fmla="*/ 433 w 744"/>
                <a:gd name="T115" fmla="*/ 223 h 864"/>
                <a:gd name="T116" fmla="*/ 461 w 744"/>
                <a:gd name="T117" fmla="*/ 205 h 864"/>
                <a:gd name="T118" fmla="*/ 456 w 744"/>
                <a:gd name="T119" fmla="*/ 257 h 864"/>
                <a:gd name="T120" fmla="*/ 505 w 744"/>
                <a:gd name="T121" fmla="*/ 240 h 864"/>
                <a:gd name="T122" fmla="*/ 491 w 744"/>
                <a:gd name="T123" fmla="*/ 255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4" h="864">
                  <a:moveTo>
                    <a:pt x="453" y="48"/>
                  </a:moveTo>
                  <a:cubicBezTo>
                    <a:pt x="453" y="50"/>
                    <a:pt x="457" y="45"/>
                    <a:pt x="456" y="52"/>
                  </a:cubicBezTo>
                  <a:cubicBezTo>
                    <a:pt x="460" y="52"/>
                    <a:pt x="460" y="52"/>
                    <a:pt x="460" y="52"/>
                  </a:cubicBezTo>
                  <a:cubicBezTo>
                    <a:pt x="462" y="51"/>
                    <a:pt x="463" y="48"/>
                    <a:pt x="463" y="45"/>
                  </a:cubicBezTo>
                  <a:cubicBezTo>
                    <a:pt x="464" y="44"/>
                    <a:pt x="466" y="43"/>
                    <a:pt x="465" y="41"/>
                  </a:cubicBezTo>
                  <a:cubicBezTo>
                    <a:pt x="470" y="42"/>
                    <a:pt x="467" y="36"/>
                    <a:pt x="471" y="38"/>
                  </a:cubicBezTo>
                  <a:cubicBezTo>
                    <a:pt x="471" y="28"/>
                    <a:pt x="471" y="28"/>
                    <a:pt x="471" y="28"/>
                  </a:cubicBezTo>
                  <a:cubicBezTo>
                    <a:pt x="476" y="27"/>
                    <a:pt x="478" y="26"/>
                    <a:pt x="482" y="28"/>
                  </a:cubicBezTo>
                  <a:cubicBezTo>
                    <a:pt x="484" y="28"/>
                    <a:pt x="483" y="31"/>
                    <a:pt x="484" y="32"/>
                  </a:cubicBezTo>
                  <a:cubicBezTo>
                    <a:pt x="484" y="32"/>
                    <a:pt x="486" y="32"/>
                    <a:pt x="486" y="32"/>
                  </a:cubicBezTo>
                  <a:cubicBezTo>
                    <a:pt x="488" y="33"/>
                    <a:pt x="489" y="35"/>
                    <a:pt x="491" y="35"/>
                  </a:cubicBezTo>
                  <a:cubicBezTo>
                    <a:pt x="491" y="39"/>
                    <a:pt x="489" y="41"/>
                    <a:pt x="486" y="42"/>
                  </a:cubicBezTo>
                  <a:cubicBezTo>
                    <a:pt x="489" y="44"/>
                    <a:pt x="488" y="49"/>
                    <a:pt x="492" y="50"/>
                  </a:cubicBezTo>
                  <a:cubicBezTo>
                    <a:pt x="491" y="54"/>
                    <a:pt x="487" y="54"/>
                    <a:pt x="486" y="57"/>
                  </a:cubicBezTo>
                  <a:cubicBezTo>
                    <a:pt x="484" y="57"/>
                    <a:pt x="483" y="60"/>
                    <a:pt x="482" y="57"/>
                  </a:cubicBezTo>
                  <a:cubicBezTo>
                    <a:pt x="480" y="59"/>
                    <a:pt x="480" y="62"/>
                    <a:pt x="478" y="64"/>
                  </a:cubicBezTo>
                  <a:cubicBezTo>
                    <a:pt x="476" y="63"/>
                    <a:pt x="479" y="60"/>
                    <a:pt x="472" y="62"/>
                  </a:cubicBezTo>
                  <a:cubicBezTo>
                    <a:pt x="472" y="60"/>
                    <a:pt x="474" y="60"/>
                    <a:pt x="475" y="60"/>
                  </a:cubicBezTo>
                  <a:cubicBezTo>
                    <a:pt x="472" y="56"/>
                    <a:pt x="467" y="61"/>
                    <a:pt x="463" y="60"/>
                  </a:cubicBezTo>
                  <a:cubicBezTo>
                    <a:pt x="464" y="65"/>
                    <a:pt x="463" y="63"/>
                    <a:pt x="463" y="69"/>
                  </a:cubicBezTo>
                  <a:cubicBezTo>
                    <a:pt x="461" y="69"/>
                    <a:pt x="462" y="67"/>
                    <a:pt x="461" y="66"/>
                  </a:cubicBezTo>
                  <a:cubicBezTo>
                    <a:pt x="458" y="66"/>
                    <a:pt x="459" y="71"/>
                    <a:pt x="454" y="70"/>
                  </a:cubicBezTo>
                  <a:cubicBezTo>
                    <a:pt x="455" y="72"/>
                    <a:pt x="457" y="71"/>
                    <a:pt x="457" y="73"/>
                  </a:cubicBezTo>
                  <a:cubicBezTo>
                    <a:pt x="457" y="75"/>
                    <a:pt x="455" y="76"/>
                    <a:pt x="456" y="78"/>
                  </a:cubicBezTo>
                  <a:cubicBezTo>
                    <a:pt x="452" y="75"/>
                    <a:pt x="448" y="84"/>
                    <a:pt x="447" y="83"/>
                  </a:cubicBezTo>
                  <a:cubicBezTo>
                    <a:pt x="446" y="82"/>
                    <a:pt x="445" y="81"/>
                    <a:pt x="444" y="85"/>
                  </a:cubicBezTo>
                  <a:cubicBezTo>
                    <a:pt x="439" y="85"/>
                    <a:pt x="439" y="85"/>
                    <a:pt x="439" y="85"/>
                  </a:cubicBezTo>
                  <a:cubicBezTo>
                    <a:pt x="437" y="86"/>
                    <a:pt x="438" y="89"/>
                    <a:pt x="437" y="91"/>
                  </a:cubicBezTo>
                  <a:cubicBezTo>
                    <a:pt x="436" y="89"/>
                    <a:pt x="435" y="90"/>
                    <a:pt x="435" y="92"/>
                  </a:cubicBezTo>
                  <a:cubicBezTo>
                    <a:pt x="432" y="90"/>
                    <a:pt x="431" y="92"/>
                    <a:pt x="428" y="92"/>
                  </a:cubicBezTo>
                  <a:cubicBezTo>
                    <a:pt x="429" y="94"/>
                    <a:pt x="429" y="96"/>
                    <a:pt x="429" y="98"/>
                  </a:cubicBezTo>
                  <a:cubicBezTo>
                    <a:pt x="426" y="95"/>
                    <a:pt x="427" y="99"/>
                    <a:pt x="425" y="102"/>
                  </a:cubicBezTo>
                  <a:cubicBezTo>
                    <a:pt x="423" y="105"/>
                    <a:pt x="419" y="108"/>
                    <a:pt x="419" y="115"/>
                  </a:cubicBezTo>
                  <a:cubicBezTo>
                    <a:pt x="416" y="117"/>
                    <a:pt x="415" y="121"/>
                    <a:pt x="412" y="123"/>
                  </a:cubicBezTo>
                  <a:cubicBezTo>
                    <a:pt x="412" y="126"/>
                    <a:pt x="414" y="123"/>
                    <a:pt x="414" y="123"/>
                  </a:cubicBezTo>
                  <a:cubicBezTo>
                    <a:pt x="415" y="123"/>
                    <a:pt x="414" y="124"/>
                    <a:pt x="415" y="125"/>
                  </a:cubicBezTo>
                  <a:cubicBezTo>
                    <a:pt x="416" y="125"/>
                    <a:pt x="417" y="127"/>
                    <a:pt x="418" y="127"/>
                  </a:cubicBezTo>
                  <a:cubicBezTo>
                    <a:pt x="419" y="128"/>
                    <a:pt x="420" y="125"/>
                    <a:pt x="423" y="127"/>
                  </a:cubicBezTo>
                  <a:cubicBezTo>
                    <a:pt x="424" y="128"/>
                    <a:pt x="425" y="129"/>
                    <a:pt x="426" y="129"/>
                  </a:cubicBezTo>
                  <a:cubicBezTo>
                    <a:pt x="426" y="135"/>
                    <a:pt x="426" y="135"/>
                    <a:pt x="426" y="135"/>
                  </a:cubicBezTo>
                  <a:cubicBezTo>
                    <a:pt x="427" y="136"/>
                    <a:pt x="429" y="135"/>
                    <a:pt x="429" y="137"/>
                  </a:cubicBezTo>
                  <a:cubicBezTo>
                    <a:pt x="430" y="139"/>
                    <a:pt x="432" y="139"/>
                    <a:pt x="432" y="142"/>
                  </a:cubicBezTo>
                  <a:cubicBezTo>
                    <a:pt x="439" y="141"/>
                    <a:pt x="444" y="143"/>
                    <a:pt x="449" y="142"/>
                  </a:cubicBezTo>
                  <a:cubicBezTo>
                    <a:pt x="449" y="146"/>
                    <a:pt x="455" y="145"/>
                    <a:pt x="458" y="149"/>
                  </a:cubicBezTo>
                  <a:cubicBezTo>
                    <a:pt x="459" y="149"/>
                    <a:pt x="460" y="148"/>
                    <a:pt x="460" y="150"/>
                  </a:cubicBezTo>
                  <a:cubicBezTo>
                    <a:pt x="460" y="152"/>
                    <a:pt x="461" y="150"/>
                    <a:pt x="461" y="150"/>
                  </a:cubicBezTo>
                  <a:cubicBezTo>
                    <a:pt x="463" y="150"/>
                    <a:pt x="463" y="152"/>
                    <a:pt x="464" y="153"/>
                  </a:cubicBezTo>
                  <a:cubicBezTo>
                    <a:pt x="466" y="154"/>
                    <a:pt x="469" y="152"/>
                    <a:pt x="468" y="156"/>
                  </a:cubicBezTo>
                  <a:cubicBezTo>
                    <a:pt x="476" y="155"/>
                    <a:pt x="480" y="158"/>
                    <a:pt x="486" y="158"/>
                  </a:cubicBezTo>
                  <a:cubicBezTo>
                    <a:pt x="487" y="163"/>
                    <a:pt x="485" y="167"/>
                    <a:pt x="488" y="170"/>
                  </a:cubicBezTo>
                  <a:cubicBezTo>
                    <a:pt x="488" y="169"/>
                    <a:pt x="489" y="172"/>
                    <a:pt x="489" y="171"/>
                  </a:cubicBezTo>
                  <a:cubicBezTo>
                    <a:pt x="490" y="172"/>
                    <a:pt x="488" y="174"/>
                    <a:pt x="488" y="174"/>
                  </a:cubicBezTo>
                  <a:cubicBezTo>
                    <a:pt x="489" y="175"/>
                    <a:pt x="490" y="174"/>
                    <a:pt x="491" y="175"/>
                  </a:cubicBezTo>
                  <a:cubicBezTo>
                    <a:pt x="491" y="176"/>
                    <a:pt x="488" y="179"/>
                    <a:pt x="492" y="178"/>
                  </a:cubicBezTo>
                  <a:cubicBezTo>
                    <a:pt x="491" y="179"/>
                    <a:pt x="491" y="180"/>
                    <a:pt x="491" y="182"/>
                  </a:cubicBezTo>
                  <a:cubicBezTo>
                    <a:pt x="491" y="184"/>
                    <a:pt x="492" y="183"/>
                    <a:pt x="492" y="182"/>
                  </a:cubicBezTo>
                  <a:cubicBezTo>
                    <a:pt x="494" y="182"/>
                    <a:pt x="493" y="184"/>
                    <a:pt x="493" y="185"/>
                  </a:cubicBezTo>
                  <a:cubicBezTo>
                    <a:pt x="494" y="185"/>
                    <a:pt x="496" y="185"/>
                    <a:pt x="496" y="185"/>
                  </a:cubicBezTo>
                  <a:cubicBezTo>
                    <a:pt x="498" y="187"/>
                    <a:pt x="503" y="187"/>
                    <a:pt x="508" y="185"/>
                  </a:cubicBezTo>
                  <a:cubicBezTo>
                    <a:pt x="509" y="179"/>
                    <a:pt x="509" y="177"/>
                    <a:pt x="508" y="171"/>
                  </a:cubicBezTo>
                  <a:cubicBezTo>
                    <a:pt x="508" y="169"/>
                    <a:pt x="505" y="170"/>
                    <a:pt x="505" y="170"/>
                  </a:cubicBezTo>
                  <a:cubicBezTo>
                    <a:pt x="503" y="167"/>
                    <a:pt x="507" y="162"/>
                    <a:pt x="502" y="164"/>
                  </a:cubicBezTo>
                  <a:cubicBezTo>
                    <a:pt x="503" y="163"/>
                    <a:pt x="505" y="163"/>
                    <a:pt x="505" y="160"/>
                  </a:cubicBezTo>
                  <a:cubicBezTo>
                    <a:pt x="511" y="161"/>
                    <a:pt x="510" y="157"/>
                    <a:pt x="515" y="157"/>
                  </a:cubicBezTo>
                  <a:cubicBezTo>
                    <a:pt x="517" y="157"/>
                    <a:pt x="515" y="154"/>
                    <a:pt x="516" y="153"/>
                  </a:cubicBezTo>
                  <a:cubicBezTo>
                    <a:pt x="516" y="153"/>
                    <a:pt x="520" y="155"/>
                    <a:pt x="520" y="153"/>
                  </a:cubicBezTo>
                  <a:cubicBezTo>
                    <a:pt x="517" y="147"/>
                    <a:pt x="522" y="141"/>
                    <a:pt x="519" y="137"/>
                  </a:cubicBezTo>
                  <a:cubicBezTo>
                    <a:pt x="519" y="135"/>
                    <a:pt x="517" y="137"/>
                    <a:pt x="517" y="137"/>
                  </a:cubicBezTo>
                  <a:cubicBezTo>
                    <a:pt x="515" y="136"/>
                    <a:pt x="518" y="132"/>
                    <a:pt x="513" y="133"/>
                  </a:cubicBezTo>
                  <a:cubicBezTo>
                    <a:pt x="513" y="131"/>
                    <a:pt x="511" y="130"/>
                    <a:pt x="512" y="127"/>
                  </a:cubicBezTo>
                  <a:cubicBezTo>
                    <a:pt x="511" y="124"/>
                    <a:pt x="513" y="123"/>
                    <a:pt x="516" y="123"/>
                  </a:cubicBezTo>
                  <a:cubicBezTo>
                    <a:pt x="513" y="122"/>
                    <a:pt x="518" y="114"/>
                    <a:pt x="512" y="113"/>
                  </a:cubicBezTo>
                  <a:cubicBezTo>
                    <a:pt x="513" y="112"/>
                    <a:pt x="513" y="111"/>
                    <a:pt x="513" y="109"/>
                  </a:cubicBezTo>
                  <a:cubicBezTo>
                    <a:pt x="513" y="110"/>
                    <a:pt x="512" y="109"/>
                    <a:pt x="512" y="108"/>
                  </a:cubicBezTo>
                  <a:cubicBezTo>
                    <a:pt x="512" y="108"/>
                    <a:pt x="513" y="108"/>
                    <a:pt x="513" y="106"/>
                  </a:cubicBezTo>
                  <a:cubicBezTo>
                    <a:pt x="513" y="105"/>
                    <a:pt x="512" y="105"/>
                    <a:pt x="512" y="104"/>
                  </a:cubicBezTo>
                  <a:cubicBezTo>
                    <a:pt x="512" y="102"/>
                    <a:pt x="515" y="99"/>
                    <a:pt x="512" y="98"/>
                  </a:cubicBezTo>
                  <a:cubicBezTo>
                    <a:pt x="512" y="96"/>
                    <a:pt x="523" y="95"/>
                    <a:pt x="522" y="99"/>
                  </a:cubicBezTo>
                  <a:cubicBezTo>
                    <a:pt x="527" y="99"/>
                    <a:pt x="535" y="101"/>
                    <a:pt x="537" y="97"/>
                  </a:cubicBezTo>
                  <a:cubicBezTo>
                    <a:pt x="540" y="101"/>
                    <a:pt x="547" y="100"/>
                    <a:pt x="547" y="108"/>
                  </a:cubicBezTo>
                  <a:cubicBezTo>
                    <a:pt x="558" y="108"/>
                    <a:pt x="558" y="108"/>
                    <a:pt x="558" y="108"/>
                  </a:cubicBezTo>
                  <a:cubicBezTo>
                    <a:pt x="558" y="110"/>
                    <a:pt x="559" y="110"/>
                    <a:pt x="561" y="111"/>
                  </a:cubicBezTo>
                  <a:cubicBezTo>
                    <a:pt x="561" y="113"/>
                    <a:pt x="560" y="116"/>
                    <a:pt x="561" y="119"/>
                  </a:cubicBezTo>
                  <a:cubicBezTo>
                    <a:pt x="561" y="122"/>
                    <a:pt x="565" y="125"/>
                    <a:pt x="562" y="126"/>
                  </a:cubicBezTo>
                  <a:cubicBezTo>
                    <a:pt x="562" y="128"/>
                    <a:pt x="565" y="127"/>
                    <a:pt x="566" y="127"/>
                  </a:cubicBezTo>
                  <a:cubicBezTo>
                    <a:pt x="566" y="132"/>
                    <a:pt x="572" y="129"/>
                    <a:pt x="568" y="133"/>
                  </a:cubicBezTo>
                  <a:cubicBezTo>
                    <a:pt x="574" y="134"/>
                    <a:pt x="575" y="131"/>
                    <a:pt x="580" y="132"/>
                  </a:cubicBezTo>
                  <a:cubicBezTo>
                    <a:pt x="581" y="130"/>
                    <a:pt x="580" y="129"/>
                    <a:pt x="579" y="129"/>
                  </a:cubicBezTo>
                  <a:cubicBezTo>
                    <a:pt x="580" y="126"/>
                    <a:pt x="581" y="126"/>
                    <a:pt x="583" y="127"/>
                  </a:cubicBezTo>
                  <a:cubicBezTo>
                    <a:pt x="582" y="123"/>
                    <a:pt x="586" y="123"/>
                    <a:pt x="588" y="122"/>
                  </a:cubicBezTo>
                  <a:cubicBezTo>
                    <a:pt x="588" y="121"/>
                    <a:pt x="586" y="121"/>
                    <a:pt x="586" y="120"/>
                  </a:cubicBezTo>
                  <a:cubicBezTo>
                    <a:pt x="586" y="119"/>
                    <a:pt x="589" y="118"/>
                    <a:pt x="592" y="118"/>
                  </a:cubicBezTo>
                  <a:cubicBezTo>
                    <a:pt x="589" y="121"/>
                    <a:pt x="591" y="121"/>
                    <a:pt x="595" y="125"/>
                  </a:cubicBezTo>
                  <a:cubicBezTo>
                    <a:pt x="596" y="127"/>
                    <a:pt x="598" y="130"/>
                    <a:pt x="603" y="130"/>
                  </a:cubicBezTo>
                  <a:cubicBezTo>
                    <a:pt x="603" y="132"/>
                    <a:pt x="600" y="131"/>
                    <a:pt x="600" y="133"/>
                  </a:cubicBezTo>
                  <a:cubicBezTo>
                    <a:pt x="601" y="135"/>
                    <a:pt x="603" y="135"/>
                    <a:pt x="603" y="137"/>
                  </a:cubicBezTo>
                  <a:cubicBezTo>
                    <a:pt x="605" y="138"/>
                    <a:pt x="604" y="135"/>
                    <a:pt x="604" y="135"/>
                  </a:cubicBezTo>
                  <a:cubicBezTo>
                    <a:pt x="608" y="133"/>
                    <a:pt x="603" y="140"/>
                    <a:pt x="609" y="139"/>
                  </a:cubicBezTo>
                  <a:cubicBezTo>
                    <a:pt x="606" y="142"/>
                    <a:pt x="610" y="144"/>
                    <a:pt x="606" y="147"/>
                  </a:cubicBezTo>
                  <a:cubicBezTo>
                    <a:pt x="606" y="150"/>
                    <a:pt x="610" y="149"/>
                    <a:pt x="611" y="150"/>
                  </a:cubicBezTo>
                  <a:cubicBezTo>
                    <a:pt x="612" y="150"/>
                    <a:pt x="609" y="152"/>
                    <a:pt x="610" y="153"/>
                  </a:cubicBezTo>
                  <a:cubicBezTo>
                    <a:pt x="611" y="153"/>
                    <a:pt x="613" y="154"/>
                    <a:pt x="614" y="154"/>
                  </a:cubicBezTo>
                  <a:cubicBezTo>
                    <a:pt x="615" y="155"/>
                    <a:pt x="616" y="156"/>
                    <a:pt x="617" y="157"/>
                  </a:cubicBezTo>
                  <a:cubicBezTo>
                    <a:pt x="619" y="158"/>
                    <a:pt x="622" y="159"/>
                    <a:pt x="624" y="161"/>
                  </a:cubicBezTo>
                  <a:cubicBezTo>
                    <a:pt x="626" y="162"/>
                    <a:pt x="627" y="156"/>
                    <a:pt x="628" y="160"/>
                  </a:cubicBezTo>
                  <a:cubicBezTo>
                    <a:pt x="628" y="164"/>
                    <a:pt x="625" y="164"/>
                    <a:pt x="621" y="164"/>
                  </a:cubicBezTo>
                  <a:cubicBezTo>
                    <a:pt x="624" y="167"/>
                    <a:pt x="628" y="168"/>
                    <a:pt x="632" y="168"/>
                  </a:cubicBezTo>
                  <a:cubicBezTo>
                    <a:pt x="632" y="171"/>
                    <a:pt x="633" y="171"/>
                    <a:pt x="635" y="171"/>
                  </a:cubicBezTo>
                  <a:cubicBezTo>
                    <a:pt x="635" y="174"/>
                    <a:pt x="635" y="175"/>
                    <a:pt x="638" y="175"/>
                  </a:cubicBezTo>
                  <a:cubicBezTo>
                    <a:pt x="637" y="177"/>
                    <a:pt x="636" y="179"/>
                    <a:pt x="637" y="182"/>
                  </a:cubicBezTo>
                  <a:cubicBezTo>
                    <a:pt x="634" y="183"/>
                    <a:pt x="631" y="183"/>
                    <a:pt x="628" y="185"/>
                  </a:cubicBezTo>
                  <a:cubicBezTo>
                    <a:pt x="627" y="186"/>
                    <a:pt x="628" y="186"/>
                    <a:pt x="627" y="186"/>
                  </a:cubicBezTo>
                  <a:cubicBezTo>
                    <a:pt x="625" y="186"/>
                    <a:pt x="624" y="186"/>
                    <a:pt x="624" y="188"/>
                  </a:cubicBezTo>
                  <a:cubicBezTo>
                    <a:pt x="624" y="190"/>
                    <a:pt x="621" y="188"/>
                    <a:pt x="621" y="188"/>
                  </a:cubicBezTo>
                  <a:cubicBezTo>
                    <a:pt x="621" y="188"/>
                    <a:pt x="619" y="190"/>
                    <a:pt x="618" y="191"/>
                  </a:cubicBezTo>
                  <a:cubicBezTo>
                    <a:pt x="618" y="191"/>
                    <a:pt x="618" y="194"/>
                    <a:pt x="617" y="195"/>
                  </a:cubicBezTo>
                  <a:cubicBezTo>
                    <a:pt x="616" y="196"/>
                    <a:pt x="611" y="195"/>
                    <a:pt x="614" y="196"/>
                  </a:cubicBezTo>
                  <a:cubicBezTo>
                    <a:pt x="613" y="199"/>
                    <a:pt x="608" y="198"/>
                    <a:pt x="606" y="198"/>
                  </a:cubicBezTo>
                  <a:cubicBezTo>
                    <a:pt x="603" y="198"/>
                    <a:pt x="600" y="198"/>
                    <a:pt x="597" y="198"/>
                  </a:cubicBezTo>
                  <a:cubicBezTo>
                    <a:pt x="595" y="198"/>
                    <a:pt x="595" y="197"/>
                    <a:pt x="593" y="196"/>
                  </a:cubicBezTo>
                  <a:cubicBezTo>
                    <a:pt x="587" y="195"/>
                    <a:pt x="581" y="197"/>
                    <a:pt x="575" y="198"/>
                  </a:cubicBezTo>
                  <a:cubicBezTo>
                    <a:pt x="570" y="200"/>
                    <a:pt x="568" y="205"/>
                    <a:pt x="562" y="206"/>
                  </a:cubicBezTo>
                  <a:cubicBezTo>
                    <a:pt x="565" y="209"/>
                    <a:pt x="560" y="210"/>
                    <a:pt x="558" y="212"/>
                  </a:cubicBezTo>
                  <a:cubicBezTo>
                    <a:pt x="559" y="213"/>
                    <a:pt x="560" y="214"/>
                    <a:pt x="559" y="216"/>
                  </a:cubicBezTo>
                  <a:cubicBezTo>
                    <a:pt x="562" y="215"/>
                    <a:pt x="562" y="212"/>
                    <a:pt x="564" y="210"/>
                  </a:cubicBezTo>
                  <a:cubicBezTo>
                    <a:pt x="565" y="209"/>
                    <a:pt x="569" y="210"/>
                    <a:pt x="569" y="207"/>
                  </a:cubicBezTo>
                  <a:cubicBezTo>
                    <a:pt x="570" y="203"/>
                    <a:pt x="572" y="211"/>
                    <a:pt x="572" y="205"/>
                  </a:cubicBezTo>
                  <a:cubicBezTo>
                    <a:pt x="574" y="204"/>
                    <a:pt x="575" y="206"/>
                    <a:pt x="575" y="206"/>
                  </a:cubicBezTo>
                  <a:cubicBezTo>
                    <a:pt x="576" y="206"/>
                    <a:pt x="576" y="203"/>
                    <a:pt x="576" y="203"/>
                  </a:cubicBezTo>
                  <a:cubicBezTo>
                    <a:pt x="579" y="203"/>
                    <a:pt x="582" y="204"/>
                    <a:pt x="586" y="203"/>
                  </a:cubicBezTo>
                  <a:cubicBezTo>
                    <a:pt x="586" y="205"/>
                    <a:pt x="588" y="204"/>
                    <a:pt x="588" y="203"/>
                  </a:cubicBezTo>
                  <a:cubicBezTo>
                    <a:pt x="590" y="203"/>
                    <a:pt x="590" y="211"/>
                    <a:pt x="586" y="209"/>
                  </a:cubicBezTo>
                  <a:cubicBezTo>
                    <a:pt x="589" y="212"/>
                    <a:pt x="584" y="213"/>
                    <a:pt x="585" y="219"/>
                  </a:cubicBezTo>
                  <a:cubicBezTo>
                    <a:pt x="585" y="220"/>
                    <a:pt x="586" y="221"/>
                    <a:pt x="586" y="223"/>
                  </a:cubicBezTo>
                  <a:cubicBezTo>
                    <a:pt x="587" y="222"/>
                    <a:pt x="589" y="221"/>
                    <a:pt x="589" y="223"/>
                  </a:cubicBezTo>
                  <a:cubicBezTo>
                    <a:pt x="589" y="225"/>
                    <a:pt x="591" y="224"/>
                    <a:pt x="592" y="224"/>
                  </a:cubicBezTo>
                  <a:cubicBezTo>
                    <a:pt x="592" y="225"/>
                    <a:pt x="594" y="227"/>
                    <a:pt x="595" y="227"/>
                  </a:cubicBezTo>
                  <a:cubicBezTo>
                    <a:pt x="595" y="227"/>
                    <a:pt x="596" y="227"/>
                    <a:pt x="597" y="227"/>
                  </a:cubicBezTo>
                  <a:cubicBezTo>
                    <a:pt x="598" y="227"/>
                    <a:pt x="599" y="228"/>
                    <a:pt x="599" y="228"/>
                  </a:cubicBezTo>
                  <a:cubicBezTo>
                    <a:pt x="601" y="229"/>
                    <a:pt x="603" y="225"/>
                    <a:pt x="604" y="228"/>
                  </a:cubicBezTo>
                  <a:cubicBezTo>
                    <a:pt x="606" y="229"/>
                    <a:pt x="605" y="226"/>
                    <a:pt x="606" y="226"/>
                  </a:cubicBezTo>
                  <a:cubicBezTo>
                    <a:pt x="606" y="225"/>
                    <a:pt x="608" y="226"/>
                    <a:pt x="609" y="226"/>
                  </a:cubicBezTo>
                  <a:cubicBezTo>
                    <a:pt x="609" y="225"/>
                    <a:pt x="608" y="223"/>
                    <a:pt x="609" y="221"/>
                  </a:cubicBezTo>
                  <a:cubicBezTo>
                    <a:pt x="611" y="221"/>
                    <a:pt x="611" y="223"/>
                    <a:pt x="611" y="224"/>
                  </a:cubicBezTo>
                  <a:cubicBezTo>
                    <a:pt x="612" y="226"/>
                    <a:pt x="616" y="225"/>
                    <a:pt x="614" y="230"/>
                  </a:cubicBezTo>
                  <a:cubicBezTo>
                    <a:pt x="612" y="231"/>
                    <a:pt x="612" y="228"/>
                    <a:pt x="610" y="228"/>
                  </a:cubicBezTo>
                  <a:cubicBezTo>
                    <a:pt x="608" y="229"/>
                    <a:pt x="608" y="232"/>
                    <a:pt x="606" y="233"/>
                  </a:cubicBezTo>
                  <a:cubicBezTo>
                    <a:pt x="605" y="233"/>
                    <a:pt x="603" y="232"/>
                    <a:pt x="602" y="233"/>
                  </a:cubicBezTo>
                  <a:cubicBezTo>
                    <a:pt x="599" y="233"/>
                    <a:pt x="600" y="236"/>
                    <a:pt x="595" y="236"/>
                  </a:cubicBezTo>
                  <a:cubicBezTo>
                    <a:pt x="592" y="235"/>
                    <a:pt x="593" y="239"/>
                    <a:pt x="592" y="240"/>
                  </a:cubicBezTo>
                  <a:cubicBezTo>
                    <a:pt x="591" y="240"/>
                    <a:pt x="590" y="239"/>
                    <a:pt x="590" y="238"/>
                  </a:cubicBezTo>
                  <a:cubicBezTo>
                    <a:pt x="588" y="240"/>
                    <a:pt x="588" y="243"/>
                    <a:pt x="583" y="243"/>
                  </a:cubicBezTo>
                  <a:cubicBezTo>
                    <a:pt x="586" y="240"/>
                    <a:pt x="583" y="241"/>
                    <a:pt x="583" y="237"/>
                  </a:cubicBezTo>
                  <a:cubicBezTo>
                    <a:pt x="586" y="236"/>
                    <a:pt x="587" y="232"/>
                    <a:pt x="590" y="236"/>
                  </a:cubicBezTo>
                  <a:cubicBezTo>
                    <a:pt x="592" y="231"/>
                    <a:pt x="588" y="231"/>
                    <a:pt x="586" y="230"/>
                  </a:cubicBezTo>
                  <a:cubicBezTo>
                    <a:pt x="583" y="229"/>
                    <a:pt x="581" y="234"/>
                    <a:pt x="578" y="234"/>
                  </a:cubicBezTo>
                  <a:cubicBezTo>
                    <a:pt x="578" y="234"/>
                    <a:pt x="574" y="235"/>
                    <a:pt x="573" y="236"/>
                  </a:cubicBezTo>
                  <a:cubicBezTo>
                    <a:pt x="572" y="236"/>
                    <a:pt x="572" y="237"/>
                    <a:pt x="572" y="238"/>
                  </a:cubicBezTo>
                  <a:cubicBezTo>
                    <a:pt x="564" y="237"/>
                    <a:pt x="565" y="242"/>
                    <a:pt x="558" y="240"/>
                  </a:cubicBezTo>
                  <a:cubicBezTo>
                    <a:pt x="561" y="242"/>
                    <a:pt x="562" y="243"/>
                    <a:pt x="555" y="243"/>
                  </a:cubicBezTo>
                  <a:cubicBezTo>
                    <a:pt x="552" y="245"/>
                    <a:pt x="551" y="252"/>
                    <a:pt x="555" y="254"/>
                  </a:cubicBezTo>
                  <a:cubicBezTo>
                    <a:pt x="555" y="257"/>
                    <a:pt x="551" y="256"/>
                    <a:pt x="552" y="259"/>
                  </a:cubicBezTo>
                  <a:cubicBezTo>
                    <a:pt x="551" y="260"/>
                    <a:pt x="549" y="259"/>
                    <a:pt x="548" y="259"/>
                  </a:cubicBezTo>
                  <a:cubicBezTo>
                    <a:pt x="547" y="260"/>
                    <a:pt x="547" y="262"/>
                    <a:pt x="545" y="262"/>
                  </a:cubicBezTo>
                  <a:cubicBezTo>
                    <a:pt x="543" y="264"/>
                    <a:pt x="539" y="262"/>
                    <a:pt x="537" y="265"/>
                  </a:cubicBezTo>
                  <a:cubicBezTo>
                    <a:pt x="536" y="266"/>
                    <a:pt x="535" y="267"/>
                    <a:pt x="534" y="268"/>
                  </a:cubicBezTo>
                  <a:cubicBezTo>
                    <a:pt x="533" y="270"/>
                    <a:pt x="532" y="272"/>
                    <a:pt x="530" y="275"/>
                  </a:cubicBezTo>
                  <a:cubicBezTo>
                    <a:pt x="529" y="276"/>
                    <a:pt x="526" y="277"/>
                    <a:pt x="527" y="282"/>
                  </a:cubicBezTo>
                  <a:cubicBezTo>
                    <a:pt x="524" y="281"/>
                    <a:pt x="524" y="278"/>
                    <a:pt x="522" y="278"/>
                  </a:cubicBezTo>
                  <a:cubicBezTo>
                    <a:pt x="520" y="278"/>
                    <a:pt x="521" y="280"/>
                    <a:pt x="519" y="280"/>
                  </a:cubicBezTo>
                  <a:cubicBezTo>
                    <a:pt x="524" y="286"/>
                    <a:pt x="524" y="291"/>
                    <a:pt x="524" y="299"/>
                  </a:cubicBezTo>
                  <a:cubicBezTo>
                    <a:pt x="521" y="297"/>
                    <a:pt x="522" y="301"/>
                    <a:pt x="522" y="301"/>
                  </a:cubicBezTo>
                  <a:cubicBezTo>
                    <a:pt x="521" y="302"/>
                    <a:pt x="519" y="301"/>
                    <a:pt x="519" y="301"/>
                  </a:cubicBezTo>
                  <a:cubicBezTo>
                    <a:pt x="518" y="303"/>
                    <a:pt x="517" y="303"/>
                    <a:pt x="516" y="304"/>
                  </a:cubicBezTo>
                  <a:cubicBezTo>
                    <a:pt x="514" y="305"/>
                    <a:pt x="513" y="308"/>
                    <a:pt x="512" y="308"/>
                  </a:cubicBezTo>
                  <a:cubicBezTo>
                    <a:pt x="510" y="310"/>
                    <a:pt x="507" y="308"/>
                    <a:pt x="506" y="310"/>
                  </a:cubicBezTo>
                  <a:cubicBezTo>
                    <a:pt x="503" y="311"/>
                    <a:pt x="502" y="314"/>
                    <a:pt x="501" y="317"/>
                  </a:cubicBezTo>
                  <a:cubicBezTo>
                    <a:pt x="497" y="317"/>
                    <a:pt x="497" y="321"/>
                    <a:pt x="493" y="321"/>
                  </a:cubicBezTo>
                  <a:cubicBezTo>
                    <a:pt x="495" y="326"/>
                    <a:pt x="490" y="336"/>
                    <a:pt x="496" y="337"/>
                  </a:cubicBezTo>
                  <a:cubicBezTo>
                    <a:pt x="493" y="342"/>
                    <a:pt x="499" y="342"/>
                    <a:pt x="498" y="349"/>
                  </a:cubicBezTo>
                  <a:cubicBezTo>
                    <a:pt x="498" y="351"/>
                    <a:pt x="499" y="350"/>
                    <a:pt x="501" y="351"/>
                  </a:cubicBezTo>
                  <a:cubicBezTo>
                    <a:pt x="499" y="355"/>
                    <a:pt x="501" y="355"/>
                    <a:pt x="501" y="360"/>
                  </a:cubicBezTo>
                  <a:cubicBezTo>
                    <a:pt x="498" y="361"/>
                    <a:pt x="496" y="361"/>
                    <a:pt x="495" y="363"/>
                  </a:cubicBezTo>
                  <a:cubicBezTo>
                    <a:pt x="493" y="363"/>
                    <a:pt x="494" y="360"/>
                    <a:pt x="493" y="359"/>
                  </a:cubicBezTo>
                  <a:cubicBezTo>
                    <a:pt x="493" y="358"/>
                    <a:pt x="491" y="359"/>
                    <a:pt x="489" y="358"/>
                  </a:cubicBezTo>
                  <a:cubicBezTo>
                    <a:pt x="488" y="357"/>
                    <a:pt x="489" y="354"/>
                    <a:pt x="486" y="355"/>
                  </a:cubicBezTo>
                  <a:cubicBezTo>
                    <a:pt x="487" y="351"/>
                    <a:pt x="489" y="348"/>
                    <a:pt x="484" y="348"/>
                  </a:cubicBezTo>
                  <a:cubicBezTo>
                    <a:pt x="486" y="341"/>
                    <a:pt x="483" y="341"/>
                    <a:pt x="482" y="335"/>
                  </a:cubicBezTo>
                  <a:cubicBezTo>
                    <a:pt x="481" y="335"/>
                    <a:pt x="481" y="337"/>
                    <a:pt x="479" y="337"/>
                  </a:cubicBezTo>
                  <a:cubicBezTo>
                    <a:pt x="479" y="334"/>
                    <a:pt x="479" y="334"/>
                    <a:pt x="479" y="334"/>
                  </a:cubicBezTo>
                  <a:cubicBezTo>
                    <a:pt x="477" y="334"/>
                    <a:pt x="470" y="336"/>
                    <a:pt x="468" y="334"/>
                  </a:cubicBezTo>
                  <a:cubicBezTo>
                    <a:pt x="467" y="333"/>
                    <a:pt x="467" y="331"/>
                    <a:pt x="465" y="331"/>
                  </a:cubicBezTo>
                  <a:cubicBezTo>
                    <a:pt x="464" y="331"/>
                    <a:pt x="462" y="333"/>
                    <a:pt x="460" y="332"/>
                  </a:cubicBezTo>
                  <a:cubicBezTo>
                    <a:pt x="460" y="332"/>
                    <a:pt x="465" y="327"/>
                    <a:pt x="460" y="329"/>
                  </a:cubicBezTo>
                  <a:cubicBezTo>
                    <a:pt x="459" y="330"/>
                    <a:pt x="460" y="331"/>
                    <a:pt x="458" y="331"/>
                  </a:cubicBezTo>
                  <a:cubicBezTo>
                    <a:pt x="455" y="331"/>
                    <a:pt x="449" y="331"/>
                    <a:pt x="446" y="329"/>
                  </a:cubicBezTo>
                  <a:cubicBezTo>
                    <a:pt x="443" y="329"/>
                    <a:pt x="445" y="334"/>
                    <a:pt x="444" y="337"/>
                  </a:cubicBezTo>
                  <a:cubicBezTo>
                    <a:pt x="437" y="335"/>
                    <a:pt x="428" y="335"/>
                    <a:pt x="419" y="334"/>
                  </a:cubicBezTo>
                  <a:cubicBezTo>
                    <a:pt x="418" y="334"/>
                    <a:pt x="418" y="335"/>
                    <a:pt x="416" y="335"/>
                  </a:cubicBezTo>
                  <a:cubicBezTo>
                    <a:pt x="415" y="335"/>
                    <a:pt x="415" y="338"/>
                    <a:pt x="414" y="338"/>
                  </a:cubicBezTo>
                  <a:cubicBezTo>
                    <a:pt x="412" y="338"/>
                    <a:pt x="412" y="340"/>
                    <a:pt x="412" y="341"/>
                  </a:cubicBezTo>
                  <a:cubicBezTo>
                    <a:pt x="410" y="341"/>
                    <a:pt x="408" y="340"/>
                    <a:pt x="407" y="341"/>
                  </a:cubicBezTo>
                  <a:cubicBezTo>
                    <a:pt x="405" y="341"/>
                    <a:pt x="405" y="344"/>
                    <a:pt x="402" y="344"/>
                  </a:cubicBezTo>
                  <a:cubicBezTo>
                    <a:pt x="403" y="346"/>
                    <a:pt x="401" y="353"/>
                    <a:pt x="404" y="353"/>
                  </a:cubicBezTo>
                  <a:cubicBezTo>
                    <a:pt x="402" y="355"/>
                    <a:pt x="401" y="358"/>
                    <a:pt x="400" y="359"/>
                  </a:cubicBezTo>
                  <a:cubicBezTo>
                    <a:pt x="400" y="363"/>
                    <a:pt x="399" y="367"/>
                    <a:pt x="400" y="370"/>
                  </a:cubicBezTo>
                  <a:cubicBezTo>
                    <a:pt x="400" y="372"/>
                    <a:pt x="401" y="373"/>
                    <a:pt x="401" y="374"/>
                  </a:cubicBezTo>
                  <a:cubicBezTo>
                    <a:pt x="401" y="378"/>
                    <a:pt x="402" y="382"/>
                    <a:pt x="400" y="384"/>
                  </a:cubicBezTo>
                  <a:cubicBezTo>
                    <a:pt x="399" y="386"/>
                    <a:pt x="403" y="385"/>
                    <a:pt x="404" y="386"/>
                  </a:cubicBezTo>
                  <a:cubicBezTo>
                    <a:pt x="404" y="386"/>
                    <a:pt x="402" y="388"/>
                    <a:pt x="402" y="388"/>
                  </a:cubicBezTo>
                  <a:cubicBezTo>
                    <a:pt x="402" y="388"/>
                    <a:pt x="404" y="390"/>
                    <a:pt x="404" y="390"/>
                  </a:cubicBezTo>
                  <a:cubicBezTo>
                    <a:pt x="405" y="391"/>
                    <a:pt x="406" y="390"/>
                    <a:pt x="407" y="391"/>
                  </a:cubicBezTo>
                  <a:cubicBezTo>
                    <a:pt x="407" y="392"/>
                    <a:pt x="406" y="394"/>
                    <a:pt x="407" y="394"/>
                  </a:cubicBezTo>
                  <a:cubicBezTo>
                    <a:pt x="407" y="394"/>
                    <a:pt x="408" y="394"/>
                    <a:pt x="408" y="394"/>
                  </a:cubicBezTo>
                  <a:cubicBezTo>
                    <a:pt x="408" y="395"/>
                    <a:pt x="408" y="397"/>
                    <a:pt x="408" y="397"/>
                  </a:cubicBezTo>
                  <a:cubicBezTo>
                    <a:pt x="409" y="398"/>
                    <a:pt x="412" y="400"/>
                    <a:pt x="412" y="402"/>
                  </a:cubicBezTo>
                  <a:cubicBezTo>
                    <a:pt x="423" y="403"/>
                    <a:pt x="429" y="400"/>
                    <a:pt x="435" y="402"/>
                  </a:cubicBezTo>
                  <a:cubicBezTo>
                    <a:pt x="436" y="402"/>
                    <a:pt x="436" y="401"/>
                    <a:pt x="437" y="400"/>
                  </a:cubicBezTo>
                  <a:cubicBezTo>
                    <a:pt x="439" y="398"/>
                    <a:pt x="440" y="396"/>
                    <a:pt x="442" y="393"/>
                  </a:cubicBezTo>
                  <a:cubicBezTo>
                    <a:pt x="442" y="391"/>
                    <a:pt x="444" y="390"/>
                    <a:pt x="442" y="390"/>
                  </a:cubicBezTo>
                  <a:cubicBezTo>
                    <a:pt x="445" y="385"/>
                    <a:pt x="455" y="382"/>
                    <a:pt x="463" y="386"/>
                  </a:cubicBezTo>
                  <a:cubicBezTo>
                    <a:pt x="459" y="389"/>
                    <a:pt x="459" y="395"/>
                    <a:pt x="456" y="398"/>
                  </a:cubicBezTo>
                  <a:cubicBezTo>
                    <a:pt x="454" y="402"/>
                    <a:pt x="458" y="402"/>
                    <a:pt x="457" y="405"/>
                  </a:cubicBezTo>
                  <a:cubicBezTo>
                    <a:pt x="454" y="406"/>
                    <a:pt x="453" y="409"/>
                    <a:pt x="451" y="412"/>
                  </a:cubicBezTo>
                  <a:cubicBezTo>
                    <a:pt x="451" y="413"/>
                    <a:pt x="451" y="414"/>
                    <a:pt x="450" y="414"/>
                  </a:cubicBezTo>
                  <a:cubicBezTo>
                    <a:pt x="449" y="417"/>
                    <a:pt x="456" y="413"/>
                    <a:pt x="454" y="418"/>
                  </a:cubicBezTo>
                  <a:cubicBezTo>
                    <a:pt x="458" y="418"/>
                    <a:pt x="458" y="415"/>
                    <a:pt x="463" y="416"/>
                  </a:cubicBezTo>
                  <a:cubicBezTo>
                    <a:pt x="462" y="420"/>
                    <a:pt x="465" y="418"/>
                    <a:pt x="465" y="421"/>
                  </a:cubicBezTo>
                  <a:cubicBezTo>
                    <a:pt x="473" y="418"/>
                    <a:pt x="474" y="423"/>
                    <a:pt x="482" y="422"/>
                  </a:cubicBezTo>
                  <a:cubicBezTo>
                    <a:pt x="479" y="426"/>
                    <a:pt x="484" y="430"/>
                    <a:pt x="479" y="432"/>
                  </a:cubicBezTo>
                  <a:cubicBezTo>
                    <a:pt x="482" y="435"/>
                    <a:pt x="481" y="444"/>
                    <a:pt x="479" y="447"/>
                  </a:cubicBezTo>
                  <a:cubicBezTo>
                    <a:pt x="480" y="450"/>
                    <a:pt x="482" y="451"/>
                    <a:pt x="485" y="450"/>
                  </a:cubicBezTo>
                  <a:cubicBezTo>
                    <a:pt x="484" y="453"/>
                    <a:pt x="488" y="452"/>
                    <a:pt x="488" y="454"/>
                  </a:cubicBezTo>
                  <a:cubicBezTo>
                    <a:pt x="488" y="456"/>
                    <a:pt x="492" y="455"/>
                    <a:pt x="492" y="457"/>
                  </a:cubicBezTo>
                  <a:cubicBezTo>
                    <a:pt x="497" y="453"/>
                    <a:pt x="505" y="458"/>
                    <a:pt x="509" y="456"/>
                  </a:cubicBezTo>
                  <a:cubicBezTo>
                    <a:pt x="509" y="459"/>
                    <a:pt x="509" y="459"/>
                    <a:pt x="509" y="459"/>
                  </a:cubicBezTo>
                  <a:cubicBezTo>
                    <a:pt x="511" y="458"/>
                    <a:pt x="516" y="456"/>
                    <a:pt x="516" y="460"/>
                  </a:cubicBezTo>
                  <a:cubicBezTo>
                    <a:pt x="517" y="459"/>
                    <a:pt x="518" y="459"/>
                    <a:pt x="520" y="459"/>
                  </a:cubicBezTo>
                  <a:cubicBezTo>
                    <a:pt x="521" y="458"/>
                    <a:pt x="522" y="457"/>
                    <a:pt x="523" y="456"/>
                  </a:cubicBezTo>
                  <a:cubicBezTo>
                    <a:pt x="524" y="455"/>
                    <a:pt x="524" y="456"/>
                    <a:pt x="524" y="454"/>
                  </a:cubicBezTo>
                  <a:cubicBezTo>
                    <a:pt x="524" y="452"/>
                    <a:pt x="527" y="455"/>
                    <a:pt x="527" y="453"/>
                  </a:cubicBezTo>
                  <a:cubicBezTo>
                    <a:pt x="527" y="452"/>
                    <a:pt x="527" y="450"/>
                    <a:pt x="527" y="450"/>
                  </a:cubicBezTo>
                  <a:cubicBezTo>
                    <a:pt x="528" y="449"/>
                    <a:pt x="529" y="451"/>
                    <a:pt x="529" y="452"/>
                  </a:cubicBezTo>
                  <a:cubicBezTo>
                    <a:pt x="530" y="451"/>
                    <a:pt x="530" y="450"/>
                    <a:pt x="531" y="449"/>
                  </a:cubicBezTo>
                  <a:cubicBezTo>
                    <a:pt x="533" y="448"/>
                    <a:pt x="535" y="447"/>
                    <a:pt x="537" y="445"/>
                  </a:cubicBezTo>
                  <a:cubicBezTo>
                    <a:pt x="538" y="444"/>
                    <a:pt x="539" y="443"/>
                    <a:pt x="538" y="442"/>
                  </a:cubicBezTo>
                  <a:cubicBezTo>
                    <a:pt x="540" y="443"/>
                    <a:pt x="554" y="445"/>
                    <a:pt x="547" y="446"/>
                  </a:cubicBezTo>
                  <a:cubicBezTo>
                    <a:pt x="547" y="448"/>
                    <a:pt x="550" y="447"/>
                    <a:pt x="552" y="447"/>
                  </a:cubicBezTo>
                  <a:cubicBezTo>
                    <a:pt x="554" y="447"/>
                    <a:pt x="554" y="446"/>
                    <a:pt x="554" y="445"/>
                  </a:cubicBezTo>
                  <a:cubicBezTo>
                    <a:pt x="565" y="445"/>
                    <a:pt x="565" y="445"/>
                    <a:pt x="565" y="445"/>
                  </a:cubicBezTo>
                  <a:cubicBezTo>
                    <a:pt x="563" y="449"/>
                    <a:pt x="571" y="447"/>
                    <a:pt x="575" y="449"/>
                  </a:cubicBezTo>
                  <a:cubicBezTo>
                    <a:pt x="575" y="449"/>
                    <a:pt x="575" y="450"/>
                    <a:pt x="576" y="450"/>
                  </a:cubicBezTo>
                  <a:cubicBezTo>
                    <a:pt x="577" y="450"/>
                    <a:pt x="578" y="451"/>
                    <a:pt x="579" y="452"/>
                  </a:cubicBezTo>
                  <a:cubicBezTo>
                    <a:pt x="582" y="452"/>
                    <a:pt x="583" y="450"/>
                    <a:pt x="585" y="450"/>
                  </a:cubicBezTo>
                  <a:cubicBezTo>
                    <a:pt x="592" y="449"/>
                    <a:pt x="599" y="451"/>
                    <a:pt x="606" y="452"/>
                  </a:cubicBezTo>
                  <a:cubicBezTo>
                    <a:pt x="605" y="454"/>
                    <a:pt x="607" y="457"/>
                    <a:pt x="607" y="454"/>
                  </a:cubicBezTo>
                  <a:cubicBezTo>
                    <a:pt x="609" y="455"/>
                    <a:pt x="608" y="456"/>
                    <a:pt x="607" y="456"/>
                  </a:cubicBezTo>
                  <a:cubicBezTo>
                    <a:pt x="607" y="459"/>
                    <a:pt x="611" y="456"/>
                    <a:pt x="613" y="459"/>
                  </a:cubicBezTo>
                  <a:cubicBezTo>
                    <a:pt x="613" y="459"/>
                    <a:pt x="612" y="461"/>
                    <a:pt x="613" y="461"/>
                  </a:cubicBezTo>
                  <a:cubicBezTo>
                    <a:pt x="614" y="462"/>
                    <a:pt x="617" y="461"/>
                    <a:pt x="618" y="461"/>
                  </a:cubicBezTo>
                  <a:cubicBezTo>
                    <a:pt x="617" y="464"/>
                    <a:pt x="619" y="465"/>
                    <a:pt x="621" y="467"/>
                  </a:cubicBezTo>
                  <a:cubicBezTo>
                    <a:pt x="623" y="469"/>
                    <a:pt x="626" y="471"/>
                    <a:pt x="627" y="474"/>
                  </a:cubicBezTo>
                  <a:cubicBezTo>
                    <a:pt x="636" y="473"/>
                    <a:pt x="639" y="478"/>
                    <a:pt x="646" y="475"/>
                  </a:cubicBezTo>
                  <a:cubicBezTo>
                    <a:pt x="644" y="481"/>
                    <a:pt x="654" y="475"/>
                    <a:pt x="652" y="481"/>
                  </a:cubicBezTo>
                  <a:cubicBezTo>
                    <a:pt x="657" y="479"/>
                    <a:pt x="657" y="485"/>
                    <a:pt x="660" y="485"/>
                  </a:cubicBezTo>
                  <a:cubicBezTo>
                    <a:pt x="662" y="485"/>
                    <a:pt x="662" y="489"/>
                    <a:pt x="665" y="488"/>
                  </a:cubicBezTo>
                  <a:cubicBezTo>
                    <a:pt x="661" y="492"/>
                    <a:pt x="666" y="491"/>
                    <a:pt x="666" y="495"/>
                  </a:cubicBezTo>
                  <a:cubicBezTo>
                    <a:pt x="666" y="498"/>
                    <a:pt x="669" y="497"/>
                    <a:pt x="670" y="498"/>
                  </a:cubicBezTo>
                  <a:cubicBezTo>
                    <a:pt x="671" y="499"/>
                    <a:pt x="670" y="502"/>
                    <a:pt x="673" y="501"/>
                  </a:cubicBezTo>
                  <a:cubicBezTo>
                    <a:pt x="668" y="506"/>
                    <a:pt x="680" y="508"/>
                    <a:pt x="676" y="512"/>
                  </a:cubicBezTo>
                  <a:cubicBezTo>
                    <a:pt x="679" y="511"/>
                    <a:pt x="680" y="512"/>
                    <a:pt x="680" y="515"/>
                  </a:cubicBezTo>
                  <a:cubicBezTo>
                    <a:pt x="687" y="513"/>
                    <a:pt x="697" y="515"/>
                    <a:pt x="700" y="522"/>
                  </a:cubicBezTo>
                  <a:cubicBezTo>
                    <a:pt x="707" y="521"/>
                    <a:pt x="710" y="524"/>
                    <a:pt x="718" y="523"/>
                  </a:cubicBezTo>
                  <a:cubicBezTo>
                    <a:pt x="719" y="524"/>
                    <a:pt x="715" y="525"/>
                    <a:pt x="715" y="524"/>
                  </a:cubicBezTo>
                  <a:cubicBezTo>
                    <a:pt x="717" y="527"/>
                    <a:pt x="726" y="526"/>
                    <a:pt x="731" y="526"/>
                  </a:cubicBezTo>
                  <a:cubicBezTo>
                    <a:pt x="731" y="527"/>
                    <a:pt x="732" y="527"/>
                    <a:pt x="733" y="527"/>
                  </a:cubicBezTo>
                  <a:cubicBezTo>
                    <a:pt x="733" y="530"/>
                    <a:pt x="736" y="529"/>
                    <a:pt x="738" y="530"/>
                  </a:cubicBezTo>
                  <a:cubicBezTo>
                    <a:pt x="738" y="531"/>
                    <a:pt x="737" y="532"/>
                    <a:pt x="738" y="533"/>
                  </a:cubicBezTo>
                  <a:cubicBezTo>
                    <a:pt x="738" y="533"/>
                    <a:pt x="740" y="532"/>
                    <a:pt x="740" y="533"/>
                  </a:cubicBezTo>
                  <a:cubicBezTo>
                    <a:pt x="741" y="534"/>
                    <a:pt x="740" y="537"/>
                    <a:pt x="743" y="536"/>
                  </a:cubicBezTo>
                  <a:cubicBezTo>
                    <a:pt x="743" y="579"/>
                    <a:pt x="743" y="579"/>
                    <a:pt x="743" y="579"/>
                  </a:cubicBezTo>
                  <a:cubicBezTo>
                    <a:pt x="737" y="577"/>
                    <a:pt x="744" y="587"/>
                    <a:pt x="738" y="585"/>
                  </a:cubicBezTo>
                  <a:cubicBezTo>
                    <a:pt x="737" y="590"/>
                    <a:pt x="736" y="594"/>
                    <a:pt x="736" y="599"/>
                  </a:cubicBezTo>
                  <a:cubicBezTo>
                    <a:pt x="736" y="601"/>
                    <a:pt x="739" y="607"/>
                    <a:pt x="738" y="613"/>
                  </a:cubicBezTo>
                  <a:cubicBezTo>
                    <a:pt x="738" y="613"/>
                    <a:pt x="736" y="614"/>
                    <a:pt x="736" y="614"/>
                  </a:cubicBezTo>
                  <a:cubicBezTo>
                    <a:pt x="736" y="615"/>
                    <a:pt x="737" y="616"/>
                    <a:pt x="736" y="617"/>
                  </a:cubicBezTo>
                  <a:cubicBezTo>
                    <a:pt x="736" y="618"/>
                    <a:pt x="732" y="619"/>
                    <a:pt x="733" y="624"/>
                  </a:cubicBezTo>
                  <a:cubicBezTo>
                    <a:pt x="730" y="625"/>
                    <a:pt x="729" y="627"/>
                    <a:pt x="726" y="628"/>
                  </a:cubicBezTo>
                  <a:cubicBezTo>
                    <a:pt x="726" y="629"/>
                    <a:pt x="727" y="632"/>
                    <a:pt x="726" y="633"/>
                  </a:cubicBezTo>
                  <a:cubicBezTo>
                    <a:pt x="726" y="633"/>
                    <a:pt x="724" y="632"/>
                    <a:pt x="724" y="633"/>
                  </a:cubicBezTo>
                  <a:cubicBezTo>
                    <a:pt x="723" y="633"/>
                    <a:pt x="724" y="635"/>
                    <a:pt x="724" y="635"/>
                  </a:cubicBezTo>
                  <a:cubicBezTo>
                    <a:pt x="722" y="636"/>
                    <a:pt x="718" y="635"/>
                    <a:pt x="718" y="638"/>
                  </a:cubicBezTo>
                  <a:cubicBezTo>
                    <a:pt x="718" y="640"/>
                    <a:pt x="715" y="639"/>
                    <a:pt x="712" y="641"/>
                  </a:cubicBezTo>
                  <a:cubicBezTo>
                    <a:pt x="712" y="641"/>
                    <a:pt x="710" y="644"/>
                    <a:pt x="710" y="644"/>
                  </a:cubicBezTo>
                  <a:cubicBezTo>
                    <a:pt x="709" y="644"/>
                    <a:pt x="708" y="642"/>
                    <a:pt x="707" y="642"/>
                  </a:cubicBezTo>
                  <a:cubicBezTo>
                    <a:pt x="707" y="642"/>
                    <a:pt x="706" y="644"/>
                    <a:pt x="705" y="644"/>
                  </a:cubicBezTo>
                  <a:cubicBezTo>
                    <a:pt x="703" y="644"/>
                    <a:pt x="703" y="644"/>
                    <a:pt x="703" y="647"/>
                  </a:cubicBezTo>
                  <a:cubicBezTo>
                    <a:pt x="697" y="644"/>
                    <a:pt x="694" y="650"/>
                    <a:pt x="691" y="652"/>
                  </a:cubicBezTo>
                  <a:cubicBezTo>
                    <a:pt x="691" y="653"/>
                    <a:pt x="689" y="652"/>
                    <a:pt x="689" y="652"/>
                  </a:cubicBezTo>
                  <a:cubicBezTo>
                    <a:pt x="688" y="653"/>
                    <a:pt x="686" y="654"/>
                    <a:pt x="686" y="655"/>
                  </a:cubicBezTo>
                  <a:cubicBezTo>
                    <a:pt x="685" y="656"/>
                    <a:pt x="683" y="657"/>
                    <a:pt x="683" y="658"/>
                  </a:cubicBezTo>
                  <a:cubicBezTo>
                    <a:pt x="683" y="658"/>
                    <a:pt x="686" y="662"/>
                    <a:pt x="681" y="661"/>
                  </a:cubicBezTo>
                  <a:cubicBezTo>
                    <a:pt x="683" y="667"/>
                    <a:pt x="679" y="670"/>
                    <a:pt x="680" y="676"/>
                  </a:cubicBezTo>
                  <a:cubicBezTo>
                    <a:pt x="676" y="675"/>
                    <a:pt x="678" y="679"/>
                    <a:pt x="677" y="680"/>
                  </a:cubicBezTo>
                  <a:cubicBezTo>
                    <a:pt x="677" y="681"/>
                    <a:pt x="675" y="680"/>
                    <a:pt x="674" y="680"/>
                  </a:cubicBezTo>
                  <a:cubicBezTo>
                    <a:pt x="674" y="681"/>
                    <a:pt x="677" y="683"/>
                    <a:pt x="674" y="683"/>
                  </a:cubicBezTo>
                  <a:cubicBezTo>
                    <a:pt x="672" y="683"/>
                    <a:pt x="673" y="688"/>
                    <a:pt x="669" y="689"/>
                  </a:cubicBezTo>
                  <a:cubicBezTo>
                    <a:pt x="668" y="689"/>
                    <a:pt x="666" y="691"/>
                    <a:pt x="666" y="691"/>
                  </a:cubicBezTo>
                  <a:cubicBezTo>
                    <a:pt x="664" y="693"/>
                    <a:pt x="662" y="698"/>
                    <a:pt x="659" y="700"/>
                  </a:cubicBezTo>
                  <a:cubicBezTo>
                    <a:pt x="659" y="705"/>
                    <a:pt x="659" y="705"/>
                    <a:pt x="659" y="705"/>
                  </a:cubicBezTo>
                  <a:cubicBezTo>
                    <a:pt x="657" y="707"/>
                    <a:pt x="655" y="708"/>
                    <a:pt x="655" y="711"/>
                  </a:cubicBezTo>
                  <a:cubicBezTo>
                    <a:pt x="648" y="711"/>
                    <a:pt x="648" y="711"/>
                    <a:pt x="648" y="711"/>
                  </a:cubicBezTo>
                  <a:cubicBezTo>
                    <a:pt x="648" y="712"/>
                    <a:pt x="650" y="712"/>
                    <a:pt x="651" y="712"/>
                  </a:cubicBezTo>
                  <a:cubicBezTo>
                    <a:pt x="650" y="714"/>
                    <a:pt x="648" y="714"/>
                    <a:pt x="646" y="714"/>
                  </a:cubicBezTo>
                  <a:cubicBezTo>
                    <a:pt x="645" y="715"/>
                    <a:pt x="644" y="717"/>
                    <a:pt x="644" y="719"/>
                  </a:cubicBezTo>
                  <a:cubicBezTo>
                    <a:pt x="642" y="718"/>
                    <a:pt x="641" y="718"/>
                    <a:pt x="641" y="721"/>
                  </a:cubicBezTo>
                  <a:cubicBezTo>
                    <a:pt x="639" y="721"/>
                    <a:pt x="640" y="719"/>
                    <a:pt x="639" y="718"/>
                  </a:cubicBezTo>
                  <a:cubicBezTo>
                    <a:pt x="637" y="718"/>
                    <a:pt x="635" y="718"/>
                    <a:pt x="635" y="717"/>
                  </a:cubicBezTo>
                  <a:cubicBezTo>
                    <a:pt x="634" y="718"/>
                    <a:pt x="634" y="720"/>
                    <a:pt x="631" y="719"/>
                  </a:cubicBezTo>
                  <a:cubicBezTo>
                    <a:pt x="631" y="723"/>
                    <a:pt x="634" y="724"/>
                    <a:pt x="634" y="727"/>
                  </a:cubicBezTo>
                  <a:cubicBezTo>
                    <a:pt x="634" y="730"/>
                    <a:pt x="629" y="733"/>
                    <a:pt x="632" y="735"/>
                  </a:cubicBezTo>
                  <a:cubicBezTo>
                    <a:pt x="632" y="738"/>
                    <a:pt x="625" y="735"/>
                    <a:pt x="624" y="738"/>
                  </a:cubicBezTo>
                  <a:cubicBezTo>
                    <a:pt x="622" y="737"/>
                    <a:pt x="623" y="740"/>
                    <a:pt x="623" y="741"/>
                  </a:cubicBezTo>
                  <a:cubicBezTo>
                    <a:pt x="621" y="742"/>
                    <a:pt x="616" y="740"/>
                    <a:pt x="617" y="745"/>
                  </a:cubicBezTo>
                  <a:cubicBezTo>
                    <a:pt x="614" y="742"/>
                    <a:pt x="604" y="742"/>
                    <a:pt x="603" y="746"/>
                  </a:cubicBezTo>
                  <a:cubicBezTo>
                    <a:pt x="603" y="748"/>
                    <a:pt x="604" y="747"/>
                    <a:pt x="604" y="746"/>
                  </a:cubicBezTo>
                  <a:cubicBezTo>
                    <a:pt x="608" y="746"/>
                    <a:pt x="604" y="750"/>
                    <a:pt x="602" y="749"/>
                  </a:cubicBezTo>
                  <a:cubicBezTo>
                    <a:pt x="602" y="752"/>
                    <a:pt x="597" y="757"/>
                    <a:pt x="600" y="757"/>
                  </a:cubicBezTo>
                  <a:cubicBezTo>
                    <a:pt x="600" y="758"/>
                    <a:pt x="598" y="759"/>
                    <a:pt x="597" y="759"/>
                  </a:cubicBezTo>
                  <a:cubicBezTo>
                    <a:pt x="597" y="759"/>
                    <a:pt x="595" y="757"/>
                    <a:pt x="596" y="757"/>
                  </a:cubicBezTo>
                  <a:cubicBezTo>
                    <a:pt x="595" y="757"/>
                    <a:pt x="591" y="761"/>
                    <a:pt x="592" y="756"/>
                  </a:cubicBezTo>
                  <a:cubicBezTo>
                    <a:pt x="590" y="757"/>
                    <a:pt x="590" y="760"/>
                    <a:pt x="589" y="757"/>
                  </a:cubicBezTo>
                  <a:cubicBezTo>
                    <a:pt x="587" y="758"/>
                    <a:pt x="590" y="766"/>
                    <a:pt x="590" y="769"/>
                  </a:cubicBezTo>
                  <a:cubicBezTo>
                    <a:pt x="591" y="772"/>
                    <a:pt x="588" y="771"/>
                    <a:pt x="588" y="774"/>
                  </a:cubicBezTo>
                  <a:cubicBezTo>
                    <a:pt x="587" y="776"/>
                    <a:pt x="588" y="779"/>
                    <a:pt x="583" y="778"/>
                  </a:cubicBezTo>
                  <a:cubicBezTo>
                    <a:pt x="583" y="780"/>
                    <a:pt x="586" y="781"/>
                    <a:pt x="586" y="781"/>
                  </a:cubicBezTo>
                  <a:cubicBezTo>
                    <a:pt x="586" y="783"/>
                    <a:pt x="584" y="781"/>
                    <a:pt x="583" y="781"/>
                  </a:cubicBezTo>
                  <a:cubicBezTo>
                    <a:pt x="582" y="782"/>
                    <a:pt x="582" y="786"/>
                    <a:pt x="583" y="785"/>
                  </a:cubicBezTo>
                  <a:cubicBezTo>
                    <a:pt x="583" y="787"/>
                    <a:pt x="582" y="785"/>
                    <a:pt x="580" y="785"/>
                  </a:cubicBezTo>
                  <a:cubicBezTo>
                    <a:pt x="581" y="785"/>
                    <a:pt x="580" y="788"/>
                    <a:pt x="579" y="787"/>
                  </a:cubicBezTo>
                  <a:cubicBezTo>
                    <a:pt x="577" y="784"/>
                    <a:pt x="580" y="787"/>
                    <a:pt x="578" y="790"/>
                  </a:cubicBezTo>
                  <a:cubicBezTo>
                    <a:pt x="575" y="792"/>
                    <a:pt x="575" y="789"/>
                    <a:pt x="572" y="791"/>
                  </a:cubicBezTo>
                  <a:cubicBezTo>
                    <a:pt x="570" y="795"/>
                    <a:pt x="579" y="794"/>
                    <a:pt x="573" y="797"/>
                  </a:cubicBezTo>
                  <a:cubicBezTo>
                    <a:pt x="574" y="798"/>
                    <a:pt x="576" y="798"/>
                    <a:pt x="578" y="798"/>
                  </a:cubicBezTo>
                  <a:cubicBezTo>
                    <a:pt x="577" y="801"/>
                    <a:pt x="578" y="802"/>
                    <a:pt x="580" y="802"/>
                  </a:cubicBezTo>
                  <a:cubicBezTo>
                    <a:pt x="583" y="806"/>
                    <a:pt x="578" y="807"/>
                    <a:pt x="578" y="808"/>
                  </a:cubicBezTo>
                  <a:cubicBezTo>
                    <a:pt x="578" y="809"/>
                    <a:pt x="579" y="810"/>
                    <a:pt x="579" y="809"/>
                  </a:cubicBezTo>
                  <a:cubicBezTo>
                    <a:pt x="578" y="811"/>
                    <a:pt x="579" y="809"/>
                    <a:pt x="578" y="809"/>
                  </a:cubicBezTo>
                  <a:cubicBezTo>
                    <a:pt x="576" y="809"/>
                    <a:pt x="576" y="812"/>
                    <a:pt x="572" y="812"/>
                  </a:cubicBezTo>
                  <a:cubicBezTo>
                    <a:pt x="574" y="815"/>
                    <a:pt x="573" y="815"/>
                    <a:pt x="569" y="815"/>
                  </a:cubicBezTo>
                  <a:cubicBezTo>
                    <a:pt x="570" y="819"/>
                    <a:pt x="567" y="819"/>
                    <a:pt x="568" y="822"/>
                  </a:cubicBezTo>
                  <a:cubicBezTo>
                    <a:pt x="563" y="823"/>
                    <a:pt x="569" y="828"/>
                    <a:pt x="564" y="825"/>
                  </a:cubicBezTo>
                  <a:cubicBezTo>
                    <a:pt x="564" y="828"/>
                    <a:pt x="563" y="831"/>
                    <a:pt x="564" y="835"/>
                  </a:cubicBezTo>
                  <a:cubicBezTo>
                    <a:pt x="564" y="835"/>
                    <a:pt x="565" y="836"/>
                    <a:pt x="565" y="836"/>
                  </a:cubicBezTo>
                  <a:cubicBezTo>
                    <a:pt x="565" y="838"/>
                    <a:pt x="562" y="839"/>
                    <a:pt x="565" y="842"/>
                  </a:cubicBezTo>
                  <a:cubicBezTo>
                    <a:pt x="567" y="843"/>
                    <a:pt x="565" y="845"/>
                    <a:pt x="566" y="849"/>
                  </a:cubicBezTo>
                  <a:cubicBezTo>
                    <a:pt x="568" y="851"/>
                    <a:pt x="571" y="852"/>
                    <a:pt x="572" y="856"/>
                  </a:cubicBezTo>
                  <a:cubicBezTo>
                    <a:pt x="576" y="858"/>
                    <a:pt x="578" y="853"/>
                    <a:pt x="580" y="857"/>
                  </a:cubicBezTo>
                  <a:cubicBezTo>
                    <a:pt x="582" y="862"/>
                    <a:pt x="576" y="859"/>
                    <a:pt x="573" y="860"/>
                  </a:cubicBezTo>
                  <a:cubicBezTo>
                    <a:pt x="568" y="861"/>
                    <a:pt x="561" y="864"/>
                    <a:pt x="557" y="863"/>
                  </a:cubicBezTo>
                  <a:cubicBezTo>
                    <a:pt x="556" y="863"/>
                    <a:pt x="557" y="860"/>
                    <a:pt x="557" y="860"/>
                  </a:cubicBezTo>
                  <a:cubicBezTo>
                    <a:pt x="550" y="861"/>
                    <a:pt x="549" y="857"/>
                    <a:pt x="544" y="857"/>
                  </a:cubicBezTo>
                  <a:cubicBezTo>
                    <a:pt x="544" y="853"/>
                    <a:pt x="544" y="853"/>
                    <a:pt x="544" y="853"/>
                  </a:cubicBezTo>
                  <a:cubicBezTo>
                    <a:pt x="543" y="849"/>
                    <a:pt x="539" y="852"/>
                    <a:pt x="538" y="849"/>
                  </a:cubicBezTo>
                  <a:cubicBezTo>
                    <a:pt x="538" y="847"/>
                    <a:pt x="537" y="847"/>
                    <a:pt x="537" y="846"/>
                  </a:cubicBezTo>
                  <a:cubicBezTo>
                    <a:pt x="537" y="845"/>
                    <a:pt x="536" y="844"/>
                    <a:pt x="536" y="844"/>
                  </a:cubicBezTo>
                  <a:cubicBezTo>
                    <a:pt x="536" y="843"/>
                    <a:pt x="539" y="840"/>
                    <a:pt x="536" y="840"/>
                  </a:cubicBezTo>
                  <a:cubicBezTo>
                    <a:pt x="534" y="840"/>
                    <a:pt x="536" y="839"/>
                    <a:pt x="536" y="837"/>
                  </a:cubicBezTo>
                  <a:cubicBezTo>
                    <a:pt x="535" y="836"/>
                    <a:pt x="533" y="836"/>
                    <a:pt x="533" y="835"/>
                  </a:cubicBezTo>
                  <a:cubicBezTo>
                    <a:pt x="532" y="834"/>
                    <a:pt x="535" y="833"/>
                    <a:pt x="534" y="832"/>
                  </a:cubicBezTo>
                  <a:cubicBezTo>
                    <a:pt x="534" y="832"/>
                    <a:pt x="533" y="831"/>
                    <a:pt x="533" y="830"/>
                  </a:cubicBezTo>
                  <a:cubicBezTo>
                    <a:pt x="532" y="829"/>
                    <a:pt x="531" y="827"/>
                    <a:pt x="530" y="826"/>
                  </a:cubicBezTo>
                  <a:cubicBezTo>
                    <a:pt x="529" y="824"/>
                    <a:pt x="532" y="823"/>
                    <a:pt x="531" y="822"/>
                  </a:cubicBezTo>
                  <a:cubicBezTo>
                    <a:pt x="531" y="821"/>
                    <a:pt x="529" y="820"/>
                    <a:pt x="529" y="820"/>
                  </a:cubicBezTo>
                  <a:cubicBezTo>
                    <a:pt x="529" y="819"/>
                    <a:pt x="534" y="818"/>
                    <a:pt x="530" y="816"/>
                  </a:cubicBezTo>
                  <a:cubicBezTo>
                    <a:pt x="530" y="815"/>
                    <a:pt x="532" y="815"/>
                    <a:pt x="533" y="815"/>
                  </a:cubicBezTo>
                  <a:cubicBezTo>
                    <a:pt x="533" y="805"/>
                    <a:pt x="533" y="805"/>
                    <a:pt x="533" y="805"/>
                  </a:cubicBezTo>
                  <a:cubicBezTo>
                    <a:pt x="532" y="804"/>
                    <a:pt x="530" y="803"/>
                    <a:pt x="529" y="802"/>
                  </a:cubicBezTo>
                  <a:cubicBezTo>
                    <a:pt x="530" y="798"/>
                    <a:pt x="534" y="794"/>
                    <a:pt x="531" y="790"/>
                  </a:cubicBezTo>
                  <a:cubicBezTo>
                    <a:pt x="535" y="791"/>
                    <a:pt x="535" y="788"/>
                    <a:pt x="538" y="788"/>
                  </a:cubicBezTo>
                  <a:cubicBezTo>
                    <a:pt x="538" y="776"/>
                    <a:pt x="538" y="776"/>
                    <a:pt x="538" y="776"/>
                  </a:cubicBezTo>
                  <a:cubicBezTo>
                    <a:pt x="545" y="776"/>
                    <a:pt x="542" y="767"/>
                    <a:pt x="545" y="763"/>
                  </a:cubicBezTo>
                  <a:cubicBezTo>
                    <a:pt x="544" y="764"/>
                    <a:pt x="543" y="765"/>
                    <a:pt x="543" y="763"/>
                  </a:cubicBezTo>
                  <a:cubicBezTo>
                    <a:pt x="540" y="764"/>
                    <a:pt x="538" y="767"/>
                    <a:pt x="538" y="771"/>
                  </a:cubicBezTo>
                  <a:cubicBezTo>
                    <a:pt x="536" y="770"/>
                    <a:pt x="534" y="769"/>
                    <a:pt x="534" y="766"/>
                  </a:cubicBezTo>
                  <a:cubicBezTo>
                    <a:pt x="532" y="764"/>
                    <a:pt x="538" y="761"/>
                    <a:pt x="537" y="760"/>
                  </a:cubicBezTo>
                  <a:cubicBezTo>
                    <a:pt x="534" y="758"/>
                    <a:pt x="537" y="761"/>
                    <a:pt x="540" y="759"/>
                  </a:cubicBezTo>
                  <a:cubicBezTo>
                    <a:pt x="541" y="752"/>
                    <a:pt x="537" y="745"/>
                    <a:pt x="538" y="739"/>
                  </a:cubicBezTo>
                  <a:cubicBezTo>
                    <a:pt x="538" y="739"/>
                    <a:pt x="541" y="739"/>
                    <a:pt x="541" y="739"/>
                  </a:cubicBezTo>
                  <a:cubicBezTo>
                    <a:pt x="540" y="732"/>
                    <a:pt x="541" y="732"/>
                    <a:pt x="541" y="724"/>
                  </a:cubicBezTo>
                  <a:cubicBezTo>
                    <a:pt x="544" y="720"/>
                    <a:pt x="549" y="715"/>
                    <a:pt x="547" y="710"/>
                  </a:cubicBezTo>
                  <a:cubicBezTo>
                    <a:pt x="552" y="716"/>
                    <a:pt x="547" y="700"/>
                    <a:pt x="552" y="705"/>
                  </a:cubicBezTo>
                  <a:cubicBezTo>
                    <a:pt x="552" y="703"/>
                    <a:pt x="552" y="699"/>
                    <a:pt x="551" y="696"/>
                  </a:cubicBezTo>
                  <a:cubicBezTo>
                    <a:pt x="550" y="694"/>
                    <a:pt x="548" y="692"/>
                    <a:pt x="548" y="690"/>
                  </a:cubicBezTo>
                  <a:cubicBezTo>
                    <a:pt x="548" y="688"/>
                    <a:pt x="549" y="688"/>
                    <a:pt x="550" y="686"/>
                  </a:cubicBezTo>
                  <a:cubicBezTo>
                    <a:pt x="550" y="683"/>
                    <a:pt x="549" y="678"/>
                    <a:pt x="552" y="682"/>
                  </a:cubicBezTo>
                  <a:cubicBezTo>
                    <a:pt x="552" y="678"/>
                    <a:pt x="552" y="674"/>
                    <a:pt x="554" y="670"/>
                  </a:cubicBezTo>
                  <a:cubicBezTo>
                    <a:pt x="555" y="668"/>
                    <a:pt x="554" y="669"/>
                    <a:pt x="554" y="666"/>
                  </a:cubicBezTo>
                  <a:cubicBezTo>
                    <a:pt x="554" y="665"/>
                    <a:pt x="557" y="661"/>
                    <a:pt x="555" y="659"/>
                  </a:cubicBezTo>
                  <a:cubicBezTo>
                    <a:pt x="554" y="658"/>
                    <a:pt x="555" y="658"/>
                    <a:pt x="555" y="655"/>
                  </a:cubicBezTo>
                  <a:cubicBezTo>
                    <a:pt x="555" y="653"/>
                    <a:pt x="555" y="651"/>
                    <a:pt x="555" y="649"/>
                  </a:cubicBezTo>
                  <a:cubicBezTo>
                    <a:pt x="555" y="647"/>
                    <a:pt x="556" y="647"/>
                    <a:pt x="557" y="645"/>
                  </a:cubicBezTo>
                  <a:cubicBezTo>
                    <a:pt x="557" y="640"/>
                    <a:pt x="556" y="635"/>
                    <a:pt x="557" y="630"/>
                  </a:cubicBezTo>
                  <a:cubicBezTo>
                    <a:pt x="557" y="628"/>
                    <a:pt x="558" y="627"/>
                    <a:pt x="558" y="626"/>
                  </a:cubicBezTo>
                  <a:cubicBezTo>
                    <a:pt x="558" y="621"/>
                    <a:pt x="553" y="617"/>
                    <a:pt x="554" y="613"/>
                  </a:cubicBezTo>
                  <a:cubicBezTo>
                    <a:pt x="553" y="611"/>
                    <a:pt x="552" y="613"/>
                    <a:pt x="550" y="613"/>
                  </a:cubicBezTo>
                  <a:cubicBezTo>
                    <a:pt x="548" y="610"/>
                    <a:pt x="543" y="606"/>
                    <a:pt x="540" y="606"/>
                  </a:cubicBezTo>
                  <a:cubicBezTo>
                    <a:pt x="539" y="606"/>
                    <a:pt x="538" y="602"/>
                    <a:pt x="537" y="603"/>
                  </a:cubicBezTo>
                  <a:cubicBezTo>
                    <a:pt x="535" y="605"/>
                    <a:pt x="537" y="603"/>
                    <a:pt x="536" y="602"/>
                  </a:cubicBezTo>
                  <a:cubicBezTo>
                    <a:pt x="534" y="600"/>
                    <a:pt x="529" y="603"/>
                    <a:pt x="533" y="599"/>
                  </a:cubicBezTo>
                  <a:cubicBezTo>
                    <a:pt x="533" y="596"/>
                    <a:pt x="529" y="598"/>
                    <a:pt x="527" y="597"/>
                  </a:cubicBezTo>
                  <a:cubicBezTo>
                    <a:pt x="527" y="597"/>
                    <a:pt x="528" y="595"/>
                    <a:pt x="527" y="595"/>
                  </a:cubicBezTo>
                  <a:cubicBezTo>
                    <a:pt x="527" y="594"/>
                    <a:pt x="525" y="594"/>
                    <a:pt x="524" y="593"/>
                  </a:cubicBezTo>
                  <a:cubicBezTo>
                    <a:pt x="523" y="592"/>
                    <a:pt x="521" y="588"/>
                    <a:pt x="520" y="583"/>
                  </a:cubicBezTo>
                  <a:cubicBezTo>
                    <a:pt x="520" y="582"/>
                    <a:pt x="518" y="583"/>
                    <a:pt x="517" y="582"/>
                  </a:cubicBezTo>
                  <a:cubicBezTo>
                    <a:pt x="516" y="581"/>
                    <a:pt x="517" y="575"/>
                    <a:pt x="515" y="575"/>
                  </a:cubicBezTo>
                  <a:cubicBezTo>
                    <a:pt x="512" y="575"/>
                    <a:pt x="511" y="567"/>
                    <a:pt x="509" y="564"/>
                  </a:cubicBezTo>
                  <a:cubicBezTo>
                    <a:pt x="507" y="562"/>
                    <a:pt x="505" y="559"/>
                    <a:pt x="503" y="555"/>
                  </a:cubicBezTo>
                  <a:cubicBezTo>
                    <a:pt x="503" y="554"/>
                    <a:pt x="501" y="554"/>
                    <a:pt x="501" y="553"/>
                  </a:cubicBezTo>
                  <a:cubicBezTo>
                    <a:pt x="500" y="552"/>
                    <a:pt x="501" y="550"/>
                    <a:pt x="501" y="550"/>
                  </a:cubicBezTo>
                  <a:cubicBezTo>
                    <a:pt x="500" y="548"/>
                    <a:pt x="499" y="549"/>
                    <a:pt x="498" y="548"/>
                  </a:cubicBezTo>
                  <a:cubicBezTo>
                    <a:pt x="498" y="548"/>
                    <a:pt x="496" y="538"/>
                    <a:pt x="495" y="546"/>
                  </a:cubicBezTo>
                  <a:cubicBezTo>
                    <a:pt x="492" y="544"/>
                    <a:pt x="494" y="537"/>
                    <a:pt x="493" y="533"/>
                  </a:cubicBezTo>
                  <a:cubicBezTo>
                    <a:pt x="497" y="533"/>
                    <a:pt x="497" y="529"/>
                    <a:pt x="499" y="527"/>
                  </a:cubicBezTo>
                  <a:cubicBezTo>
                    <a:pt x="500" y="524"/>
                    <a:pt x="496" y="525"/>
                    <a:pt x="495" y="523"/>
                  </a:cubicBezTo>
                  <a:cubicBezTo>
                    <a:pt x="495" y="519"/>
                    <a:pt x="497" y="517"/>
                    <a:pt x="496" y="512"/>
                  </a:cubicBezTo>
                  <a:cubicBezTo>
                    <a:pt x="497" y="511"/>
                    <a:pt x="499" y="510"/>
                    <a:pt x="501" y="510"/>
                  </a:cubicBezTo>
                  <a:cubicBezTo>
                    <a:pt x="501" y="509"/>
                    <a:pt x="500" y="507"/>
                    <a:pt x="501" y="506"/>
                  </a:cubicBezTo>
                  <a:cubicBezTo>
                    <a:pt x="501" y="506"/>
                    <a:pt x="503" y="507"/>
                    <a:pt x="503" y="506"/>
                  </a:cubicBezTo>
                  <a:cubicBezTo>
                    <a:pt x="504" y="506"/>
                    <a:pt x="503" y="505"/>
                    <a:pt x="503" y="505"/>
                  </a:cubicBezTo>
                  <a:cubicBezTo>
                    <a:pt x="504" y="505"/>
                    <a:pt x="507" y="502"/>
                    <a:pt x="506" y="502"/>
                  </a:cubicBezTo>
                  <a:cubicBezTo>
                    <a:pt x="506" y="502"/>
                    <a:pt x="505" y="502"/>
                    <a:pt x="505" y="502"/>
                  </a:cubicBezTo>
                  <a:cubicBezTo>
                    <a:pt x="505" y="502"/>
                    <a:pt x="505" y="500"/>
                    <a:pt x="506" y="501"/>
                  </a:cubicBezTo>
                  <a:cubicBezTo>
                    <a:pt x="509" y="504"/>
                    <a:pt x="507" y="498"/>
                    <a:pt x="510" y="498"/>
                  </a:cubicBezTo>
                  <a:cubicBezTo>
                    <a:pt x="513" y="498"/>
                    <a:pt x="511" y="495"/>
                    <a:pt x="513" y="492"/>
                  </a:cubicBezTo>
                  <a:cubicBezTo>
                    <a:pt x="513" y="493"/>
                    <a:pt x="520" y="487"/>
                    <a:pt x="516" y="484"/>
                  </a:cubicBezTo>
                  <a:cubicBezTo>
                    <a:pt x="514" y="482"/>
                    <a:pt x="516" y="483"/>
                    <a:pt x="516" y="481"/>
                  </a:cubicBezTo>
                  <a:cubicBezTo>
                    <a:pt x="516" y="478"/>
                    <a:pt x="513" y="468"/>
                    <a:pt x="515" y="464"/>
                  </a:cubicBezTo>
                  <a:cubicBezTo>
                    <a:pt x="508" y="465"/>
                    <a:pt x="508" y="460"/>
                    <a:pt x="501" y="461"/>
                  </a:cubicBezTo>
                  <a:cubicBezTo>
                    <a:pt x="498" y="463"/>
                    <a:pt x="501" y="463"/>
                    <a:pt x="499" y="467"/>
                  </a:cubicBezTo>
                  <a:cubicBezTo>
                    <a:pt x="492" y="467"/>
                    <a:pt x="489" y="463"/>
                    <a:pt x="482" y="463"/>
                  </a:cubicBezTo>
                  <a:cubicBezTo>
                    <a:pt x="482" y="460"/>
                    <a:pt x="478" y="461"/>
                    <a:pt x="479" y="457"/>
                  </a:cubicBezTo>
                  <a:cubicBezTo>
                    <a:pt x="478" y="456"/>
                    <a:pt x="475" y="457"/>
                    <a:pt x="474" y="456"/>
                  </a:cubicBezTo>
                  <a:cubicBezTo>
                    <a:pt x="473" y="455"/>
                    <a:pt x="474" y="453"/>
                    <a:pt x="474" y="453"/>
                  </a:cubicBezTo>
                  <a:cubicBezTo>
                    <a:pt x="473" y="452"/>
                    <a:pt x="471" y="453"/>
                    <a:pt x="471" y="453"/>
                  </a:cubicBezTo>
                  <a:cubicBezTo>
                    <a:pt x="470" y="452"/>
                    <a:pt x="471" y="449"/>
                    <a:pt x="468" y="449"/>
                  </a:cubicBezTo>
                  <a:cubicBezTo>
                    <a:pt x="468" y="445"/>
                    <a:pt x="471" y="446"/>
                    <a:pt x="468" y="443"/>
                  </a:cubicBezTo>
                  <a:cubicBezTo>
                    <a:pt x="468" y="442"/>
                    <a:pt x="467" y="442"/>
                    <a:pt x="467" y="443"/>
                  </a:cubicBezTo>
                  <a:cubicBezTo>
                    <a:pt x="465" y="442"/>
                    <a:pt x="464" y="439"/>
                    <a:pt x="460" y="439"/>
                  </a:cubicBezTo>
                  <a:cubicBezTo>
                    <a:pt x="462" y="434"/>
                    <a:pt x="455" y="438"/>
                    <a:pt x="457" y="433"/>
                  </a:cubicBezTo>
                  <a:cubicBezTo>
                    <a:pt x="456" y="433"/>
                    <a:pt x="448" y="433"/>
                    <a:pt x="450" y="433"/>
                  </a:cubicBezTo>
                  <a:cubicBezTo>
                    <a:pt x="448" y="433"/>
                    <a:pt x="450" y="431"/>
                    <a:pt x="449" y="431"/>
                  </a:cubicBezTo>
                  <a:cubicBezTo>
                    <a:pt x="448" y="430"/>
                    <a:pt x="446" y="431"/>
                    <a:pt x="446" y="431"/>
                  </a:cubicBezTo>
                  <a:cubicBezTo>
                    <a:pt x="445" y="430"/>
                    <a:pt x="442" y="428"/>
                    <a:pt x="437" y="429"/>
                  </a:cubicBezTo>
                  <a:cubicBezTo>
                    <a:pt x="439" y="424"/>
                    <a:pt x="434" y="427"/>
                    <a:pt x="432" y="425"/>
                  </a:cubicBezTo>
                  <a:cubicBezTo>
                    <a:pt x="431" y="425"/>
                    <a:pt x="432" y="423"/>
                    <a:pt x="432" y="422"/>
                  </a:cubicBezTo>
                  <a:cubicBezTo>
                    <a:pt x="431" y="422"/>
                    <a:pt x="429" y="423"/>
                    <a:pt x="429" y="422"/>
                  </a:cubicBezTo>
                  <a:cubicBezTo>
                    <a:pt x="429" y="422"/>
                    <a:pt x="429" y="420"/>
                    <a:pt x="429" y="419"/>
                  </a:cubicBezTo>
                  <a:cubicBezTo>
                    <a:pt x="429" y="419"/>
                    <a:pt x="427" y="420"/>
                    <a:pt x="426" y="419"/>
                  </a:cubicBezTo>
                  <a:cubicBezTo>
                    <a:pt x="426" y="419"/>
                    <a:pt x="427" y="417"/>
                    <a:pt x="426" y="416"/>
                  </a:cubicBezTo>
                  <a:cubicBezTo>
                    <a:pt x="425" y="416"/>
                    <a:pt x="425" y="418"/>
                    <a:pt x="425" y="418"/>
                  </a:cubicBezTo>
                  <a:cubicBezTo>
                    <a:pt x="424" y="418"/>
                    <a:pt x="421" y="416"/>
                    <a:pt x="421" y="415"/>
                  </a:cubicBezTo>
                  <a:cubicBezTo>
                    <a:pt x="419" y="417"/>
                    <a:pt x="418" y="415"/>
                    <a:pt x="416" y="415"/>
                  </a:cubicBezTo>
                  <a:cubicBezTo>
                    <a:pt x="414" y="415"/>
                    <a:pt x="412" y="418"/>
                    <a:pt x="409" y="418"/>
                  </a:cubicBezTo>
                  <a:cubicBezTo>
                    <a:pt x="406" y="418"/>
                    <a:pt x="406" y="417"/>
                    <a:pt x="404" y="416"/>
                  </a:cubicBezTo>
                  <a:cubicBezTo>
                    <a:pt x="400" y="416"/>
                    <a:pt x="401" y="419"/>
                    <a:pt x="398" y="416"/>
                  </a:cubicBezTo>
                  <a:cubicBezTo>
                    <a:pt x="396" y="415"/>
                    <a:pt x="395" y="417"/>
                    <a:pt x="391" y="415"/>
                  </a:cubicBezTo>
                  <a:cubicBezTo>
                    <a:pt x="390" y="415"/>
                    <a:pt x="390" y="413"/>
                    <a:pt x="390" y="412"/>
                  </a:cubicBezTo>
                  <a:cubicBezTo>
                    <a:pt x="389" y="412"/>
                    <a:pt x="388" y="412"/>
                    <a:pt x="387" y="412"/>
                  </a:cubicBezTo>
                  <a:cubicBezTo>
                    <a:pt x="385" y="412"/>
                    <a:pt x="379" y="411"/>
                    <a:pt x="383" y="408"/>
                  </a:cubicBezTo>
                  <a:cubicBezTo>
                    <a:pt x="379" y="408"/>
                    <a:pt x="378" y="405"/>
                    <a:pt x="374" y="405"/>
                  </a:cubicBezTo>
                  <a:cubicBezTo>
                    <a:pt x="374" y="404"/>
                    <a:pt x="373" y="403"/>
                    <a:pt x="373" y="401"/>
                  </a:cubicBezTo>
                  <a:cubicBezTo>
                    <a:pt x="367" y="400"/>
                    <a:pt x="365" y="396"/>
                    <a:pt x="359" y="395"/>
                  </a:cubicBezTo>
                  <a:cubicBezTo>
                    <a:pt x="358" y="391"/>
                    <a:pt x="355" y="388"/>
                    <a:pt x="356" y="381"/>
                  </a:cubicBezTo>
                  <a:cubicBezTo>
                    <a:pt x="356" y="376"/>
                    <a:pt x="348" y="379"/>
                    <a:pt x="352" y="373"/>
                  </a:cubicBezTo>
                  <a:cubicBezTo>
                    <a:pt x="350" y="373"/>
                    <a:pt x="349" y="373"/>
                    <a:pt x="349" y="374"/>
                  </a:cubicBezTo>
                  <a:cubicBezTo>
                    <a:pt x="347" y="374"/>
                    <a:pt x="348" y="372"/>
                    <a:pt x="348" y="372"/>
                  </a:cubicBezTo>
                  <a:cubicBezTo>
                    <a:pt x="347" y="370"/>
                    <a:pt x="344" y="370"/>
                    <a:pt x="343" y="367"/>
                  </a:cubicBezTo>
                  <a:cubicBezTo>
                    <a:pt x="343" y="366"/>
                    <a:pt x="341" y="366"/>
                    <a:pt x="339" y="366"/>
                  </a:cubicBezTo>
                  <a:cubicBezTo>
                    <a:pt x="339" y="365"/>
                    <a:pt x="341" y="364"/>
                    <a:pt x="341" y="363"/>
                  </a:cubicBezTo>
                  <a:cubicBezTo>
                    <a:pt x="341" y="363"/>
                    <a:pt x="339" y="360"/>
                    <a:pt x="339" y="360"/>
                  </a:cubicBezTo>
                  <a:cubicBezTo>
                    <a:pt x="339" y="360"/>
                    <a:pt x="337" y="361"/>
                    <a:pt x="336" y="360"/>
                  </a:cubicBezTo>
                  <a:cubicBezTo>
                    <a:pt x="335" y="359"/>
                    <a:pt x="336" y="357"/>
                    <a:pt x="335" y="356"/>
                  </a:cubicBezTo>
                  <a:cubicBezTo>
                    <a:pt x="332" y="353"/>
                    <a:pt x="328" y="352"/>
                    <a:pt x="327" y="346"/>
                  </a:cubicBezTo>
                  <a:cubicBezTo>
                    <a:pt x="324" y="344"/>
                    <a:pt x="324" y="347"/>
                    <a:pt x="321" y="345"/>
                  </a:cubicBezTo>
                  <a:cubicBezTo>
                    <a:pt x="322" y="342"/>
                    <a:pt x="319" y="342"/>
                    <a:pt x="318" y="341"/>
                  </a:cubicBezTo>
                  <a:cubicBezTo>
                    <a:pt x="317" y="338"/>
                    <a:pt x="318" y="334"/>
                    <a:pt x="314" y="334"/>
                  </a:cubicBezTo>
                  <a:cubicBezTo>
                    <a:pt x="315" y="327"/>
                    <a:pt x="311" y="324"/>
                    <a:pt x="307" y="322"/>
                  </a:cubicBezTo>
                  <a:cubicBezTo>
                    <a:pt x="306" y="324"/>
                    <a:pt x="305" y="325"/>
                    <a:pt x="304" y="327"/>
                  </a:cubicBezTo>
                  <a:cubicBezTo>
                    <a:pt x="303" y="330"/>
                    <a:pt x="307" y="331"/>
                    <a:pt x="308" y="332"/>
                  </a:cubicBezTo>
                  <a:cubicBezTo>
                    <a:pt x="309" y="333"/>
                    <a:pt x="308" y="335"/>
                    <a:pt x="308" y="335"/>
                  </a:cubicBezTo>
                  <a:cubicBezTo>
                    <a:pt x="308" y="335"/>
                    <a:pt x="310" y="335"/>
                    <a:pt x="310" y="335"/>
                  </a:cubicBezTo>
                  <a:cubicBezTo>
                    <a:pt x="311" y="337"/>
                    <a:pt x="309" y="341"/>
                    <a:pt x="311" y="341"/>
                  </a:cubicBezTo>
                  <a:cubicBezTo>
                    <a:pt x="313" y="341"/>
                    <a:pt x="312" y="344"/>
                    <a:pt x="314" y="348"/>
                  </a:cubicBezTo>
                  <a:cubicBezTo>
                    <a:pt x="314" y="348"/>
                    <a:pt x="315" y="348"/>
                    <a:pt x="315" y="349"/>
                  </a:cubicBezTo>
                  <a:cubicBezTo>
                    <a:pt x="315" y="352"/>
                    <a:pt x="319" y="351"/>
                    <a:pt x="318" y="356"/>
                  </a:cubicBezTo>
                  <a:cubicBezTo>
                    <a:pt x="318" y="358"/>
                    <a:pt x="321" y="357"/>
                    <a:pt x="322" y="358"/>
                  </a:cubicBezTo>
                  <a:cubicBezTo>
                    <a:pt x="321" y="359"/>
                    <a:pt x="324" y="360"/>
                    <a:pt x="324" y="360"/>
                  </a:cubicBezTo>
                  <a:cubicBezTo>
                    <a:pt x="324" y="362"/>
                    <a:pt x="322" y="363"/>
                    <a:pt x="322" y="363"/>
                  </a:cubicBezTo>
                  <a:cubicBezTo>
                    <a:pt x="323" y="365"/>
                    <a:pt x="327" y="365"/>
                    <a:pt x="325" y="369"/>
                  </a:cubicBezTo>
                  <a:cubicBezTo>
                    <a:pt x="323" y="367"/>
                    <a:pt x="323" y="365"/>
                    <a:pt x="318" y="366"/>
                  </a:cubicBezTo>
                  <a:cubicBezTo>
                    <a:pt x="320" y="360"/>
                    <a:pt x="315" y="362"/>
                    <a:pt x="315" y="358"/>
                  </a:cubicBezTo>
                  <a:cubicBezTo>
                    <a:pt x="315" y="355"/>
                    <a:pt x="313" y="355"/>
                    <a:pt x="311" y="353"/>
                  </a:cubicBezTo>
                  <a:cubicBezTo>
                    <a:pt x="310" y="352"/>
                    <a:pt x="309" y="351"/>
                    <a:pt x="308" y="349"/>
                  </a:cubicBezTo>
                  <a:cubicBezTo>
                    <a:pt x="306" y="349"/>
                    <a:pt x="304" y="348"/>
                    <a:pt x="303" y="346"/>
                  </a:cubicBezTo>
                  <a:cubicBezTo>
                    <a:pt x="303" y="343"/>
                    <a:pt x="304" y="345"/>
                    <a:pt x="306" y="345"/>
                  </a:cubicBezTo>
                  <a:cubicBezTo>
                    <a:pt x="307" y="339"/>
                    <a:pt x="301" y="340"/>
                    <a:pt x="301" y="335"/>
                  </a:cubicBezTo>
                  <a:cubicBezTo>
                    <a:pt x="299" y="334"/>
                    <a:pt x="298" y="332"/>
                    <a:pt x="294" y="332"/>
                  </a:cubicBezTo>
                  <a:cubicBezTo>
                    <a:pt x="295" y="329"/>
                    <a:pt x="297" y="329"/>
                    <a:pt x="294" y="325"/>
                  </a:cubicBezTo>
                  <a:cubicBezTo>
                    <a:pt x="294" y="325"/>
                    <a:pt x="293" y="324"/>
                    <a:pt x="293" y="324"/>
                  </a:cubicBezTo>
                  <a:cubicBezTo>
                    <a:pt x="291" y="321"/>
                    <a:pt x="293" y="316"/>
                    <a:pt x="286" y="317"/>
                  </a:cubicBezTo>
                  <a:cubicBezTo>
                    <a:pt x="287" y="315"/>
                    <a:pt x="287" y="314"/>
                    <a:pt x="286" y="313"/>
                  </a:cubicBezTo>
                  <a:cubicBezTo>
                    <a:pt x="286" y="312"/>
                    <a:pt x="285" y="310"/>
                    <a:pt x="284" y="310"/>
                  </a:cubicBezTo>
                  <a:cubicBezTo>
                    <a:pt x="284" y="310"/>
                    <a:pt x="281" y="310"/>
                    <a:pt x="280" y="310"/>
                  </a:cubicBezTo>
                  <a:cubicBezTo>
                    <a:pt x="279" y="309"/>
                    <a:pt x="283" y="308"/>
                    <a:pt x="283" y="308"/>
                  </a:cubicBezTo>
                  <a:cubicBezTo>
                    <a:pt x="282" y="305"/>
                    <a:pt x="274" y="304"/>
                    <a:pt x="270" y="303"/>
                  </a:cubicBezTo>
                  <a:cubicBezTo>
                    <a:pt x="270" y="302"/>
                    <a:pt x="270" y="301"/>
                    <a:pt x="269" y="300"/>
                  </a:cubicBezTo>
                  <a:cubicBezTo>
                    <a:pt x="268" y="298"/>
                    <a:pt x="267" y="297"/>
                    <a:pt x="266" y="296"/>
                  </a:cubicBezTo>
                  <a:cubicBezTo>
                    <a:pt x="265" y="295"/>
                    <a:pt x="265" y="291"/>
                    <a:pt x="263" y="287"/>
                  </a:cubicBezTo>
                  <a:cubicBezTo>
                    <a:pt x="263" y="287"/>
                    <a:pt x="261" y="287"/>
                    <a:pt x="261" y="286"/>
                  </a:cubicBezTo>
                  <a:cubicBezTo>
                    <a:pt x="260" y="284"/>
                    <a:pt x="261" y="281"/>
                    <a:pt x="258" y="282"/>
                  </a:cubicBezTo>
                  <a:cubicBezTo>
                    <a:pt x="258" y="277"/>
                    <a:pt x="255" y="273"/>
                    <a:pt x="252" y="269"/>
                  </a:cubicBezTo>
                  <a:cubicBezTo>
                    <a:pt x="251" y="268"/>
                    <a:pt x="251" y="264"/>
                    <a:pt x="248" y="265"/>
                  </a:cubicBezTo>
                  <a:cubicBezTo>
                    <a:pt x="250" y="249"/>
                    <a:pt x="248" y="239"/>
                    <a:pt x="248" y="219"/>
                  </a:cubicBezTo>
                  <a:cubicBezTo>
                    <a:pt x="248" y="218"/>
                    <a:pt x="247" y="217"/>
                    <a:pt x="247" y="216"/>
                  </a:cubicBezTo>
                  <a:cubicBezTo>
                    <a:pt x="246" y="215"/>
                    <a:pt x="245" y="214"/>
                    <a:pt x="244" y="213"/>
                  </a:cubicBezTo>
                  <a:cubicBezTo>
                    <a:pt x="243" y="213"/>
                    <a:pt x="243" y="211"/>
                    <a:pt x="241" y="212"/>
                  </a:cubicBezTo>
                  <a:cubicBezTo>
                    <a:pt x="240" y="205"/>
                    <a:pt x="234" y="201"/>
                    <a:pt x="230" y="196"/>
                  </a:cubicBezTo>
                  <a:cubicBezTo>
                    <a:pt x="229" y="196"/>
                    <a:pt x="228" y="195"/>
                    <a:pt x="228" y="193"/>
                  </a:cubicBezTo>
                  <a:cubicBezTo>
                    <a:pt x="229" y="194"/>
                    <a:pt x="232" y="196"/>
                    <a:pt x="233" y="193"/>
                  </a:cubicBezTo>
                  <a:cubicBezTo>
                    <a:pt x="235" y="193"/>
                    <a:pt x="234" y="197"/>
                    <a:pt x="238" y="196"/>
                  </a:cubicBezTo>
                  <a:cubicBezTo>
                    <a:pt x="239" y="197"/>
                    <a:pt x="240" y="199"/>
                    <a:pt x="240" y="202"/>
                  </a:cubicBezTo>
                  <a:cubicBezTo>
                    <a:pt x="247" y="201"/>
                    <a:pt x="248" y="205"/>
                    <a:pt x="252" y="207"/>
                  </a:cubicBezTo>
                  <a:cubicBezTo>
                    <a:pt x="251" y="212"/>
                    <a:pt x="254" y="214"/>
                    <a:pt x="256" y="216"/>
                  </a:cubicBezTo>
                  <a:cubicBezTo>
                    <a:pt x="258" y="216"/>
                    <a:pt x="258" y="213"/>
                    <a:pt x="258" y="212"/>
                  </a:cubicBezTo>
                  <a:cubicBezTo>
                    <a:pt x="258" y="210"/>
                    <a:pt x="255" y="210"/>
                    <a:pt x="255" y="209"/>
                  </a:cubicBezTo>
                  <a:cubicBezTo>
                    <a:pt x="254" y="206"/>
                    <a:pt x="254" y="205"/>
                    <a:pt x="254" y="203"/>
                  </a:cubicBezTo>
                  <a:cubicBezTo>
                    <a:pt x="253" y="203"/>
                    <a:pt x="252" y="202"/>
                    <a:pt x="252" y="202"/>
                  </a:cubicBezTo>
                  <a:cubicBezTo>
                    <a:pt x="252" y="201"/>
                    <a:pt x="253" y="200"/>
                    <a:pt x="254" y="200"/>
                  </a:cubicBezTo>
                  <a:cubicBezTo>
                    <a:pt x="252" y="197"/>
                    <a:pt x="249" y="198"/>
                    <a:pt x="249" y="195"/>
                  </a:cubicBezTo>
                  <a:cubicBezTo>
                    <a:pt x="243" y="196"/>
                    <a:pt x="242" y="190"/>
                    <a:pt x="235" y="191"/>
                  </a:cubicBezTo>
                  <a:cubicBezTo>
                    <a:pt x="237" y="186"/>
                    <a:pt x="231" y="190"/>
                    <a:pt x="233" y="185"/>
                  </a:cubicBezTo>
                  <a:cubicBezTo>
                    <a:pt x="231" y="183"/>
                    <a:pt x="229" y="185"/>
                    <a:pt x="227" y="182"/>
                  </a:cubicBezTo>
                  <a:cubicBezTo>
                    <a:pt x="227" y="181"/>
                    <a:pt x="229" y="181"/>
                    <a:pt x="230" y="181"/>
                  </a:cubicBezTo>
                  <a:cubicBezTo>
                    <a:pt x="232" y="177"/>
                    <a:pt x="225" y="179"/>
                    <a:pt x="226" y="179"/>
                  </a:cubicBezTo>
                  <a:cubicBezTo>
                    <a:pt x="224" y="179"/>
                    <a:pt x="225" y="177"/>
                    <a:pt x="224" y="177"/>
                  </a:cubicBezTo>
                  <a:cubicBezTo>
                    <a:pt x="224" y="176"/>
                    <a:pt x="221" y="177"/>
                    <a:pt x="221" y="177"/>
                  </a:cubicBezTo>
                  <a:cubicBezTo>
                    <a:pt x="221" y="176"/>
                    <a:pt x="223" y="175"/>
                    <a:pt x="223" y="174"/>
                  </a:cubicBezTo>
                  <a:cubicBezTo>
                    <a:pt x="222" y="172"/>
                    <a:pt x="221" y="174"/>
                    <a:pt x="219" y="174"/>
                  </a:cubicBezTo>
                  <a:cubicBezTo>
                    <a:pt x="216" y="172"/>
                    <a:pt x="217" y="168"/>
                    <a:pt x="216" y="167"/>
                  </a:cubicBezTo>
                  <a:cubicBezTo>
                    <a:pt x="215" y="166"/>
                    <a:pt x="214" y="165"/>
                    <a:pt x="212" y="165"/>
                  </a:cubicBezTo>
                  <a:cubicBezTo>
                    <a:pt x="217" y="157"/>
                    <a:pt x="200" y="163"/>
                    <a:pt x="202" y="154"/>
                  </a:cubicBezTo>
                  <a:cubicBezTo>
                    <a:pt x="206" y="154"/>
                    <a:pt x="206" y="154"/>
                    <a:pt x="206" y="154"/>
                  </a:cubicBezTo>
                  <a:cubicBezTo>
                    <a:pt x="206" y="151"/>
                    <a:pt x="200" y="155"/>
                    <a:pt x="202" y="150"/>
                  </a:cubicBezTo>
                  <a:cubicBezTo>
                    <a:pt x="193" y="150"/>
                    <a:pt x="193" y="150"/>
                    <a:pt x="193" y="150"/>
                  </a:cubicBezTo>
                  <a:cubicBezTo>
                    <a:pt x="196" y="148"/>
                    <a:pt x="192" y="146"/>
                    <a:pt x="195" y="146"/>
                  </a:cubicBezTo>
                  <a:cubicBezTo>
                    <a:pt x="195" y="143"/>
                    <a:pt x="191" y="143"/>
                    <a:pt x="192" y="144"/>
                  </a:cubicBezTo>
                  <a:cubicBezTo>
                    <a:pt x="189" y="142"/>
                    <a:pt x="192" y="141"/>
                    <a:pt x="189" y="137"/>
                  </a:cubicBezTo>
                  <a:cubicBezTo>
                    <a:pt x="181" y="137"/>
                    <a:pt x="181" y="137"/>
                    <a:pt x="181" y="137"/>
                  </a:cubicBezTo>
                  <a:cubicBezTo>
                    <a:pt x="181" y="135"/>
                    <a:pt x="183" y="134"/>
                    <a:pt x="183" y="132"/>
                  </a:cubicBezTo>
                  <a:cubicBezTo>
                    <a:pt x="182" y="129"/>
                    <a:pt x="179" y="131"/>
                    <a:pt x="182" y="127"/>
                  </a:cubicBezTo>
                  <a:cubicBezTo>
                    <a:pt x="177" y="128"/>
                    <a:pt x="174" y="130"/>
                    <a:pt x="168" y="129"/>
                  </a:cubicBezTo>
                  <a:cubicBezTo>
                    <a:pt x="168" y="125"/>
                    <a:pt x="165" y="123"/>
                    <a:pt x="161" y="122"/>
                  </a:cubicBezTo>
                  <a:cubicBezTo>
                    <a:pt x="160" y="121"/>
                    <a:pt x="158" y="121"/>
                    <a:pt x="157" y="120"/>
                  </a:cubicBezTo>
                  <a:cubicBezTo>
                    <a:pt x="156" y="120"/>
                    <a:pt x="157" y="118"/>
                    <a:pt x="157" y="118"/>
                  </a:cubicBezTo>
                  <a:cubicBezTo>
                    <a:pt x="156" y="117"/>
                    <a:pt x="153" y="118"/>
                    <a:pt x="154" y="116"/>
                  </a:cubicBezTo>
                  <a:cubicBezTo>
                    <a:pt x="149" y="114"/>
                    <a:pt x="140" y="119"/>
                    <a:pt x="137" y="116"/>
                  </a:cubicBezTo>
                  <a:cubicBezTo>
                    <a:pt x="137" y="116"/>
                    <a:pt x="137" y="115"/>
                    <a:pt x="137" y="115"/>
                  </a:cubicBezTo>
                  <a:cubicBezTo>
                    <a:pt x="136" y="115"/>
                    <a:pt x="134" y="116"/>
                    <a:pt x="134" y="116"/>
                  </a:cubicBezTo>
                  <a:cubicBezTo>
                    <a:pt x="133" y="116"/>
                    <a:pt x="133" y="112"/>
                    <a:pt x="127" y="113"/>
                  </a:cubicBezTo>
                  <a:cubicBezTo>
                    <a:pt x="127" y="110"/>
                    <a:pt x="121" y="111"/>
                    <a:pt x="125" y="108"/>
                  </a:cubicBezTo>
                  <a:cubicBezTo>
                    <a:pt x="123" y="108"/>
                    <a:pt x="123" y="109"/>
                    <a:pt x="122" y="109"/>
                  </a:cubicBezTo>
                  <a:cubicBezTo>
                    <a:pt x="121" y="109"/>
                    <a:pt x="120" y="108"/>
                    <a:pt x="120" y="108"/>
                  </a:cubicBezTo>
                  <a:cubicBezTo>
                    <a:pt x="117" y="108"/>
                    <a:pt x="116" y="111"/>
                    <a:pt x="113" y="109"/>
                  </a:cubicBezTo>
                  <a:cubicBezTo>
                    <a:pt x="110" y="109"/>
                    <a:pt x="113" y="114"/>
                    <a:pt x="112" y="116"/>
                  </a:cubicBezTo>
                  <a:cubicBezTo>
                    <a:pt x="111" y="116"/>
                    <a:pt x="110" y="115"/>
                    <a:pt x="108" y="115"/>
                  </a:cubicBezTo>
                  <a:cubicBezTo>
                    <a:pt x="106" y="115"/>
                    <a:pt x="107" y="117"/>
                    <a:pt x="106" y="118"/>
                  </a:cubicBezTo>
                  <a:cubicBezTo>
                    <a:pt x="105" y="118"/>
                    <a:pt x="100" y="118"/>
                    <a:pt x="98" y="119"/>
                  </a:cubicBezTo>
                  <a:cubicBezTo>
                    <a:pt x="97" y="120"/>
                    <a:pt x="97" y="122"/>
                    <a:pt x="95" y="122"/>
                  </a:cubicBezTo>
                  <a:cubicBezTo>
                    <a:pt x="93" y="122"/>
                    <a:pt x="92" y="120"/>
                    <a:pt x="89" y="120"/>
                  </a:cubicBezTo>
                  <a:cubicBezTo>
                    <a:pt x="92" y="118"/>
                    <a:pt x="95" y="118"/>
                    <a:pt x="94" y="112"/>
                  </a:cubicBezTo>
                  <a:cubicBezTo>
                    <a:pt x="96" y="113"/>
                    <a:pt x="96" y="111"/>
                    <a:pt x="96" y="109"/>
                  </a:cubicBezTo>
                  <a:cubicBezTo>
                    <a:pt x="96" y="108"/>
                    <a:pt x="94" y="108"/>
                    <a:pt x="92" y="108"/>
                  </a:cubicBezTo>
                  <a:cubicBezTo>
                    <a:pt x="90" y="109"/>
                    <a:pt x="91" y="112"/>
                    <a:pt x="88" y="113"/>
                  </a:cubicBezTo>
                  <a:cubicBezTo>
                    <a:pt x="87" y="114"/>
                    <a:pt x="87" y="116"/>
                    <a:pt x="85" y="116"/>
                  </a:cubicBezTo>
                  <a:cubicBezTo>
                    <a:pt x="84" y="116"/>
                    <a:pt x="84" y="120"/>
                    <a:pt x="81" y="119"/>
                  </a:cubicBezTo>
                  <a:cubicBezTo>
                    <a:pt x="82" y="121"/>
                    <a:pt x="80" y="122"/>
                    <a:pt x="78" y="122"/>
                  </a:cubicBezTo>
                  <a:cubicBezTo>
                    <a:pt x="78" y="127"/>
                    <a:pt x="78" y="127"/>
                    <a:pt x="78" y="127"/>
                  </a:cubicBezTo>
                  <a:cubicBezTo>
                    <a:pt x="74" y="129"/>
                    <a:pt x="73" y="133"/>
                    <a:pt x="70" y="136"/>
                  </a:cubicBezTo>
                  <a:cubicBezTo>
                    <a:pt x="69" y="136"/>
                    <a:pt x="68" y="135"/>
                    <a:pt x="67" y="136"/>
                  </a:cubicBezTo>
                  <a:cubicBezTo>
                    <a:pt x="67" y="136"/>
                    <a:pt x="68" y="138"/>
                    <a:pt x="67" y="139"/>
                  </a:cubicBezTo>
                  <a:cubicBezTo>
                    <a:pt x="67" y="139"/>
                    <a:pt x="61" y="139"/>
                    <a:pt x="63" y="140"/>
                  </a:cubicBezTo>
                  <a:cubicBezTo>
                    <a:pt x="65" y="142"/>
                    <a:pt x="59" y="142"/>
                    <a:pt x="57" y="144"/>
                  </a:cubicBezTo>
                  <a:cubicBezTo>
                    <a:pt x="57" y="145"/>
                    <a:pt x="55" y="149"/>
                    <a:pt x="54" y="149"/>
                  </a:cubicBezTo>
                  <a:cubicBezTo>
                    <a:pt x="53" y="147"/>
                    <a:pt x="53" y="148"/>
                    <a:pt x="53" y="150"/>
                  </a:cubicBezTo>
                  <a:cubicBezTo>
                    <a:pt x="47" y="150"/>
                    <a:pt x="47" y="150"/>
                    <a:pt x="47" y="150"/>
                  </a:cubicBezTo>
                  <a:cubicBezTo>
                    <a:pt x="44" y="152"/>
                    <a:pt x="50" y="152"/>
                    <a:pt x="43" y="153"/>
                  </a:cubicBezTo>
                  <a:cubicBezTo>
                    <a:pt x="40" y="153"/>
                    <a:pt x="38" y="153"/>
                    <a:pt x="35" y="154"/>
                  </a:cubicBezTo>
                  <a:cubicBezTo>
                    <a:pt x="33" y="155"/>
                    <a:pt x="32" y="159"/>
                    <a:pt x="29" y="157"/>
                  </a:cubicBezTo>
                  <a:cubicBezTo>
                    <a:pt x="29" y="153"/>
                    <a:pt x="33" y="154"/>
                    <a:pt x="36" y="153"/>
                  </a:cubicBezTo>
                  <a:cubicBezTo>
                    <a:pt x="37" y="152"/>
                    <a:pt x="38" y="153"/>
                    <a:pt x="38" y="151"/>
                  </a:cubicBezTo>
                  <a:cubicBezTo>
                    <a:pt x="38" y="149"/>
                    <a:pt x="41" y="150"/>
                    <a:pt x="43" y="150"/>
                  </a:cubicBezTo>
                  <a:cubicBezTo>
                    <a:pt x="45" y="150"/>
                    <a:pt x="44" y="147"/>
                    <a:pt x="45" y="146"/>
                  </a:cubicBezTo>
                  <a:cubicBezTo>
                    <a:pt x="45" y="145"/>
                    <a:pt x="46" y="148"/>
                    <a:pt x="49" y="144"/>
                  </a:cubicBezTo>
                  <a:cubicBezTo>
                    <a:pt x="49" y="144"/>
                    <a:pt x="50" y="145"/>
                    <a:pt x="50" y="143"/>
                  </a:cubicBezTo>
                  <a:cubicBezTo>
                    <a:pt x="50" y="141"/>
                    <a:pt x="54" y="142"/>
                    <a:pt x="56" y="140"/>
                  </a:cubicBezTo>
                  <a:cubicBezTo>
                    <a:pt x="56" y="133"/>
                    <a:pt x="56" y="133"/>
                    <a:pt x="56" y="133"/>
                  </a:cubicBezTo>
                  <a:cubicBezTo>
                    <a:pt x="60" y="138"/>
                    <a:pt x="56" y="129"/>
                    <a:pt x="61" y="130"/>
                  </a:cubicBezTo>
                  <a:cubicBezTo>
                    <a:pt x="62" y="127"/>
                    <a:pt x="55" y="131"/>
                    <a:pt x="57" y="126"/>
                  </a:cubicBezTo>
                  <a:cubicBezTo>
                    <a:pt x="56" y="129"/>
                    <a:pt x="47" y="125"/>
                    <a:pt x="46" y="129"/>
                  </a:cubicBezTo>
                  <a:cubicBezTo>
                    <a:pt x="44" y="129"/>
                    <a:pt x="45" y="127"/>
                    <a:pt x="45" y="126"/>
                  </a:cubicBezTo>
                  <a:cubicBezTo>
                    <a:pt x="43" y="125"/>
                    <a:pt x="39" y="127"/>
                    <a:pt x="36" y="126"/>
                  </a:cubicBezTo>
                  <a:cubicBezTo>
                    <a:pt x="38" y="123"/>
                    <a:pt x="34" y="124"/>
                    <a:pt x="33" y="123"/>
                  </a:cubicBezTo>
                  <a:cubicBezTo>
                    <a:pt x="33" y="122"/>
                    <a:pt x="35" y="121"/>
                    <a:pt x="35" y="122"/>
                  </a:cubicBezTo>
                  <a:cubicBezTo>
                    <a:pt x="32" y="118"/>
                    <a:pt x="30" y="119"/>
                    <a:pt x="28" y="115"/>
                  </a:cubicBezTo>
                  <a:cubicBezTo>
                    <a:pt x="26" y="117"/>
                    <a:pt x="22" y="116"/>
                    <a:pt x="18" y="116"/>
                  </a:cubicBezTo>
                  <a:cubicBezTo>
                    <a:pt x="18" y="115"/>
                    <a:pt x="18" y="114"/>
                    <a:pt x="19" y="113"/>
                  </a:cubicBezTo>
                  <a:cubicBezTo>
                    <a:pt x="18" y="111"/>
                    <a:pt x="14" y="112"/>
                    <a:pt x="15" y="106"/>
                  </a:cubicBezTo>
                  <a:cubicBezTo>
                    <a:pt x="15" y="105"/>
                    <a:pt x="13" y="103"/>
                    <a:pt x="12" y="105"/>
                  </a:cubicBezTo>
                  <a:cubicBezTo>
                    <a:pt x="9" y="105"/>
                    <a:pt x="12" y="101"/>
                    <a:pt x="12" y="99"/>
                  </a:cubicBezTo>
                  <a:cubicBezTo>
                    <a:pt x="13" y="99"/>
                    <a:pt x="12" y="97"/>
                    <a:pt x="12" y="97"/>
                  </a:cubicBezTo>
                  <a:cubicBezTo>
                    <a:pt x="13" y="96"/>
                    <a:pt x="15" y="97"/>
                    <a:pt x="15" y="97"/>
                  </a:cubicBezTo>
                  <a:cubicBezTo>
                    <a:pt x="16" y="95"/>
                    <a:pt x="15" y="93"/>
                    <a:pt x="17" y="92"/>
                  </a:cubicBezTo>
                  <a:cubicBezTo>
                    <a:pt x="20" y="92"/>
                    <a:pt x="25" y="92"/>
                    <a:pt x="28" y="90"/>
                  </a:cubicBezTo>
                  <a:cubicBezTo>
                    <a:pt x="29" y="89"/>
                    <a:pt x="31" y="89"/>
                    <a:pt x="33" y="88"/>
                  </a:cubicBezTo>
                  <a:cubicBezTo>
                    <a:pt x="36" y="87"/>
                    <a:pt x="31" y="84"/>
                    <a:pt x="39" y="85"/>
                  </a:cubicBezTo>
                  <a:cubicBezTo>
                    <a:pt x="38" y="82"/>
                    <a:pt x="38" y="79"/>
                    <a:pt x="36" y="74"/>
                  </a:cubicBezTo>
                  <a:cubicBezTo>
                    <a:pt x="33" y="71"/>
                    <a:pt x="26" y="79"/>
                    <a:pt x="22" y="76"/>
                  </a:cubicBezTo>
                  <a:cubicBezTo>
                    <a:pt x="20" y="73"/>
                    <a:pt x="22" y="77"/>
                    <a:pt x="17" y="77"/>
                  </a:cubicBezTo>
                  <a:cubicBezTo>
                    <a:pt x="15" y="75"/>
                    <a:pt x="10" y="76"/>
                    <a:pt x="7" y="74"/>
                  </a:cubicBezTo>
                  <a:cubicBezTo>
                    <a:pt x="6" y="74"/>
                    <a:pt x="9" y="72"/>
                    <a:pt x="7" y="71"/>
                  </a:cubicBezTo>
                  <a:cubicBezTo>
                    <a:pt x="4" y="71"/>
                    <a:pt x="1" y="70"/>
                    <a:pt x="1" y="66"/>
                  </a:cubicBezTo>
                  <a:cubicBezTo>
                    <a:pt x="10" y="67"/>
                    <a:pt x="0" y="62"/>
                    <a:pt x="10" y="63"/>
                  </a:cubicBezTo>
                  <a:cubicBezTo>
                    <a:pt x="11" y="63"/>
                    <a:pt x="10" y="62"/>
                    <a:pt x="10" y="62"/>
                  </a:cubicBezTo>
                  <a:cubicBezTo>
                    <a:pt x="10" y="59"/>
                    <a:pt x="12" y="62"/>
                    <a:pt x="12" y="62"/>
                  </a:cubicBezTo>
                  <a:cubicBezTo>
                    <a:pt x="15" y="61"/>
                    <a:pt x="15" y="60"/>
                    <a:pt x="18" y="60"/>
                  </a:cubicBezTo>
                  <a:cubicBezTo>
                    <a:pt x="19" y="60"/>
                    <a:pt x="19" y="63"/>
                    <a:pt x="21" y="63"/>
                  </a:cubicBezTo>
                  <a:cubicBezTo>
                    <a:pt x="24" y="64"/>
                    <a:pt x="27" y="62"/>
                    <a:pt x="31" y="63"/>
                  </a:cubicBezTo>
                  <a:cubicBezTo>
                    <a:pt x="33" y="63"/>
                    <a:pt x="33" y="64"/>
                    <a:pt x="35" y="63"/>
                  </a:cubicBezTo>
                  <a:cubicBezTo>
                    <a:pt x="37" y="62"/>
                    <a:pt x="35" y="62"/>
                    <a:pt x="35" y="60"/>
                  </a:cubicBezTo>
                  <a:cubicBezTo>
                    <a:pt x="36" y="60"/>
                    <a:pt x="37" y="60"/>
                    <a:pt x="38" y="59"/>
                  </a:cubicBezTo>
                  <a:cubicBezTo>
                    <a:pt x="38" y="55"/>
                    <a:pt x="31" y="60"/>
                    <a:pt x="33" y="55"/>
                  </a:cubicBezTo>
                  <a:cubicBezTo>
                    <a:pt x="29" y="54"/>
                    <a:pt x="26" y="52"/>
                    <a:pt x="22" y="52"/>
                  </a:cubicBezTo>
                  <a:cubicBezTo>
                    <a:pt x="24" y="49"/>
                    <a:pt x="24" y="50"/>
                    <a:pt x="21" y="48"/>
                  </a:cubicBezTo>
                  <a:cubicBezTo>
                    <a:pt x="20" y="47"/>
                    <a:pt x="20" y="46"/>
                    <a:pt x="19" y="46"/>
                  </a:cubicBezTo>
                  <a:cubicBezTo>
                    <a:pt x="18" y="45"/>
                    <a:pt x="15" y="46"/>
                    <a:pt x="14" y="45"/>
                  </a:cubicBezTo>
                  <a:cubicBezTo>
                    <a:pt x="14" y="45"/>
                    <a:pt x="17" y="40"/>
                    <a:pt x="14" y="41"/>
                  </a:cubicBezTo>
                  <a:cubicBezTo>
                    <a:pt x="13" y="41"/>
                    <a:pt x="14" y="42"/>
                    <a:pt x="12" y="42"/>
                  </a:cubicBezTo>
                  <a:cubicBezTo>
                    <a:pt x="11" y="42"/>
                    <a:pt x="10" y="40"/>
                    <a:pt x="8" y="41"/>
                  </a:cubicBezTo>
                  <a:cubicBezTo>
                    <a:pt x="11" y="37"/>
                    <a:pt x="17" y="36"/>
                    <a:pt x="22" y="34"/>
                  </a:cubicBezTo>
                  <a:cubicBezTo>
                    <a:pt x="21" y="28"/>
                    <a:pt x="26" y="29"/>
                    <a:pt x="28" y="26"/>
                  </a:cubicBezTo>
                  <a:cubicBezTo>
                    <a:pt x="29" y="25"/>
                    <a:pt x="27" y="22"/>
                    <a:pt x="29" y="21"/>
                  </a:cubicBezTo>
                  <a:cubicBezTo>
                    <a:pt x="33" y="24"/>
                    <a:pt x="33" y="22"/>
                    <a:pt x="39" y="22"/>
                  </a:cubicBezTo>
                  <a:cubicBezTo>
                    <a:pt x="42" y="18"/>
                    <a:pt x="46" y="15"/>
                    <a:pt x="54" y="17"/>
                  </a:cubicBezTo>
                  <a:cubicBezTo>
                    <a:pt x="56" y="17"/>
                    <a:pt x="55" y="14"/>
                    <a:pt x="56" y="14"/>
                  </a:cubicBezTo>
                  <a:cubicBezTo>
                    <a:pt x="58" y="13"/>
                    <a:pt x="64" y="15"/>
                    <a:pt x="64" y="11"/>
                  </a:cubicBezTo>
                  <a:cubicBezTo>
                    <a:pt x="66" y="11"/>
                    <a:pt x="66" y="14"/>
                    <a:pt x="67" y="14"/>
                  </a:cubicBezTo>
                  <a:cubicBezTo>
                    <a:pt x="69" y="15"/>
                    <a:pt x="72" y="13"/>
                    <a:pt x="71" y="17"/>
                  </a:cubicBezTo>
                  <a:cubicBezTo>
                    <a:pt x="89" y="17"/>
                    <a:pt x="89" y="17"/>
                    <a:pt x="89" y="17"/>
                  </a:cubicBezTo>
                  <a:cubicBezTo>
                    <a:pt x="84" y="22"/>
                    <a:pt x="99" y="14"/>
                    <a:pt x="94" y="21"/>
                  </a:cubicBezTo>
                  <a:cubicBezTo>
                    <a:pt x="97" y="21"/>
                    <a:pt x="99" y="21"/>
                    <a:pt x="99" y="18"/>
                  </a:cubicBezTo>
                  <a:cubicBezTo>
                    <a:pt x="102" y="21"/>
                    <a:pt x="108" y="20"/>
                    <a:pt x="112" y="21"/>
                  </a:cubicBezTo>
                  <a:cubicBezTo>
                    <a:pt x="112" y="21"/>
                    <a:pt x="112" y="22"/>
                    <a:pt x="113" y="22"/>
                  </a:cubicBezTo>
                  <a:cubicBezTo>
                    <a:pt x="114" y="22"/>
                    <a:pt x="115" y="23"/>
                    <a:pt x="116" y="24"/>
                  </a:cubicBezTo>
                  <a:cubicBezTo>
                    <a:pt x="120" y="24"/>
                    <a:pt x="121" y="21"/>
                    <a:pt x="123" y="24"/>
                  </a:cubicBezTo>
                  <a:cubicBezTo>
                    <a:pt x="124" y="24"/>
                    <a:pt x="140" y="24"/>
                    <a:pt x="141" y="25"/>
                  </a:cubicBezTo>
                  <a:cubicBezTo>
                    <a:pt x="143" y="26"/>
                    <a:pt x="152" y="27"/>
                    <a:pt x="157" y="28"/>
                  </a:cubicBezTo>
                  <a:cubicBezTo>
                    <a:pt x="158" y="30"/>
                    <a:pt x="161" y="31"/>
                    <a:pt x="161" y="34"/>
                  </a:cubicBezTo>
                  <a:cubicBezTo>
                    <a:pt x="166" y="34"/>
                    <a:pt x="168" y="37"/>
                    <a:pt x="172" y="35"/>
                  </a:cubicBezTo>
                  <a:cubicBezTo>
                    <a:pt x="173" y="39"/>
                    <a:pt x="179" y="37"/>
                    <a:pt x="183" y="38"/>
                  </a:cubicBezTo>
                  <a:cubicBezTo>
                    <a:pt x="183" y="36"/>
                    <a:pt x="182" y="37"/>
                    <a:pt x="181" y="36"/>
                  </a:cubicBezTo>
                  <a:cubicBezTo>
                    <a:pt x="183" y="33"/>
                    <a:pt x="187" y="30"/>
                    <a:pt x="192" y="29"/>
                  </a:cubicBezTo>
                  <a:cubicBezTo>
                    <a:pt x="191" y="32"/>
                    <a:pt x="193" y="32"/>
                    <a:pt x="193" y="31"/>
                  </a:cubicBezTo>
                  <a:cubicBezTo>
                    <a:pt x="195" y="31"/>
                    <a:pt x="194" y="33"/>
                    <a:pt x="196" y="34"/>
                  </a:cubicBezTo>
                  <a:cubicBezTo>
                    <a:pt x="199" y="34"/>
                    <a:pt x="199" y="32"/>
                    <a:pt x="199" y="29"/>
                  </a:cubicBezTo>
                  <a:cubicBezTo>
                    <a:pt x="202" y="29"/>
                    <a:pt x="203" y="30"/>
                    <a:pt x="205" y="31"/>
                  </a:cubicBezTo>
                  <a:cubicBezTo>
                    <a:pt x="206" y="29"/>
                    <a:pt x="204" y="28"/>
                    <a:pt x="207" y="25"/>
                  </a:cubicBezTo>
                  <a:cubicBezTo>
                    <a:pt x="210" y="25"/>
                    <a:pt x="211" y="27"/>
                    <a:pt x="212" y="25"/>
                  </a:cubicBezTo>
                  <a:cubicBezTo>
                    <a:pt x="214" y="26"/>
                    <a:pt x="212" y="28"/>
                    <a:pt x="210" y="28"/>
                  </a:cubicBezTo>
                  <a:cubicBezTo>
                    <a:pt x="212" y="32"/>
                    <a:pt x="221" y="24"/>
                    <a:pt x="224" y="29"/>
                  </a:cubicBezTo>
                  <a:cubicBezTo>
                    <a:pt x="229" y="30"/>
                    <a:pt x="221" y="25"/>
                    <a:pt x="226" y="25"/>
                  </a:cubicBezTo>
                  <a:cubicBezTo>
                    <a:pt x="226" y="23"/>
                    <a:pt x="227" y="22"/>
                    <a:pt x="230" y="22"/>
                  </a:cubicBezTo>
                  <a:cubicBezTo>
                    <a:pt x="230" y="26"/>
                    <a:pt x="230" y="26"/>
                    <a:pt x="230" y="26"/>
                  </a:cubicBezTo>
                  <a:cubicBezTo>
                    <a:pt x="233" y="23"/>
                    <a:pt x="234" y="29"/>
                    <a:pt x="237" y="29"/>
                  </a:cubicBezTo>
                  <a:cubicBezTo>
                    <a:pt x="241" y="30"/>
                    <a:pt x="244" y="29"/>
                    <a:pt x="245" y="26"/>
                  </a:cubicBezTo>
                  <a:cubicBezTo>
                    <a:pt x="247" y="28"/>
                    <a:pt x="251" y="28"/>
                    <a:pt x="249" y="32"/>
                  </a:cubicBezTo>
                  <a:cubicBezTo>
                    <a:pt x="253" y="31"/>
                    <a:pt x="256" y="30"/>
                    <a:pt x="256" y="26"/>
                  </a:cubicBezTo>
                  <a:cubicBezTo>
                    <a:pt x="260" y="29"/>
                    <a:pt x="262" y="25"/>
                    <a:pt x="265" y="29"/>
                  </a:cubicBezTo>
                  <a:cubicBezTo>
                    <a:pt x="275" y="29"/>
                    <a:pt x="275" y="29"/>
                    <a:pt x="275" y="29"/>
                  </a:cubicBezTo>
                  <a:cubicBezTo>
                    <a:pt x="275" y="30"/>
                    <a:pt x="273" y="32"/>
                    <a:pt x="273" y="32"/>
                  </a:cubicBezTo>
                  <a:cubicBezTo>
                    <a:pt x="273" y="32"/>
                    <a:pt x="277" y="34"/>
                    <a:pt x="276" y="34"/>
                  </a:cubicBezTo>
                  <a:cubicBezTo>
                    <a:pt x="277" y="34"/>
                    <a:pt x="278" y="32"/>
                    <a:pt x="280" y="32"/>
                  </a:cubicBezTo>
                  <a:cubicBezTo>
                    <a:pt x="281" y="32"/>
                    <a:pt x="280" y="35"/>
                    <a:pt x="280" y="35"/>
                  </a:cubicBezTo>
                  <a:cubicBezTo>
                    <a:pt x="284" y="37"/>
                    <a:pt x="290" y="34"/>
                    <a:pt x="294" y="35"/>
                  </a:cubicBezTo>
                  <a:cubicBezTo>
                    <a:pt x="295" y="37"/>
                    <a:pt x="297" y="36"/>
                    <a:pt x="299" y="36"/>
                  </a:cubicBezTo>
                  <a:cubicBezTo>
                    <a:pt x="296" y="41"/>
                    <a:pt x="303" y="37"/>
                    <a:pt x="303" y="41"/>
                  </a:cubicBezTo>
                  <a:cubicBezTo>
                    <a:pt x="303" y="44"/>
                    <a:pt x="300" y="42"/>
                    <a:pt x="300" y="45"/>
                  </a:cubicBezTo>
                  <a:cubicBezTo>
                    <a:pt x="300" y="47"/>
                    <a:pt x="301" y="47"/>
                    <a:pt x="301" y="49"/>
                  </a:cubicBezTo>
                  <a:cubicBezTo>
                    <a:pt x="316" y="48"/>
                    <a:pt x="329" y="47"/>
                    <a:pt x="341" y="52"/>
                  </a:cubicBezTo>
                  <a:cubicBezTo>
                    <a:pt x="340" y="53"/>
                    <a:pt x="339" y="54"/>
                    <a:pt x="339" y="56"/>
                  </a:cubicBezTo>
                  <a:cubicBezTo>
                    <a:pt x="342" y="56"/>
                    <a:pt x="342" y="54"/>
                    <a:pt x="345" y="55"/>
                  </a:cubicBezTo>
                  <a:cubicBezTo>
                    <a:pt x="344" y="50"/>
                    <a:pt x="345" y="51"/>
                    <a:pt x="343" y="46"/>
                  </a:cubicBezTo>
                  <a:cubicBezTo>
                    <a:pt x="344" y="44"/>
                    <a:pt x="355" y="44"/>
                    <a:pt x="352" y="42"/>
                  </a:cubicBezTo>
                  <a:cubicBezTo>
                    <a:pt x="353" y="39"/>
                    <a:pt x="354" y="42"/>
                    <a:pt x="356" y="42"/>
                  </a:cubicBezTo>
                  <a:cubicBezTo>
                    <a:pt x="356" y="43"/>
                    <a:pt x="359" y="43"/>
                    <a:pt x="359" y="45"/>
                  </a:cubicBezTo>
                  <a:cubicBezTo>
                    <a:pt x="364" y="46"/>
                    <a:pt x="368" y="43"/>
                    <a:pt x="373" y="45"/>
                  </a:cubicBezTo>
                  <a:cubicBezTo>
                    <a:pt x="373" y="45"/>
                    <a:pt x="373" y="46"/>
                    <a:pt x="374" y="46"/>
                  </a:cubicBezTo>
                  <a:cubicBezTo>
                    <a:pt x="375" y="46"/>
                    <a:pt x="376" y="47"/>
                    <a:pt x="377" y="48"/>
                  </a:cubicBezTo>
                  <a:cubicBezTo>
                    <a:pt x="382" y="48"/>
                    <a:pt x="387" y="45"/>
                    <a:pt x="394" y="46"/>
                  </a:cubicBezTo>
                  <a:cubicBezTo>
                    <a:pt x="398" y="43"/>
                    <a:pt x="397" y="41"/>
                    <a:pt x="398" y="38"/>
                  </a:cubicBezTo>
                  <a:cubicBezTo>
                    <a:pt x="397" y="33"/>
                    <a:pt x="393" y="35"/>
                    <a:pt x="393" y="34"/>
                  </a:cubicBezTo>
                  <a:cubicBezTo>
                    <a:pt x="393" y="26"/>
                    <a:pt x="406" y="30"/>
                    <a:pt x="409" y="32"/>
                  </a:cubicBezTo>
                  <a:cubicBezTo>
                    <a:pt x="409" y="34"/>
                    <a:pt x="408" y="35"/>
                    <a:pt x="405" y="35"/>
                  </a:cubicBezTo>
                  <a:cubicBezTo>
                    <a:pt x="408" y="38"/>
                    <a:pt x="405" y="39"/>
                    <a:pt x="404" y="41"/>
                  </a:cubicBezTo>
                  <a:cubicBezTo>
                    <a:pt x="403" y="44"/>
                    <a:pt x="406" y="43"/>
                    <a:pt x="408" y="43"/>
                  </a:cubicBezTo>
                  <a:cubicBezTo>
                    <a:pt x="406" y="48"/>
                    <a:pt x="409" y="48"/>
                    <a:pt x="407" y="52"/>
                  </a:cubicBezTo>
                  <a:cubicBezTo>
                    <a:pt x="411" y="54"/>
                    <a:pt x="413" y="45"/>
                    <a:pt x="412" y="46"/>
                  </a:cubicBezTo>
                  <a:cubicBezTo>
                    <a:pt x="413" y="46"/>
                    <a:pt x="416" y="50"/>
                    <a:pt x="415" y="43"/>
                  </a:cubicBezTo>
                  <a:cubicBezTo>
                    <a:pt x="421" y="44"/>
                    <a:pt x="420" y="38"/>
                    <a:pt x="423" y="36"/>
                  </a:cubicBezTo>
                  <a:cubicBezTo>
                    <a:pt x="422" y="32"/>
                    <a:pt x="419" y="29"/>
                    <a:pt x="414" y="29"/>
                  </a:cubicBezTo>
                  <a:cubicBezTo>
                    <a:pt x="416" y="27"/>
                    <a:pt x="411" y="24"/>
                    <a:pt x="407" y="22"/>
                  </a:cubicBezTo>
                  <a:cubicBezTo>
                    <a:pt x="407" y="20"/>
                    <a:pt x="407" y="18"/>
                    <a:pt x="405" y="18"/>
                  </a:cubicBezTo>
                  <a:cubicBezTo>
                    <a:pt x="405" y="15"/>
                    <a:pt x="409" y="14"/>
                    <a:pt x="409" y="11"/>
                  </a:cubicBezTo>
                  <a:cubicBezTo>
                    <a:pt x="409" y="10"/>
                    <a:pt x="413" y="9"/>
                    <a:pt x="412" y="8"/>
                  </a:cubicBezTo>
                  <a:cubicBezTo>
                    <a:pt x="408" y="5"/>
                    <a:pt x="417" y="9"/>
                    <a:pt x="414" y="5"/>
                  </a:cubicBezTo>
                  <a:cubicBezTo>
                    <a:pt x="414" y="0"/>
                    <a:pt x="417" y="7"/>
                    <a:pt x="418" y="7"/>
                  </a:cubicBezTo>
                  <a:cubicBezTo>
                    <a:pt x="419" y="7"/>
                    <a:pt x="422" y="6"/>
                    <a:pt x="423" y="7"/>
                  </a:cubicBezTo>
                  <a:cubicBezTo>
                    <a:pt x="424" y="7"/>
                    <a:pt x="421" y="9"/>
                    <a:pt x="422" y="10"/>
                  </a:cubicBezTo>
                  <a:cubicBezTo>
                    <a:pt x="423" y="10"/>
                    <a:pt x="426" y="9"/>
                    <a:pt x="426" y="10"/>
                  </a:cubicBezTo>
                  <a:cubicBezTo>
                    <a:pt x="427" y="10"/>
                    <a:pt x="425" y="13"/>
                    <a:pt x="426" y="14"/>
                  </a:cubicBezTo>
                  <a:cubicBezTo>
                    <a:pt x="426" y="14"/>
                    <a:pt x="429" y="14"/>
                    <a:pt x="429" y="14"/>
                  </a:cubicBezTo>
                  <a:cubicBezTo>
                    <a:pt x="430" y="17"/>
                    <a:pt x="427" y="16"/>
                    <a:pt x="429" y="19"/>
                  </a:cubicBezTo>
                  <a:cubicBezTo>
                    <a:pt x="430" y="20"/>
                    <a:pt x="431" y="21"/>
                    <a:pt x="430" y="22"/>
                  </a:cubicBezTo>
                  <a:cubicBezTo>
                    <a:pt x="430" y="22"/>
                    <a:pt x="429" y="23"/>
                    <a:pt x="429" y="24"/>
                  </a:cubicBezTo>
                  <a:cubicBezTo>
                    <a:pt x="429" y="26"/>
                    <a:pt x="428" y="26"/>
                    <a:pt x="428" y="28"/>
                  </a:cubicBezTo>
                  <a:cubicBezTo>
                    <a:pt x="427" y="30"/>
                    <a:pt x="437" y="31"/>
                    <a:pt x="435" y="26"/>
                  </a:cubicBezTo>
                  <a:cubicBezTo>
                    <a:pt x="437" y="26"/>
                    <a:pt x="436" y="30"/>
                    <a:pt x="440" y="29"/>
                  </a:cubicBezTo>
                  <a:cubicBezTo>
                    <a:pt x="438" y="32"/>
                    <a:pt x="441" y="32"/>
                    <a:pt x="440" y="36"/>
                  </a:cubicBezTo>
                  <a:cubicBezTo>
                    <a:pt x="446" y="37"/>
                    <a:pt x="445" y="32"/>
                    <a:pt x="450" y="35"/>
                  </a:cubicBezTo>
                  <a:cubicBezTo>
                    <a:pt x="451" y="35"/>
                    <a:pt x="451" y="34"/>
                    <a:pt x="451" y="34"/>
                  </a:cubicBezTo>
                  <a:cubicBezTo>
                    <a:pt x="455" y="34"/>
                    <a:pt x="450" y="35"/>
                    <a:pt x="453" y="38"/>
                  </a:cubicBezTo>
                  <a:cubicBezTo>
                    <a:pt x="453" y="38"/>
                    <a:pt x="456" y="39"/>
                    <a:pt x="456" y="39"/>
                  </a:cubicBezTo>
                  <a:cubicBezTo>
                    <a:pt x="456" y="42"/>
                    <a:pt x="451" y="43"/>
                    <a:pt x="453" y="48"/>
                  </a:cubicBezTo>
                  <a:moveTo>
                    <a:pt x="286" y="63"/>
                  </a:moveTo>
                  <a:cubicBezTo>
                    <a:pt x="285" y="61"/>
                    <a:pt x="288" y="59"/>
                    <a:pt x="286" y="59"/>
                  </a:cubicBezTo>
                  <a:cubicBezTo>
                    <a:pt x="286" y="60"/>
                    <a:pt x="286" y="60"/>
                    <a:pt x="284" y="60"/>
                  </a:cubicBezTo>
                  <a:cubicBezTo>
                    <a:pt x="284" y="58"/>
                    <a:pt x="285" y="56"/>
                    <a:pt x="283" y="56"/>
                  </a:cubicBezTo>
                  <a:cubicBezTo>
                    <a:pt x="281" y="58"/>
                    <a:pt x="275" y="63"/>
                    <a:pt x="272" y="59"/>
                  </a:cubicBezTo>
                  <a:cubicBezTo>
                    <a:pt x="271" y="55"/>
                    <a:pt x="278" y="60"/>
                    <a:pt x="276" y="55"/>
                  </a:cubicBezTo>
                  <a:cubicBezTo>
                    <a:pt x="275" y="54"/>
                    <a:pt x="273" y="55"/>
                    <a:pt x="273" y="53"/>
                  </a:cubicBezTo>
                  <a:cubicBezTo>
                    <a:pt x="271" y="52"/>
                    <a:pt x="270" y="55"/>
                    <a:pt x="268" y="56"/>
                  </a:cubicBezTo>
                  <a:cubicBezTo>
                    <a:pt x="265" y="57"/>
                    <a:pt x="261" y="56"/>
                    <a:pt x="258" y="57"/>
                  </a:cubicBezTo>
                  <a:cubicBezTo>
                    <a:pt x="258" y="57"/>
                    <a:pt x="257" y="58"/>
                    <a:pt x="256" y="59"/>
                  </a:cubicBezTo>
                  <a:cubicBezTo>
                    <a:pt x="252" y="60"/>
                    <a:pt x="247" y="60"/>
                    <a:pt x="242" y="60"/>
                  </a:cubicBezTo>
                  <a:cubicBezTo>
                    <a:pt x="243" y="63"/>
                    <a:pt x="240" y="64"/>
                    <a:pt x="242" y="64"/>
                  </a:cubicBezTo>
                  <a:cubicBezTo>
                    <a:pt x="242" y="63"/>
                    <a:pt x="244" y="63"/>
                    <a:pt x="244" y="66"/>
                  </a:cubicBezTo>
                  <a:cubicBezTo>
                    <a:pt x="250" y="67"/>
                    <a:pt x="259" y="60"/>
                    <a:pt x="261" y="66"/>
                  </a:cubicBezTo>
                  <a:cubicBezTo>
                    <a:pt x="257" y="63"/>
                    <a:pt x="259" y="66"/>
                    <a:pt x="256" y="67"/>
                  </a:cubicBezTo>
                  <a:cubicBezTo>
                    <a:pt x="254" y="67"/>
                    <a:pt x="252" y="68"/>
                    <a:pt x="251" y="70"/>
                  </a:cubicBezTo>
                  <a:cubicBezTo>
                    <a:pt x="258" y="71"/>
                    <a:pt x="262" y="68"/>
                    <a:pt x="269" y="69"/>
                  </a:cubicBezTo>
                  <a:cubicBezTo>
                    <a:pt x="269" y="70"/>
                    <a:pt x="269" y="73"/>
                    <a:pt x="270" y="73"/>
                  </a:cubicBezTo>
                  <a:cubicBezTo>
                    <a:pt x="271" y="71"/>
                    <a:pt x="273" y="71"/>
                    <a:pt x="275" y="71"/>
                  </a:cubicBezTo>
                  <a:cubicBezTo>
                    <a:pt x="275" y="69"/>
                    <a:pt x="276" y="67"/>
                    <a:pt x="277" y="66"/>
                  </a:cubicBezTo>
                  <a:cubicBezTo>
                    <a:pt x="280" y="63"/>
                    <a:pt x="279" y="66"/>
                    <a:pt x="283" y="66"/>
                  </a:cubicBezTo>
                  <a:cubicBezTo>
                    <a:pt x="283" y="64"/>
                    <a:pt x="284" y="62"/>
                    <a:pt x="286" y="63"/>
                  </a:cubicBezTo>
                  <a:moveTo>
                    <a:pt x="296" y="111"/>
                  </a:moveTo>
                  <a:cubicBezTo>
                    <a:pt x="297" y="107"/>
                    <a:pt x="301" y="108"/>
                    <a:pt x="303" y="106"/>
                  </a:cubicBezTo>
                  <a:cubicBezTo>
                    <a:pt x="303" y="106"/>
                    <a:pt x="305" y="107"/>
                    <a:pt x="306" y="106"/>
                  </a:cubicBezTo>
                  <a:cubicBezTo>
                    <a:pt x="308" y="106"/>
                    <a:pt x="310" y="106"/>
                    <a:pt x="313" y="105"/>
                  </a:cubicBezTo>
                  <a:cubicBezTo>
                    <a:pt x="313" y="105"/>
                    <a:pt x="314" y="103"/>
                    <a:pt x="314" y="102"/>
                  </a:cubicBezTo>
                  <a:cubicBezTo>
                    <a:pt x="318" y="100"/>
                    <a:pt x="320" y="103"/>
                    <a:pt x="321" y="101"/>
                  </a:cubicBezTo>
                  <a:cubicBezTo>
                    <a:pt x="320" y="101"/>
                    <a:pt x="319" y="100"/>
                    <a:pt x="321" y="99"/>
                  </a:cubicBezTo>
                  <a:cubicBezTo>
                    <a:pt x="324" y="100"/>
                    <a:pt x="324" y="98"/>
                    <a:pt x="325" y="99"/>
                  </a:cubicBezTo>
                  <a:cubicBezTo>
                    <a:pt x="326" y="100"/>
                    <a:pt x="327" y="98"/>
                    <a:pt x="327" y="98"/>
                  </a:cubicBezTo>
                  <a:cubicBezTo>
                    <a:pt x="324" y="99"/>
                    <a:pt x="327" y="95"/>
                    <a:pt x="329" y="98"/>
                  </a:cubicBezTo>
                  <a:cubicBezTo>
                    <a:pt x="330" y="95"/>
                    <a:pt x="332" y="95"/>
                    <a:pt x="332" y="91"/>
                  </a:cubicBezTo>
                  <a:cubicBezTo>
                    <a:pt x="327" y="90"/>
                    <a:pt x="326" y="93"/>
                    <a:pt x="321" y="92"/>
                  </a:cubicBezTo>
                  <a:cubicBezTo>
                    <a:pt x="321" y="95"/>
                    <a:pt x="320" y="96"/>
                    <a:pt x="318" y="97"/>
                  </a:cubicBezTo>
                  <a:cubicBezTo>
                    <a:pt x="314" y="99"/>
                    <a:pt x="315" y="96"/>
                    <a:pt x="311" y="97"/>
                  </a:cubicBezTo>
                  <a:cubicBezTo>
                    <a:pt x="310" y="97"/>
                    <a:pt x="311" y="98"/>
                    <a:pt x="308" y="98"/>
                  </a:cubicBezTo>
                  <a:cubicBezTo>
                    <a:pt x="306" y="98"/>
                    <a:pt x="306" y="96"/>
                    <a:pt x="303" y="97"/>
                  </a:cubicBezTo>
                  <a:cubicBezTo>
                    <a:pt x="302" y="96"/>
                    <a:pt x="303" y="94"/>
                    <a:pt x="301" y="94"/>
                  </a:cubicBezTo>
                  <a:cubicBezTo>
                    <a:pt x="301" y="96"/>
                    <a:pt x="301" y="97"/>
                    <a:pt x="300" y="98"/>
                  </a:cubicBezTo>
                  <a:cubicBezTo>
                    <a:pt x="300" y="100"/>
                    <a:pt x="302" y="99"/>
                    <a:pt x="303" y="101"/>
                  </a:cubicBezTo>
                  <a:cubicBezTo>
                    <a:pt x="298" y="100"/>
                    <a:pt x="298" y="102"/>
                    <a:pt x="297" y="104"/>
                  </a:cubicBezTo>
                  <a:cubicBezTo>
                    <a:pt x="295" y="106"/>
                    <a:pt x="292" y="104"/>
                    <a:pt x="292" y="106"/>
                  </a:cubicBezTo>
                  <a:cubicBezTo>
                    <a:pt x="291" y="110"/>
                    <a:pt x="285" y="106"/>
                    <a:pt x="287" y="111"/>
                  </a:cubicBezTo>
                  <a:lnTo>
                    <a:pt x="296" y="111"/>
                  </a:lnTo>
                  <a:close/>
                  <a:moveTo>
                    <a:pt x="398" y="165"/>
                  </a:moveTo>
                  <a:cubicBezTo>
                    <a:pt x="397" y="166"/>
                    <a:pt x="397" y="167"/>
                    <a:pt x="397" y="167"/>
                  </a:cubicBezTo>
                  <a:cubicBezTo>
                    <a:pt x="396" y="167"/>
                    <a:pt x="393" y="168"/>
                    <a:pt x="393" y="168"/>
                  </a:cubicBezTo>
                  <a:cubicBezTo>
                    <a:pt x="391" y="170"/>
                    <a:pt x="394" y="174"/>
                    <a:pt x="391" y="174"/>
                  </a:cubicBezTo>
                  <a:cubicBezTo>
                    <a:pt x="391" y="172"/>
                    <a:pt x="391" y="170"/>
                    <a:pt x="390" y="170"/>
                  </a:cubicBezTo>
                  <a:cubicBezTo>
                    <a:pt x="390" y="175"/>
                    <a:pt x="390" y="175"/>
                    <a:pt x="390" y="175"/>
                  </a:cubicBezTo>
                  <a:cubicBezTo>
                    <a:pt x="397" y="175"/>
                    <a:pt x="397" y="175"/>
                    <a:pt x="397" y="175"/>
                  </a:cubicBezTo>
                  <a:cubicBezTo>
                    <a:pt x="396" y="177"/>
                    <a:pt x="399" y="179"/>
                    <a:pt x="400" y="181"/>
                  </a:cubicBezTo>
                  <a:cubicBezTo>
                    <a:pt x="401" y="185"/>
                    <a:pt x="402" y="184"/>
                    <a:pt x="404" y="186"/>
                  </a:cubicBezTo>
                  <a:cubicBezTo>
                    <a:pt x="402" y="187"/>
                    <a:pt x="400" y="187"/>
                    <a:pt x="401" y="189"/>
                  </a:cubicBezTo>
                  <a:cubicBezTo>
                    <a:pt x="401" y="191"/>
                    <a:pt x="403" y="191"/>
                    <a:pt x="402" y="193"/>
                  </a:cubicBezTo>
                  <a:cubicBezTo>
                    <a:pt x="408" y="193"/>
                    <a:pt x="408" y="193"/>
                    <a:pt x="408" y="193"/>
                  </a:cubicBezTo>
                  <a:cubicBezTo>
                    <a:pt x="410" y="192"/>
                    <a:pt x="410" y="188"/>
                    <a:pt x="409" y="185"/>
                  </a:cubicBezTo>
                  <a:cubicBezTo>
                    <a:pt x="408" y="184"/>
                    <a:pt x="406" y="184"/>
                    <a:pt x="405" y="182"/>
                  </a:cubicBezTo>
                  <a:cubicBezTo>
                    <a:pt x="408" y="175"/>
                    <a:pt x="405" y="179"/>
                    <a:pt x="404" y="177"/>
                  </a:cubicBezTo>
                  <a:cubicBezTo>
                    <a:pt x="402" y="174"/>
                    <a:pt x="402" y="169"/>
                    <a:pt x="401" y="165"/>
                  </a:cubicBezTo>
                  <a:cubicBezTo>
                    <a:pt x="400" y="166"/>
                    <a:pt x="399" y="165"/>
                    <a:pt x="398" y="165"/>
                  </a:cubicBezTo>
                  <a:moveTo>
                    <a:pt x="453" y="209"/>
                  </a:moveTo>
                  <a:cubicBezTo>
                    <a:pt x="448" y="207"/>
                    <a:pt x="449" y="211"/>
                    <a:pt x="447" y="212"/>
                  </a:cubicBezTo>
                  <a:cubicBezTo>
                    <a:pt x="447" y="211"/>
                    <a:pt x="446" y="210"/>
                    <a:pt x="444" y="210"/>
                  </a:cubicBezTo>
                  <a:cubicBezTo>
                    <a:pt x="445" y="215"/>
                    <a:pt x="439" y="213"/>
                    <a:pt x="437" y="214"/>
                  </a:cubicBezTo>
                  <a:cubicBezTo>
                    <a:pt x="436" y="215"/>
                    <a:pt x="437" y="216"/>
                    <a:pt x="436" y="217"/>
                  </a:cubicBezTo>
                  <a:cubicBezTo>
                    <a:pt x="435" y="218"/>
                    <a:pt x="433" y="217"/>
                    <a:pt x="433" y="219"/>
                  </a:cubicBezTo>
                  <a:cubicBezTo>
                    <a:pt x="436" y="219"/>
                    <a:pt x="433" y="220"/>
                    <a:pt x="433" y="223"/>
                  </a:cubicBezTo>
                  <a:cubicBezTo>
                    <a:pt x="436" y="225"/>
                    <a:pt x="437" y="221"/>
                    <a:pt x="439" y="220"/>
                  </a:cubicBezTo>
                  <a:cubicBezTo>
                    <a:pt x="441" y="219"/>
                    <a:pt x="444" y="220"/>
                    <a:pt x="447" y="220"/>
                  </a:cubicBezTo>
                  <a:cubicBezTo>
                    <a:pt x="449" y="220"/>
                    <a:pt x="449" y="219"/>
                    <a:pt x="451" y="219"/>
                  </a:cubicBezTo>
                  <a:cubicBezTo>
                    <a:pt x="455" y="218"/>
                    <a:pt x="459" y="220"/>
                    <a:pt x="460" y="221"/>
                  </a:cubicBezTo>
                  <a:cubicBezTo>
                    <a:pt x="459" y="222"/>
                    <a:pt x="457" y="222"/>
                    <a:pt x="457" y="223"/>
                  </a:cubicBezTo>
                  <a:cubicBezTo>
                    <a:pt x="458" y="222"/>
                    <a:pt x="458" y="224"/>
                    <a:pt x="458" y="224"/>
                  </a:cubicBezTo>
                  <a:cubicBezTo>
                    <a:pt x="459" y="224"/>
                    <a:pt x="460" y="223"/>
                    <a:pt x="460" y="223"/>
                  </a:cubicBezTo>
                  <a:cubicBezTo>
                    <a:pt x="465" y="223"/>
                    <a:pt x="463" y="224"/>
                    <a:pt x="467" y="221"/>
                  </a:cubicBezTo>
                  <a:cubicBezTo>
                    <a:pt x="471" y="219"/>
                    <a:pt x="474" y="223"/>
                    <a:pt x="477" y="220"/>
                  </a:cubicBezTo>
                  <a:cubicBezTo>
                    <a:pt x="473" y="219"/>
                    <a:pt x="477" y="214"/>
                    <a:pt x="474" y="217"/>
                  </a:cubicBezTo>
                  <a:cubicBezTo>
                    <a:pt x="471" y="220"/>
                    <a:pt x="471" y="212"/>
                    <a:pt x="471" y="212"/>
                  </a:cubicBezTo>
                  <a:cubicBezTo>
                    <a:pt x="471" y="211"/>
                    <a:pt x="467" y="212"/>
                    <a:pt x="468" y="209"/>
                  </a:cubicBezTo>
                  <a:cubicBezTo>
                    <a:pt x="461" y="209"/>
                    <a:pt x="461" y="209"/>
                    <a:pt x="461" y="209"/>
                  </a:cubicBezTo>
                  <a:cubicBezTo>
                    <a:pt x="462" y="207"/>
                    <a:pt x="463" y="206"/>
                    <a:pt x="461" y="205"/>
                  </a:cubicBezTo>
                  <a:cubicBezTo>
                    <a:pt x="457" y="206"/>
                    <a:pt x="458" y="205"/>
                    <a:pt x="453" y="205"/>
                  </a:cubicBezTo>
                  <a:cubicBezTo>
                    <a:pt x="452" y="207"/>
                    <a:pt x="451" y="207"/>
                    <a:pt x="453" y="209"/>
                  </a:cubicBezTo>
                  <a:moveTo>
                    <a:pt x="491" y="244"/>
                  </a:moveTo>
                  <a:cubicBezTo>
                    <a:pt x="490" y="244"/>
                    <a:pt x="489" y="244"/>
                    <a:pt x="489" y="243"/>
                  </a:cubicBezTo>
                  <a:cubicBezTo>
                    <a:pt x="495" y="244"/>
                    <a:pt x="489" y="233"/>
                    <a:pt x="495" y="234"/>
                  </a:cubicBezTo>
                  <a:cubicBezTo>
                    <a:pt x="498" y="237"/>
                    <a:pt x="499" y="233"/>
                    <a:pt x="503" y="234"/>
                  </a:cubicBezTo>
                  <a:cubicBezTo>
                    <a:pt x="501" y="226"/>
                    <a:pt x="491" y="224"/>
                    <a:pt x="482" y="226"/>
                  </a:cubicBezTo>
                  <a:cubicBezTo>
                    <a:pt x="481" y="225"/>
                    <a:pt x="481" y="225"/>
                    <a:pt x="481" y="223"/>
                  </a:cubicBezTo>
                  <a:cubicBezTo>
                    <a:pt x="478" y="222"/>
                    <a:pt x="477" y="226"/>
                    <a:pt x="474" y="226"/>
                  </a:cubicBezTo>
                  <a:cubicBezTo>
                    <a:pt x="472" y="226"/>
                    <a:pt x="472" y="224"/>
                    <a:pt x="470" y="224"/>
                  </a:cubicBezTo>
                  <a:cubicBezTo>
                    <a:pt x="468" y="225"/>
                    <a:pt x="467" y="226"/>
                    <a:pt x="465" y="227"/>
                  </a:cubicBezTo>
                  <a:cubicBezTo>
                    <a:pt x="463" y="228"/>
                    <a:pt x="462" y="228"/>
                    <a:pt x="460" y="228"/>
                  </a:cubicBezTo>
                  <a:cubicBezTo>
                    <a:pt x="460" y="231"/>
                    <a:pt x="459" y="232"/>
                    <a:pt x="457" y="233"/>
                  </a:cubicBezTo>
                  <a:cubicBezTo>
                    <a:pt x="457" y="244"/>
                    <a:pt x="455" y="245"/>
                    <a:pt x="456" y="257"/>
                  </a:cubicBezTo>
                  <a:cubicBezTo>
                    <a:pt x="461" y="259"/>
                    <a:pt x="458" y="253"/>
                    <a:pt x="463" y="254"/>
                  </a:cubicBezTo>
                  <a:cubicBezTo>
                    <a:pt x="462" y="251"/>
                    <a:pt x="463" y="249"/>
                    <a:pt x="464" y="248"/>
                  </a:cubicBezTo>
                  <a:cubicBezTo>
                    <a:pt x="466" y="245"/>
                    <a:pt x="464" y="241"/>
                    <a:pt x="465" y="237"/>
                  </a:cubicBezTo>
                  <a:cubicBezTo>
                    <a:pt x="466" y="237"/>
                    <a:pt x="468" y="235"/>
                    <a:pt x="468" y="234"/>
                  </a:cubicBezTo>
                  <a:cubicBezTo>
                    <a:pt x="469" y="233"/>
                    <a:pt x="468" y="230"/>
                    <a:pt x="470" y="230"/>
                  </a:cubicBezTo>
                  <a:cubicBezTo>
                    <a:pt x="472" y="230"/>
                    <a:pt x="474" y="230"/>
                    <a:pt x="475" y="228"/>
                  </a:cubicBezTo>
                  <a:cubicBezTo>
                    <a:pt x="473" y="233"/>
                    <a:pt x="480" y="229"/>
                    <a:pt x="479" y="233"/>
                  </a:cubicBezTo>
                  <a:cubicBezTo>
                    <a:pt x="480" y="237"/>
                    <a:pt x="480" y="235"/>
                    <a:pt x="479" y="240"/>
                  </a:cubicBezTo>
                  <a:cubicBezTo>
                    <a:pt x="481" y="240"/>
                    <a:pt x="482" y="240"/>
                    <a:pt x="482" y="241"/>
                  </a:cubicBezTo>
                  <a:cubicBezTo>
                    <a:pt x="481" y="241"/>
                    <a:pt x="480" y="241"/>
                    <a:pt x="479" y="243"/>
                  </a:cubicBezTo>
                  <a:cubicBezTo>
                    <a:pt x="484" y="241"/>
                    <a:pt x="489" y="247"/>
                    <a:pt x="491" y="244"/>
                  </a:cubicBezTo>
                  <a:moveTo>
                    <a:pt x="516" y="238"/>
                  </a:moveTo>
                  <a:cubicBezTo>
                    <a:pt x="516" y="238"/>
                    <a:pt x="516" y="241"/>
                    <a:pt x="516" y="241"/>
                  </a:cubicBezTo>
                  <a:cubicBezTo>
                    <a:pt x="514" y="243"/>
                    <a:pt x="507" y="237"/>
                    <a:pt x="505" y="240"/>
                  </a:cubicBezTo>
                  <a:cubicBezTo>
                    <a:pt x="505" y="242"/>
                    <a:pt x="503" y="243"/>
                    <a:pt x="502" y="244"/>
                  </a:cubicBezTo>
                  <a:cubicBezTo>
                    <a:pt x="505" y="248"/>
                    <a:pt x="506" y="245"/>
                    <a:pt x="510" y="245"/>
                  </a:cubicBezTo>
                  <a:cubicBezTo>
                    <a:pt x="513" y="245"/>
                    <a:pt x="518" y="247"/>
                    <a:pt x="520" y="244"/>
                  </a:cubicBezTo>
                  <a:cubicBezTo>
                    <a:pt x="519" y="244"/>
                    <a:pt x="519" y="243"/>
                    <a:pt x="520" y="243"/>
                  </a:cubicBezTo>
                  <a:cubicBezTo>
                    <a:pt x="521" y="242"/>
                    <a:pt x="523" y="242"/>
                    <a:pt x="523" y="241"/>
                  </a:cubicBezTo>
                  <a:cubicBezTo>
                    <a:pt x="519" y="241"/>
                    <a:pt x="518" y="238"/>
                    <a:pt x="516" y="238"/>
                  </a:cubicBezTo>
                  <a:moveTo>
                    <a:pt x="496" y="250"/>
                  </a:moveTo>
                  <a:cubicBezTo>
                    <a:pt x="496" y="249"/>
                    <a:pt x="495" y="247"/>
                    <a:pt x="493" y="248"/>
                  </a:cubicBezTo>
                  <a:cubicBezTo>
                    <a:pt x="493" y="248"/>
                    <a:pt x="494" y="251"/>
                    <a:pt x="493" y="251"/>
                  </a:cubicBezTo>
                  <a:cubicBezTo>
                    <a:pt x="486" y="251"/>
                    <a:pt x="486" y="251"/>
                    <a:pt x="486" y="251"/>
                  </a:cubicBezTo>
                  <a:cubicBezTo>
                    <a:pt x="489" y="256"/>
                    <a:pt x="482" y="252"/>
                    <a:pt x="482" y="255"/>
                  </a:cubicBezTo>
                  <a:cubicBezTo>
                    <a:pt x="486" y="255"/>
                    <a:pt x="486" y="255"/>
                    <a:pt x="486" y="255"/>
                  </a:cubicBezTo>
                  <a:cubicBezTo>
                    <a:pt x="487" y="257"/>
                    <a:pt x="485" y="257"/>
                    <a:pt x="485" y="258"/>
                  </a:cubicBezTo>
                  <a:cubicBezTo>
                    <a:pt x="489" y="259"/>
                    <a:pt x="488" y="255"/>
                    <a:pt x="491" y="255"/>
                  </a:cubicBezTo>
                  <a:cubicBezTo>
                    <a:pt x="492" y="256"/>
                    <a:pt x="494" y="257"/>
                    <a:pt x="498" y="257"/>
                  </a:cubicBezTo>
                  <a:cubicBezTo>
                    <a:pt x="497" y="251"/>
                    <a:pt x="507" y="256"/>
                    <a:pt x="505" y="248"/>
                  </a:cubicBezTo>
                  <a:cubicBezTo>
                    <a:pt x="500" y="247"/>
                    <a:pt x="498" y="250"/>
                    <a:pt x="496" y="25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7" name="Freeform 96"/>
            <p:cNvSpPr/>
            <p:nvPr/>
          </p:nvSpPr>
          <p:spPr bwMode="auto">
            <a:xfrm>
              <a:off x="4230687" y="1722437"/>
              <a:ext cx="173038" cy="258763"/>
            </a:xfrm>
            <a:custGeom>
              <a:avLst/>
              <a:gdLst>
                <a:gd name="T0" fmla="*/ 13 w 46"/>
                <a:gd name="T1" fmla="*/ 7 h 69"/>
                <a:gd name="T2" fmla="*/ 23 w 46"/>
                <a:gd name="T3" fmla="*/ 6 h 69"/>
                <a:gd name="T4" fmla="*/ 24 w 46"/>
                <a:gd name="T5" fmla="*/ 14 h 69"/>
                <a:gd name="T6" fmla="*/ 17 w 46"/>
                <a:gd name="T7" fmla="*/ 19 h 69"/>
                <a:gd name="T8" fmla="*/ 26 w 46"/>
                <a:gd name="T9" fmla="*/ 23 h 69"/>
                <a:gd name="T10" fmla="*/ 30 w 46"/>
                <a:gd name="T11" fmla="*/ 33 h 69"/>
                <a:gd name="T12" fmla="*/ 33 w 46"/>
                <a:gd name="T13" fmla="*/ 35 h 69"/>
                <a:gd name="T14" fmla="*/ 38 w 46"/>
                <a:gd name="T15" fmla="*/ 38 h 69"/>
                <a:gd name="T16" fmla="*/ 35 w 46"/>
                <a:gd name="T17" fmla="*/ 44 h 69"/>
                <a:gd name="T18" fmla="*/ 44 w 46"/>
                <a:gd name="T19" fmla="*/ 45 h 69"/>
                <a:gd name="T20" fmla="*/ 44 w 46"/>
                <a:gd name="T21" fmla="*/ 54 h 69"/>
                <a:gd name="T22" fmla="*/ 41 w 46"/>
                <a:gd name="T23" fmla="*/ 54 h 69"/>
                <a:gd name="T24" fmla="*/ 44 w 46"/>
                <a:gd name="T25" fmla="*/ 55 h 69"/>
                <a:gd name="T26" fmla="*/ 41 w 46"/>
                <a:gd name="T27" fmla="*/ 59 h 69"/>
                <a:gd name="T28" fmla="*/ 37 w 46"/>
                <a:gd name="T29" fmla="*/ 62 h 69"/>
                <a:gd name="T30" fmla="*/ 23 w 46"/>
                <a:gd name="T31" fmla="*/ 61 h 69"/>
                <a:gd name="T32" fmla="*/ 17 w 46"/>
                <a:gd name="T33" fmla="*/ 62 h 69"/>
                <a:gd name="T34" fmla="*/ 7 w 46"/>
                <a:gd name="T35" fmla="*/ 62 h 69"/>
                <a:gd name="T36" fmla="*/ 10 w 46"/>
                <a:gd name="T37" fmla="*/ 61 h 69"/>
                <a:gd name="T38" fmla="*/ 12 w 46"/>
                <a:gd name="T39" fmla="*/ 62 h 69"/>
                <a:gd name="T40" fmla="*/ 13 w 46"/>
                <a:gd name="T41" fmla="*/ 59 h 69"/>
                <a:gd name="T42" fmla="*/ 21 w 46"/>
                <a:gd name="T43" fmla="*/ 58 h 69"/>
                <a:gd name="T44" fmla="*/ 10 w 46"/>
                <a:gd name="T45" fmla="*/ 54 h 69"/>
                <a:gd name="T46" fmla="*/ 10 w 46"/>
                <a:gd name="T47" fmla="*/ 45 h 69"/>
                <a:gd name="T48" fmla="*/ 13 w 46"/>
                <a:gd name="T49" fmla="*/ 44 h 69"/>
                <a:gd name="T50" fmla="*/ 19 w 46"/>
                <a:gd name="T51" fmla="*/ 44 h 69"/>
                <a:gd name="T52" fmla="*/ 20 w 46"/>
                <a:gd name="T53" fmla="*/ 35 h 69"/>
                <a:gd name="T54" fmla="*/ 16 w 46"/>
                <a:gd name="T55" fmla="*/ 30 h 69"/>
                <a:gd name="T56" fmla="*/ 10 w 46"/>
                <a:gd name="T57" fmla="*/ 31 h 69"/>
                <a:gd name="T58" fmla="*/ 10 w 46"/>
                <a:gd name="T59" fmla="*/ 24 h 69"/>
                <a:gd name="T60" fmla="*/ 5 w 46"/>
                <a:gd name="T61" fmla="*/ 21 h 69"/>
                <a:gd name="T62" fmla="*/ 0 w 46"/>
                <a:gd name="T63" fmla="*/ 7 h 69"/>
                <a:gd name="T64" fmla="*/ 7 w 46"/>
                <a:gd name="T65" fmla="*/ 0 h 69"/>
                <a:gd name="T66" fmla="*/ 20 w 46"/>
                <a:gd name="T67" fmla="*/ 0 h 69"/>
                <a:gd name="T68" fmla="*/ 13 w 46"/>
                <a:gd name="T69" fmla="*/ 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 h="69">
                  <a:moveTo>
                    <a:pt x="13" y="7"/>
                  </a:moveTo>
                  <a:cubicBezTo>
                    <a:pt x="14" y="10"/>
                    <a:pt x="20" y="6"/>
                    <a:pt x="23" y="6"/>
                  </a:cubicBezTo>
                  <a:cubicBezTo>
                    <a:pt x="24" y="8"/>
                    <a:pt x="24" y="11"/>
                    <a:pt x="24" y="14"/>
                  </a:cubicBezTo>
                  <a:cubicBezTo>
                    <a:pt x="21" y="15"/>
                    <a:pt x="18" y="16"/>
                    <a:pt x="17" y="19"/>
                  </a:cubicBezTo>
                  <a:cubicBezTo>
                    <a:pt x="18" y="21"/>
                    <a:pt x="21" y="23"/>
                    <a:pt x="26" y="23"/>
                  </a:cubicBezTo>
                  <a:cubicBezTo>
                    <a:pt x="25" y="28"/>
                    <a:pt x="31" y="26"/>
                    <a:pt x="30" y="33"/>
                  </a:cubicBezTo>
                  <a:cubicBezTo>
                    <a:pt x="30" y="34"/>
                    <a:pt x="33" y="34"/>
                    <a:pt x="33" y="35"/>
                  </a:cubicBezTo>
                  <a:cubicBezTo>
                    <a:pt x="33" y="38"/>
                    <a:pt x="37" y="36"/>
                    <a:pt x="38" y="38"/>
                  </a:cubicBezTo>
                  <a:cubicBezTo>
                    <a:pt x="38" y="40"/>
                    <a:pt x="36" y="42"/>
                    <a:pt x="35" y="44"/>
                  </a:cubicBezTo>
                  <a:cubicBezTo>
                    <a:pt x="39" y="44"/>
                    <a:pt x="42" y="44"/>
                    <a:pt x="44" y="45"/>
                  </a:cubicBezTo>
                  <a:cubicBezTo>
                    <a:pt x="42" y="47"/>
                    <a:pt x="46" y="51"/>
                    <a:pt x="44" y="54"/>
                  </a:cubicBezTo>
                  <a:cubicBezTo>
                    <a:pt x="44" y="54"/>
                    <a:pt x="41" y="53"/>
                    <a:pt x="41" y="54"/>
                  </a:cubicBezTo>
                  <a:cubicBezTo>
                    <a:pt x="41" y="55"/>
                    <a:pt x="43" y="55"/>
                    <a:pt x="44" y="55"/>
                  </a:cubicBezTo>
                  <a:cubicBezTo>
                    <a:pt x="43" y="56"/>
                    <a:pt x="41" y="56"/>
                    <a:pt x="41" y="59"/>
                  </a:cubicBezTo>
                  <a:cubicBezTo>
                    <a:pt x="39" y="60"/>
                    <a:pt x="39" y="62"/>
                    <a:pt x="37" y="62"/>
                  </a:cubicBezTo>
                  <a:cubicBezTo>
                    <a:pt x="32" y="62"/>
                    <a:pt x="29" y="60"/>
                    <a:pt x="23" y="61"/>
                  </a:cubicBezTo>
                  <a:cubicBezTo>
                    <a:pt x="20" y="63"/>
                    <a:pt x="22" y="63"/>
                    <a:pt x="17" y="62"/>
                  </a:cubicBezTo>
                  <a:cubicBezTo>
                    <a:pt x="16" y="65"/>
                    <a:pt x="7" y="69"/>
                    <a:pt x="7" y="62"/>
                  </a:cubicBezTo>
                  <a:cubicBezTo>
                    <a:pt x="9" y="63"/>
                    <a:pt x="10" y="61"/>
                    <a:pt x="10" y="61"/>
                  </a:cubicBezTo>
                  <a:cubicBezTo>
                    <a:pt x="11" y="61"/>
                    <a:pt x="12" y="62"/>
                    <a:pt x="12" y="62"/>
                  </a:cubicBezTo>
                  <a:cubicBezTo>
                    <a:pt x="13" y="61"/>
                    <a:pt x="12" y="60"/>
                    <a:pt x="13" y="59"/>
                  </a:cubicBezTo>
                  <a:cubicBezTo>
                    <a:pt x="15" y="58"/>
                    <a:pt x="18" y="59"/>
                    <a:pt x="21" y="58"/>
                  </a:cubicBezTo>
                  <a:cubicBezTo>
                    <a:pt x="20" y="51"/>
                    <a:pt x="14" y="56"/>
                    <a:pt x="10" y="54"/>
                  </a:cubicBezTo>
                  <a:cubicBezTo>
                    <a:pt x="10" y="45"/>
                    <a:pt x="10" y="45"/>
                    <a:pt x="10" y="45"/>
                  </a:cubicBezTo>
                  <a:cubicBezTo>
                    <a:pt x="13" y="46"/>
                    <a:pt x="15" y="44"/>
                    <a:pt x="13" y="44"/>
                  </a:cubicBezTo>
                  <a:cubicBezTo>
                    <a:pt x="14" y="40"/>
                    <a:pt x="16" y="45"/>
                    <a:pt x="19" y="44"/>
                  </a:cubicBezTo>
                  <a:cubicBezTo>
                    <a:pt x="21" y="44"/>
                    <a:pt x="16" y="38"/>
                    <a:pt x="20" y="35"/>
                  </a:cubicBezTo>
                  <a:cubicBezTo>
                    <a:pt x="19" y="33"/>
                    <a:pt x="15" y="34"/>
                    <a:pt x="16" y="30"/>
                  </a:cubicBezTo>
                  <a:cubicBezTo>
                    <a:pt x="15" y="31"/>
                    <a:pt x="13" y="31"/>
                    <a:pt x="10" y="31"/>
                  </a:cubicBezTo>
                  <a:cubicBezTo>
                    <a:pt x="10" y="24"/>
                    <a:pt x="10" y="24"/>
                    <a:pt x="10" y="24"/>
                  </a:cubicBezTo>
                  <a:cubicBezTo>
                    <a:pt x="10" y="22"/>
                    <a:pt x="5" y="23"/>
                    <a:pt x="5" y="21"/>
                  </a:cubicBezTo>
                  <a:cubicBezTo>
                    <a:pt x="7" y="16"/>
                    <a:pt x="6" y="8"/>
                    <a:pt x="0" y="7"/>
                  </a:cubicBezTo>
                  <a:cubicBezTo>
                    <a:pt x="2" y="5"/>
                    <a:pt x="6" y="4"/>
                    <a:pt x="7" y="0"/>
                  </a:cubicBezTo>
                  <a:cubicBezTo>
                    <a:pt x="20" y="0"/>
                    <a:pt x="20" y="0"/>
                    <a:pt x="20" y="0"/>
                  </a:cubicBezTo>
                  <a:cubicBezTo>
                    <a:pt x="17" y="2"/>
                    <a:pt x="15" y="5"/>
                    <a:pt x="13"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8" name="Freeform 97"/>
            <p:cNvSpPr/>
            <p:nvPr/>
          </p:nvSpPr>
          <p:spPr bwMode="auto">
            <a:xfrm>
              <a:off x="1050925" y="1738312"/>
              <a:ext cx="44450" cy="33338"/>
            </a:xfrm>
            <a:custGeom>
              <a:avLst/>
              <a:gdLst>
                <a:gd name="T0" fmla="*/ 11 w 12"/>
                <a:gd name="T1" fmla="*/ 1 h 9"/>
                <a:gd name="T2" fmla="*/ 12 w 12"/>
                <a:gd name="T3" fmla="*/ 6 h 9"/>
                <a:gd name="T4" fmla="*/ 5 w 12"/>
                <a:gd name="T5" fmla="*/ 9 h 9"/>
                <a:gd name="T6" fmla="*/ 5 w 12"/>
                <a:gd name="T7" fmla="*/ 6 h 9"/>
                <a:gd name="T8" fmla="*/ 2 w 12"/>
                <a:gd name="T9" fmla="*/ 8 h 9"/>
                <a:gd name="T10" fmla="*/ 4 w 12"/>
                <a:gd name="T11" fmla="*/ 6 h 9"/>
                <a:gd name="T12" fmla="*/ 11 w 1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2" h="9">
                  <a:moveTo>
                    <a:pt x="11" y="1"/>
                  </a:moveTo>
                  <a:cubicBezTo>
                    <a:pt x="9" y="2"/>
                    <a:pt x="10" y="5"/>
                    <a:pt x="12" y="6"/>
                  </a:cubicBezTo>
                  <a:cubicBezTo>
                    <a:pt x="11" y="8"/>
                    <a:pt x="8" y="8"/>
                    <a:pt x="5" y="9"/>
                  </a:cubicBezTo>
                  <a:cubicBezTo>
                    <a:pt x="5" y="6"/>
                    <a:pt x="5" y="6"/>
                    <a:pt x="5" y="6"/>
                  </a:cubicBezTo>
                  <a:cubicBezTo>
                    <a:pt x="4" y="6"/>
                    <a:pt x="4" y="8"/>
                    <a:pt x="2" y="8"/>
                  </a:cubicBezTo>
                  <a:cubicBezTo>
                    <a:pt x="0" y="6"/>
                    <a:pt x="3" y="7"/>
                    <a:pt x="4" y="6"/>
                  </a:cubicBezTo>
                  <a:cubicBezTo>
                    <a:pt x="5" y="5"/>
                    <a:pt x="8" y="0"/>
                    <a:pt x="11"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9" name="Freeform 98"/>
            <p:cNvSpPr/>
            <p:nvPr/>
          </p:nvSpPr>
          <p:spPr bwMode="auto">
            <a:xfrm>
              <a:off x="7366000" y="2157412"/>
              <a:ext cx="26988" cy="30163"/>
            </a:xfrm>
            <a:custGeom>
              <a:avLst/>
              <a:gdLst>
                <a:gd name="T0" fmla="*/ 2 w 7"/>
                <a:gd name="T1" fmla="*/ 2 h 8"/>
                <a:gd name="T2" fmla="*/ 7 w 7"/>
                <a:gd name="T3" fmla="*/ 1 h 8"/>
                <a:gd name="T4" fmla="*/ 0 w 7"/>
                <a:gd name="T5" fmla="*/ 8 h 8"/>
                <a:gd name="T6" fmla="*/ 2 w 7"/>
                <a:gd name="T7" fmla="*/ 2 h 8"/>
              </a:gdLst>
              <a:ahLst/>
              <a:cxnLst>
                <a:cxn ang="0">
                  <a:pos x="T0" y="T1"/>
                </a:cxn>
                <a:cxn ang="0">
                  <a:pos x="T2" y="T3"/>
                </a:cxn>
                <a:cxn ang="0">
                  <a:pos x="T4" y="T5"/>
                </a:cxn>
                <a:cxn ang="0">
                  <a:pos x="T6" y="T7"/>
                </a:cxn>
              </a:cxnLst>
              <a:rect l="0" t="0" r="r" b="b"/>
              <a:pathLst>
                <a:path w="7" h="8">
                  <a:moveTo>
                    <a:pt x="2" y="2"/>
                  </a:moveTo>
                  <a:cubicBezTo>
                    <a:pt x="3" y="0"/>
                    <a:pt x="4" y="3"/>
                    <a:pt x="7" y="1"/>
                  </a:cubicBezTo>
                  <a:cubicBezTo>
                    <a:pt x="6" y="4"/>
                    <a:pt x="6" y="8"/>
                    <a:pt x="0" y="8"/>
                  </a:cubicBezTo>
                  <a:cubicBezTo>
                    <a:pt x="0" y="6"/>
                    <a:pt x="6" y="4"/>
                    <a:pt x="2"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0" name="Freeform 99"/>
            <p:cNvSpPr/>
            <p:nvPr/>
          </p:nvSpPr>
          <p:spPr bwMode="auto">
            <a:xfrm>
              <a:off x="6702425" y="2986088"/>
              <a:ext cx="214313" cy="247650"/>
            </a:xfrm>
            <a:custGeom>
              <a:avLst/>
              <a:gdLst>
                <a:gd name="T0" fmla="*/ 46 w 57"/>
                <a:gd name="T1" fmla="*/ 4 h 66"/>
                <a:gd name="T2" fmla="*/ 51 w 57"/>
                <a:gd name="T3" fmla="*/ 7 h 66"/>
                <a:gd name="T4" fmla="*/ 57 w 57"/>
                <a:gd name="T5" fmla="*/ 11 h 66"/>
                <a:gd name="T6" fmla="*/ 51 w 57"/>
                <a:gd name="T7" fmla="*/ 18 h 66"/>
                <a:gd name="T8" fmla="*/ 50 w 57"/>
                <a:gd name="T9" fmla="*/ 27 h 66"/>
                <a:gd name="T10" fmla="*/ 53 w 57"/>
                <a:gd name="T11" fmla="*/ 29 h 66"/>
                <a:gd name="T12" fmla="*/ 53 w 57"/>
                <a:gd name="T13" fmla="*/ 34 h 66"/>
                <a:gd name="T14" fmla="*/ 55 w 57"/>
                <a:gd name="T15" fmla="*/ 36 h 66"/>
                <a:gd name="T16" fmla="*/ 48 w 57"/>
                <a:gd name="T17" fmla="*/ 41 h 66"/>
                <a:gd name="T18" fmla="*/ 47 w 57"/>
                <a:gd name="T19" fmla="*/ 48 h 66"/>
                <a:gd name="T20" fmla="*/ 47 w 57"/>
                <a:gd name="T21" fmla="*/ 50 h 66"/>
                <a:gd name="T22" fmla="*/ 44 w 57"/>
                <a:gd name="T23" fmla="*/ 50 h 66"/>
                <a:gd name="T24" fmla="*/ 40 w 57"/>
                <a:gd name="T25" fmla="*/ 56 h 66"/>
                <a:gd name="T26" fmla="*/ 40 w 57"/>
                <a:gd name="T27" fmla="*/ 65 h 66"/>
                <a:gd name="T28" fmla="*/ 26 w 57"/>
                <a:gd name="T29" fmla="*/ 60 h 66"/>
                <a:gd name="T30" fmla="*/ 25 w 57"/>
                <a:gd name="T31" fmla="*/ 63 h 66"/>
                <a:gd name="T32" fmla="*/ 20 w 57"/>
                <a:gd name="T33" fmla="*/ 60 h 66"/>
                <a:gd name="T34" fmla="*/ 13 w 57"/>
                <a:gd name="T35" fmla="*/ 60 h 66"/>
                <a:gd name="T36" fmla="*/ 9 w 57"/>
                <a:gd name="T37" fmla="*/ 59 h 66"/>
                <a:gd name="T38" fmla="*/ 4 w 57"/>
                <a:gd name="T39" fmla="*/ 50 h 66"/>
                <a:gd name="T40" fmla="*/ 5 w 57"/>
                <a:gd name="T41" fmla="*/ 45 h 66"/>
                <a:gd name="T42" fmla="*/ 4 w 57"/>
                <a:gd name="T43" fmla="*/ 45 h 66"/>
                <a:gd name="T44" fmla="*/ 2 w 57"/>
                <a:gd name="T45" fmla="*/ 34 h 66"/>
                <a:gd name="T46" fmla="*/ 16 w 57"/>
                <a:gd name="T47" fmla="*/ 32 h 66"/>
                <a:gd name="T48" fmla="*/ 16 w 57"/>
                <a:gd name="T49" fmla="*/ 28 h 66"/>
                <a:gd name="T50" fmla="*/ 26 w 57"/>
                <a:gd name="T51" fmla="*/ 21 h 66"/>
                <a:gd name="T52" fmla="*/ 34 w 57"/>
                <a:gd name="T53" fmla="*/ 18 h 66"/>
                <a:gd name="T54" fmla="*/ 36 w 57"/>
                <a:gd name="T55" fmla="*/ 14 h 66"/>
                <a:gd name="T56" fmla="*/ 39 w 57"/>
                <a:gd name="T57" fmla="*/ 14 h 66"/>
                <a:gd name="T58" fmla="*/ 41 w 57"/>
                <a:gd name="T59" fmla="*/ 11 h 66"/>
                <a:gd name="T60" fmla="*/ 47 w 57"/>
                <a:gd name="T61" fmla="*/ 4 h 66"/>
                <a:gd name="T62" fmla="*/ 46 w 57"/>
                <a:gd name="T63"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 h="66">
                  <a:moveTo>
                    <a:pt x="46" y="4"/>
                  </a:moveTo>
                  <a:cubicBezTo>
                    <a:pt x="47" y="0"/>
                    <a:pt x="49" y="7"/>
                    <a:pt x="51" y="7"/>
                  </a:cubicBezTo>
                  <a:cubicBezTo>
                    <a:pt x="53" y="8"/>
                    <a:pt x="54" y="11"/>
                    <a:pt x="57" y="11"/>
                  </a:cubicBezTo>
                  <a:cubicBezTo>
                    <a:pt x="56" y="15"/>
                    <a:pt x="56" y="18"/>
                    <a:pt x="51" y="18"/>
                  </a:cubicBezTo>
                  <a:cubicBezTo>
                    <a:pt x="50" y="21"/>
                    <a:pt x="53" y="26"/>
                    <a:pt x="50" y="27"/>
                  </a:cubicBezTo>
                  <a:cubicBezTo>
                    <a:pt x="49" y="28"/>
                    <a:pt x="52" y="29"/>
                    <a:pt x="53" y="29"/>
                  </a:cubicBezTo>
                  <a:cubicBezTo>
                    <a:pt x="53" y="31"/>
                    <a:pt x="52" y="33"/>
                    <a:pt x="53" y="34"/>
                  </a:cubicBezTo>
                  <a:cubicBezTo>
                    <a:pt x="53" y="35"/>
                    <a:pt x="55" y="35"/>
                    <a:pt x="55" y="36"/>
                  </a:cubicBezTo>
                  <a:cubicBezTo>
                    <a:pt x="55" y="40"/>
                    <a:pt x="51" y="43"/>
                    <a:pt x="48" y="41"/>
                  </a:cubicBezTo>
                  <a:cubicBezTo>
                    <a:pt x="49" y="44"/>
                    <a:pt x="51" y="45"/>
                    <a:pt x="47" y="48"/>
                  </a:cubicBezTo>
                  <a:cubicBezTo>
                    <a:pt x="47" y="48"/>
                    <a:pt x="47" y="50"/>
                    <a:pt x="47" y="50"/>
                  </a:cubicBezTo>
                  <a:cubicBezTo>
                    <a:pt x="47" y="51"/>
                    <a:pt x="45" y="50"/>
                    <a:pt x="44" y="50"/>
                  </a:cubicBezTo>
                  <a:cubicBezTo>
                    <a:pt x="43" y="52"/>
                    <a:pt x="44" y="58"/>
                    <a:pt x="40" y="56"/>
                  </a:cubicBezTo>
                  <a:cubicBezTo>
                    <a:pt x="43" y="59"/>
                    <a:pt x="39" y="60"/>
                    <a:pt x="40" y="65"/>
                  </a:cubicBezTo>
                  <a:cubicBezTo>
                    <a:pt x="33" y="66"/>
                    <a:pt x="31" y="61"/>
                    <a:pt x="26" y="60"/>
                  </a:cubicBezTo>
                  <a:cubicBezTo>
                    <a:pt x="25" y="60"/>
                    <a:pt x="25" y="62"/>
                    <a:pt x="25" y="63"/>
                  </a:cubicBezTo>
                  <a:cubicBezTo>
                    <a:pt x="22" y="64"/>
                    <a:pt x="21" y="61"/>
                    <a:pt x="20" y="60"/>
                  </a:cubicBezTo>
                  <a:cubicBezTo>
                    <a:pt x="18" y="60"/>
                    <a:pt x="15" y="61"/>
                    <a:pt x="13" y="60"/>
                  </a:cubicBezTo>
                  <a:cubicBezTo>
                    <a:pt x="12" y="60"/>
                    <a:pt x="14" y="56"/>
                    <a:pt x="9" y="59"/>
                  </a:cubicBezTo>
                  <a:cubicBezTo>
                    <a:pt x="8" y="55"/>
                    <a:pt x="8" y="51"/>
                    <a:pt x="4" y="50"/>
                  </a:cubicBezTo>
                  <a:cubicBezTo>
                    <a:pt x="3" y="48"/>
                    <a:pt x="5" y="48"/>
                    <a:pt x="5" y="45"/>
                  </a:cubicBezTo>
                  <a:cubicBezTo>
                    <a:pt x="5" y="43"/>
                    <a:pt x="3" y="45"/>
                    <a:pt x="4" y="45"/>
                  </a:cubicBezTo>
                  <a:cubicBezTo>
                    <a:pt x="0" y="42"/>
                    <a:pt x="3" y="39"/>
                    <a:pt x="2" y="34"/>
                  </a:cubicBezTo>
                  <a:cubicBezTo>
                    <a:pt x="8" y="34"/>
                    <a:pt x="12" y="34"/>
                    <a:pt x="16" y="32"/>
                  </a:cubicBezTo>
                  <a:cubicBezTo>
                    <a:pt x="16" y="30"/>
                    <a:pt x="19" y="29"/>
                    <a:pt x="16" y="28"/>
                  </a:cubicBezTo>
                  <a:cubicBezTo>
                    <a:pt x="17" y="26"/>
                    <a:pt x="29" y="23"/>
                    <a:pt x="26" y="21"/>
                  </a:cubicBezTo>
                  <a:cubicBezTo>
                    <a:pt x="28" y="19"/>
                    <a:pt x="31" y="18"/>
                    <a:pt x="34" y="18"/>
                  </a:cubicBezTo>
                  <a:cubicBezTo>
                    <a:pt x="37" y="18"/>
                    <a:pt x="35" y="15"/>
                    <a:pt x="36" y="14"/>
                  </a:cubicBezTo>
                  <a:cubicBezTo>
                    <a:pt x="36" y="14"/>
                    <a:pt x="38" y="14"/>
                    <a:pt x="39" y="14"/>
                  </a:cubicBezTo>
                  <a:cubicBezTo>
                    <a:pt x="40" y="13"/>
                    <a:pt x="39" y="10"/>
                    <a:pt x="41" y="11"/>
                  </a:cubicBezTo>
                  <a:cubicBezTo>
                    <a:pt x="40" y="5"/>
                    <a:pt x="45" y="7"/>
                    <a:pt x="47" y="4"/>
                  </a:cubicBezTo>
                  <a:lnTo>
                    <a:pt x="46" y="4"/>
                  </a:lnTo>
                  <a:close/>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1" name="Freeform 100"/>
            <p:cNvSpPr/>
            <p:nvPr/>
          </p:nvSpPr>
          <p:spPr bwMode="auto">
            <a:xfrm>
              <a:off x="6919912" y="3162300"/>
              <a:ext cx="96838" cy="109538"/>
            </a:xfrm>
            <a:custGeom>
              <a:avLst/>
              <a:gdLst>
                <a:gd name="T0" fmla="*/ 23 w 26"/>
                <a:gd name="T1" fmla="*/ 1 h 29"/>
                <a:gd name="T2" fmla="*/ 18 w 26"/>
                <a:gd name="T3" fmla="*/ 6 h 29"/>
                <a:gd name="T4" fmla="*/ 17 w 26"/>
                <a:gd name="T5" fmla="*/ 6 h 29"/>
                <a:gd name="T6" fmla="*/ 18 w 26"/>
                <a:gd name="T7" fmla="*/ 10 h 29"/>
                <a:gd name="T8" fmla="*/ 21 w 26"/>
                <a:gd name="T9" fmla="*/ 13 h 29"/>
                <a:gd name="T10" fmla="*/ 23 w 26"/>
                <a:gd name="T11" fmla="*/ 26 h 29"/>
                <a:gd name="T12" fmla="*/ 17 w 26"/>
                <a:gd name="T13" fmla="*/ 26 h 29"/>
                <a:gd name="T14" fmla="*/ 13 w 26"/>
                <a:gd name="T15" fmla="*/ 12 h 29"/>
                <a:gd name="T16" fmla="*/ 7 w 26"/>
                <a:gd name="T17" fmla="*/ 16 h 29"/>
                <a:gd name="T18" fmla="*/ 7 w 26"/>
                <a:gd name="T19" fmla="*/ 25 h 29"/>
                <a:gd name="T20" fmla="*/ 3 w 26"/>
                <a:gd name="T21" fmla="*/ 29 h 29"/>
                <a:gd name="T22" fmla="*/ 2 w 26"/>
                <a:gd name="T23" fmla="*/ 22 h 29"/>
                <a:gd name="T24" fmla="*/ 3 w 26"/>
                <a:gd name="T25" fmla="*/ 20 h 29"/>
                <a:gd name="T26" fmla="*/ 2 w 26"/>
                <a:gd name="T27" fmla="*/ 19 h 29"/>
                <a:gd name="T28" fmla="*/ 3 w 26"/>
                <a:gd name="T29" fmla="*/ 13 h 29"/>
                <a:gd name="T30" fmla="*/ 0 w 26"/>
                <a:gd name="T31" fmla="*/ 10 h 29"/>
                <a:gd name="T32" fmla="*/ 11 w 26"/>
                <a:gd name="T33" fmla="*/ 1 h 29"/>
                <a:gd name="T34" fmla="*/ 23 w 26"/>
                <a:gd name="T35" fmla="*/ 1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9">
                  <a:moveTo>
                    <a:pt x="23" y="1"/>
                  </a:moveTo>
                  <a:cubicBezTo>
                    <a:pt x="26" y="7"/>
                    <a:pt x="16" y="4"/>
                    <a:pt x="18" y="6"/>
                  </a:cubicBezTo>
                  <a:cubicBezTo>
                    <a:pt x="20" y="8"/>
                    <a:pt x="19" y="7"/>
                    <a:pt x="17" y="6"/>
                  </a:cubicBezTo>
                  <a:cubicBezTo>
                    <a:pt x="17" y="8"/>
                    <a:pt x="18" y="9"/>
                    <a:pt x="18" y="10"/>
                  </a:cubicBezTo>
                  <a:cubicBezTo>
                    <a:pt x="19" y="11"/>
                    <a:pt x="21" y="13"/>
                    <a:pt x="21" y="13"/>
                  </a:cubicBezTo>
                  <a:cubicBezTo>
                    <a:pt x="22" y="17"/>
                    <a:pt x="22" y="22"/>
                    <a:pt x="23" y="26"/>
                  </a:cubicBezTo>
                  <a:cubicBezTo>
                    <a:pt x="17" y="26"/>
                    <a:pt x="17" y="26"/>
                    <a:pt x="17" y="26"/>
                  </a:cubicBezTo>
                  <a:cubicBezTo>
                    <a:pt x="15" y="21"/>
                    <a:pt x="13" y="18"/>
                    <a:pt x="13" y="12"/>
                  </a:cubicBezTo>
                  <a:cubicBezTo>
                    <a:pt x="10" y="12"/>
                    <a:pt x="12" y="17"/>
                    <a:pt x="7" y="16"/>
                  </a:cubicBezTo>
                  <a:cubicBezTo>
                    <a:pt x="7" y="25"/>
                    <a:pt x="7" y="25"/>
                    <a:pt x="7" y="25"/>
                  </a:cubicBezTo>
                  <a:cubicBezTo>
                    <a:pt x="8" y="28"/>
                    <a:pt x="3" y="26"/>
                    <a:pt x="3" y="29"/>
                  </a:cubicBezTo>
                  <a:cubicBezTo>
                    <a:pt x="1" y="29"/>
                    <a:pt x="1" y="24"/>
                    <a:pt x="2" y="22"/>
                  </a:cubicBezTo>
                  <a:cubicBezTo>
                    <a:pt x="2" y="21"/>
                    <a:pt x="3" y="20"/>
                    <a:pt x="3" y="20"/>
                  </a:cubicBezTo>
                  <a:cubicBezTo>
                    <a:pt x="3" y="19"/>
                    <a:pt x="2" y="19"/>
                    <a:pt x="2" y="19"/>
                  </a:cubicBezTo>
                  <a:cubicBezTo>
                    <a:pt x="1" y="18"/>
                    <a:pt x="4" y="16"/>
                    <a:pt x="3" y="13"/>
                  </a:cubicBezTo>
                  <a:cubicBezTo>
                    <a:pt x="4" y="11"/>
                    <a:pt x="2" y="11"/>
                    <a:pt x="0" y="10"/>
                  </a:cubicBezTo>
                  <a:cubicBezTo>
                    <a:pt x="2" y="5"/>
                    <a:pt x="4" y="0"/>
                    <a:pt x="11" y="1"/>
                  </a:cubicBezTo>
                  <a:cubicBezTo>
                    <a:pt x="7" y="5"/>
                    <a:pt x="19" y="1"/>
                    <a:pt x="23"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2" name="Freeform 101"/>
            <p:cNvSpPr/>
            <p:nvPr/>
          </p:nvSpPr>
          <p:spPr bwMode="auto">
            <a:xfrm>
              <a:off x="6630987" y="3271838"/>
              <a:ext cx="225425" cy="63500"/>
            </a:xfrm>
            <a:custGeom>
              <a:avLst/>
              <a:gdLst>
                <a:gd name="T0" fmla="*/ 1 w 60"/>
                <a:gd name="T1" fmla="*/ 5 h 17"/>
                <a:gd name="T2" fmla="*/ 7 w 60"/>
                <a:gd name="T3" fmla="*/ 1 h 17"/>
                <a:gd name="T4" fmla="*/ 10 w 60"/>
                <a:gd name="T5" fmla="*/ 4 h 17"/>
                <a:gd name="T6" fmla="*/ 13 w 60"/>
                <a:gd name="T7" fmla="*/ 5 h 17"/>
                <a:gd name="T8" fmla="*/ 27 w 60"/>
                <a:gd name="T9" fmla="*/ 8 h 17"/>
                <a:gd name="T10" fmla="*/ 41 w 60"/>
                <a:gd name="T11" fmla="*/ 7 h 17"/>
                <a:gd name="T12" fmla="*/ 44 w 60"/>
                <a:gd name="T13" fmla="*/ 10 h 17"/>
                <a:gd name="T14" fmla="*/ 48 w 60"/>
                <a:gd name="T15" fmla="*/ 11 h 17"/>
                <a:gd name="T16" fmla="*/ 55 w 60"/>
                <a:gd name="T17" fmla="*/ 11 h 17"/>
                <a:gd name="T18" fmla="*/ 56 w 60"/>
                <a:gd name="T19" fmla="*/ 15 h 17"/>
                <a:gd name="T20" fmla="*/ 53 w 60"/>
                <a:gd name="T21" fmla="*/ 15 h 17"/>
                <a:gd name="T22" fmla="*/ 25 w 60"/>
                <a:gd name="T23" fmla="*/ 11 h 17"/>
                <a:gd name="T24" fmla="*/ 18 w 60"/>
                <a:gd name="T25" fmla="*/ 11 h 17"/>
                <a:gd name="T26" fmla="*/ 8 w 60"/>
                <a:gd name="T27" fmla="*/ 8 h 17"/>
                <a:gd name="T28" fmla="*/ 1 w 60"/>
                <a:gd name="T2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7">
                  <a:moveTo>
                    <a:pt x="1" y="5"/>
                  </a:moveTo>
                  <a:cubicBezTo>
                    <a:pt x="0" y="1"/>
                    <a:pt x="6" y="3"/>
                    <a:pt x="7" y="1"/>
                  </a:cubicBezTo>
                  <a:cubicBezTo>
                    <a:pt x="10" y="0"/>
                    <a:pt x="9" y="3"/>
                    <a:pt x="10" y="4"/>
                  </a:cubicBezTo>
                  <a:cubicBezTo>
                    <a:pt x="11" y="5"/>
                    <a:pt x="13" y="4"/>
                    <a:pt x="13" y="5"/>
                  </a:cubicBezTo>
                  <a:cubicBezTo>
                    <a:pt x="19" y="3"/>
                    <a:pt x="21" y="4"/>
                    <a:pt x="27" y="8"/>
                  </a:cubicBezTo>
                  <a:cubicBezTo>
                    <a:pt x="32" y="5"/>
                    <a:pt x="34" y="7"/>
                    <a:pt x="41" y="7"/>
                  </a:cubicBezTo>
                  <a:cubicBezTo>
                    <a:pt x="43" y="6"/>
                    <a:pt x="43" y="8"/>
                    <a:pt x="44" y="10"/>
                  </a:cubicBezTo>
                  <a:cubicBezTo>
                    <a:pt x="46" y="9"/>
                    <a:pt x="48" y="9"/>
                    <a:pt x="48" y="11"/>
                  </a:cubicBezTo>
                  <a:cubicBezTo>
                    <a:pt x="51" y="9"/>
                    <a:pt x="55" y="14"/>
                    <a:pt x="55" y="11"/>
                  </a:cubicBezTo>
                  <a:cubicBezTo>
                    <a:pt x="60" y="11"/>
                    <a:pt x="52" y="16"/>
                    <a:pt x="56" y="15"/>
                  </a:cubicBezTo>
                  <a:cubicBezTo>
                    <a:pt x="56" y="17"/>
                    <a:pt x="55" y="15"/>
                    <a:pt x="53" y="15"/>
                  </a:cubicBezTo>
                  <a:cubicBezTo>
                    <a:pt x="43" y="17"/>
                    <a:pt x="34" y="13"/>
                    <a:pt x="25" y="11"/>
                  </a:cubicBezTo>
                  <a:cubicBezTo>
                    <a:pt x="23" y="11"/>
                    <a:pt x="21" y="11"/>
                    <a:pt x="18" y="11"/>
                  </a:cubicBezTo>
                  <a:cubicBezTo>
                    <a:pt x="15" y="10"/>
                    <a:pt x="12" y="9"/>
                    <a:pt x="8" y="8"/>
                  </a:cubicBezTo>
                  <a:cubicBezTo>
                    <a:pt x="6" y="7"/>
                    <a:pt x="2" y="8"/>
                    <a:pt x="1" y="5"/>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3" name="Freeform 102"/>
            <p:cNvSpPr/>
            <p:nvPr/>
          </p:nvSpPr>
          <p:spPr bwMode="auto">
            <a:xfrm>
              <a:off x="6931025" y="3346450"/>
              <a:ext cx="30163" cy="15875"/>
            </a:xfrm>
            <a:custGeom>
              <a:avLst/>
              <a:gdLst>
                <a:gd name="T0" fmla="*/ 3 w 8"/>
                <a:gd name="T1" fmla="*/ 2 h 4"/>
                <a:gd name="T2" fmla="*/ 8 w 8"/>
                <a:gd name="T3" fmla="*/ 4 h 4"/>
                <a:gd name="T4" fmla="*/ 3 w 8"/>
                <a:gd name="T5" fmla="*/ 4 h 4"/>
                <a:gd name="T6" fmla="*/ 1 w 8"/>
                <a:gd name="T7" fmla="*/ 2 h 4"/>
                <a:gd name="T8" fmla="*/ 3 w 8"/>
                <a:gd name="T9" fmla="*/ 2 h 4"/>
              </a:gdLst>
              <a:ahLst/>
              <a:cxnLst>
                <a:cxn ang="0">
                  <a:pos x="T0" y="T1"/>
                </a:cxn>
                <a:cxn ang="0">
                  <a:pos x="T2" y="T3"/>
                </a:cxn>
                <a:cxn ang="0">
                  <a:pos x="T4" y="T5"/>
                </a:cxn>
                <a:cxn ang="0">
                  <a:pos x="T6" y="T7"/>
                </a:cxn>
                <a:cxn ang="0">
                  <a:pos x="T8" y="T9"/>
                </a:cxn>
              </a:cxnLst>
              <a:rect l="0" t="0" r="r" b="b"/>
              <a:pathLst>
                <a:path w="8" h="4">
                  <a:moveTo>
                    <a:pt x="3" y="2"/>
                  </a:moveTo>
                  <a:cubicBezTo>
                    <a:pt x="5" y="2"/>
                    <a:pt x="8" y="2"/>
                    <a:pt x="8" y="4"/>
                  </a:cubicBezTo>
                  <a:cubicBezTo>
                    <a:pt x="3" y="4"/>
                    <a:pt x="3" y="4"/>
                    <a:pt x="3" y="4"/>
                  </a:cubicBezTo>
                  <a:cubicBezTo>
                    <a:pt x="3" y="2"/>
                    <a:pt x="2" y="3"/>
                    <a:pt x="1" y="2"/>
                  </a:cubicBezTo>
                  <a:cubicBezTo>
                    <a:pt x="0" y="0"/>
                    <a:pt x="2" y="1"/>
                    <a:pt x="3"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4" name="Freeform 103"/>
            <p:cNvSpPr/>
            <p:nvPr/>
          </p:nvSpPr>
          <p:spPr bwMode="auto">
            <a:xfrm>
              <a:off x="7932737" y="4070350"/>
              <a:ext cx="165100" cy="165100"/>
            </a:xfrm>
            <a:custGeom>
              <a:avLst/>
              <a:gdLst>
                <a:gd name="T0" fmla="*/ 1 w 44"/>
                <a:gd name="T1" fmla="*/ 38 h 44"/>
                <a:gd name="T2" fmla="*/ 4 w 44"/>
                <a:gd name="T3" fmla="*/ 32 h 44"/>
                <a:gd name="T4" fmla="*/ 7 w 44"/>
                <a:gd name="T5" fmla="*/ 31 h 44"/>
                <a:gd name="T6" fmla="*/ 7 w 44"/>
                <a:gd name="T7" fmla="*/ 28 h 44"/>
                <a:gd name="T8" fmla="*/ 9 w 44"/>
                <a:gd name="T9" fmla="*/ 28 h 44"/>
                <a:gd name="T10" fmla="*/ 11 w 44"/>
                <a:gd name="T11" fmla="*/ 25 h 44"/>
                <a:gd name="T12" fmla="*/ 16 w 44"/>
                <a:gd name="T13" fmla="*/ 24 h 44"/>
                <a:gd name="T14" fmla="*/ 19 w 44"/>
                <a:gd name="T15" fmla="*/ 21 h 44"/>
                <a:gd name="T16" fmla="*/ 22 w 44"/>
                <a:gd name="T17" fmla="*/ 17 h 44"/>
                <a:gd name="T18" fmla="*/ 25 w 44"/>
                <a:gd name="T19" fmla="*/ 14 h 44"/>
                <a:gd name="T20" fmla="*/ 29 w 44"/>
                <a:gd name="T21" fmla="*/ 15 h 44"/>
                <a:gd name="T22" fmla="*/ 28 w 44"/>
                <a:gd name="T23" fmla="*/ 10 h 44"/>
                <a:gd name="T24" fmla="*/ 33 w 44"/>
                <a:gd name="T25" fmla="*/ 3 h 44"/>
                <a:gd name="T26" fmla="*/ 37 w 44"/>
                <a:gd name="T27" fmla="*/ 0 h 44"/>
                <a:gd name="T28" fmla="*/ 42 w 44"/>
                <a:gd name="T29" fmla="*/ 3 h 44"/>
                <a:gd name="T30" fmla="*/ 43 w 44"/>
                <a:gd name="T31" fmla="*/ 10 h 44"/>
                <a:gd name="T32" fmla="*/ 42 w 44"/>
                <a:gd name="T33" fmla="*/ 14 h 44"/>
                <a:gd name="T34" fmla="*/ 39 w 44"/>
                <a:gd name="T35" fmla="*/ 14 h 44"/>
                <a:gd name="T36" fmla="*/ 37 w 44"/>
                <a:gd name="T37" fmla="*/ 21 h 44"/>
                <a:gd name="T38" fmla="*/ 32 w 44"/>
                <a:gd name="T39" fmla="*/ 22 h 44"/>
                <a:gd name="T40" fmla="*/ 28 w 44"/>
                <a:gd name="T41" fmla="*/ 32 h 44"/>
                <a:gd name="T42" fmla="*/ 25 w 44"/>
                <a:gd name="T43" fmla="*/ 38 h 44"/>
                <a:gd name="T44" fmla="*/ 22 w 44"/>
                <a:gd name="T45" fmla="*/ 41 h 44"/>
                <a:gd name="T46" fmla="*/ 11 w 44"/>
                <a:gd name="T47" fmla="*/ 36 h 44"/>
                <a:gd name="T48" fmla="*/ 5 w 44"/>
                <a:gd name="T49" fmla="*/ 38 h 44"/>
                <a:gd name="T50" fmla="*/ 4 w 44"/>
                <a:gd name="T51" fmla="*/ 35 h 44"/>
                <a:gd name="T52" fmla="*/ 1 w 44"/>
                <a:gd name="T53" fmla="*/ 3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 h="44">
                  <a:moveTo>
                    <a:pt x="1" y="38"/>
                  </a:moveTo>
                  <a:cubicBezTo>
                    <a:pt x="0" y="36"/>
                    <a:pt x="3" y="34"/>
                    <a:pt x="4" y="32"/>
                  </a:cubicBezTo>
                  <a:cubicBezTo>
                    <a:pt x="4" y="32"/>
                    <a:pt x="6" y="31"/>
                    <a:pt x="7" y="31"/>
                  </a:cubicBezTo>
                  <a:cubicBezTo>
                    <a:pt x="7" y="30"/>
                    <a:pt x="6" y="28"/>
                    <a:pt x="7" y="28"/>
                  </a:cubicBezTo>
                  <a:cubicBezTo>
                    <a:pt x="7" y="28"/>
                    <a:pt x="9" y="28"/>
                    <a:pt x="9" y="28"/>
                  </a:cubicBezTo>
                  <a:cubicBezTo>
                    <a:pt x="10" y="28"/>
                    <a:pt x="10" y="25"/>
                    <a:pt x="11" y="25"/>
                  </a:cubicBezTo>
                  <a:cubicBezTo>
                    <a:pt x="13" y="24"/>
                    <a:pt x="16" y="26"/>
                    <a:pt x="16" y="24"/>
                  </a:cubicBezTo>
                  <a:cubicBezTo>
                    <a:pt x="17" y="21"/>
                    <a:pt x="16" y="22"/>
                    <a:pt x="19" y="21"/>
                  </a:cubicBezTo>
                  <a:cubicBezTo>
                    <a:pt x="22" y="21"/>
                    <a:pt x="21" y="19"/>
                    <a:pt x="22" y="17"/>
                  </a:cubicBezTo>
                  <a:cubicBezTo>
                    <a:pt x="22" y="17"/>
                    <a:pt x="26" y="20"/>
                    <a:pt x="25" y="14"/>
                  </a:cubicBezTo>
                  <a:cubicBezTo>
                    <a:pt x="27" y="14"/>
                    <a:pt x="27" y="15"/>
                    <a:pt x="29" y="15"/>
                  </a:cubicBezTo>
                  <a:cubicBezTo>
                    <a:pt x="29" y="13"/>
                    <a:pt x="27" y="12"/>
                    <a:pt x="28" y="10"/>
                  </a:cubicBezTo>
                  <a:cubicBezTo>
                    <a:pt x="33" y="11"/>
                    <a:pt x="32" y="5"/>
                    <a:pt x="33" y="3"/>
                  </a:cubicBezTo>
                  <a:cubicBezTo>
                    <a:pt x="34" y="2"/>
                    <a:pt x="38" y="3"/>
                    <a:pt x="37" y="0"/>
                  </a:cubicBezTo>
                  <a:cubicBezTo>
                    <a:pt x="39" y="1"/>
                    <a:pt x="39" y="3"/>
                    <a:pt x="42" y="3"/>
                  </a:cubicBezTo>
                  <a:cubicBezTo>
                    <a:pt x="40" y="7"/>
                    <a:pt x="44" y="6"/>
                    <a:pt x="43" y="10"/>
                  </a:cubicBezTo>
                  <a:cubicBezTo>
                    <a:pt x="41" y="10"/>
                    <a:pt x="42" y="13"/>
                    <a:pt x="42" y="14"/>
                  </a:cubicBezTo>
                  <a:cubicBezTo>
                    <a:pt x="41" y="14"/>
                    <a:pt x="39" y="14"/>
                    <a:pt x="39" y="14"/>
                  </a:cubicBezTo>
                  <a:cubicBezTo>
                    <a:pt x="38" y="15"/>
                    <a:pt x="38" y="18"/>
                    <a:pt x="37" y="21"/>
                  </a:cubicBezTo>
                  <a:cubicBezTo>
                    <a:pt x="35" y="23"/>
                    <a:pt x="35" y="20"/>
                    <a:pt x="32" y="22"/>
                  </a:cubicBezTo>
                  <a:cubicBezTo>
                    <a:pt x="28" y="24"/>
                    <a:pt x="29" y="29"/>
                    <a:pt x="28" y="32"/>
                  </a:cubicBezTo>
                  <a:cubicBezTo>
                    <a:pt x="27" y="33"/>
                    <a:pt x="23" y="33"/>
                    <a:pt x="25" y="38"/>
                  </a:cubicBezTo>
                  <a:cubicBezTo>
                    <a:pt x="22" y="37"/>
                    <a:pt x="22" y="39"/>
                    <a:pt x="22" y="41"/>
                  </a:cubicBezTo>
                  <a:cubicBezTo>
                    <a:pt x="19" y="37"/>
                    <a:pt x="11" y="44"/>
                    <a:pt x="11" y="36"/>
                  </a:cubicBezTo>
                  <a:cubicBezTo>
                    <a:pt x="10" y="37"/>
                    <a:pt x="7" y="39"/>
                    <a:pt x="5" y="38"/>
                  </a:cubicBezTo>
                  <a:cubicBezTo>
                    <a:pt x="5" y="38"/>
                    <a:pt x="4" y="35"/>
                    <a:pt x="4" y="35"/>
                  </a:cubicBezTo>
                  <a:cubicBezTo>
                    <a:pt x="1" y="35"/>
                    <a:pt x="7" y="40"/>
                    <a:pt x="1" y="38"/>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5" name="Freeform 104"/>
            <p:cNvSpPr/>
            <p:nvPr/>
          </p:nvSpPr>
          <p:spPr bwMode="auto">
            <a:xfrm>
              <a:off x="2303462" y="830262"/>
              <a:ext cx="228600" cy="168275"/>
            </a:xfrm>
            <a:custGeom>
              <a:avLst/>
              <a:gdLst>
                <a:gd name="T0" fmla="*/ 16 w 61"/>
                <a:gd name="T1" fmla="*/ 0 h 45"/>
                <a:gd name="T2" fmla="*/ 23 w 61"/>
                <a:gd name="T3" fmla="*/ 5 h 45"/>
                <a:gd name="T4" fmla="*/ 28 w 61"/>
                <a:gd name="T5" fmla="*/ 7 h 45"/>
                <a:gd name="T6" fmla="*/ 30 w 61"/>
                <a:gd name="T7" fmla="*/ 7 h 45"/>
                <a:gd name="T8" fmla="*/ 32 w 61"/>
                <a:gd name="T9" fmla="*/ 8 h 45"/>
                <a:gd name="T10" fmla="*/ 36 w 61"/>
                <a:gd name="T11" fmla="*/ 11 h 45"/>
                <a:gd name="T12" fmla="*/ 40 w 61"/>
                <a:gd name="T13" fmla="*/ 11 h 45"/>
                <a:gd name="T14" fmla="*/ 49 w 61"/>
                <a:gd name="T15" fmla="*/ 14 h 45"/>
                <a:gd name="T16" fmla="*/ 49 w 61"/>
                <a:gd name="T17" fmla="*/ 18 h 45"/>
                <a:gd name="T18" fmla="*/ 53 w 61"/>
                <a:gd name="T19" fmla="*/ 18 h 45"/>
                <a:gd name="T20" fmla="*/ 53 w 61"/>
                <a:gd name="T21" fmla="*/ 21 h 45"/>
                <a:gd name="T22" fmla="*/ 61 w 61"/>
                <a:gd name="T23" fmla="*/ 26 h 45"/>
                <a:gd name="T24" fmla="*/ 60 w 61"/>
                <a:gd name="T25" fmla="*/ 31 h 45"/>
                <a:gd name="T26" fmla="*/ 57 w 61"/>
                <a:gd name="T27" fmla="*/ 29 h 45"/>
                <a:gd name="T28" fmla="*/ 50 w 61"/>
                <a:gd name="T29" fmla="*/ 33 h 45"/>
                <a:gd name="T30" fmla="*/ 49 w 61"/>
                <a:gd name="T31" fmla="*/ 36 h 45"/>
                <a:gd name="T32" fmla="*/ 46 w 61"/>
                <a:gd name="T33" fmla="*/ 39 h 45"/>
                <a:gd name="T34" fmla="*/ 37 w 61"/>
                <a:gd name="T35" fmla="*/ 39 h 45"/>
                <a:gd name="T36" fmla="*/ 37 w 61"/>
                <a:gd name="T37" fmla="*/ 41 h 45"/>
                <a:gd name="T38" fmla="*/ 32 w 61"/>
                <a:gd name="T39" fmla="*/ 42 h 45"/>
                <a:gd name="T40" fmla="*/ 30 w 61"/>
                <a:gd name="T41" fmla="*/ 39 h 45"/>
                <a:gd name="T42" fmla="*/ 22 w 61"/>
                <a:gd name="T43" fmla="*/ 39 h 45"/>
                <a:gd name="T44" fmla="*/ 19 w 61"/>
                <a:gd name="T45" fmla="*/ 36 h 45"/>
                <a:gd name="T46" fmla="*/ 23 w 61"/>
                <a:gd name="T47" fmla="*/ 33 h 45"/>
                <a:gd name="T48" fmla="*/ 16 w 61"/>
                <a:gd name="T49" fmla="*/ 32 h 45"/>
                <a:gd name="T50" fmla="*/ 21 w 61"/>
                <a:gd name="T51" fmla="*/ 29 h 45"/>
                <a:gd name="T52" fmla="*/ 23 w 61"/>
                <a:gd name="T53" fmla="*/ 26 h 45"/>
                <a:gd name="T54" fmla="*/ 28 w 61"/>
                <a:gd name="T55" fmla="*/ 28 h 45"/>
                <a:gd name="T56" fmla="*/ 26 w 61"/>
                <a:gd name="T57" fmla="*/ 24 h 45"/>
                <a:gd name="T58" fmla="*/ 14 w 61"/>
                <a:gd name="T59" fmla="*/ 26 h 45"/>
                <a:gd name="T60" fmla="*/ 9 w 61"/>
                <a:gd name="T61" fmla="*/ 25 h 45"/>
                <a:gd name="T62" fmla="*/ 7 w 61"/>
                <a:gd name="T63" fmla="*/ 22 h 45"/>
                <a:gd name="T64" fmla="*/ 1 w 61"/>
                <a:gd name="T65" fmla="*/ 19 h 45"/>
                <a:gd name="T66" fmla="*/ 0 w 61"/>
                <a:gd name="T67" fmla="*/ 15 h 45"/>
                <a:gd name="T68" fmla="*/ 4 w 61"/>
                <a:gd name="T69" fmla="*/ 12 h 45"/>
                <a:gd name="T70" fmla="*/ 7 w 61"/>
                <a:gd name="T71" fmla="*/ 10 h 45"/>
                <a:gd name="T72" fmla="*/ 8 w 61"/>
                <a:gd name="T73" fmla="*/ 5 h 45"/>
                <a:gd name="T74" fmla="*/ 11 w 61"/>
                <a:gd name="T75" fmla="*/ 5 h 45"/>
                <a:gd name="T76" fmla="*/ 14 w 61"/>
                <a:gd name="T77" fmla="*/ 3 h 45"/>
                <a:gd name="T78" fmla="*/ 16 w 61"/>
                <a:gd name="T7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45">
                  <a:moveTo>
                    <a:pt x="16" y="0"/>
                  </a:moveTo>
                  <a:cubicBezTo>
                    <a:pt x="18" y="2"/>
                    <a:pt x="22" y="2"/>
                    <a:pt x="23" y="5"/>
                  </a:cubicBezTo>
                  <a:cubicBezTo>
                    <a:pt x="26" y="4"/>
                    <a:pt x="27" y="6"/>
                    <a:pt x="28" y="7"/>
                  </a:cubicBezTo>
                  <a:cubicBezTo>
                    <a:pt x="28" y="7"/>
                    <a:pt x="30" y="6"/>
                    <a:pt x="30" y="7"/>
                  </a:cubicBezTo>
                  <a:cubicBezTo>
                    <a:pt x="31" y="7"/>
                    <a:pt x="31" y="9"/>
                    <a:pt x="32" y="8"/>
                  </a:cubicBezTo>
                  <a:cubicBezTo>
                    <a:pt x="34" y="6"/>
                    <a:pt x="33" y="9"/>
                    <a:pt x="36" y="11"/>
                  </a:cubicBezTo>
                  <a:cubicBezTo>
                    <a:pt x="37" y="12"/>
                    <a:pt x="39" y="11"/>
                    <a:pt x="40" y="11"/>
                  </a:cubicBezTo>
                  <a:cubicBezTo>
                    <a:pt x="41" y="11"/>
                    <a:pt x="43" y="16"/>
                    <a:pt x="49" y="14"/>
                  </a:cubicBezTo>
                  <a:cubicBezTo>
                    <a:pt x="49" y="18"/>
                    <a:pt x="49" y="18"/>
                    <a:pt x="49" y="18"/>
                  </a:cubicBezTo>
                  <a:cubicBezTo>
                    <a:pt x="50" y="19"/>
                    <a:pt x="52" y="17"/>
                    <a:pt x="53" y="18"/>
                  </a:cubicBezTo>
                  <a:cubicBezTo>
                    <a:pt x="53" y="18"/>
                    <a:pt x="52" y="20"/>
                    <a:pt x="53" y="21"/>
                  </a:cubicBezTo>
                  <a:cubicBezTo>
                    <a:pt x="55" y="23"/>
                    <a:pt x="58" y="24"/>
                    <a:pt x="61" y="26"/>
                  </a:cubicBezTo>
                  <a:cubicBezTo>
                    <a:pt x="61" y="28"/>
                    <a:pt x="61" y="30"/>
                    <a:pt x="60" y="31"/>
                  </a:cubicBezTo>
                  <a:cubicBezTo>
                    <a:pt x="58" y="31"/>
                    <a:pt x="57" y="29"/>
                    <a:pt x="57" y="29"/>
                  </a:cubicBezTo>
                  <a:cubicBezTo>
                    <a:pt x="54" y="30"/>
                    <a:pt x="53" y="33"/>
                    <a:pt x="50" y="33"/>
                  </a:cubicBezTo>
                  <a:cubicBezTo>
                    <a:pt x="49" y="34"/>
                    <a:pt x="49" y="35"/>
                    <a:pt x="49" y="36"/>
                  </a:cubicBezTo>
                  <a:cubicBezTo>
                    <a:pt x="46" y="36"/>
                    <a:pt x="46" y="37"/>
                    <a:pt x="46" y="39"/>
                  </a:cubicBezTo>
                  <a:cubicBezTo>
                    <a:pt x="41" y="40"/>
                    <a:pt x="40" y="36"/>
                    <a:pt x="37" y="39"/>
                  </a:cubicBezTo>
                  <a:cubicBezTo>
                    <a:pt x="36" y="39"/>
                    <a:pt x="37" y="41"/>
                    <a:pt x="37" y="41"/>
                  </a:cubicBezTo>
                  <a:cubicBezTo>
                    <a:pt x="37" y="45"/>
                    <a:pt x="32" y="37"/>
                    <a:pt x="32" y="42"/>
                  </a:cubicBezTo>
                  <a:cubicBezTo>
                    <a:pt x="30" y="42"/>
                    <a:pt x="31" y="40"/>
                    <a:pt x="30" y="39"/>
                  </a:cubicBezTo>
                  <a:cubicBezTo>
                    <a:pt x="27" y="42"/>
                    <a:pt x="26" y="38"/>
                    <a:pt x="22" y="39"/>
                  </a:cubicBezTo>
                  <a:cubicBezTo>
                    <a:pt x="22" y="37"/>
                    <a:pt x="21" y="36"/>
                    <a:pt x="19" y="36"/>
                  </a:cubicBezTo>
                  <a:cubicBezTo>
                    <a:pt x="19" y="34"/>
                    <a:pt x="23" y="36"/>
                    <a:pt x="23" y="33"/>
                  </a:cubicBezTo>
                  <a:cubicBezTo>
                    <a:pt x="24" y="30"/>
                    <a:pt x="18" y="33"/>
                    <a:pt x="16" y="32"/>
                  </a:cubicBezTo>
                  <a:cubicBezTo>
                    <a:pt x="15" y="28"/>
                    <a:pt x="19" y="30"/>
                    <a:pt x="21" y="29"/>
                  </a:cubicBezTo>
                  <a:cubicBezTo>
                    <a:pt x="21" y="29"/>
                    <a:pt x="23" y="26"/>
                    <a:pt x="23" y="26"/>
                  </a:cubicBezTo>
                  <a:cubicBezTo>
                    <a:pt x="24" y="26"/>
                    <a:pt x="26" y="29"/>
                    <a:pt x="28" y="28"/>
                  </a:cubicBezTo>
                  <a:cubicBezTo>
                    <a:pt x="28" y="26"/>
                    <a:pt x="26" y="25"/>
                    <a:pt x="26" y="24"/>
                  </a:cubicBezTo>
                  <a:cubicBezTo>
                    <a:pt x="25" y="25"/>
                    <a:pt x="16" y="24"/>
                    <a:pt x="14" y="26"/>
                  </a:cubicBezTo>
                  <a:cubicBezTo>
                    <a:pt x="11" y="29"/>
                    <a:pt x="13" y="26"/>
                    <a:pt x="9" y="25"/>
                  </a:cubicBezTo>
                  <a:cubicBezTo>
                    <a:pt x="5" y="24"/>
                    <a:pt x="2" y="26"/>
                    <a:pt x="7" y="22"/>
                  </a:cubicBezTo>
                  <a:cubicBezTo>
                    <a:pt x="6" y="20"/>
                    <a:pt x="2" y="21"/>
                    <a:pt x="1" y="19"/>
                  </a:cubicBezTo>
                  <a:cubicBezTo>
                    <a:pt x="3" y="17"/>
                    <a:pt x="6" y="13"/>
                    <a:pt x="0" y="15"/>
                  </a:cubicBezTo>
                  <a:cubicBezTo>
                    <a:pt x="0" y="14"/>
                    <a:pt x="1" y="12"/>
                    <a:pt x="4" y="12"/>
                  </a:cubicBezTo>
                  <a:cubicBezTo>
                    <a:pt x="5" y="12"/>
                    <a:pt x="5" y="10"/>
                    <a:pt x="7" y="10"/>
                  </a:cubicBezTo>
                  <a:cubicBezTo>
                    <a:pt x="9" y="10"/>
                    <a:pt x="7" y="7"/>
                    <a:pt x="8" y="5"/>
                  </a:cubicBezTo>
                  <a:cubicBezTo>
                    <a:pt x="8" y="5"/>
                    <a:pt x="10" y="6"/>
                    <a:pt x="11" y="5"/>
                  </a:cubicBezTo>
                  <a:cubicBezTo>
                    <a:pt x="12" y="5"/>
                    <a:pt x="12" y="3"/>
                    <a:pt x="14" y="3"/>
                  </a:cubicBezTo>
                  <a:cubicBezTo>
                    <a:pt x="14" y="1"/>
                    <a:pt x="16" y="2"/>
                    <a:pt x="16"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6" name="Freeform 105"/>
            <p:cNvSpPr/>
            <p:nvPr/>
          </p:nvSpPr>
          <p:spPr bwMode="auto">
            <a:xfrm>
              <a:off x="4598987" y="893762"/>
              <a:ext cx="306388" cy="153988"/>
            </a:xfrm>
            <a:custGeom>
              <a:avLst/>
              <a:gdLst>
                <a:gd name="T0" fmla="*/ 29 w 82"/>
                <a:gd name="T1" fmla="*/ 28 h 41"/>
                <a:gd name="T2" fmla="*/ 26 w 82"/>
                <a:gd name="T3" fmla="*/ 29 h 41"/>
                <a:gd name="T4" fmla="*/ 19 w 82"/>
                <a:gd name="T5" fmla="*/ 28 h 41"/>
                <a:gd name="T6" fmla="*/ 23 w 82"/>
                <a:gd name="T7" fmla="*/ 25 h 41"/>
                <a:gd name="T8" fmla="*/ 31 w 82"/>
                <a:gd name="T9" fmla="*/ 19 h 41"/>
                <a:gd name="T10" fmla="*/ 29 w 82"/>
                <a:gd name="T11" fmla="*/ 15 h 41"/>
                <a:gd name="T12" fmla="*/ 22 w 82"/>
                <a:gd name="T13" fmla="*/ 15 h 41"/>
                <a:gd name="T14" fmla="*/ 15 w 82"/>
                <a:gd name="T15" fmla="*/ 21 h 41"/>
                <a:gd name="T16" fmla="*/ 5 w 82"/>
                <a:gd name="T17" fmla="*/ 19 h 41"/>
                <a:gd name="T18" fmla="*/ 6 w 82"/>
                <a:gd name="T19" fmla="*/ 9 h 41"/>
                <a:gd name="T20" fmla="*/ 3 w 82"/>
                <a:gd name="T21" fmla="*/ 11 h 41"/>
                <a:gd name="T22" fmla="*/ 2 w 82"/>
                <a:gd name="T23" fmla="*/ 4 h 41"/>
                <a:gd name="T24" fmla="*/ 5 w 82"/>
                <a:gd name="T25" fmla="*/ 5 h 41"/>
                <a:gd name="T26" fmla="*/ 13 w 82"/>
                <a:gd name="T27" fmla="*/ 2 h 41"/>
                <a:gd name="T28" fmla="*/ 15 w 82"/>
                <a:gd name="T29" fmla="*/ 7 h 41"/>
                <a:gd name="T30" fmla="*/ 26 w 82"/>
                <a:gd name="T31" fmla="*/ 8 h 41"/>
                <a:gd name="T32" fmla="*/ 30 w 82"/>
                <a:gd name="T33" fmla="*/ 2 h 41"/>
                <a:gd name="T34" fmla="*/ 44 w 82"/>
                <a:gd name="T35" fmla="*/ 4 h 41"/>
                <a:gd name="T36" fmla="*/ 45 w 82"/>
                <a:gd name="T37" fmla="*/ 4 h 41"/>
                <a:gd name="T38" fmla="*/ 51 w 82"/>
                <a:gd name="T39" fmla="*/ 8 h 41"/>
                <a:gd name="T40" fmla="*/ 50 w 82"/>
                <a:gd name="T41" fmla="*/ 11 h 41"/>
                <a:gd name="T42" fmla="*/ 57 w 82"/>
                <a:gd name="T43" fmla="*/ 9 h 41"/>
                <a:gd name="T44" fmla="*/ 65 w 82"/>
                <a:gd name="T45" fmla="*/ 12 h 41"/>
                <a:gd name="T46" fmla="*/ 67 w 82"/>
                <a:gd name="T47" fmla="*/ 15 h 41"/>
                <a:gd name="T48" fmla="*/ 68 w 82"/>
                <a:gd name="T49" fmla="*/ 16 h 41"/>
                <a:gd name="T50" fmla="*/ 69 w 82"/>
                <a:gd name="T51" fmla="*/ 19 h 41"/>
                <a:gd name="T52" fmla="*/ 72 w 82"/>
                <a:gd name="T53" fmla="*/ 19 h 41"/>
                <a:gd name="T54" fmla="*/ 72 w 82"/>
                <a:gd name="T55" fmla="*/ 22 h 41"/>
                <a:gd name="T56" fmla="*/ 75 w 82"/>
                <a:gd name="T57" fmla="*/ 22 h 41"/>
                <a:gd name="T58" fmla="*/ 76 w 82"/>
                <a:gd name="T59" fmla="*/ 26 h 41"/>
                <a:gd name="T60" fmla="*/ 81 w 82"/>
                <a:gd name="T61" fmla="*/ 26 h 41"/>
                <a:gd name="T62" fmla="*/ 76 w 82"/>
                <a:gd name="T63" fmla="*/ 29 h 41"/>
                <a:gd name="T64" fmla="*/ 76 w 82"/>
                <a:gd name="T65" fmla="*/ 30 h 41"/>
                <a:gd name="T66" fmla="*/ 62 w 82"/>
                <a:gd name="T67" fmla="*/ 30 h 41"/>
                <a:gd name="T68" fmla="*/ 62 w 82"/>
                <a:gd name="T69" fmla="*/ 22 h 41"/>
                <a:gd name="T70" fmla="*/ 48 w 82"/>
                <a:gd name="T71" fmla="*/ 21 h 41"/>
                <a:gd name="T72" fmla="*/ 47 w 82"/>
                <a:gd name="T73" fmla="*/ 25 h 41"/>
                <a:gd name="T74" fmla="*/ 44 w 82"/>
                <a:gd name="T75" fmla="*/ 25 h 41"/>
                <a:gd name="T76" fmla="*/ 41 w 82"/>
                <a:gd name="T77" fmla="*/ 28 h 41"/>
                <a:gd name="T78" fmla="*/ 43 w 82"/>
                <a:gd name="T79" fmla="*/ 29 h 41"/>
                <a:gd name="T80" fmla="*/ 38 w 82"/>
                <a:gd name="T81" fmla="*/ 30 h 41"/>
                <a:gd name="T82" fmla="*/ 38 w 82"/>
                <a:gd name="T83" fmla="*/ 39 h 41"/>
                <a:gd name="T84" fmla="*/ 20 w 82"/>
                <a:gd name="T85" fmla="*/ 33 h 41"/>
                <a:gd name="T86" fmla="*/ 24 w 82"/>
                <a:gd name="T87" fmla="*/ 30 h 41"/>
                <a:gd name="T88" fmla="*/ 30 w 82"/>
                <a:gd name="T89" fmla="*/ 30 h 41"/>
                <a:gd name="T90" fmla="*/ 29 w 82"/>
                <a:gd name="T91" fmla="*/ 2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2" h="41">
                  <a:moveTo>
                    <a:pt x="29" y="28"/>
                  </a:moveTo>
                  <a:cubicBezTo>
                    <a:pt x="28" y="25"/>
                    <a:pt x="26" y="29"/>
                    <a:pt x="26" y="29"/>
                  </a:cubicBezTo>
                  <a:cubicBezTo>
                    <a:pt x="24" y="29"/>
                    <a:pt x="22" y="26"/>
                    <a:pt x="19" y="28"/>
                  </a:cubicBezTo>
                  <a:cubicBezTo>
                    <a:pt x="19" y="25"/>
                    <a:pt x="21" y="26"/>
                    <a:pt x="23" y="25"/>
                  </a:cubicBezTo>
                  <a:cubicBezTo>
                    <a:pt x="26" y="23"/>
                    <a:pt x="28" y="20"/>
                    <a:pt x="31" y="19"/>
                  </a:cubicBezTo>
                  <a:cubicBezTo>
                    <a:pt x="31" y="18"/>
                    <a:pt x="28" y="18"/>
                    <a:pt x="29" y="15"/>
                  </a:cubicBezTo>
                  <a:cubicBezTo>
                    <a:pt x="26" y="14"/>
                    <a:pt x="23" y="19"/>
                    <a:pt x="22" y="15"/>
                  </a:cubicBezTo>
                  <a:cubicBezTo>
                    <a:pt x="20" y="17"/>
                    <a:pt x="17" y="19"/>
                    <a:pt x="15" y="21"/>
                  </a:cubicBezTo>
                  <a:cubicBezTo>
                    <a:pt x="10" y="21"/>
                    <a:pt x="10" y="18"/>
                    <a:pt x="5" y="19"/>
                  </a:cubicBezTo>
                  <a:cubicBezTo>
                    <a:pt x="8" y="17"/>
                    <a:pt x="8" y="14"/>
                    <a:pt x="6" y="9"/>
                  </a:cubicBezTo>
                  <a:cubicBezTo>
                    <a:pt x="5" y="9"/>
                    <a:pt x="4" y="10"/>
                    <a:pt x="3" y="11"/>
                  </a:cubicBezTo>
                  <a:cubicBezTo>
                    <a:pt x="0" y="11"/>
                    <a:pt x="3" y="6"/>
                    <a:pt x="2" y="4"/>
                  </a:cubicBezTo>
                  <a:cubicBezTo>
                    <a:pt x="4" y="4"/>
                    <a:pt x="4" y="4"/>
                    <a:pt x="5" y="5"/>
                  </a:cubicBezTo>
                  <a:cubicBezTo>
                    <a:pt x="6" y="2"/>
                    <a:pt x="13" y="6"/>
                    <a:pt x="13" y="2"/>
                  </a:cubicBezTo>
                  <a:cubicBezTo>
                    <a:pt x="15" y="3"/>
                    <a:pt x="14" y="5"/>
                    <a:pt x="15" y="7"/>
                  </a:cubicBezTo>
                  <a:cubicBezTo>
                    <a:pt x="20" y="8"/>
                    <a:pt x="25" y="0"/>
                    <a:pt x="26" y="8"/>
                  </a:cubicBezTo>
                  <a:cubicBezTo>
                    <a:pt x="30" y="8"/>
                    <a:pt x="30" y="6"/>
                    <a:pt x="30" y="2"/>
                  </a:cubicBezTo>
                  <a:cubicBezTo>
                    <a:pt x="34" y="4"/>
                    <a:pt x="38" y="3"/>
                    <a:pt x="44" y="4"/>
                  </a:cubicBezTo>
                  <a:cubicBezTo>
                    <a:pt x="45" y="4"/>
                    <a:pt x="45" y="6"/>
                    <a:pt x="45" y="4"/>
                  </a:cubicBezTo>
                  <a:cubicBezTo>
                    <a:pt x="48" y="4"/>
                    <a:pt x="46" y="10"/>
                    <a:pt x="51" y="8"/>
                  </a:cubicBezTo>
                  <a:cubicBezTo>
                    <a:pt x="51" y="9"/>
                    <a:pt x="50" y="9"/>
                    <a:pt x="50" y="11"/>
                  </a:cubicBezTo>
                  <a:cubicBezTo>
                    <a:pt x="52" y="10"/>
                    <a:pt x="57" y="12"/>
                    <a:pt x="57" y="9"/>
                  </a:cubicBezTo>
                  <a:cubicBezTo>
                    <a:pt x="58" y="11"/>
                    <a:pt x="59" y="13"/>
                    <a:pt x="65" y="12"/>
                  </a:cubicBezTo>
                  <a:cubicBezTo>
                    <a:pt x="63" y="15"/>
                    <a:pt x="64" y="14"/>
                    <a:pt x="67" y="15"/>
                  </a:cubicBezTo>
                  <a:cubicBezTo>
                    <a:pt x="67" y="15"/>
                    <a:pt x="66" y="16"/>
                    <a:pt x="68" y="16"/>
                  </a:cubicBezTo>
                  <a:cubicBezTo>
                    <a:pt x="70" y="17"/>
                    <a:pt x="68" y="18"/>
                    <a:pt x="69" y="19"/>
                  </a:cubicBezTo>
                  <a:cubicBezTo>
                    <a:pt x="70" y="20"/>
                    <a:pt x="72" y="19"/>
                    <a:pt x="72" y="19"/>
                  </a:cubicBezTo>
                  <a:cubicBezTo>
                    <a:pt x="73" y="20"/>
                    <a:pt x="72" y="22"/>
                    <a:pt x="72" y="22"/>
                  </a:cubicBezTo>
                  <a:cubicBezTo>
                    <a:pt x="73" y="23"/>
                    <a:pt x="75" y="22"/>
                    <a:pt x="75" y="22"/>
                  </a:cubicBezTo>
                  <a:cubicBezTo>
                    <a:pt x="76" y="23"/>
                    <a:pt x="75" y="25"/>
                    <a:pt x="76" y="26"/>
                  </a:cubicBezTo>
                  <a:cubicBezTo>
                    <a:pt x="79" y="27"/>
                    <a:pt x="80" y="24"/>
                    <a:pt x="81" y="26"/>
                  </a:cubicBezTo>
                  <a:cubicBezTo>
                    <a:pt x="82" y="30"/>
                    <a:pt x="77" y="28"/>
                    <a:pt x="76" y="29"/>
                  </a:cubicBezTo>
                  <a:cubicBezTo>
                    <a:pt x="76" y="29"/>
                    <a:pt x="76" y="30"/>
                    <a:pt x="76" y="30"/>
                  </a:cubicBezTo>
                  <a:cubicBezTo>
                    <a:pt x="73" y="32"/>
                    <a:pt x="67" y="30"/>
                    <a:pt x="62" y="30"/>
                  </a:cubicBezTo>
                  <a:cubicBezTo>
                    <a:pt x="61" y="26"/>
                    <a:pt x="62" y="27"/>
                    <a:pt x="62" y="22"/>
                  </a:cubicBezTo>
                  <a:cubicBezTo>
                    <a:pt x="61" y="18"/>
                    <a:pt x="51" y="18"/>
                    <a:pt x="48" y="21"/>
                  </a:cubicBezTo>
                  <a:cubicBezTo>
                    <a:pt x="46" y="21"/>
                    <a:pt x="48" y="24"/>
                    <a:pt x="47" y="25"/>
                  </a:cubicBezTo>
                  <a:cubicBezTo>
                    <a:pt x="47" y="25"/>
                    <a:pt x="44" y="24"/>
                    <a:pt x="44" y="25"/>
                  </a:cubicBezTo>
                  <a:cubicBezTo>
                    <a:pt x="43" y="26"/>
                    <a:pt x="44" y="28"/>
                    <a:pt x="41" y="28"/>
                  </a:cubicBezTo>
                  <a:cubicBezTo>
                    <a:pt x="41" y="29"/>
                    <a:pt x="42" y="29"/>
                    <a:pt x="43" y="29"/>
                  </a:cubicBezTo>
                  <a:cubicBezTo>
                    <a:pt x="42" y="31"/>
                    <a:pt x="40" y="30"/>
                    <a:pt x="38" y="30"/>
                  </a:cubicBezTo>
                  <a:cubicBezTo>
                    <a:pt x="37" y="35"/>
                    <a:pt x="38" y="34"/>
                    <a:pt x="38" y="39"/>
                  </a:cubicBezTo>
                  <a:cubicBezTo>
                    <a:pt x="34" y="40"/>
                    <a:pt x="21" y="41"/>
                    <a:pt x="20" y="33"/>
                  </a:cubicBezTo>
                  <a:cubicBezTo>
                    <a:pt x="23" y="33"/>
                    <a:pt x="24" y="32"/>
                    <a:pt x="24" y="30"/>
                  </a:cubicBezTo>
                  <a:cubicBezTo>
                    <a:pt x="28" y="30"/>
                    <a:pt x="27" y="33"/>
                    <a:pt x="30" y="30"/>
                  </a:cubicBezTo>
                  <a:cubicBezTo>
                    <a:pt x="29" y="29"/>
                    <a:pt x="26" y="28"/>
                    <a:pt x="29" y="28"/>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7" name="Freeform 106"/>
            <p:cNvSpPr/>
            <p:nvPr/>
          </p:nvSpPr>
          <p:spPr bwMode="auto">
            <a:xfrm>
              <a:off x="1736725" y="1014412"/>
              <a:ext cx="146050" cy="74613"/>
            </a:xfrm>
            <a:custGeom>
              <a:avLst/>
              <a:gdLst>
                <a:gd name="T0" fmla="*/ 38 w 39"/>
                <a:gd name="T1" fmla="*/ 3 h 20"/>
                <a:gd name="T2" fmla="*/ 38 w 39"/>
                <a:gd name="T3" fmla="*/ 7 h 20"/>
                <a:gd name="T4" fmla="*/ 36 w 39"/>
                <a:gd name="T5" fmla="*/ 7 h 20"/>
                <a:gd name="T6" fmla="*/ 36 w 39"/>
                <a:gd name="T7" fmla="*/ 11 h 20"/>
                <a:gd name="T8" fmla="*/ 31 w 39"/>
                <a:gd name="T9" fmla="*/ 14 h 20"/>
                <a:gd name="T10" fmla="*/ 27 w 39"/>
                <a:gd name="T11" fmla="*/ 10 h 20"/>
                <a:gd name="T12" fmla="*/ 23 w 39"/>
                <a:gd name="T13" fmla="*/ 13 h 20"/>
                <a:gd name="T14" fmla="*/ 17 w 39"/>
                <a:gd name="T15" fmla="*/ 18 h 20"/>
                <a:gd name="T16" fmla="*/ 2 w 39"/>
                <a:gd name="T17" fmla="*/ 18 h 20"/>
                <a:gd name="T18" fmla="*/ 0 w 39"/>
                <a:gd name="T19" fmla="*/ 13 h 20"/>
                <a:gd name="T20" fmla="*/ 6 w 39"/>
                <a:gd name="T21" fmla="*/ 14 h 20"/>
                <a:gd name="T22" fmla="*/ 12 w 39"/>
                <a:gd name="T23" fmla="*/ 10 h 20"/>
                <a:gd name="T24" fmla="*/ 14 w 39"/>
                <a:gd name="T25" fmla="*/ 7 h 20"/>
                <a:gd name="T26" fmla="*/ 19 w 39"/>
                <a:gd name="T27" fmla="*/ 6 h 20"/>
                <a:gd name="T28" fmla="*/ 20 w 39"/>
                <a:gd name="T29" fmla="*/ 6 h 20"/>
                <a:gd name="T30" fmla="*/ 23 w 39"/>
                <a:gd name="T31" fmla="*/ 3 h 20"/>
                <a:gd name="T32" fmla="*/ 28 w 39"/>
                <a:gd name="T33" fmla="*/ 3 h 20"/>
                <a:gd name="T34" fmla="*/ 38 w 39"/>
                <a:gd name="T35" fmla="*/ 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8" y="3"/>
                  </a:moveTo>
                  <a:cubicBezTo>
                    <a:pt x="38" y="3"/>
                    <a:pt x="39" y="6"/>
                    <a:pt x="38" y="7"/>
                  </a:cubicBezTo>
                  <a:cubicBezTo>
                    <a:pt x="38" y="7"/>
                    <a:pt x="36" y="6"/>
                    <a:pt x="36" y="7"/>
                  </a:cubicBezTo>
                  <a:cubicBezTo>
                    <a:pt x="35" y="7"/>
                    <a:pt x="37" y="11"/>
                    <a:pt x="36" y="11"/>
                  </a:cubicBezTo>
                  <a:cubicBezTo>
                    <a:pt x="34" y="11"/>
                    <a:pt x="32" y="9"/>
                    <a:pt x="31" y="14"/>
                  </a:cubicBezTo>
                  <a:cubicBezTo>
                    <a:pt x="29" y="14"/>
                    <a:pt x="30" y="9"/>
                    <a:pt x="27" y="10"/>
                  </a:cubicBezTo>
                  <a:cubicBezTo>
                    <a:pt x="24" y="9"/>
                    <a:pt x="25" y="12"/>
                    <a:pt x="23" y="13"/>
                  </a:cubicBezTo>
                  <a:cubicBezTo>
                    <a:pt x="21" y="15"/>
                    <a:pt x="17" y="14"/>
                    <a:pt x="17" y="18"/>
                  </a:cubicBezTo>
                  <a:cubicBezTo>
                    <a:pt x="11" y="20"/>
                    <a:pt x="8" y="19"/>
                    <a:pt x="2" y="18"/>
                  </a:cubicBezTo>
                  <a:cubicBezTo>
                    <a:pt x="2" y="16"/>
                    <a:pt x="0" y="15"/>
                    <a:pt x="0" y="13"/>
                  </a:cubicBezTo>
                  <a:cubicBezTo>
                    <a:pt x="2" y="14"/>
                    <a:pt x="4" y="14"/>
                    <a:pt x="6" y="14"/>
                  </a:cubicBezTo>
                  <a:cubicBezTo>
                    <a:pt x="9" y="14"/>
                    <a:pt x="9" y="10"/>
                    <a:pt x="12" y="10"/>
                  </a:cubicBezTo>
                  <a:cubicBezTo>
                    <a:pt x="12" y="10"/>
                    <a:pt x="14" y="6"/>
                    <a:pt x="14" y="7"/>
                  </a:cubicBezTo>
                  <a:cubicBezTo>
                    <a:pt x="17" y="10"/>
                    <a:pt x="15" y="6"/>
                    <a:pt x="19" y="6"/>
                  </a:cubicBezTo>
                  <a:cubicBezTo>
                    <a:pt x="19" y="5"/>
                    <a:pt x="20" y="6"/>
                    <a:pt x="20" y="6"/>
                  </a:cubicBezTo>
                  <a:cubicBezTo>
                    <a:pt x="21" y="5"/>
                    <a:pt x="23" y="3"/>
                    <a:pt x="23" y="3"/>
                  </a:cubicBezTo>
                  <a:cubicBezTo>
                    <a:pt x="25" y="2"/>
                    <a:pt x="27" y="3"/>
                    <a:pt x="28" y="3"/>
                  </a:cubicBezTo>
                  <a:cubicBezTo>
                    <a:pt x="30" y="2"/>
                    <a:pt x="35" y="0"/>
                    <a:pt x="38" y="3"/>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8" name="Freeform 107"/>
            <p:cNvSpPr/>
            <p:nvPr/>
          </p:nvSpPr>
          <p:spPr bwMode="auto">
            <a:xfrm>
              <a:off x="2135187" y="1042987"/>
              <a:ext cx="146050" cy="76200"/>
            </a:xfrm>
            <a:custGeom>
              <a:avLst/>
              <a:gdLst>
                <a:gd name="T0" fmla="*/ 35 w 39"/>
                <a:gd name="T1" fmla="*/ 2 h 20"/>
                <a:gd name="T2" fmla="*/ 39 w 39"/>
                <a:gd name="T3" fmla="*/ 14 h 20"/>
                <a:gd name="T4" fmla="*/ 36 w 39"/>
                <a:gd name="T5" fmla="*/ 13 h 20"/>
                <a:gd name="T6" fmla="*/ 36 w 39"/>
                <a:gd name="T7" fmla="*/ 17 h 20"/>
                <a:gd name="T8" fmla="*/ 31 w 39"/>
                <a:gd name="T9" fmla="*/ 19 h 20"/>
                <a:gd name="T10" fmla="*/ 29 w 39"/>
                <a:gd name="T11" fmla="*/ 20 h 20"/>
                <a:gd name="T12" fmla="*/ 25 w 39"/>
                <a:gd name="T13" fmla="*/ 20 h 20"/>
                <a:gd name="T14" fmla="*/ 25 w 39"/>
                <a:gd name="T15" fmla="*/ 14 h 20"/>
                <a:gd name="T16" fmla="*/ 11 w 39"/>
                <a:gd name="T17" fmla="*/ 13 h 20"/>
                <a:gd name="T18" fmla="*/ 0 w 39"/>
                <a:gd name="T19" fmla="*/ 6 h 20"/>
                <a:gd name="T20" fmla="*/ 1 w 39"/>
                <a:gd name="T21" fmla="*/ 3 h 20"/>
                <a:gd name="T22" fmla="*/ 4 w 39"/>
                <a:gd name="T23" fmla="*/ 5 h 20"/>
                <a:gd name="T24" fmla="*/ 11 w 39"/>
                <a:gd name="T25" fmla="*/ 7 h 20"/>
                <a:gd name="T26" fmla="*/ 14 w 39"/>
                <a:gd name="T27" fmla="*/ 7 h 20"/>
                <a:gd name="T28" fmla="*/ 15 w 39"/>
                <a:gd name="T29" fmla="*/ 10 h 20"/>
                <a:gd name="T30" fmla="*/ 16 w 39"/>
                <a:gd name="T31" fmla="*/ 5 h 20"/>
                <a:gd name="T32" fmla="*/ 19 w 39"/>
                <a:gd name="T33" fmla="*/ 7 h 20"/>
                <a:gd name="T34" fmla="*/ 35 w 39"/>
                <a:gd name="T35"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 h="20">
                  <a:moveTo>
                    <a:pt x="35" y="2"/>
                  </a:moveTo>
                  <a:cubicBezTo>
                    <a:pt x="33" y="9"/>
                    <a:pt x="39" y="9"/>
                    <a:pt x="39" y="14"/>
                  </a:cubicBezTo>
                  <a:cubicBezTo>
                    <a:pt x="38" y="15"/>
                    <a:pt x="37" y="12"/>
                    <a:pt x="36" y="13"/>
                  </a:cubicBezTo>
                  <a:cubicBezTo>
                    <a:pt x="35" y="14"/>
                    <a:pt x="37" y="17"/>
                    <a:pt x="36" y="17"/>
                  </a:cubicBezTo>
                  <a:cubicBezTo>
                    <a:pt x="35" y="18"/>
                    <a:pt x="32" y="18"/>
                    <a:pt x="31" y="19"/>
                  </a:cubicBezTo>
                  <a:cubicBezTo>
                    <a:pt x="30" y="19"/>
                    <a:pt x="30" y="20"/>
                    <a:pt x="29" y="20"/>
                  </a:cubicBezTo>
                  <a:cubicBezTo>
                    <a:pt x="28" y="20"/>
                    <a:pt x="26" y="20"/>
                    <a:pt x="25" y="20"/>
                  </a:cubicBezTo>
                  <a:cubicBezTo>
                    <a:pt x="23" y="18"/>
                    <a:pt x="23" y="16"/>
                    <a:pt x="25" y="14"/>
                  </a:cubicBezTo>
                  <a:cubicBezTo>
                    <a:pt x="20" y="17"/>
                    <a:pt x="17" y="13"/>
                    <a:pt x="11" y="13"/>
                  </a:cubicBezTo>
                  <a:cubicBezTo>
                    <a:pt x="10" y="8"/>
                    <a:pt x="3" y="9"/>
                    <a:pt x="0" y="6"/>
                  </a:cubicBezTo>
                  <a:cubicBezTo>
                    <a:pt x="0" y="6"/>
                    <a:pt x="1" y="3"/>
                    <a:pt x="1" y="3"/>
                  </a:cubicBezTo>
                  <a:cubicBezTo>
                    <a:pt x="3" y="2"/>
                    <a:pt x="3" y="4"/>
                    <a:pt x="4" y="5"/>
                  </a:cubicBezTo>
                  <a:cubicBezTo>
                    <a:pt x="6" y="5"/>
                    <a:pt x="10" y="6"/>
                    <a:pt x="11" y="7"/>
                  </a:cubicBezTo>
                  <a:cubicBezTo>
                    <a:pt x="11" y="8"/>
                    <a:pt x="13" y="7"/>
                    <a:pt x="14" y="7"/>
                  </a:cubicBezTo>
                  <a:cubicBezTo>
                    <a:pt x="14" y="8"/>
                    <a:pt x="13" y="11"/>
                    <a:pt x="15" y="10"/>
                  </a:cubicBezTo>
                  <a:cubicBezTo>
                    <a:pt x="19" y="9"/>
                    <a:pt x="13" y="6"/>
                    <a:pt x="16" y="5"/>
                  </a:cubicBezTo>
                  <a:cubicBezTo>
                    <a:pt x="19" y="3"/>
                    <a:pt x="19" y="7"/>
                    <a:pt x="19" y="7"/>
                  </a:cubicBezTo>
                  <a:cubicBezTo>
                    <a:pt x="24" y="7"/>
                    <a:pt x="26" y="0"/>
                    <a:pt x="3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19" name="Freeform 108"/>
            <p:cNvSpPr/>
            <p:nvPr/>
          </p:nvSpPr>
          <p:spPr bwMode="auto">
            <a:xfrm>
              <a:off x="1852612" y="1047750"/>
              <a:ext cx="258763" cy="96838"/>
            </a:xfrm>
            <a:custGeom>
              <a:avLst/>
              <a:gdLst>
                <a:gd name="T0" fmla="*/ 31 w 69"/>
                <a:gd name="T1" fmla="*/ 9 h 26"/>
                <a:gd name="T2" fmla="*/ 45 w 69"/>
                <a:gd name="T3" fmla="*/ 15 h 26"/>
                <a:gd name="T4" fmla="*/ 45 w 69"/>
                <a:gd name="T5" fmla="*/ 8 h 26"/>
                <a:gd name="T6" fmla="*/ 41 w 69"/>
                <a:gd name="T7" fmla="*/ 2 h 26"/>
                <a:gd name="T8" fmla="*/ 51 w 69"/>
                <a:gd name="T9" fmla="*/ 1 h 26"/>
                <a:gd name="T10" fmla="*/ 54 w 69"/>
                <a:gd name="T11" fmla="*/ 4 h 26"/>
                <a:gd name="T12" fmla="*/ 54 w 69"/>
                <a:gd name="T13" fmla="*/ 6 h 26"/>
                <a:gd name="T14" fmla="*/ 59 w 69"/>
                <a:gd name="T15" fmla="*/ 11 h 26"/>
                <a:gd name="T16" fmla="*/ 63 w 69"/>
                <a:gd name="T17" fmla="*/ 8 h 26"/>
                <a:gd name="T18" fmla="*/ 68 w 69"/>
                <a:gd name="T19" fmla="*/ 11 h 26"/>
                <a:gd name="T20" fmla="*/ 69 w 69"/>
                <a:gd name="T21" fmla="*/ 13 h 26"/>
                <a:gd name="T22" fmla="*/ 68 w 69"/>
                <a:gd name="T23" fmla="*/ 19 h 26"/>
                <a:gd name="T24" fmla="*/ 59 w 69"/>
                <a:gd name="T25" fmla="*/ 20 h 26"/>
                <a:gd name="T26" fmla="*/ 54 w 69"/>
                <a:gd name="T27" fmla="*/ 19 h 26"/>
                <a:gd name="T28" fmla="*/ 41 w 69"/>
                <a:gd name="T29" fmla="*/ 22 h 26"/>
                <a:gd name="T30" fmla="*/ 38 w 69"/>
                <a:gd name="T31" fmla="*/ 22 h 26"/>
                <a:gd name="T32" fmla="*/ 34 w 69"/>
                <a:gd name="T33" fmla="*/ 23 h 26"/>
                <a:gd name="T34" fmla="*/ 20 w 69"/>
                <a:gd name="T35" fmla="*/ 26 h 26"/>
                <a:gd name="T36" fmla="*/ 33 w 69"/>
                <a:gd name="T37" fmla="*/ 22 h 26"/>
                <a:gd name="T38" fmla="*/ 26 w 69"/>
                <a:gd name="T39" fmla="*/ 19 h 26"/>
                <a:gd name="T40" fmla="*/ 20 w 69"/>
                <a:gd name="T41" fmla="*/ 16 h 26"/>
                <a:gd name="T42" fmla="*/ 14 w 69"/>
                <a:gd name="T43" fmla="*/ 19 h 26"/>
                <a:gd name="T44" fmla="*/ 10 w 69"/>
                <a:gd name="T45" fmla="*/ 18 h 26"/>
                <a:gd name="T46" fmla="*/ 0 w 69"/>
                <a:gd name="T47" fmla="*/ 16 h 26"/>
                <a:gd name="T48" fmla="*/ 3 w 69"/>
                <a:gd name="T49" fmla="*/ 13 h 26"/>
                <a:gd name="T50" fmla="*/ 5 w 69"/>
                <a:gd name="T51" fmla="*/ 9 h 26"/>
                <a:gd name="T52" fmla="*/ 10 w 69"/>
                <a:gd name="T53" fmla="*/ 8 h 26"/>
                <a:gd name="T54" fmla="*/ 9 w 69"/>
                <a:gd name="T55" fmla="*/ 5 h 26"/>
                <a:gd name="T56" fmla="*/ 12 w 69"/>
                <a:gd name="T57" fmla="*/ 5 h 26"/>
                <a:gd name="T58" fmla="*/ 16 w 69"/>
                <a:gd name="T59" fmla="*/ 4 h 26"/>
                <a:gd name="T60" fmla="*/ 23 w 69"/>
                <a:gd name="T61" fmla="*/ 5 h 26"/>
                <a:gd name="T62" fmla="*/ 24 w 69"/>
                <a:gd name="T63" fmla="*/ 8 h 26"/>
                <a:gd name="T64" fmla="*/ 27 w 69"/>
                <a:gd name="T65" fmla="*/ 8 h 26"/>
                <a:gd name="T66" fmla="*/ 27 w 69"/>
                <a:gd name="T67" fmla="*/ 12 h 26"/>
                <a:gd name="T68" fmla="*/ 31 w 69"/>
                <a:gd name="T69" fmla="*/ 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 h="26">
                  <a:moveTo>
                    <a:pt x="31" y="9"/>
                  </a:moveTo>
                  <a:cubicBezTo>
                    <a:pt x="30" y="14"/>
                    <a:pt x="43" y="12"/>
                    <a:pt x="45" y="15"/>
                  </a:cubicBezTo>
                  <a:cubicBezTo>
                    <a:pt x="48" y="9"/>
                    <a:pt x="36" y="8"/>
                    <a:pt x="45" y="8"/>
                  </a:cubicBezTo>
                  <a:cubicBezTo>
                    <a:pt x="47" y="2"/>
                    <a:pt x="39" y="7"/>
                    <a:pt x="41" y="2"/>
                  </a:cubicBezTo>
                  <a:cubicBezTo>
                    <a:pt x="45" y="3"/>
                    <a:pt x="46" y="0"/>
                    <a:pt x="51" y="1"/>
                  </a:cubicBezTo>
                  <a:cubicBezTo>
                    <a:pt x="50" y="4"/>
                    <a:pt x="53" y="3"/>
                    <a:pt x="54" y="4"/>
                  </a:cubicBezTo>
                  <a:cubicBezTo>
                    <a:pt x="54" y="4"/>
                    <a:pt x="53" y="6"/>
                    <a:pt x="54" y="6"/>
                  </a:cubicBezTo>
                  <a:cubicBezTo>
                    <a:pt x="55" y="7"/>
                    <a:pt x="57" y="8"/>
                    <a:pt x="59" y="11"/>
                  </a:cubicBezTo>
                  <a:cubicBezTo>
                    <a:pt x="61" y="10"/>
                    <a:pt x="61" y="7"/>
                    <a:pt x="63" y="8"/>
                  </a:cubicBezTo>
                  <a:cubicBezTo>
                    <a:pt x="66" y="8"/>
                    <a:pt x="67" y="9"/>
                    <a:pt x="68" y="11"/>
                  </a:cubicBezTo>
                  <a:cubicBezTo>
                    <a:pt x="68" y="11"/>
                    <a:pt x="69" y="13"/>
                    <a:pt x="69" y="13"/>
                  </a:cubicBezTo>
                  <a:cubicBezTo>
                    <a:pt x="67" y="15"/>
                    <a:pt x="69" y="14"/>
                    <a:pt x="68" y="19"/>
                  </a:cubicBezTo>
                  <a:cubicBezTo>
                    <a:pt x="65" y="16"/>
                    <a:pt x="62" y="20"/>
                    <a:pt x="59" y="20"/>
                  </a:cubicBezTo>
                  <a:cubicBezTo>
                    <a:pt x="57" y="21"/>
                    <a:pt x="56" y="19"/>
                    <a:pt x="54" y="19"/>
                  </a:cubicBezTo>
                  <a:cubicBezTo>
                    <a:pt x="50" y="19"/>
                    <a:pt x="44" y="21"/>
                    <a:pt x="41" y="22"/>
                  </a:cubicBezTo>
                  <a:cubicBezTo>
                    <a:pt x="40" y="22"/>
                    <a:pt x="38" y="21"/>
                    <a:pt x="38" y="22"/>
                  </a:cubicBezTo>
                  <a:cubicBezTo>
                    <a:pt x="37" y="23"/>
                    <a:pt x="36" y="22"/>
                    <a:pt x="34" y="23"/>
                  </a:cubicBezTo>
                  <a:cubicBezTo>
                    <a:pt x="32" y="24"/>
                    <a:pt x="25" y="26"/>
                    <a:pt x="20" y="26"/>
                  </a:cubicBezTo>
                  <a:cubicBezTo>
                    <a:pt x="21" y="21"/>
                    <a:pt x="27" y="22"/>
                    <a:pt x="33" y="22"/>
                  </a:cubicBezTo>
                  <a:cubicBezTo>
                    <a:pt x="33" y="16"/>
                    <a:pt x="28" y="20"/>
                    <a:pt x="26" y="19"/>
                  </a:cubicBezTo>
                  <a:cubicBezTo>
                    <a:pt x="23" y="18"/>
                    <a:pt x="22" y="18"/>
                    <a:pt x="20" y="16"/>
                  </a:cubicBezTo>
                  <a:cubicBezTo>
                    <a:pt x="17" y="15"/>
                    <a:pt x="17" y="19"/>
                    <a:pt x="14" y="19"/>
                  </a:cubicBezTo>
                  <a:cubicBezTo>
                    <a:pt x="12" y="19"/>
                    <a:pt x="12" y="18"/>
                    <a:pt x="10" y="18"/>
                  </a:cubicBezTo>
                  <a:cubicBezTo>
                    <a:pt x="7" y="17"/>
                    <a:pt x="3" y="19"/>
                    <a:pt x="0" y="16"/>
                  </a:cubicBezTo>
                  <a:cubicBezTo>
                    <a:pt x="0" y="14"/>
                    <a:pt x="2" y="14"/>
                    <a:pt x="3" y="13"/>
                  </a:cubicBezTo>
                  <a:cubicBezTo>
                    <a:pt x="3" y="13"/>
                    <a:pt x="4" y="9"/>
                    <a:pt x="5" y="9"/>
                  </a:cubicBezTo>
                  <a:cubicBezTo>
                    <a:pt x="6" y="8"/>
                    <a:pt x="9" y="9"/>
                    <a:pt x="10" y="8"/>
                  </a:cubicBezTo>
                  <a:cubicBezTo>
                    <a:pt x="11" y="7"/>
                    <a:pt x="5" y="6"/>
                    <a:pt x="9" y="5"/>
                  </a:cubicBezTo>
                  <a:cubicBezTo>
                    <a:pt x="10" y="5"/>
                    <a:pt x="11" y="5"/>
                    <a:pt x="12" y="5"/>
                  </a:cubicBezTo>
                  <a:cubicBezTo>
                    <a:pt x="13" y="5"/>
                    <a:pt x="14" y="4"/>
                    <a:pt x="16" y="4"/>
                  </a:cubicBezTo>
                  <a:cubicBezTo>
                    <a:pt x="17" y="4"/>
                    <a:pt x="22" y="4"/>
                    <a:pt x="23" y="5"/>
                  </a:cubicBezTo>
                  <a:cubicBezTo>
                    <a:pt x="24" y="6"/>
                    <a:pt x="23" y="7"/>
                    <a:pt x="24" y="8"/>
                  </a:cubicBezTo>
                  <a:cubicBezTo>
                    <a:pt x="25" y="8"/>
                    <a:pt x="27" y="7"/>
                    <a:pt x="27" y="8"/>
                  </a:cubicBezTo>
                  <a:cubicBezTo>
                    <a:pt x="28" y="9"/>
                    <a:pt x="24" y="13"/>
                    <a:pt x="27" y="12"/>
                  </a:cubicBezTo>
                  <a:cubicBezTo>
                    <a:pt x="28" y="12"/>
                    <a:pt x="29" y="8"/>
                    <a:pt x="31" y="9"/>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0" name="Freeform 109"/>
            <p:cNvSpPr/>
            <p:nvPr/>
          </p:nvSpPr>
          <p:spPr bwMode="auto">
            <a:xfrm>
              <a:off x="1676400" y="1144587"/>
              <a:ext cx="206375" cy="139700"/>
            </a:xfrm>
            <a:custGeom>
              <a:avLst/>
              <a:gdLst>
                <a:gd name="T0" fmla="*/ 7 w 55"/>
                <a:gd name="T1" fmla="*/ 1 h 37"/>
                <a:gd name="T2" fmla="*/ 30 w 55"/>
                <a:gd name="T3" fmla="*/ 3 h 37"/>
                <a:gd name="T4" fmla="*/ 33 w 55"/>
                <a:gd name="T5" fmla="*/ 3 h 37"/>
                <a:gd name="T6" fmla="*/ 39 w 55"/>
                <a:gd name="T7" fmla="*/ 4 h 37"/>
                <a:gd name="T8" fmla="*/ 44 w 55"/>
                <a:gd name="T9" fmla="*/ 4 h 37"/>
                <a:gd name="T10" fmla="*/ 46 w 55"/>
                <a:gd name="T11" fmla="*/ 6 h 37"/>
                <a:gd name="T12" fmla="*/ 54 w 55"/>
                <a:gd name="T13" fmla="*/ 11 h 37"/>
                <a:gd name="T14" fmla="*/ 42 w 55"/>
                <a:gd name="T15" fmla="*/ 14 h 37"/>
                <a:gd name="T16" fmla="*/ 40 w 55"/>
                <a:gd name="T17" fmla="*/ 17 h 37"/>
                <a:gd name="T18" fmla="*/ 37 w 55"/>
                <a:gd name="T19" fmla="*/ 15 h 37"/>
                <a:gd name="T20" fmla="*/ 36 w 55"/>
                <a:gd name="T21" fmla="*/ 17 h 37"/>
                <a:gd name="T22" fmla="*/ 37 w 55"/>
                <a:gd name="T23" fmla="*/ 18 h 37"/>
                <a:gd name="T24" fmla="*/ 35 w 55"/>
                <a:gd name="T25" fmla="*/ 20 h 37"/>
                <a:gd name="T26" fmla="*/ 35 w 55"/>
                <a:gd name="T27" fmla="*/ 22 h 37"/>
                <a:gd name="T28" fmla="*/ 32 w 55"/>
                <a:gd name="T29" fmla="*/ 22 h 37"/>
                <a:gd name="T30" fmla="*/ 29 w 55"/>
                <a:gd name="T31" fmla="*/ 25 h 37"/>
                <a:gd name="T32" fmla="*/ 29 w 55"/>
                <a:gd name="T33" fmla="*/ 31 h 37"/>
                <a:gd name="T34" fmla="*/ 12 w 55"/>
                <a:gd name="T35" fmla="*/ 35 h 37"/>
                <a:gd name="T36" fmla="*/ 0 w 55"/>
                <a:gd name="T37" fmla="*/ 27 h 37"/>
                <a:gd name="T38" fmla="*/ 4 w 55"/>
                <a:gd name="T39" fmla="*/ 24 h 37"/>
                <a:gd name="T40" fmla="*/ 5 w 55"/>
                <a:gd name="T41" fmla="*/ 21 h 37"/>
                <a:gd name="T42" fmla="*/ 4 w 55"/>
                <a:gd name="T43" fmla="*/ 15 h 37"/>
                <a:gd name="T44" fmla="*/ 7 w 55"/>
                <a:gd name="T45" fmla="*/ 14 h 37"/>
                <a:gd name="T46" fmla="*/ 9 w 55"/>
                <a:gd name="T47" fmla="*/ 8 h 37"/>
                <a:gd name="T48" fmla="*/ 7 w 55"/>
                <a:gd name="T49"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37">
                  <a:moveTo>
                    <a:pt x="7" y="1"/>
                  </a:moveTo>
                  <a:cubicBezTo>
                    <a:pt x="15" y="2"/>
                    <a:pt x="24" y="0"/>
                    <a:pt x="30" y="3"/>
                  </a:cubicBezTo>
                  <a:cubicBezTo>
                    <a:pt x="31" y="3"/>
                    <a:pt x="33" y="2"/>
                    <a:pt x="33" y="3"/>
                  </a:cubicBezTo>
                  <a:cubicBezTo>
                    <a:pt x="35" y="4"/>
                    <a:pt x="37" y="3"/>
                    <a:pt x="39" y="4"/>
                  </a:cubicBezTo>
                  <a:cubicBezTo>
                    <a:pt x="41" y="7"/>
                    <a:pt x="39" y="3"/>
                    <a:pt x="44" y="4"/>
                  </a:cubicBezTo>
                  <a:cubicBezTo>
                    <a:pt x="45" y="4"/>
                    <a:pt x="45" y="6"/>
                    <a:pt x="46" y="6"/>
                  </a:cubicBezTo>
                  <a:cubicBezTo>
                    <a:pt x="47" y="6"/>
                    <a:pt x="55" y="8"/>
                    <a:pt x="54" y="11"/>
                  </a:cubicBezTo>
                  <a:cubicBezTo>
                    <a:pt x="50" y="12"/>
                    <a:pt x="45" y="13"/>
                    <a:pt x="42" y="14"/>
                  </a:cubicBezTo>
                  <a:cubicBezTo>
                    <a:pt x="40" y="15"/>
                    <a:pt x="41" y="16"/>
                    <a:pt x="40" y="17"/>
                  </a:cubicBezTo>
                  <a:cubicBezTo>
                    <a:pt x="40" y="17"/>
                    <a:pt x="38" y="15"/>
                    <a:pt x="37" y="15"/>
                  </a:cubicBezTo>
                  <a:cubicBezTo>
                    <a:pt x="38" y="15"/>
                    <a:pt x="36" y="18"/>
                    <a:pt x="36" y="17"/>
                  </a:cubicBezTo>
                  <a:cubicBezTo>
                    <a:pt x="36" y="18"/>
                    <a:pt x="37" y="19"/>
                    <a:pt x="37" y="18"/>
                  </a:cubicBezTo>
                  <a:cubicBezTo>
                    <a:pt x="37" y="20"/>
                    <a:pt x="35" y="19"/>
                    <a:pt x="35" y="20"/>
                  </a:cubicBezTo>
                  <a:cubicBezTo>
                    <a:pt x="34" y="20"/>
                    <a:pt x="35" y="22"/>
                    <a:pt x="35" y="22"/>
                  </a:cubicBezTo>
                  <a:cubicBezTo>
                    <a:pt x="34" y="23"/>
                    <a:pt x="32" y="22"/>
                    <a:pt x="32" y="22"/>
                  </a:cubicBezTo>
                  <a:cubicBezTo>
                    <a:pt x="31" y="23"/>
                    <a:pt x="31" y="25"/>
                    <a:pt x="29" y="25"/>
                  </a:cubicBezTo>
                  <a:cubicBezTo>
                    <a:pt x="29" y="31"/>
                    <a:pt x="29" y="31"/>
                    <a:pt x="29" y="31"/>
                  </a:cubicBezTo>
                  <a:cubicBezTo>
                    <a:pt x="22" y="31"/>
                    <a:pt x="23" y="37"/>
                    <a:pt x="12" y="35"/>
                  </a:cubicBezTo>
                  <a:cubicBezTo>
                    <a:pt x="14" y="27"/>
                    <a:pt x="5" y="29"/>
                    <a:pt x="0" y="27"/>
                  </a:cubicBezTo>
                  <a:cubicBezTo>
                    <a:pt x="0" y="25"/>
                    <a:pt x="3" y="25"/>
                    <a:pt x="4" y="24"/>
                  </a:cubicBezTo>
                  <a:cubicBezTo>
                    <a:pt x="4" y="24"/>
                    <a:pt x="1" y="20"/>
                    <a:pt x="5" y="21"/>
                  </a:cubicBezTo>
                  <a:cubicBezTo>
                    <a:pt x="5" y="19"/>
                    <a:pt x="3" y="18"/>
                    <a:pt x="4" y="15"/>
                  </a:cubicBezTo>
                  <a:cubicBezTo>
                    <a:pt x="6" y="17"/>
                    <a:pt x="6" y="16"/>
                    <a:pt x="7" y="14"/>
                  </a:cubicBezTo>
                  <a:cubicBezTo>
                    <a:pt x="7" y="12"/>
                    <a:pt x="9" y="12"/>
                    <a:pt x="9" y="8"/>
                  </a:cubicBezTo>
                  <a:cubicBezTo>
                    <a:pt x="10" y="4"/>
                    <a:pt x="5" y="7"/>
                    <a:pt x="7" y="1"/>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1" name="Freeform 110"/>
            <p:cNvSpPr/>
            <p:nvPr/>
          </p:nvSpPr>
          <p:spPr bwMode="auto">
            <a:xfrm>
              <a:off x="2089150" y="1174750"/>
              <a:ext cx="46038" cy="33338"/>
            </a:xfrm>
            <a:custGeom>
              <a:avLst/>
              <a:gdLst>
                <a:gd name="T0" fmla="*/ 2 w 12"/>
                <a:gd name="T1" fmla="*/ 0 h 9"/>
                <a:gd name="T2" fmla="*/ 10 w 12"/>
                <a:gd name="T3" fmla="*/ 0 h 9"/>
                <a:gd name="T4" fmla="*/ 12 w 12"/>
                <a:gd name="T5" fmla="*/ 6 h 9"/>
                <a:gd name="T6" fmla="*/ 9 w 12"/>
                <a:gd name="T7" fmla="*/ 9 h 9"/>
                <a:gd name="T8" fmla="*/ 0 w 12"/>
                <a:gd name="T9" fmla="*/ 5 h 9"/>
                <a:gd name="T10" fmla="*/ 2 w 12"/>
                <a:gd name="T11" fmla="*/ 0 h 9"/>
              </a:gdLst>
              <a:ahLst/>
              <a:cxnLst>
                <a:cxn ang="0">
                  <a:pos x="T0" y="T1"/>
                </a:cxn>
                <a:cxn ang="0">
                  <a:pos x="T2" y="T3"/>
                </a:cxn>
                <a:cxn ang="0">
                  <a:pos x="T4" y="T5"/>
                </a:cxn>
                <a:cxn ang="0">
                  <a:pos x="T6" y="T7"/>
                </a:cxn>
                <a:cxn ang="0">
                  <a:pos x="T8" y="T9"/>
                </a:cxn>
                <a:cxn ang="0">
                  <a:pos x="T10" y="T11"/>
                </a:cxn>
              </a:cxnLst>
              <a:rect l="0" t="0" r="r" b="b"/>
              <a:pathLst>
                <a:path w="12" h="9">
                  <a:moveTo>
                    <a:pt x="2" y="0"/>
                  </a:moveTo>
                  <a:cubicBezTo>
                    <a:pt x="10" y="0"/>
                    <a:pt x="10" y="0"/>
                    <a:pt x="10" y="0"/>
                  </a:cubicBezTo>
                  <a:cubicBezTo>
                    <a:pt x="10" y="3"/>
                    <a:pt x="12" y="3"/>
                    <a:pt x="12" y="6"/>
                  </a:cubicBezTo>
                  <a:cubicBezTo>
                    <a:pt x="9" y="5"/>
                    <a:pt x="9" y="7"/>
                    <a:pt x="9" y="9"/>
                  </a:cubicBezTo>
                  <a:cubicBezTo>
                    <a:pt x="7" y="7"/>
                    <a:pt x="5" y="4"/>
                    <a:pt x="0" y="5"/>
                  </a:cubicBezTo>
                  <a:cubicBezTo>
                    <a:pt x="1" y="3"/>
                    <a:pt x="2" y="2"/>
                    <a:pt x="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2" name="Freeform 111"/>
            <p:cNvSpPr/>
            <p:nvPr/>
          </p:nvSpPr>
          <p:spPr bwMode="auto">
            <a:xfrm>
              <a:off x="2317750" y="1160462"/>
              <a:ext cx="106363" cy="74613"/>
            </a:xfrm>
            <a:custGeom>
              <a:avLst/>
              <a:gdLst>
                <a:gd name="T0" fmla="*/ 25 w 28"/>
                <a:gd name="T1" fmla="*/ 2 h 20"/>
                <a:gd name="T2" fmla="*/ 26 w 28"/>
                <a:gd name="T3" fmla="*/ 9 h 20"/>
                <a:gd name="T4" fmla="*/ 24 w 28"/>
                <a:gd name="T5" fmla="*/ 11 h 20"/>
                <a:gd name="T6" fmla="*/ 17 w 28"/>
                <a:gd name="T7" fmla="*/ 13 h 20"/>
                <a:gd name="T8" fmla="*/ 5 w 28"/>
                <a:gd name="T9" fmla="*/ 20 h 20"/>
                <a:gd name="T10" fmla="*/ 4 w 28"/>
                <a:gd name="T11" fmla="*/ 14 h 20"/>
                <a:gd name="T12" fmla="*/ 1 w 28"/>
                <a:gd name="T13" fmla="*/ 11 h 20"/>
                <a:gd name="T14" fmla="*/ 1 w 28"/>
                <a:gd name="T15" fmla="*/ 4 h 20"/>
                <a:gd name="T16" fmla="*/ 4 w 28"/>
                <a:gd name="T17" fmla="*/ 2 h 20"/>
                <a:gd name="T18" fmla="*/ 8 w 28"/>
                <a:gd name="T19" fmla="*/ 0 h 20"/>
                <a:gd name="T20" fmla="*/ 19 w 28"/>
                <a:gd name="T21" fmla="*/ 3 h 20"/>
                <a:gd name="T22" fmla="*/ 25 w 28"/>
                <a:gd name="T2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20">
                  <a:moveTo>
                    <a:pt x="25" y="2"/>
                  </a:moveTo>
                  <a:cubicBezTo>
                    <a:pt x="28" y="1"/>
                    <a:pt x="26" y="7"/>
                    <a:pt x="26" y="9"/>
                  </a:cubicBezTo>
                  <a:cubicBezTo>
                    <a:pt x="24" y="8"/>
                    <a:pt x="24" y="10"/>
                    <a:pt x="24" y="11"/>
                  </a:cubicBezTo>
                  <a:cubicBezTo>
                    <a:pt x="19" y="9"/>
                    <a:pt x="18" y="17"/>
                    <a:pt x="17" y="13"/>
                  </a:cubicBezTo>
                  <a:cubicBezTo>
                    <a:pt x="13" y="16"/>
                    <a:pt x="11" y="19"/>
                    <a:pt x="5" y="20"/>
                  </a:cubicBezTo>
                  <a:cubicBezTo>
                    <a:pt x="4" y="19"/>
                    <a:pt x="4" y="17"/>
                    <a:pt x="4" y="14"/>
                  </a:cubicBezTo>
                  <a:cubicBezTo>
                    <a:pt x="3" y="13"/>
                    <a:pt x="2" y="13"/>
                    <a:pt x="1" y="11"/>
                  </a:cubicBezTo>
                  <a:cubicBezTo>
                    <a:pt x="0" y="9"/>
                    <a:pt x="2" y="7"/>
                    <a:pt x="1" y="4"/>
                  </a:cubicBezTo>
                  <a:cubicBezTo>
                    <a:pt x="4" y="5"/>
                    <a:pt x="4" y="3"/>
                    <a:pt x="4" y="2"/>
                  </a:cubicBezTo>
                  <a:cubicBezTo>
                    <a:pt x="6" y="2"/>
                    <a:pt x="8" y="2"/>
                    <a:pt x="8" y="0"/>
                  </a:cubicBezTo>
                  <a:cubicBezTo>
                    <a:pt x="10" y="3"/>
                    <a:pt x="17" y="0"/>
                    <a:pt x="19" y="3"/>
                  </a:cubicBezTo>
                  <a:cubicBezTo>
                    <a:pt x="22" y="3"/>
                    <a:pt x="25" y="4"/>
                    <a:pt x="25" y="2"/>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3" name="Freeform 112"/>
            <p:cNvSpPr/>
            <p:nvPr/>
          </p:nvSpPr>
          <p:spPr bwMode="auto">
            <a:xfrm>
              <a:off x="3852862" y="1449387"/>
              <a:ext cx="223838" cy="107950"/>
            </a:xfrm>
            <a:custGeom>
              <a:avLst/>
              <a:gdLst>
                <a:gd name="T0" fmla="*/ 44 w 60"/>
                <a:gd name="T1" fmla="*/ 0 h 29"/>
                <a:gd name="T2" fmla="*/ 49 w 60"/>
                <a:gd name="T3" fmla="*/ 3 h 29"/>
                <a:gd name="T4" fmla="*/ 54 w 60"/>
                <a:gd name="T5" fmla="*/ 5 h 29"/>
                <a:gd name="T6" fmla="*/ 52 w 60"/>
                <a:gd name="T7" fmla="*/ 7 h 29"/>
                <a:gd name="T8" fmla="*/ 59 w 60"/>
                <a:gd name="T9" fmla="*/ 12 h 29"/>
                <a:gd name="T10" fmla="*/ 55 w 60"/>
                <a:gd name="T11" fmla="*/ 20 h 29"/>
                <a:gd name="T12" fmla="*/ 51 w 60"/>
                <a:gd name="T13" fmla="*/ 21 h 29"/>
                <a:gd name="T14" fmla="*/ 45 w 60"/>
                <a:gd name="T15" fmla="*/ 24 h 29"/>
                <a:gd name="T16" fmla="*/ 41 w 60"/>
                <a:gd name="T17" fmla="*/ 26 h 29"/>
                <a:gd name="T18" fmla="*/ 38 w 60"/>
                <a:gd name="T19" fmla="*/ 27 h 29"/>
                <a:gd name="T20" fmla="*/ 21 w 60"/>
                <a:gd name="T21" fmla="*/ 28 h 29"/>
                <a:gd name="T22" fmla="*/ 20 w 60"/>
                <a:gd name="T23" fmla="*/ 27 h 29"/>
                <a:gd name="T24" fmla="*/ 14 w 60"/>
                <a:gd name="T25" fmla="*/ 24 h 29"/>
                <a:gd name="T26" fmla="*/ 12 w 60"/>
                <a:gd name="T27" fmla="*/ 23 h 29"/>
                <a:gd name="T28" fmla="*/ 14 w 60"/>
                <a:gd name="T29" fmla="*/ 21 h 29"/>
                <a:gd name="T30" fmla="*/ 10 w 60"/>
                <a:gd name="T31" fmla="*/ 19 h 29"/>
                <a:gd name="T32" fmla="*/ 10 w 60"/>
                <a:gd name="T33" fmla="*/ 10 h 29"/>
                <a:gd name="T34" fmla="*/ 2 w 60"/>
                <a:gd name="T35" fmla="*/ 12 h 29"/>
                <a:gd name="T36" fmla="*/ 5 w 60"/>
                <a:gd name="T37" fmla="*/ 6 h 29"/>
                <a:gd name="T38" fmla="*/ 16 w 60"/>
                <a:gd name="T39" fmla="*/ 6 h 29"/>
                <a:gd name="T40" fmla="*/ 17 w 60"/>
                <a:gd name="T41" fmla="*/ 12 h 29"/>
                <a:gd name="T42" fmla="*/ 21 w 60"/>
                <a:gd name="T43" fmla="*/ 6 h 29"/>
                <a:gd name="T44" fmla="*/ 30 w 60"/>
                <a:gd name="T45" fmla="*/ 9 h 29"/>
                <a:gd name="T46" fmla="*/ 33 w 60"/>
                <a:gd name="T47" fmla="*/ 6 h 29"/>
                <a:gd name="T48" fmla="*/ 41 w 60"/>
                <a:gd name="T49" fmla="*/ 5 h 29"/>
                <a:gd name="T50" fmla="*/ 44 w 60"/>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29">
                  <a:moveTo>
                    <a:pt x="44" y="0"/>
                  </a:moveTo>
                  <a:cubicBezTo>
                    <a:pt x="45" y="1"/>
                    <a:pt x="47" y="2"/>
                    <a:pt x="49" y="3"/>
                  </a:cubicBezTo>
                  <a:cubicBezTo>
                    <a:pt x="50" y="3"/>
                    <a:pt x="53" y="4"/>
                    <a:pt x="54" y="5"/>
                  </a:cubicBezTo>
                  <a:cubicBezTo>
                    <a:pt x="54" y="5"/>
                    <a:pt x="52" y="7"/>
                    <a:pt x="52" y="7"/>
                  </a:cubicBezTo>
                  <a:cubicBezTo>
                    <a:pt x="52" y="10"/>
                    <a:pt x="56" y="13"/>
                    <a:pt x="59" y="12"/>
                  </a:cubicBezTo>
                  <a:cubicBezTo>
                    <a:pt x="60" y="15"/>
                    <a:pt x="59" y="17"/>
                    <a:pt x="55" y="20"/>
                  </a:cubicBezTo>
                  <a:cubicBezTo>
                    <a:pt x="54" y="21"/>
                    <a:pt x="52" y="21"/>
                    <a:pt x="51" y="21"/>
                  </a:cubicBezTo>
                  <a:cubicBezTo>
                    <a:pt x="48" y="23"/>
                    <a:pt x="49" y="23"/>
                    <a:pt x="45" y="24"/>
                  </a:cubicBezTo>
                  <a:cubicBezTo>
                    <a:pt x="45" y="24"/>
                    <a:pt x="41" y="25"/>
                    <a:pt x="41" y="26"/>
                  </a:cubicBezTo>
                  <a:cubicBezTo>
                    <a:pt x="40" y="27"/>
                    <a:pt x="40" y="27"/>
                    <a:pt x="38" y="27"/>
                  </a:cubicBezTo>
                  <a:cubicBezTo>
                    <a:pt x="37" y="27"/>
                    <a:pt x="26" y="29"/>
                    <a:pt x="21" y="28"/>
                  </a:cubicBezTo>
                  <a:cubicBezTo>
                    <a:pt x="21" y="28"/>
                    <a:pt x="21" y="27"/>
                    <a:pt x="20" y="27"/>
                  </a:cubicBezTo>
                  <a:cubicBezTo>
                    <a:pt x="18" y="27"/>
                    <a:pt x="17" y="24"/>
                    <a:pt x="14" y="24"/>
                  </a:cubicBezTo>
                  <a:cubicBezTo>
                    <a:pt x="13" y="24"/>
                    <a:pt x="13" y="23"/>
                    <a:pt x="12" y="23"/>
                  </a:cubicBezTo>
                  <a:cubicBezTo>
                    <a:pt x="12" y="21"/>
                    <a:pt x="13" y="22"/>
                    <a:pt x="14" y="21"/>
                  </a:cubicBezTo>
                  <a:cubicBezTo>
                    <a:pt x="14" y="20"/>
                    <a:pt x="11" y="20"/>
                    <a:pt x="10" y="19"/>
                  </a:cubicBezTo>
                  <a:cubicBezTo>
                    <a:pt x="9" y="16"/>
                    <a:pt x="11" y="14"/>
                    <a:pt x="10" y="10"/>
                  </a:cubicBezTo>
                  <a:cubicBezTo>
                    <a:pt x="5" y="9"/>
                    <a:pt x="5" y="15"/>
                    <a:pt x="2" y="12"/>
                  </a:cubicBezTo>
                  <a:cubicBezTo>
                    <a:pt x="0" y="7"/>
                    <a:pt x="6" y="10"/>
                    <a:pt x="5" y="6"/>
                  </a:cubicBezTo>
                  <a:cubicBezTo>
                    <a:pt x="10" y="7"/>
                    <a:pt x="9" y="6"/>
                    <a:pt x="16" y="6"/>
                  </a:cubicBezTo>
                  <a:cubicBezTo>
                    <a:pt x="17" y="9"/>
                    <a:pt x="20" y="9"/>
                    <a:pt x="17" y="12"/>
                  </a:cubicBezTo>
                  <a:cubicBezTo>
                    <a:pt x="21" y="12"/>
                    <a:pt x="22" y="10"/>
                    <a:pt x="21" y="6"/>
                  </a:cubicBezTo>
                  <a:cubicBezTo>
                    <a:pt x="22" y="9"/>
                    <a:pt x="34" y="3"/>
                    <a:pt x="30" y="9"/>
                  </a:cubicBezTo>
                  <a:cubicBezTo>
                    <a:pt x="33" y="10"/>
                    <a:pt x="32" y="6"/>
                    <a:pt x="33" y="6"/>
                  </a:cubicBezTo>
                  <a:cubicBezTo>
                    <a:pt x="35" y="5"/>
                    <a:pt x="38" y="5"/>
                    <a:pt x="41" y="5"/>
                  </a:cubicBezTo>
                  <a:cubicBezTo>
                    <a:pt x="43" y="4"/>
                    <a:pt x="44" y="3"/>
                    <a:pt x="44"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4" name="Freeform 113"/>
            <p:cNvSpPr/>
            <p:nvPr/>
          </p:nvSpPr>
          <p:spPr bwMode="auto">
            <a:xfrm>
              <a:off x="2501900" y="1474787"/>
              <a:ext cx="134938" cy="98425"/>
            </a:xfrm>
            <a:custGeom>
              <a:avLst/>
              <a:gdLst>
                <a:gd name="T0" fmla="*/ 10 w 36"/>
                <a:gd name="T1" fmla="*/ 0 h 26"/>
                <a:gd name="T2" fmla="*/ 18 w 36"/>
                <a:gd name="T3" fmla="*/ 9 h 26"/>
                <a:gd name="T4" fmla="*/ 21 w 36"/>
                <a:gd name="T5" fmla="*/ 7 h 26"/>
                <a:gd name="T6" fmla="*/ 25 w 36"/>
                <a:gd name="T7" fmla="*/ 12 h 26"/>
                <a:gd name="T8" fmla="*/ 31 w 36"/>
                <a:gd name="T9" fmla="*/ 19 h 26"/>
                <a:gd name="T10" fmla="*/ 36 w 36"/>
                <a:gd name="T11" fmla="*/ 20 h 26"/>
                <a:gd name="T12" fmla="*/ 18 w 36"/>
                <a:gd name="T13" fmla="*/ 21 h 26"/>
                <a:gd name="T14" fmla="*/ 11 w 36"/>
                <a:gd name="T15" fmla="*/ 26 h 26"/>
                <a:gd name="T16" fmla="*/ 0 w 36"/>
                <a:gd name="T17" fmla="*/ 21 h 26"/>
                <a:gd name="T18" fmla="*/ 3 w 36"/>
                <a:gd name="T19" fmla="*/ 20 h 26"/>
                <a:gd name="T20" fmla="*/ 4 w 36"/>
                <a:gd name="T21" fmla="*/ 17 h 26"/>
                <a:gd name="T22" fmla="*/ 4 w 36"/>
                <a:gd name="T23" fmla="*/ 5 h 26"/>
                <a:gd name="T24" fmla="*/ 10 w 36"/>
                <a:gd name="T2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26">
                  <a:moveTo>
                    <a:pt x="10" y="0"/>
                  </a:moveTo>
                  <a:cubicBezTo>
                    <a:pt x="12" y="4"/>
                    <a:pt x="19" y="2"/>
                    <a:pt x="18" y="9"/>
                  </a:cubicBezTo>
                  <a:cubicBezTo>
                    <a:pt x="19" y="10"/>
                    <a:pt x="21" y="7"/>
                    <a:pt x="21" y="7"/>
                  </a:cubicBezTo>
                  <a:cubicBezTo>
                    <a:pt x="23" y="8"/>
                    <a:pt x="22" y="11"/>
                    <a:pt x="25" y="12"/>
                  </a:cubicBezTo>
                  <a:cubicBezTo>
                    <a:pt x="27" y="12"/>
                    <a:pt x="29" y="17"/>
                    <a:pt x="31" y="19"/>
                  </a:cubicBezTo>
                  <a:cubicBezTo>
                    <a:pt x="35" y="17"/>
                    <a:pt x="34" y="17"/>
                    <a:pt x="36" y="20"/>
                  </a:cubicBezTo>
                  <a:cubicBezTo>
                    <a:pt x="33" y="23"/>
                    <a:pt x="24" y="21"/>
                    <a:pt x="18" y="21"/>
                  </a:cubicBezTo>
                  <a:cubicBezTo>
                    <a:pt x="16" y="23"/>
                    <a:pt x="12" y="23"/>
                    <a:pt x="11" y="26"/>
                  </a:cubicBezTo>
                  <a:cubicBezTo>
                    <a:pt x="8" y="24"/>
                    <a:pt x="6" y="20"/>
                    <a:pt x="0" y="21"/>
                  </a:cubicBezTo>
                  <a:cubicBezTo>
                    <a:pt x="0" y="20"/>
                    <a:pt x="2" y="20"/>
                    <a:pt x="3" y="20"/>
                  </a:cubicBezTo>
                  <a:cubicBezTo>
                    <a:pt x="1" y="18"/>
                    <a:pt x="1" y="17"/>
                    <a:pt x="4" y="17"/>
                  </a:cubicBezTo>
                  <a:cubicBezTo>
                    <a:pt x="1" y="12"/>
                    <a:pt x="4" y="10"/>
                    <a:pt x="4" y="5"/>
                  </a:cubicBezTo>
                  <a:cubicBezTo>
                    <a:pt x="7" y="4"/>
                    <a:pt x="10" y="4"/>
                    <a:pt x="10"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5" name="Freeform 114"/>
            <p:cNvSpPr/>
            <p:nvPr/>
          </p:nvSpPr>
          <p:spPr bwMode="auto">
            <a:xfrm>
              <a:off x="6416675" y="3027363"/>
              <a:ext cx="225425" cy="239713"/>
            </a:xfrm>
            <a:custGeom>
              <a:avLst/>
              <a:gdLst>
                <a:gd name="T0" fmla="*/ 5 w 60"/>
                <a:gd name="T1" fmla="*/ 9 h 64"/>
                <a:gd name="T2" fmla="*/ 2 w 60"/>
                <a:gd name="T3" fmla="*/ 7 h 64"/>
                <a:gd name="T4" fmla="*/ 0 w 60"/>
                <a:gd name="T5" fmla="*/ 3 h 64"/>
                <a:gd name="T6" fmla="*/ 11 w 60"/>
                <a:gd name="T7" fmla="*/ 2 h 64"/>
                <a:gd name="T8" fmla="*/ 16 w 60"/>
                <a:gd name="T9" fmla="*/ 4 h 64"/>
                <a:gd name="T10" fmla="*/ 16 w 60"/>
                <a:gd name="T11" fmla="*/ 7 h 64"/>
                <a:gd name="T12" fmla="*/ 19 w 60"/>
                <a:gd name="T13" fmla="*/ 10 h 64"/>
                <a:gd name="T14" fmla="*/ 25 w 60"/>
                <a:gd name="T15" fmla="*/ 13 h 64"/>
                <a:gd name="T16" fmla="*/ 35 w 60"/>
                <a:gd name="T17" fmla="*/ 21 h 64"/>
                <a:gd name="T18" fmla="*/ 37 w 60"/>
                <a:gd name="T19" fmla="*/ 25 h 64"/>
                <a:gd name="T20" fmla="*/ 42 w 60"/>
                <a:gd name="T21" fmla="*/ 27 h 64"/>
                <a:gd name="T22" fmla="*/ 44 w 60"/>
                <a:gd name="T23" fmla="*/ 30 h 64"/>
                <a:gd name="T24" fmla="*/ 44 w 60"/>
                <a:gd name="T25" fmla="*/ 32 h 64"/>
                <a:gd name="T26" fmla="*/ 47 w 60"/>
                <a:gd name="T27" fmla="*/ 35 h 64"/>
                <a:gd name="T28" fmla="*/ 51 w 60"/>
                <a:gd name="T29" fmla="*/ 39 h 64"/>
                <a:gd name="T30" fmla="*/ 54 w 60"/>
                <a:gd name="T31" fmla="*/ 42 h 64"/>
                <a:gd name="T32" fmla="*/ 57 w 60"/>
                <a:gd name="T33" fmla="*/ 49 h 64"/>
                <a:gd name="T34" fmla="*/ 58 w 60"/>
                <a:gd name="T35" fmla="*/ 55 h 64"/>
                <a:gd name="T36" fmla="*/ 60 w 60"/>
                <a:gd name="T37" fmla="*/ 59 h 64"/>
                <a:gd name="T38" fmla="*/ 53 w 60"/>
                <a:gd name="T39" fmla="*/ 61 h 64"/>
                <a:gd name="T40" fmla="*/ 47 w 60"/>
                <a:gd name="T41" fmla="*/ 61 h 64"/>
                <a:gd name="T42" fmla="*/ 47 w 60"/>
                <a:gd name="T43" fmla="*/ 58 h 64"/>
                <a:gd name="T44" fmla="*/ 44 w 60"/>
                <a:gd name="T45" fmla="*/ 58 h 64"/>
                <a:gd name="T46" fmla="*/ 37 w 60"/>
                <a:gd name="T47" fmla="*/ 52 h 64"/>
                <a:gd name="T48" fmla="*/ 39 w 60"/>
                <a:gd name="T49" fmla="*/ 49 h 64"/>
                <a:gd name="T50" fmla="*/ 37 w 60"/>
                <a:gd name="T51" fmla="*/ 49 h 64"/>
                <a:gd name="T52" fmla="*/ 36 w 60"/>
                <a:gd name="T53" fmla="*/ 46 h 64"/>
                <a:gd name="T54" fmla="*/ 33 w 60"/>
                <a:gd name="T55" fmla="*/ 46 h 64"/>
                <a:gd name="T56" fmla="*/ 28 w 60"/>
                <a:gd name="T57" fmla="*/ 41 h 64"/>
                <a:gd name="T58" fmla="*/ 25 w 60"/>
                <a:gd name="T59" fmla="*/ 31 h 64"/>
                <a:gd name="T60" fmla="*/ 23 w 60"/>
                <a:gd name="T61" fmla="*/ 34 h 64"/>
                <a:gd name="T62" fmla="*/ 21 w 60"/>
                <a:gd name="T63" fmla="*/ 27 h 64"/>
                <a:gd name="T64" fmla="*/ 18 w 60"/>
                <a:gd name="T65" fmla="*/ 24 h 64"/>
                <a:gd name="T66" fmla="*/ 15 w 60"/>
                <a:gd name="T67" fmla="*/ 23 h 64"/>
                <a:gd name="T68" fmla="*/ 14 w 60"/>
                <a:gd name="T69" fmla="*/ 17 h 64"/>
                <a:gd name="T70" fmla="*/ 9 w 60"/>
                <a:gd name="T71" fmla="*/ 14 h 64"/>
                <a:gd name="T72" fmla="*/ 7 w 60"/>
                <a:gd name="T73" fmla="*/ 11 h 64"/>
                <a:gd name="T74" fmla="*/ 5 w 60"/>
                <a:gd name="T7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4">
                  <a:moveTo>
                    <a:pt x="5" y="9"/>
                  </a:moveTo>
                  <a:cubicBezTo>
                    <a:pt x="5" y="7"/>
                    <a:pt x="3" y="8"/>
                    <a:pt x="2" y="7"/>
                  </a:cubicBezTo>
                  <a:cubicBezTo>
                    <a:pt x="1" y="6"/>
                    <a:pt x="2" y="3"/>
                    <a:pt x="0" y="3"/>
                  </a:cubicBezTo>
                  <a:cubicBezTo>
                    <a:pt x="3" y="0"/>
                    <a:pt x="6" y="4"/>
                    <a:pt x="11" y="2"/>
                  </a:cubicBezTo>
                  <a:cubicBezTo>
                    <a:pt x="10" y="5"/>
                    <a:pt x="15" y="3"/>
                    <a:pt x="16" y="4"/>
                  </a:cubicBezTo>
                  <a:cubicBezTo>
                    <a:pt x="17" y="5"/>
                    <a:pt x="16" y="7"/>
                    <a:pt x="16" y="7"/>
                  </a:cubicBezTo>
                  <a:cubicBezTo>
                    <a:pt x="18" y="8"/>
                    <a:pt x="20" y="7"/>
                    <a:pt x="19" y="10"/>
                  </a:cubicBezTo>
                  <a:cubicBezTo>
                    <a:pt x="23" y="9"/>
                    <a:pt x="22" y="13"/>
                    <a:pt x="25" y="13"/>
                  </a:cubicBezTo>
                  <a:cubicBezTo>
                    <a:pt x="27" y="13"/>
                    <a:pt x="31" y="21"/>
                    <a:pt x="35" y="21"/>
                  </a:cubicBezTo>
                  <a:cubicBezTo>
                    <a:pt x="38" y="21"/>
                    <a:pt x="36" y="24"/>
                    <a:pt x="37" y="25"/>
                  </a:cubicBezTo>
                  <a:cubicBezTo>
                    <a:pt x="38" y="26"/>
                    <a:pt x="41" y="26"/>
                    <a:pt x="42" y="27"/>
                  </a:cubicBezTo>
                  <a:cubicBezTo>
                    <a:pt x="42" y="27"/>
                    <a:pt x="44" y="29"/>
                    <a:pt x="44" y="30"/>
                  </a:cubicBezTo>
                  <a:cubicBezTo>
                    <a:pt x="45" y="30"/>
                    <a:pt x="44" y="32"/>
                    <a:pt x="44" y="32"/>
                  </a:cubicBezTo>
                  <a:cubicBezTo>
                    <a:pt x="45" y="33"/>
                    <a:pt x="46" y="34"/>
                    <a:pt x="47" y="35"/>
                  </a:cubicBezTo>
                  <a:cubicBezTo>
                    <a:pt x="48" y="36"/>
                    <a:pt x="49" y="39"/>
                    <a:pt x="51" y="39"/>
                  </a:cubicBezTo>
                  <a:cubicBezTo>
                    <a:pt x="52" y="40"/>
                    <a:pt x="54" y="42"/>
                    <a:pt x="54" y="42"/>
                  </a:cubicBezTo>
                  <a:cubicBezTo>
                    <a:pt x="56" y="44"/>
                    <a:pt x="55" y="49"/>
                    <a:pt x="57" y="49"/>
                  </a:cubicBezTo>
                  <a:cubicBezTo>
                    <a:pt x="59" y="49"/>
                    <a:pt x="59" y="53"/>
                    <a:pt x="58" y="55"/>
                  </a:cubicBezTo>
                  <a:cubicBezTo>
                    <a:pt x="58" y="57"/>
                    <a:pt x="55" y="59"/>
                    <a:pt x="60" y="59"/>
                  </a:cubicBezTo>
                  <a:cubicBezTo>
                    <a:pt x="59" y="64"/>
                    <a:pt x="55" y="61"/>
                    <a:pt x="53" y="61"/>
                  </a:cubicBezTo>
                  <a:cubicBezTo>
                    <a:pt x="51" y="60"/>
                    <a:pt x="49" y="61"/>
                    <a:pt x="47" y="61"/>
                  </a:cubicBezTo>
                  <a:cubicBezTo>
                    <a:pt x="47" y="60"/>
                    <a:pt x="48" y="58"/>
                    <a:pt x="47" y="58"/>
                  </a:cubicBezTo>
                  <a:cubicBezTo>
                    <a:pt x="47" y="57"/>
                    <a:pt x="45" y="58"/>
                    <a:pt x="44" y="58"/>
                  </a:cubicBezTo>
                  <a:cubicBezTo>
                    <a:pt x="43" y="57"/>
                    <a:pt x="41" y="52"/>
                    <a:pt x="37" y="52"/>
                  </a:cubicBezTo>
                  <a:cubicBezTo>
                    <a:pt x="38" y="51"/>
                    <a:pt x="39" y="51"/>
                    <a:pt x="39" y="49"/>
                  </a:cubicBezTo>
                  <a:cubicBezTo>
                    <a:pt x="39" y="48"/>
                    <a:pt x="37" y="49"/>
                    <a:pt x="37" y="49"/>
                  </a:cubicBezTo>
                  <a:cubicBezTo>
                    <a:pt x="36" y="50"/>
                    <a:pt x="37" y="47"/>
                    <a:pt x="36" y="46"/>
                  </a:cubicBezTo>
                  <a:cubicBezTo>
                    <a:pt x="35" y="46"/>
                    <a:pt x="34" y="47"/>
                    <a:pt x="33" y="46"/>
                  </a:cubicBezTo>
                  <a:cubicBezTo>
                    <a:pt x="31" y="45"/>
                    <a:pt x="31" y="41"/>
                    <a:pt x="28" y="41"/>
                  </a:cubicBezTo>
                  <a:cubicBezTo>
                    <a:pt x="29" y="35"/>
                    <a:pt x="25" y="35"/>
                    <a:pt x="25" y="31"/>
                  </a:cubicBezTo>
                  <a:cubicBezTo>
                    <a:pt x="23" y="31"/>
                    <a:pt x="24" y="33"/>
                    <a:pt x="23" y="34"/>
                  </a:cubicBezTo>
                  <a:cubicBezTo>
                    <a:pt x="21" y="32"/>
                    <a:pt x="22" y="29"/>
                    <a:pt x="21" y="27"/>
                  </a:cubicBezTo>
                  <a:cubicBezTo>
                    <a:pt x="20" y="26"/>
                    <a:pt x="18" y="25"/>
                    <a:pt x="18" y="24"/>
                  </a:cubicBezTo>
                  <a:cubicBezTo>
                    <a:pt x="17" y="24"/>
                    <a:pt x="17" y="22"/>
                    <a:pt x="15" y="23"/>
                  </a:cubicBezTo>
                  <a:cubicBezTo>
                    <a:pt x="16" y="20"/>
                    <a:pt x="14" y="19"/>
                    <a:pt x="14" y="17"/>
                  </a:cubicBezTo>
                  <a:cubicBezTo>
                    <a:pt x="13" y="15"/>
                    <a:pt x="11" y="15"/>
                    <a:pt x="9" y="14"/>
                  </a:cubicBezTo>
                  <a:cubicBezTo>
                    <a:pt x="9" y="14"/>
                    <a:pt x="6" y="11"/>
                    <a:pt x="7" y="11"/>
                  </a:cubicBezTo>
                  <a:cubicBezTo>
                    <a:pt x="6" y="9"/>
                    <a:pt x="10" y="6"/>
                    <a:pt x="5" y="9"/>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6" name="Freeform 115"/>
            <p:cNvSpPr/>
            <p:nvPr/>
          </p:nvSpPr>
          <p:spPr bwMode="auto">
            <a:xfrm>
              <a:off x="5299075" y="3403600"/>
              <a:ext cx="161925" cy="295275"/>
            </a:xfrm>
            <a:custGeom>
              <a:avLst/>
              <a:gdLst>
                <a:gd name="T0" fmla="*/ 32 w 43"/>
                <a:gd name="T1" fmla="*/ 0 h 79"/>
                <a:gd name="T2" fmla="*/ 38 w 43"/>
                <a:gd name="T3" fmla="*/ 1 h 79"/>
                <a:gd name="T4" fmla="*/ 35 w 43"/>
                <a:gd name="T5" fmla="*/ 26 h 79"/>
                <a:gd name="T6" fmla="*/ 32 w 43"/>
                <a:gd name="T7" fmla="*/ 43 h 79"/>
                <a:gd name="T8" fmla="*/ 28 w 43"/>
                <a:gd name="T9" fmla="*/ 50 h 79"/>
                <a:gd name="T10" fmla="*/ 27 w 43"/>
                <a:gd name="T11" fmla="*/ 59 h 79"/>
                <a:gd name="T12" fmla="*/ 27 w 43"/>
                <a:gd name="T13" fmla="*/ 62 h 79"/>
                <a:gd name="T14" fmla="*/ 24 w 43"/>
                <a:gd name="T15" fmla="*/ 63 h 79"/>
                <a:gd name="T16" fmla="*/ 23 w 43"/>
                <a:gd name="T17" fmla="*/ 71 h 79"/>
                <a:gd name="T18" fmla="*/ 21 w 43"/>
                <a:gd name="T19" fmla="*/ 73 h 79"/>
                <a:gd name="T20" fmla="*/ 20 w 43"/>
                <a:gd name="T21" fmla="*/ 77 h 79"/>
                <a:gd name="T22" fmla="*/ 6 w 43"/>
                <a:gd name="T23" fmla="*/ 78 h 79"/>
                <a:gd name="T24" fmla="*/ 4 w 43"/>
                <a:gd name="T25" fmla="*/ 71 h 79"/>
                <a:gd name="T26" fmla="*/ 3 w 43"/>
                <a:gd name="T27" fmla="*/ 69 h 79"/>
                <a:gd name="T28" fmla="*/ 0 w 43"/>
                <a:gd name="T29" fmla="*/ 67 h 79"/>
                <a:gd name="T30" fmla="*/ 0 w 43"/>
                <a:gd name="T31" fmla="*/ 62 h 79"/>
                <a:gd name="T32" fmla="*/ 2 w 43"/>
                <a:gd name="T33" fmla="*/ 60 h 79"/>
                <a:gd name="T34" fmla="*/ 0 w 43"/>
                <a:gd name="T35" fmla="*/ 59 h 79"/>
                <a:gd name="T36" fmla="*/ 3 w 43"/>
                <a:gd name="T37" fmla="*/ 53 h 79"/>
                <a:gd name="T38" fmla="*/ 3 w 43"/>
                <a:gd name="T39" fmla="*/ 50 h 79"/>
                <a:gd name="T40" fmla="*/ 6 w 43"/>
                <a:gd name="T41" fmla="*/ 49 h 79"/>
                <a:gd name="T42" fmla="*/ 9 w 43"/>
                <a:gd name="T43" fmla="*/ 42 h 79"/>
                <a:gd name="T44" fmla="*/ 6 w 43"/>
                <a:gd name="T45" fmla="*/ 38 h 79"/>
                <a:gd name="T46" fmla="*/ 6 w 43"/>
                <a:gd name="T47" fmla="*/ 29 h 79"/>
                <a:gd name="T48" fmla="*/ 9 w 43"/>
                <a:gd name="T49" fmla="*/ 26 h 79"/>
                <a:gd name="T50" fmla="*/ 13 w 43"/>
                <a:gd name="T51" fmla="*/ 24 h 79"/>
                <a:gd name="T52" fmla="*/ 20 w 43"/>
                <a:gd name="T53" fmla="*/ 18 h 79"/>
                <a:gd name="T54" fmla="*/ 24 w 43"/>
                <a:gd name="T55" fmla="*/ 19 h 79"/>
                <a:gd name="T56" fmla="*/ 25 w 43"/>
                <a:gd name="T57" fmla="*/ 11 h 79"/>
                <a:gd name="T58" fmla="*/ 30 w 43"/>
                <a:gd name="T59" fmla="*/ 10 h 79"/>
                <a:gd name="T60" fmla="*/ 32 w 43"/>
                <a:gd name="T6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79">
                  <a:moveTo>
                    <a:pt x="32" y="0"/>
                  </a:moveTo>
                  <a:cubicBezTo>
                    <a:pt x="34" y="1"/>
                    <a:pt x="36" y="1"/>
                    <a:pt x="38" y="1"/>
                  </a:cubicBezTo>
                  <a:cubicBezTo>
                    <a:pt x="36" y="8"/>
                    <a:pt x="43" y="21"/>
                    <a:pt x="35" y="26"/>
                  </a:cubicBezTo>
                  <a:cubicBezTo>
                    <a:pt x="35" y="33"/>
                    <a:pt x="34" y="38"/>
                    <a:pt x="32" y="43"/>
                  </a:cubicBezTo>
                  <a:cubicBezTo>
                    <a:pt x="32" y="46"/>
                    <a:pt x="31" y="50"/>
                    <a:pt x="28" y="50"/>
                  </a:cubicBezTo>
                  <a:cubicBezTo>
                    <a:pt x="29" y="54"/>
                    <a:pt x="27" y="56"/>
                    <a:pt x="27" y="59"/>
                  </a:cubicBezTo>
                  <a:cubicBezTo>
                    <a:pt x="27" y="59"/>
                    <a:pt x="27" y="61"/>
                    <a:pt x="27" y="62"/>
                  </a:cubicBezTo>
                  <a:cubicBezTo>
                    <a:pt x="27" y="62"/>
                    <a:pt x="24" y="63"/>
                    <a:pt x="24" y="63"/>
                  </a:cubicBezTo>
                  <a:cubicBezTo>
                    <a:pt x="23" y="65"/>
                    <a:pt x="24" y="68"/>
                    <a:pt x="23" y="71"/>
                  </a:cubicBezTo>
                  <a:cubicBezTo>
                    <a:pt x="22" y="72"/>
                    <a:pt x="21" y="71"/>
                    <a:pt x="21" y="73"/>
                  </a:cubicBezTo>
                  <a:cubicBezTo>
                    <a:pt x="21" y="74"/>
                    <a:pt x="19" y="75"/>
                    <a:pt x="20" y="77"/>
                  </a:cubicBezTo>
                  <a:cubicBezTo>
                    <a:pt x="16" y="78"/>
                    <a:pt x="11" y="79"/>
                    <a:pt x="6" y="78"/>
                  </a:cubicBezTo>
                  <a:cubicBezTo>
                    <a:pt x="6" y="75"/>
                    <a:pt x="3" y="75"/>
                    <a:pt x="4" y="71"/>
                  </a:cubicBezTo>
                  <a:cubicBezTo>
                    <a:pt x="3" y="71"/>
                    <a:pt x="3" y="70"/>
                    <a:pt x="3" y="69"/>
                  </a:cubicBezTo>
                  <a:cubicBezTo>
                    <a:pt x="1" y="69"/>
                    <a:pt x="0" y="68"/>
                    <a:pt x="0" y="67"/>
                  </a:cubicBezTo>
                  <a:cubicBezTo>
                    <a:pt x="0" y="65"/>
                    <a:pt x="0" y="63"/>
                    <a:pt x="0" y="62"/>
                  </a:cubicBezTo>
                  <a:cubicBezTo>
                    <a:pt x="0" y="60"/>
                    <a:pt x="1" y="61"/>
                    <a:pt x="2" y="60"/>
                  </a:cubicBezTo>
                  <a:cubicBezTo>
                    <a:pt x="2" y="59"/>
                    <a:pt x="0" y="59"/>
                    <a:pt x="0" y="59"/>
                  </a:cubicBezTo>
                  <a:cubicBezTo>
                    <a:pt x="1" y="56"/>
                    <a:pt x="2" y="55"/>
                    <a:pt x="3" y="53"/>
                  </a:cubicBezTo>
                  <a:cubicBezTo>
                    <a:pt x="3" y="53"/>
                    <a:pt x="3" y="51"/>
                    <a:pt x="3" y="50"/>
                  </a:cubicBezTo>
                  <a:cubicBezTo>
                    <a:pt x="3" y="50"/>
                    <a:pt x="6" y="49"/>
                    <a:pt x="6" y="49"/>
                  </a:cubicBezTo>
                  <a:cubicBezTo>
                    <a:pt x="6" y="47"/>
                    <a:pt x="4" y="37"/>
                    <a:pt x="9" y="42"/>
                  </a:cubicBezTo>
                  <a:cubicBezTo>
                    <a:pt x="9" y="39"/>
                    <a:pt x="6" y="40"/>
                    <a:pt x="6" y="38"/>
                  </a:cubicBezTo>
                  <a:cubicBezTo>
                    <a:pt x="6" y="29"/>
                    <a:pt x="6" y="29"/>
                    <a:pt x="6" y="29"/>
                  </a:cubicBezTo>
                  <a:cubicBezTo>
                    <a:pt x="8" y="30"/>
                    <a:pt x="8" y="28"/>
                    <a:pt x="9" y="26"/>
                  </a:cubicBezTo>
                  <a:cubicBezTo>
                    <a:pt x="11" y="27"/>
                    <a:pt x="12" y="24"/>
                    <a:pt x="13" y="24"/>
                  </a:cubicBezTo>
                  <a:cubicBezTo>
                    <a:pt x="15" y="23"/>
                    <a:pt x="21" y="24"/>
                    <a:pt x="20" y="18"/>
                  </a:cubicBezTo>
                  <a:cubicBezTo>
                    <a:pt x="22" y="18"/>
                    <a:pt x="22" y="19"/>
                    <a:pt x="24" y="19"/>
                  </a:cubicBezTo>
                  <a:cubicBezTo>
                    <a:pt x="23" y="15"/>
                    <a:pt x="25" y="14"/>
                    <a:pt x="25" y="11"/>
                  </a:cubicBezTo>
                  <a:cubicBezTo>
                    <a:pt x="30" y="13"/>
                    <a:pt x="28" y="2"/>
                    <a:pt x="30" y="10"/>
                  </a:cubicBezTo>
                  <a:cubicBezTo>
                    <a:pt x="34" y="8"/>
                    <a:pt x="30" y="2"/>
                    <a:pt x="32" y="0"/>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27" name="Freeform 116"/>
            <p:cNvSpPr/>
            <p:nvPr/>
          </p:nvSpPr>
          <p:spPr bwMode="auto">
            <a:xfrm>
              <a:off x="6796087" y="3387725"/>
              <a:ext cx="866775" cy="633413"/>
            </a:xfrm>
            <a:custGeom>
              <a:avLst/>
              <a:gdLst>
                <a:gd name="T0" fmla="*/ 134 w 231"/>
                <a:gd name="T1" fmla="*/ 14 h 169"/>
                <a:gd name="T2" fmla="*/ 129 w 231"/>
                <a:gd name="T3" fmla="*/ 16 h 169"/>
                <a:gd name="T4" fmla="*/ 136 w 231"/>
                <a:gd name="T5" fmla="*/ 25 h 169"/>
                <a:gd name="T6" fmla="*/ 155 w 231"/>
                <a:gd name="T7" fmla="*/ 36 h 169"/>
                <a:gd name="T8" fmla="*/ 161 w 231"/>
                <a:gd name="T9" fmla="*/ 28 h 169"/>
                <a:gd name="T10" fmla="*/ 162 w 231"/>
                <a:gd name="T11" fmla="*/ 22 h 169"/>
                <a:gd name="T12" fmla="*/ 164 w 231"/>
                <a:gd name="T13" fmla="*/ 9 h 169"/>
                <a:gd name="T14" fmla="*/ 168 w 231"/>
                <a:gd name="T15" fmla="*/ 2 h 169"/>
                <a:gd name="T16" fmla="*/ 172 w 231"/>
                <a:gd name="T17" fmla="*/ 8 h 169"/>
                <a:gd name="T18" fmla="*/ 179 w 231"/>
                <a:gd name="T19" fmla="*/ 22 h 169"/>
                <a:gd name="T20" fmla="*/ 186 w 231"/>
                <a:gd name="T21" fmla="*/ 32 h 169"/>
                <a:gd name="T22" fmla="*/ 193 w 231"/>
                <a:gd name="T23" fmla="*/ 42 h 169"/>
                <a:gd name="T24" fmla="*/ 197 w 231"/>
                <a:gd name="T25" fmla="*/ 53 h 169"/>
                <a:gd name="T26" fmla="*/ 202 w 231"/>
                <a:gd name="T27" fmla="*/ 56 h 169"/>
                <a:gd name="T28" fmla="*/ 210 w 231"/>
                <a:gd name="T29" fmla="*/ 61 h 169"/>
                <a:gd name="T30" fmla="*/ 217 w 231"/>
                <a:gd name="T31" fmla="*/ 75 h 169"/>
                <a:gd name="T32" fmla="*/ 220 w 231"/>
                <a:gd name="T33" fmla="*/ 78 h 169"/>
                <a:gd name="T34" fmla="*/ 228 w 231"/>
                <a:gd name="T35" fmla="*/ 84 h 169"/>
                <a:gd name="T36" fmla="*/ 231 w 231"/>
                <a:gd name="T37" fmla="*/ 108 h 169"/>
                <a:gd name="T38" fmla="*/ 227 w 231"/>
                <a:gd name="T39" fmla="*/ 119 h 169"/>
                <a:gd name="T40" fmla="*/ 227 w 231"/>
                <a:gd name="T41" fmla="*/ 123 h 169"/>
                <a:gd name="T42" fmla="*/ 224 w 231"/>
                <a:gd name="T43" fmla="*/ 131 h 169"/>
                <a:gd name="T44" fmla="*/ 216 w 231"/>
                <a:gd name="T45" fmla="*/ 138 h 169"/>
                <a:gd name="T46" fmla="*/ 209 w 231"/>
                <a:gd name="T47" fmla="*/ 159 h 169"/>
                <a:gd name="T48" fmla="*/ 196 w 231"/>
                <a:gd name="T49" fmla="*/ 165 h 169"/>
                <a:gd name="T50" fmla="*/ 190 w 231"/>
                <a:gd name="T51" fmla="*/ 169 h 169"/>
                <a:gd name="T52" fmla="*/ 179 w 231"/>
                <a:gd name="T53" fmla="*/ 167 h 169"/>
                <a:gd name="T54" fmla="*/ 154 w 231"/>
                <a:gd name="T55" fmla="*/ 162 h 169"/>
                <a:gd name="T56" fmla="*/ 152 w 231"/>
                <a:gd name="T57" fmla="*/ 154 h 169"/>
                <a:gd name="T58" fmla="*/ 151 w 231"/>
                <a:gd name="T59" fmla="*/ 150 h 169"/>
                <a:gd name="T60" fmla="*/ 140 w 231"/>
                <a:gd name="T61" fmla="*/ 141 h 169"/>
                <a:gd name="T62" fmla="*/ 134 w 231"/>
                <a:gd name="T63" fmla="*/ 134 h 169"/>
                <a:gd name="T64" fmla="*/ 123 w 231"/>
                <a:gd name="T65" fmla="*/ 130 h 169"/>
                <a:gd name="T66" fmla="*/ 117 w 231"/>
                <a:gd name="T67" fmla="*/ 127 h 169"/>
                <a:gd name="T68" fmla="*/ 91 w 231"/>
                <a:gd name="T69" fmla="*/ 122 h 169"/>
                <a:gd name="T70" fmla="*/ 77 w 231"/>
                <a:gd name="T71" fmla="*/ 126 h 169"/>
                <a:gd name="T72" fmla="*/ 71 w 231"/>
                <a:gd name="T73" fmla="*/ 129 h 169"/>
                <a:gd name="T74" fmla="*/ 67 w 231"/>
                <a:gd name="T75" fmla="*/ 133 h 169"/>
                <a:gd name="T76" fmla="*/ 64 w 231"/>
                <a:gd name="T77" fmla="*/ 133 h 169"/>
                <a:gd name="T78" fmla="*/ 39 w 231"/>
                <a:gd name="T79" fmla="*/ 137 h 169"/>
                <a:gd name="T80" fmla="*/ 35 w 231"/>
                <a:gd name="T81" fmla="*/ 140 h 169"/>
                <a:gd name="T82" fmla="*/ 11 w 231"/>
                <a:gd name="T83" fmla="*/ 144 h 169"/>
                <a:gd name="T84" fmla="*/ 14 w 231"/>
                <a:gd name="T85" fmla="*/ 129 h 169"/>
                <a:gd name="T86" fmla="*/ 11 w 231"/>
                <a:gd name="T87" fmla="*/ 120 h 169"/>
                <a:gd name="T88" fmla="*/ 11 w 231"/>
                <a:gd name="T89" fmla="*/ 115 h 169"/>
                <a:gd name="T90" fmla="*/ 7 w 231"/>
                <a:gd name="T91" fmla="*/ 106 h 169"/>
                <a:gd name="T92" fmla="*/ 5 w 231"/>
                <a:gd name="T93" fmla="*/ 99 h 169"/>
                <a:gd name="T94" fmla="*/ 2 w 231"/>
                <a:gd name="T95" fmla="*/ 91 h 169"/>
                <a:gd name="T96" fmla="*/ 4 w 231"/>
                <a:gd name="T97" fmla="*/ 84 h 169"/>
                <a:gd name="T98" fmla="*/ 4 w 231"/>
                <a:gd name="T99" fmla="*/ 66 h 169"/>
                <a:gd name="T100" fmla="*/ 19 w 231"/>
                <a:gd name="T101" fmla="*/ 56 h 169"/>
                <a:gd name="T102" fmla="*/ 37 w 231"/>
                <a:gd name="T103" fmla="*/ 52 h 169"/>
                <a:gd name="T104" fmla="*/ 47 w 231"/>
                <a:gd name="T105" fmla="*/ 47 h 169"/>
                <a:gd name="T106" fmla="*/ 51 w 231"/>
                <a:gd name="T107" fmla="*/ 32 h 169"/>
                <a:gd name="T108" fmla="*/ 64 w 231"/>
                <a:gd name="T109" fmla="*/ 32 h 169"/>
                <a:gd name="T110" fmla="*/ 67 w 231"/>
                <a:gd name="T111" fmla="*/ 22 h 169"/>
                <a:gd name="T112" fmla="*/ 78 w 231"/>
                <a:gd name="T113" fmla="*/ 15 h 169"/>
                <a:gd name="T114" fmla="*/ 87 w 231"/>
                <a:gd name="T115" fmla="*/ 19 h 169"/>
                <a:gd name="T116" fmla="*/ 89 w 231"/>
                <a:gd name="T117" fmla="*/ 21 h 169"/>
                <a:gd name="T118" fmla="*/ 92 w 231"/>
                <a:gd name="T119" fmla="*/ 18 h 169"/>
                <a:gd name="T120" fmla="*/ 102 w 231"/>
                <a:gd name="T121" fmla="*/ 9 h 169"/>
                <a:gd name="T122" fmla="*/ 109 w 231"/>
                <a:gd name="T123" fmla="*/ 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69">
                  <a:moveTo>
                    <a:pt x="134" y="7"/>
                  </a:moveTo>
                  <a:cubicBezTo>
                    <a:pt x="134" y="14"/>
                    <a:pt x="134" y="14"/>
                    <a:pt x="134" y="14"/>
                  </a:cubicBezTo>
                  <a:cubicBezTo>
                    <a:pt x="130" y="14"/>
                    <a:pt x="130" y="14"/>
                    <a:pt x="130" y="14"/>
                  </a:cubicBezTo>
                  <a:cubicBezTo>
                    <a:pt x="132" y="15"/>
                    <a:pt x="131" y="16"/>
                    <a:pt x="129" y="16"/>
                  </a:cubicBezTo>
                  <a:cubicBezTo>
                    <a:pt x="131" y="19"/>
                    <a:pt x="128" y="18"/>
                    <a:pt x="129" y="22"/>
                  </a:cubicBezTo>
                  <a:cubicBezTo>
                    <a:pt x="130" y="24"/>
                    <a:pt x="132" y="25"/>
                    <a:pt x="136" y="25"/>
                  </a:cubicBezTo>
                  <a:cubicBezTo>
                    <a:pt x="136" y="31"/>
                    <a:pt x="145" y="29"/>
                    <a:pt x="145" y="35"/>
                  </a:cubicBezTo>
                  <a:cubicBezTo>
                    <a:pt x="149" y="35"/>
                    <a:pt x="153" y="34"/>
                    <a:pt x="155" y="36"/>
                  </a:cubicBezTo>
                  <a:cubicBezTo>
                    <a:pt x="158" y="35"/>
                    <a:pt x="155" y="30"/>
                    <a:pt x="161" y="32"/>
                  </a:cubicBezTo>
                  <a:cubicBezTo>
                    <a:pt x="160" y="31"/>
                    <a:pt x="159" y="28"/>
                    <a:pt x="161" y="28"/>
                  </a:cubicBezTo>
                  <a:cubicBezTo>
                    <a:pt x="163" y="28"/>
                    <a:pt x="161" y="25"/>
                    <a:pt x="161" y="23"/>
                  </a:cubicBezTo>
                  <a:cubicBezTo>
                    <a:pt x="161" y="23"/>
                    <a:pt x="162" y="23"/>
                    <a:pt x="162" y="22"/>
                  </a:cubicBezTo>
                  <a:cubicBezTo>
                    <a:pt x="162" y="21"/>
                    <a:pt x="164" y="19"/>
                    <a:pt x="164" y="16"/>
                  </a:cubicBezTo>
                  <a:cubicBezTo>
                    <a:pt x="163" y="15"/>
                    <a:pt x="162" y="14"/>
                    <a:pt x="164" y="9"/>
                  </a:cubicBezTo>
                  <a:cubicBezTo>
                    <a:pt x="164" y="9"/>
                    <a:pt x="166" y="10"/>
                    <a:pt x="167" y="9"/>
                  </a:cubicBezTo>
                  <a:cubicBezTo>
                    <a:pt x="168" y="8"/>
                    <a:pt x="167" y="4"/>
                    <a:pt x="168" y="2"/>
                  </a:cubicBezTo>
                  <a:cubicBezTo>
                    <a:pt x="171" y="2"/>
                    <a:pt x="169" y="7"/>
                    <a:pt x="171" y="8"/>
                  </a:cubicBezTo>
                  <a:cubicBezTo>
                    <a:pt x="171" y="8"/>
                    <a:pt x="172" y="8"/>
                    <a:pt x="172" y="8"/>
                  </a:cubicBezTo>
                  <a:cubicBezTo>
                    <a:pt x="173" y="10"/>
                    <a:pt x="174" y="13"/>
                    <a:pt x="175" y="15"/>
                  </a:cubicBezTo>
                  <a:cubicBezTo>
                    <a:pt x="176" y="17"/>
                    <a:pt x="179" y="19"/>
                    <a:pt x="179" y="22"/>
                  </a:cubicBezTo>
                  <a:cubicBezTo>
                    <a:pt x="183" y="18"/>
                    <a:pt x="180" y="24"/>
                    <a:pt x="185" y="23"/>
                  </a:cubicBezTo>
                  <a:cubicBezTo>
                    <a:pt x="185" y="26"/>
                    <a:pt x="184" y="30"/>
                    <a:pt x="186" y="32"/>
                  </a:cubicBezTo>
                  <a:cubicBezTo>
                    <a:pt x="188" y="34"/>
                    <a:pt x="186" y="37"/>
                    <a:pt x="188" y="42"/>
                  </a:cubicBezTo>
                  <a:cubicBezTo>
                    <a:pt x="191" y="37"/>
                    <a:pt x="188" y="41"/>
                    <a:pt x="193" y="42"/>
                  </a:cubicBezTo>
                  <a:cubicBezTo>
                    <a:pt x="194" y="44"/>
                    <a:pt x="192" y="44"/>
                    <a:pt x="192" y="46"/>
                  </a:cubicBezTo>
                  <a:cubicBezTo>
                    <a:pt x="194" y="48"/>
                    <a:pt x="198" y="48"/>
                    <a:pt x="197" y="53"/>
                  </a:cubicBezTo>
                  <a:cubicBezTo>
                    <a:pt x="198" y="53"/>
                    <a:pt x="201" y="52"/>
                    <a:pt x="202" y="53"/>
                  </a:cubicBezTo>
                  <a:cubicBezTo>
                    <a:pt x="202" y="53"/>
                    <a:pt x="201" y="55"/>
                    <a:pt x="202" y="56"/>
                  </a:cubicBezTo>
                  <a:cubicBezTo>
                    <a:pt x="202" y="56"/>
                    <a:pt x="204" y="55"/>
                    <a:pt x="204" y="56"/>
                  </a:cubicBezTo>
                  <a:cubicBezTo>
                    <a:pt x="206" y="58"/>
                    <a:pt x="206" y="62"/>
                    <a:pt x="210" y="61"/>
                  </a:cubicBezTo>
                  <a:cubicBezTo>
                    <a:pt x="210" y="65"/>
                    <a:pt x="213" y="69"/>
                    <a:pt x="214" y="71"/>
                  </a:cubicBezTo>
                  <a:cubicBezTo>
                    <a:pt x="215" y="72"/>
                    <a:pt x="216" y="74"/>
                    <a:pt x="217" y="75"/>
                  </a:cubicBezTo>
                  <a:cubicBezTo>
                    <a:pt x="217" y="76"/>
                    <a:pt x="219" y="75"/>
                    <a:pt x="220" y="75"/>
                  </a:cubicBezTo>
                  <a:cubicBezTo>
                    <a:pt x="220" y="76"/>
                    <a:pt x="219" y="78"/>
                    <a:pt x="220" y="78"/>
                  </a:cubicBezTo>
                  <a:cubicBezTo>
                    <a:pt x="221" y="79"/>
                    <a:pt x="223" y="79"/>
                    <a:pt x="223" y="78"/>
                  </a:cubicBezTo>
                  <a:cubicBezTo>
                    <a:pt x="226" y="81"/>
                    <a:pt x="223" y="85"/>
                    <a:pt x="228" y="84"/>
                  </a:cubicBezTo>
                  <a:cubicBezTo>
                    <a:pt x="225" y="88"/>
                    <a:pt x="229" y="93"/>
                    <a:pt x="230" y="99"/>
                  </a:cubicBezTo>
                  <a:cubicBezTo>
                    <a:pt x="230" y="102"/>
                    <a:pt x="228" y="106"/>
                    <a:pt x="231" y="108"/>
                  </a:cubicBezTo>
                  <a:cubicBezTo>
                    <a:pt x="228" y="110"/>
                    <a:pt x="229" y="112"/>
                    <a:pt x="228" y="117"/>
                  </a:cubicBezTo>
                  <a:cubicBezTo>
                    <a:pt x="228" y="117"/>
                    <a:pt x="226" y="118"/>
                    <a:pt x="227" y="119"/>
                  </a:cubicBezTo>
                  <a:cubicBezTo>
                    <a:pt x="227" y="119"/>
                    <a:pt x="228" y="119"/>
                    <a:pt x="228" y="119"/>
                  </a:cubicBezTo>
                  <a:cubicBezTo>
                    <a:pt x="228" y="119"/>
                    <a:pt x="227" y="122"/>
                    <a:pt x="227" y="123"/>
                  </a:cubicBezTo>
                  <a:cubicBezTo>
                    <a:pt x="227" y="123"/>
                    <a:pt x="224" y="124"/>
                    <a:pt x="224" y="124"/>
                  </a:cubicBezTo>
                  <a:cubicBezTo>
                    <a:pt x="224" y="126"/>
                    <a:pt x="227" y="128"/>
                    <a:pt x="224" y="131"/>
                  </a:cubicBezTo>
                  <a:cubicBezTo>
                    <a:pt x="221" y="131"/>
                    <a:pt x="222" y="135"/>
                    <a:pt x="218" y="134"/>
                  </a:cubicBezTo>
                  <a:cubicBezTo>
                    <a:pt x="219" y="137"/>
                    <a:pt x="218" y="139"/>
                    <a:pt x="216" y="138"/>
                  </a:cubicBezTo>
                  <a:cubicBezTo>
                    <a:pt x="217" y="144"/>
                    <a:pt x="213" y="146"/>
                    <a:pt x="214" y="151"/>
                  </a:cubicBezTo>
                  <a:cubicBezTo>
                    <a:pt x="208" y="150"/>
                    <a:pt x="209" y="156"/>
                    <a:pt x="209" y="159"/>
                  </a:cubicBezTo>
                  <a:cubicBezTo>
                    <a:pt x="207" y="159"/>
                    <a:pt x="204" y="159"/>
                    <a:pt x="204" y="161"/>
                  </a:cubicBezTo>
                  <a:cubicBezTo>
                    <a:pt x="204" y="163"/>
                    <a:pt x="199" y="164"/>
                    <a:pt x="196" y="165"/>
                  </a:cubicBezTo>
                  <a:cubicBezTo>
                    <a:pt x="195" y="166"/>
                    <a:pt x="194" y="167"/>
                    <a:pt x="193" y="168"/>
                  </a:cubicBezTo>
                  <a:cubicBezTo>
                    <a:pt x="192" y="169"/>
                    <a:pt x="190" y="168"/>
                    <a:pt x="190" y="169"/>
                  </a:cubicBezTo>
                  <a:cubicBezTo>
                    <a:pt x="187" y="168"/>
                    <a:pt x="186" y="165"/>
                    <a:pt x="182" y="164"/>
                  </a:cubicBezTo>
                  <a:cubicBezTo>
                    <a:pt x="179" y="162"/>
                    <a:pt x="180" y="166"/>
                    <a:pt x="179" y="167"/>
                  </a:cubicBezTo>
                  <a:cubicBezTo>
                    <a:pt x="176" y="168"/>
                    <a:pt x="171" y="166"/>
                    <a:pt x="169" y="169"/>
                  </a:cubicBezTo>
                  <a:cubicBezTo>
                    <a:pt x="164" y="167"/>
                    <a:pt x="161" y="163"/>
                    <a:pt x="154" y="162"/>
                  </a:cubicBezTo>
                  <a:cubicBezTo>
                    <a:pt x="155" y="160"/>
                    <a:pt x="155" y="159"/>
                    <a:pt x="154" y="155"/>
                  </a:cubicBezTo>
                  <a:cubicBezTo>
                    <a:pt x="154" y="155"/>
                    <a:pt x="153" y="155"/>
                    <a:pt x="152" y="154"/>
                  </a:cubicBezTo>
                  <a:cubicBezTo>
                    <a:pt x="152" y="154"/>
                    <a:pt x="153" y="153"/>
                    <a:pt x="152" y="153"/>
                  </a:cubicBezTo>
                  <a:cubicBezTo>
                    <a:pt x="152" y="151"/>
                    <a:pt x="149" y="150"/>
                    <a:pt x="151" y="150"/>
                  </a:cubicBezTo>
                  <a:cubicBezTo>
                    <a:pt x="150" y="149"/>
                    <a:pt x="145" y="145"/>
                    <a:pt x="144" y="148"/>
                  </a:cubicBezTo>
                  <a:cubicBezTo>
                    <a:pt x="142" y="147"/>
                    <a:pt x="142" y="143"/>
                    <a:pt x="140" y="141"/>
                  </a:cubicBezTo>
                  <a:cubicBezTo>
                    <a:pt x="139" y="138"/>
                    <a:pt x="141" y="138"/>
                    <a:pt x="141" y="136"/>
                  </a:cubicBezTo>
                  <a:cubicBezTo>
                    <a:pt x="140" y="134"/>
                    <a:pt x="139" y="135"/>
                    <a:pt x="134" y="134"/>
                  </a:cubicBezTo>
                  <a:cubicBezTo>
                    <a:pt x="131" y="136"/>
                    <a:pt x="132" y="141"/>
                    <a:pt x="126" y="140"/>
                  </a:cubicBezTo>
                  <a:cubicBezTo>
                    <a:pt x="127" y="134"/>
                    <a:pt x="122" y="136"/>
                    <a:pt x="123" y="130"/>
                  </a:cubicBezTo>
                  <a:cubicBezTo>
                    <a:pt x="120" y="130"/>
                    <a:pt x="119" y="128"/>
                    <a:pt x="115" y="129"/>
                  </a:cubicBezTo>
                  <a:cubicBezTo>
                    <a:pt x="115" y="127"/>
                    <a:pt x="116" y="128"/>
                    <a:pt x="117" y="127"/>
                  </a:cubicBezTo>
                  <a:cubicBezTo>
                    <a:pt x="114" y="123"/>
                    <a:pt x="110" y="127"/>
                    <a:pt x="103" y="126"/>
                  </a:cubicBezTo>
                  <a:cubicBezTo>
                    <a:pt x="99" y="125"/>
                    <a:pt x="95" y="123"/>
                    <a:pt x="91" y="122"/>
                  </a:cubicBezTo>
                  <a:cubicBezTo>
                    <a:pt x="88" y="123"/>
                    <a:pt x="83" y="122"/>
                    <a:pt x="82" y="126"/>
                  </a:cubicBezTo>
                  <a:cubicBezTo>
                    <a:pt x="80" y="126"/>
                    <a:pt x="79" y="126"/>
                    <a:pt x="77" y="126"/>
                  </a:cubicBezTo>
                  <a:cubicBezTo>
                    <a:pt x="75" y="126"/>
                    <a:pt x="76" y="127"/>
                    <a:pt x="75" y="127"/>
                  </a:cubicBezTo>
                  <a:cubicBezTo>
                    <a:pt x="73" y="128"/>
                    <a:pt x="74" y="125"/>
                    <a:pt x="71" y="129"/>
                  </a:cubicBezTo>
                  <a:cubicBezTo>
                    <a:pt x="71" y="129"/>
                    <a:pt x="69" y="130"/>
                    <a:pt x="70" y="131"/>
                  </a:cubicBezTo>
                  <a:cubicBezTo>
                    <a:pt x="68" y="129"/>
                    <a:pt x="67" y="127"/>
                    <a:pt x="67" y="133"/>
                  </a:cubicBezTo>
                  <a:cubicBezTo>
                    <a:pt x="66" y="133"/>
                    <a:pt x="66" y="131"/>
                    <a:pt x="64" y="131"/>
                  </a:cubicBezTo>
                  <a:cubicBezTo>
                    <a:pt x="62" y="131"/>
                    <a:pt x="64" y="133"/>
                    <a:pt x="64" y="133"/>
                  </a:cubicBezTo>
                  <a:cubicBezTo>
                    <a:pt x="62" y="136"/>
                    <a:pt x="58" y="134"/>
                    <a:pt x="57" y="138"/>
                  </a:cubicBezTo>
                  <a:cubicBezTo>
                    <a:pt x="53" y="136"/>
                    <a:pt x="45" y="138"/>
                    <a:pt x="39" y="137"/>
                  </a:cubicBezTo>
                  <a:cubicBezTo>
                    <a:pt x="37" y="137"/>
                    <a:pt x="38" y="139"/>
                    <a:pt x="37" y="140"/>
                  </a:cubicBezTo>
                  <a:cubicBezTo>
                    <a:pt x="37" y="140"/>
                    <a:pt x="35" y="140"/>
                    <a:pt x="35" y="140"/>
                  </a:cubicBezTo>
                  <a:cubicBezTo>
                    <a:pt x="33" y="140"/>
                    <a:pt x="32" y="141"/>
                    <a:pt x="30" y="141"/>
                  </a:cubicBezTo>
                  <a:cubicBezTo>
                    <a:pt x="26" y="142"/>
                    <a:pt x="19" y="145"/>
                    <a:pt x="11" y="144"/>
                  </a:cubicBezTo>
                  <a:cubicBezTo>
                    <a:pt x="12" y="141"/>
                    <a:pt x="11" y="136"/>
                    <a:pt x="15" y="136"/>
                  </a:cubicBezTo>
                  <a:cubicBezTo>
                    <a:pt x="14" y="134"/>
                    <a:pt x="17" y="129"/>
                    <a:pt x="14" y="129"/>
                  </a:cubicBezTo>
                  <a:cubicBezTo>
                    <a:pt x="10" y="128"/>
                    <a:pt x="15" y="127"/>
                    <a:pt x="14" y="123"/>
                  </a:cubicBezTo>
                  <a:cubicBezTo>
                    <a:pt x="12" y="120"/>
                    <a:pt x="12" y="126"/>
                    <a:pt x="11" y="120"/>
                  </a:cubicBezTo>
                  <a:cubicBezTo>
                    <a:pt x="11" y="120"/>
                    <a:pt x="11" y="118"/>
                    <a:pt x="11" y="117"/>
                  </a:cubicBezTo>
                  <a:cubicBezTo>
                    <a:pt x="9" y="116"/>
                    <a:pt x="11" y="117"/>
                    <a:pt x="11" y="115"/>
                  </a:cubicBezTo>
                  <a:cubicBezTo>
                    <a:pt x="10" y="112"/>
                    <a:pt x="7" y="109"/>
                    <a:pt x="9" y="108"/>
                  </a:cubicBezTo>
                  <a:cubicBezTo>
                    <a:pt x="10" y="106"/>
                    <a:pt x="7" y="107"/>
                    <a:pt x="7" y="106"/>
                  </a:cubicBezTo>
                  <a:cubicBezTo>
                    <a:pt x="6" y="106"/>
                    <a:pt x="7" y="104"/>
                    <a:pt x="7" y="103"/>
                  </a:cubicBezTo>
                  <a:cubicBezTo>
                    <a:pt x="7" y="103"/>
                    <a:pt x="5" y="99"/>
                    <a:pt x="5" y="99"/>
                  </a:cubicBezTo>
                  <a:cubicBezTo>
                    <a:pt x="3" y="98"/>
                    <a:pt x="6" y="99"/>
                    <a:pt x="5" y="96"/>
                  </a:cubicBezTo>
                  <a:cubicBezTo>
                    <a:pt x="5" y="94"/>
                    <a:pt x="2" y="94"/>
                    <a:pt x="2" y="91"/>
                  </a:cubicBezTo>
                  <a:cubicBezTo>
                    <a:pt x="6" y="91"/>
                    <a:pt x="4" y="86"/>
                    <a:pt x="7" y="85"/>
                  </a:cubicBezTo>
                  <a:cubicBezTo>
                    <a:pt x="7" y="83"/>
                    <a:pt x="4" y="84"/>
                    <a:pt x="4" y="84"/>
                  </a:cubicBezTo>
                  <a:cubicBezTo>
                    <a:pt x="3" y="82"/>
                    <a:pt x="5" y="79"/>
                    <a:pt x="1" y="80"/>
                  </a:cubicBezTo>
                  <a:cubicBezTo>
                    <a:pt x="0" y="73"/>
                    <a:pt x="3" y="71"/>
                    <a:pt x="4" y="66"/>
                  </a:cubicBezTo>
                  <a:cubicBezTo>
                    <a:pt x="5" y="68"/>
                    <a:pt x="11" y="66"/>
                    <a:pt x="11" y="63"/>
                  </a:cubicBezTo>
                  <a:cubicBezTo>
                    <a:pt x="11" y="60"/>
                    <a:pt x="20" y="62"/>
                    <a:pt x="19" y="56"/>
                  </a:cubicBezTo>
                  <a:cubicBezTo>
                    <a:pt x="27" y="57"/>
                    <a:pt x="31" y="53"/>
                    <a:pt x="37" y="53"/>
                  </a:cubicBezTo>
                  <a:cubicBezTo>
                    <a:pt x="39" y="53"/>
                    <a:pt x="38" y="51"/>
                    <a:pt x="37" y="52"/>
                  </a:cubicBezTo>
                  <a:cubicBezTo>
                    <a:pt x="40" y="49"/>
                    <a:pt x="44" y="51"/>
                    <a:pt x="44" y="46"/>
                  </a:cubicBezTo>
                  <a:cubicBezTo>
                    <a:pt x="46" y="46"/>
                    <a:pt x="46" y="47"/>
                    <a:pt x="47" y="47"/>
                  </a:cubicBezTo>
                  <a:cubicBezTo>
                    <a:pt x="51" y="48"/>
                    <a:pt x="46" y="41"/>
                    <a:pt x="51" y="43"/>
                  </a:cubicBezTo>
                  <a:cubicBezTo>
                    <a:pt x="50" y="37"/>
                    <a:pt x="51" y="38"/>
                    <a:pt x="51" y="32"/>
                  </a:cubicBezTo>
                  <a:cubicBezTo>
                    <a:pt x="55" y="32"/>
                    <a:pt x="57" y="34"/>
                    <a:pt x="60" y="35"/>
                  </a:cubicBezTo>
                  <a:cubicBezTo>
                    <a:pt x="61" y="34"/>
                    <a:pt x="61" y="31"/>
                    <a:pt x="64" y="32"/>
                  </a:cubicBezTo>
                  <a:cubicBezTo>
                    <a:pt x="62" y="29"/>
                    <a:pt x="68" y="27"/>
                    <a:pt x="64" y="26"/>
                  </a:cubicBezTo>
                  <a:cubicBezTo>
                    <a:pt x="65" y="25"/>
                    <a:pt x="67" y="25"/>
                    <a:pt x="67" y="22"/>
                  </a:cubicBezTo>
                  <a:cubicBezTo>
                    <a:pt x="71" y="23"/>
                    <a:pt x="69" y="17"/>
                    <a:pt x="74" y="19"/>
                  </a:cubicBezTo>
                  <a:cubicBezTo>
                    <a:pt x="75" y="18"/>
                    <a:pt x="77" y="16"/>
                    <a:pt x="78" y="15"/>
                  </a:cubicBezTo>
                  <a:cubicBezTo>
                    <a:pt x="80" y="16"/>
                    <a:pt x="82" y="17"/>
                    <a:pt x="85" y="16"/>
                  </a:cubicBezTo>
                  <a:cubicBezTo>
                    <a:pt x="82" y="19"/>
                    <a:pt x="86" y="18"/>
                    <a:pt x="87" y="19"/>
                  </a:cubicBezTo>
                  <a:cubicBezTo>
                    <a:pt x="87" y="19"/>
                    <a:pt x="86" y="21"/>
                    <a:pt x="87" y="21"/>
                  </a:cubicBezTo>
                  <a:cubicBezTo>
                    <a:pt x="87" y="21"/>
                    <a:pt x="89" y="20"/>
                    <a:pt x="89" y="21"/>
                  </a:cubicBezTo>
                  <a:cubicBezTo>
                    <a:pt x="90" y="21"/>
                    <a:pt x="91" y="25"/>
                    <a:pt x="95" y="23"/>
                  </a:cubicBezTo>
                  <a:cubicBezTo>
                    <a:pt x="97" y="24"/>
                    <a:pt x="96" y="16"/>
                    <a:pt x="92" y="18"/>
                  </a:cubicBezTo>
                  <a:cubicBezTo>
                    <a:pt x="93" y="16"/>
                    <a:pt x="95" y="16"/>
                    <a:pt x="96" y="15"/>
                  </a:cubicBezTo>
                  <a:cubicBezTo>
                    <a:pt x="97" y="11"/>
                    <a:pt x="98" y="10"/>
                    <a:pt x="102" y="9"/>
                  </a:cubicBezTo>
                  <a:cubicBezTo>
                    <a:pt x="102" y="6"/>
                    <a:pt x="103" y="5"/>
                    <a:pt x="106" y="5"/>
                  </a:cubicBezTo>
                  <a:cubicBezTo>
                    <a:pt x="104" y="9"/>
                    <a:pt x="105" y="7"/>
                    <a:pt x="109" y="7"/>
                  </a:cubicBezTo>
                  <a:cubicBezTo>
                    <a:pt x="115" y="0"/>
                    <a:pt x="126" y="7"/>
                    <a:pt x="134" y="7"/>
                  </a:cubicBezTo>
                </a:path>
              </a:pathLst>
            </a:custGeom>
            <a:grpFill/>
            <a:ln>
              <a:noFill/>
            </a:ln>
          </p:spPr>
          <p:txBody>
            <a:bodyPr/>
            <a:lstStyle/>
            <a:p>
              <a:pPr marL="0" marR="0" lvl="0" indent="0" algn="l"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128" name="流程图: 联系 20"/>
          <p:cNvSpPr/>
          <p:nvPr/>
        </p:nvSpPr>
        <p:spPr>
          <a:xfrm>
            <a:off x="876873" y="2367461"/>
            <a:ext cx="239341" cy="39380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9" name="流程图: 联系 20"/>
          <p:cNvSpPr/>
          <p:nvPr/>
        </p:nvSpPr>
        <p:spPr>
          <a:xfrm>
            <a:off x="2640713" y="2995633"/>
            <a:ext cx="239341" cy="393807"/>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0" name="流程图: 联系 20"/>
          <p:cNvSpPr/>
          <p:nvPr/>
        </p:nvSpPr>
        <p:spPr>
          <a:xfrm>
            <a:off x="1534194" y="3412492"/>
            <a:ext cx="241075" cy="39380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1" name="流程图: 联系 20"/>
          <p:cNvSpPr/>
          <p:nvPr/>
        </p:nvSpPr>
        <p:spPr>
          <a:xfrm>
            <a:off x="3504423" y="2219544"/>
            <a:ext cx="239341" cy="39572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2" name="流程图: 联系 20"/>
          <p:cNvSpPr/>
          <p:nvPr/>
        </p:nvSpPr>
        <p:spPr>
          <a:xfrm>
            <a:off x="3884247" y="2713244"/>
            <a:ext cx="169966" cy="278547"/>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3" name="流程图: 联系 20"/>
          <p:cNvSpPr/>
          <p:nvPr/>
        </p:nvSpPr>
        <p:spPr>
          <a:xfrm>
            <a:off x="4264070" y="3669909"/>
            <a:ext cx="154357" cy="251653"/>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4" name="流程图: 联系 20"/>
          <p:cNvSpPr/>
          <p:nvPr/>
        </p:nvSpPr>
        <p:spPr>
          <a:xfrm>
            <a:off x="3027474" y="2865005"/>
            <a:ext cx="119671" cy="195943"/>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5" name="流程图: 联系 20"/>
          <p:cNvSpPr/>
          <p:nvPr/>
        </p:nvSpPr>
        <p:spPr>
          <a:xfrm>
            <a:off x="2758650" y="2530748"/>
            <a:ext cx="119670" cy="195943"/>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6" name="流程图: 联系 20"/>
          <p:cNvSpPr/>
          <p:nvPr/>
        </p:nvSpPr>
        <p:spPr>
          <a:xfrm>
            <a:off x="5661642" y="2337260"/>
            <a:ext cx="259687" cy="42936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7" name="流程图: 联系 20"/>
          <p:cNvSpPr/>
          <p:nvPr/>
        </p:nvSpPr>
        <p:spPr>
          <a:xfrm>
            <a:off x="5661642" y="3073972"/>
            <a:ext cx="259687" cy="42936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8" name="流程图: 联系 20"/>
          <p:cNvSpPr/>
          <p:nvPr/>
        </p:nvSpPr>
        <p:spPr>
          <a:xfrm>
            <a:off x="5661642" y="3878999"/>
            <a:ext cx="259687" cy="429369"/>
          </a:xfrm>
          <a:custGeom>
            <a:avLst/>
            <a:gdLst/>
            <a:ahLst/>
            <a:cxnLst/>
            <a:rect l="l" t="t" r="r" b="b"/>
            <a:pathLst>
              <a:path w="977900" h="14478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21385"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9" name="TextBox 2"/>
          <p:cNvSpPr txBox="1"/>
          <p:nvPr/>
        </p:nvSpPr>
        <p:spPr>
          <a:xfrm>
            <a:off x="6037809" y="2426752"/>
            <a:ext cx="203132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单击此处添加文字内容说明</a:t>
            </a:r>
          </a:p>
        </p:txBody>
      </p:sp>
      <p:sp>
        <p:nvSpPr>
          <p:cNvPr id="140" name="TextBox 151"/>
          <p:cNvSpPr txBox="1"/>
          <p:nvPr/>
        </p:nvSpPr>
        <p:spPr>
          <a:xfrm>
            <a:off x="6037809" y="3129818"/>
            <a:ext cx="203132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单击此处添加文字内容说明</a:t>
            </a:r>
          </a:p>
        </p:txBody>
      </p:sp>
      <p:sp>
        <p:nvSpPr>
          <p:cNvPr id="141" name="TextBox 152"/>
          <p:cNvSpPr txBox="1"/>
          <p:nvPr/>
        </p:nvSpPr>
        <p:spPr>
          <a:xfrm>
            <a:off x="6037809" y="3955183"/>
            <a:ext cx="2031325" cy="276999"/>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000000"/>
                </a:solidFill>
                <a:effectLst/>
                <a:uLnTx/>
                <a:uFillTx/>
                <a:latin typeface="Arial" panose="020B0604020202020204"/>
                <a:ea typeface="微软雅黑" panose="020B0503020204020204" charset="-122"/>
                <a:cs typeface="+mn-cs"/>
              </a:rPr>
              <a:t>单击此处添加文字内容说明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2" presetClass="entr" presetSubtype="1" fill="hold" grpId="0" nodeType="afterEffect">
                                  <p:stCondLst>
                                    <p:cond delay="0"/>
                                  </p:stCondLst>
                                  <p:childTnLst>
                                    <p:set>
                                      <p:cBhvr>
                                        <p:cTn id="12" dur="1" fill="hold">
                                          <p:stCondLst>
                                            <p:cond delay="0"/>
                                          </p:stCondLst>
                                        </p:cTn>
                                        <p:tgtEl>
                                          <p:spTgt spid="131"/>
                                        </p:tgtEl>
                                        <p:attrNameLst>
                                          <p:attrName>style.visibility</p:attrName>
                                        </p:attrNameLst>
                                      </p:cBhvr>
                                      <p:to>
                                        <p:strVal val="visible"/>
                                      </p:to>
                                    </p:set>
                                    <p:anim calcmode="lin" valueType="num">
                                      <p:cBhvr additive="base">
                                        <p:cTn id="13" dur="500" fill="hold"/>
                                        <p:tgtEl>
                                          <p:spTgt spid="131"/>
                                        </p:tgtEl>
                                        <p:attrNameLst>
                                          <p:attrName>ppt_x</p:attrName>
                                        </p:attrNameLst>
                                      </p:cBhvr>
                                      <p:tavLst>
                                        <p:tav tm="0">
                                          <p:val>
                                            <p:strVal val="#ppt_x"/>
                                          </p:val>
                                        </p:tav>
                                        <p:tav tm="100000">
                                          <p:val>
                                            <p:strVal val="#ppt_x"/>
                                          </p:val>
                                        </p:tav>
                                      </p:tavLst>
                                    </p:anim>
                                    <p:anim calcmode="lin" valueType="num">
                                      <p:cBhvr additive="base">
                                        <p:cTn id="14" dur="500" fill="hold"/>
                                        <p:tgtEl>
                                          <p:spTgt spid="131"/>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250"/>
                                  </p:stCondLst>
                                  <p:childTnLst>
                                    <p:set>
                                      <p:cBhvr>
                                        <p:cTn id="16" dur="1" fill="hold">
                                          <p:stCondLst>
                                            <p:cond delay="0"/>
                                          </p:stCondLst>
                                        </p:cTn>
                                        <p:tgtEl>
                                          <p:spTgt spid="135"/>
                                        </p:tgtEl>
                                        <p:attrNameLst>
                                          <p:attrName>style.visibility</p:attrName>
                                        </p:attrNameLst>
                                      </p:cBhvr>
                                      <p:to>
                                        <p:strVal val="visible"/>
                                      </p:to>
                                    </p:set>
                                    <p:anim calcmode="lin" valueType="num">
                                      <p:cBhvr additive="base">
                                        <p:cTn id="17" dur="500" fill="hold"/>
                                        <p:tgtEl>
                                          <p:spTgt spid="135"/>
                                        </p:tgtEl>
                                        <p:attrNameLst>
                                          <p:attrName>ppt_x</p:attrName>
                                        </p:attrNameLst>
                                      </p:cBhvr>
                                      <p:tavLst>
                                        <p:tav tm="0">
                                          <p:val>
                                            <p:strVal val="#ppt_x"/>
                                          </p:val>
                                        </p:tav>
                                        <p:tav tm="100000">
                                          <p:val>
                                            <p:strVal val="#ppt_x"/>
                                          </p:val>
                                        </p:tav>
                                      </p:tavLst>
                                    </p:anim>
                                    <p:anim calcmode="lin" valueType="num">
                                      <p:cBhvr additive="base">
                                        <p:cTn id="18" dur="500" fill="hold"/>
                                        <p:tgtEl>
                                          <p:spTgt spid="135"/>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500"/>
                                  </p:stCondLst>
                                  <p:childTnLst>
                                    <p:set>
                                      <p:cBhvr>
                                        <p:cTn id="20" dur="1" fill="hold">
                                          <p:stCondLst>
                                            <p:cond delay="0"/>
                                          </p:stCondLst>
                                        </p:cTn>
                                        <p:tgtEl>
                                          <p:spTgt spid="134"/>
                                        </p:tgtEl>
                                        <p:attrNameLst>
                                          <p:attrName>style.visibility</p:attrName>
                                        </p:attrNameLst>
                                      </p:cBhvr>
                                      <p:to>
                                        <p:strVal val="visible"/>
                                      </p:to>
                                    </p:set>
                                    <p:anim calcmode="lin" valueType="num">
                                      <p:cBhvr additive="base">
                                        <p:cTn id="21" dur="500" fill="hold"/>
                                        <p:tgtEl>
                                          <p:spTgt spid="134"/>
                                        </p:tgtEl>
                                        <p:attrNameLst>
                                          <p:attrName>ppt_x</p:attrName>
                                        </p:attrNameLst>
                                      </p:cBhvr>
                                      <p:tavLst>
                                        <p:tav tm="0">
                                          <p:val>
                                            <p:strVal val="#ppt_x"/>
                                          </p:val>
                                        </p:tav>
                                        <p:tav tm="100000">
                                          <p:val>
                                            <p:strVal val="#ppt_x"/>
                                          </p:val>
                                        </p:tav>
                                      </p:tavLst>
                                    </p:anim>
                                    <p:anim calcmode="lin" valueType="num">
                                      <p:cBhvr additive="base">
                                        <p:cTn id="22" dur="500" fill="hold"/>
                                        <p:tgtEl>
                                          <p:spTgt spid="134"/>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750"/>
                                  </p:stCondLst>
                                  <p:childTnLst>
                                    <p:set>
                                      <p:cBhvr>
                                        <p:cTn id="24" dur="1" fill="hold">
                                          <p:stCondLst>
                                            <p:cond delay="0"/>
                                          </p:stCondLst>
                                        </p:cTn>
                                        <p:tgtEl>
                                          <p:spTgt spid="132"/>
                                        </p:tgtEl>
                                        <p:attrNameLst>
                                          <p:attrName>style.visibility</p:attrName>
                                        </p:attrNameLst>
                                      </p:cBhvr>
                                      <p:to>
                                        <p:strVal val="visible"/>
                                      </p:to>
                                    </p:set>
                                    <p:anim calcmode="lin" valueType="num">
                                      <p:cBhvr additive="base">
                                        <p:cTn id="25" dur="500" fill="hold"/>
                                        <p:tgtEl>
                                          <p:spTgt spid="132"/>
                                        </p:tgtEl>
                                        <p:attrNameLst>
                                          <p:attrName>ppt_x</p:attrName>
                                        </p:attrNameLst>
                                      </p:cBhvr>
                                      <p:tavLst>
                                        <p:tav tm="0">
                                          <p:val>
                                            <p:strVal val="#ppt_x"/>
                                          </p:val>
                                        </p:tav>
                                        <p:tav tm="100000">
                                          <p:val>
                                            <p:strVal val="#ppt_x"/>
                                          </p:val>
                                        </p:tav>
                                      </p:tavLst>
                                    </p:anim>
                                    <p:anim calcmode="lin" valueType="num">
                                      <p:cBhvr additive="base">
                                        <p:cTn id="26" dur="500" fill="hold"/>
                                        <p:tgtEl>
                                          <p:spTgt spid="132"/>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1000"/>
                                  </p:stCondLst>
                                  <p:childTnLst>
                                    <p:set>
                                      <p:cBhvr>
                                        <p:cTn id="28" dur="1" fill="hold">
                                          <p:stCondLst>
                                            <p:cond delay="0"/>
                                          </p:stCondLst>
                                        </p:cTn>
                                        <p:tgtEl>
                                          <p:spTgt spid="129"/>
                                        </p:tgtEl>
                                        <p:attrNameLst>
                                          <p:attrName>style.visibility</p:attrName>
                                        </p:attrNameLst>
                                      </p:cBhvr>
                                      <p:to>
                                        <p:strVal val="visible"/>
                                      </p:to>
                                    </p:set>
                                    <p:anim calcmode="lin" valueType="num">
                                      <p:cBhvr additive="base">
                                        <p:cTn id="29" dur="500" fill="hold"/>
                                        <p:tgtEl>
                                          <p:spTgt spid="129"/>
                                        </p:tgtEl>
                                        <p:attrNameLst>
                                          <p:attrName>ppt_x</p:attrName>
                                        </p:attrNameLst>
                                      </p:cBhvr>
                                      <p:tavLst>
                                        <p:tav tm="0">
                                          <p:val>
                                            <p:strVal val="#ppt_x"/>
                                          </p:val>
                                        </p:tav>
                                        <p:tav tm="100000">
                                          <p:val>
                                            <p:strVal val="#ppt_x"/>
                                          </p:val>
                                        </p:tav>
                                      </p:tavLst>
                                    </p:anim>
                                    <p:anim calcmode="lin" valueType="num">
                                      <p:cBhvr additive="base">
                                        <p:cTn id="30" dur="500" fill="hold"/>
                                        <p:tgtEl>
                                          <p:spTgt spid="129"/>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1250"/>
                                  </p:stCondLst>
                                  <p:childTnLst>
                                    <p:set>
                                      <p:cBhvr>
                                        <p:cTn id="32" dur="1" fill="hold">
                                          <p:stCondLst>
                                            <p:cond delay="0"/>
                                          </p:stCondLst>
                                        </p:cTn>
                                        <p:tgtEl>
                                          <p:spTgt spid="128"/>
                                        </p:tgtEl>
                                        <p:attrNameLst>
                                          <p:attrName>style.visibility</p:attrName>
                                        </p:attrNameLst>
                                      </p:cBhvr>
                                      <p:to>
                                        <p:strVal val="visible"/>
                                      </p:to>
                                    </p:set>
                                    <p:anim calcmode="lin" valueType="num">
                                      <p:cBhvr additive="base">
                                        <p:cTn id="33" dur="500" fill="hold"/>
                                        <p:tgtEl>
                                          <p:spTgt spid="128"/>
                                        </p:tgtEl>
                                        <p:attrNameLst>
                                          <p:attrName>ppt_x</p:attrName>
                                        </p:attrNameLst>
                                      </p:cBhvr>
                                      <p:tavLst>
                                        <p:tav tm="0">
                                          <p:val>
                                            <p:strVal val="#ppt_x"/>
                                          </p:val>
                                        </p:tav>
                                        <p:tav tm="100000">
                                          <p:val>
                                            <p:strVal val="#ppt_x"/>
                                          </p:val>
                                        </p:tav>
                                      </p:tavLst>
                                    </p:anim>
                                    <p:anim calcmode="lin" valueType="num">
                                      <p:cBhvr additive="base">
                                        <p:cTn id="34" dur="500" fill="hold"/>
                                        <p:tgtEl>
                                          <p:spTgt spid="128"/>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1500"/>
                                  </p:stCondLst>
                                  <p:childTnLst>
                                    <p:set>
                                      <p:cBhvr>
                                        <p:cTn id="36" dur="1" fill="hold">
                                          <p:stCondLst>
                                            <p:cond delay="0"/>
                                          </p:stCondLst>
                                        </p:cTn>
                                        <p:tgtEl>
                                          <p:spTgt spid="133"/>
                                        </p:tgtEl>
                                        <p:attrNameLst>
                                          <p:attrName>style.visibility</p:attrName>
                                        </p:attrNameLst>
                                      </p:cBhvr>
                                      <p:to>
                                        <p:strVal val="visible"/>
                                      </p:to>
                                    </p:set>
                                    <p:anim calcmode="lin" valueType="num">
                                      <p:cBhvr additive="base">
                                        <p:cTn id="37" dur="500" fill="hold"/>
                                        <p:tgtEl>
                                          <p:spTgt spid="133"/>
                                        </p:tgtEl>
                                        <p:attrNameLst>
                                          <p:attrName>ppt_x</p:attrName>
                                        </p:attrNameLst>
                                      </p:cBhvr>
                                      <p:tavLst>
                                        <p:tav tm="0">
                                          <p:val>
                                            <p:strVal val="#ppt_x"/>
                                          </p:val>
                                        </p:tav>
                                        <p:tav tm="100000">
                                          <p:val>
                                            <p:strVal val="#ppt_x"/>
                                          </p:val>
                                        </p:tav>
                                      </p:tavLst>
                                    </p:anim>
                                    <p:anim calcmode="lin" valueType="num">
                                      <p:cBhvr additive="base">
                                        <p:cTn id="38" dur="500" fill="hold"/>
                                        <p:tgtEl>
                                          <p:spTgt spid="133"/>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1750"/>
                                  </p:stCondLst>
                                  <p:childTnLst>
                                    <p:set>
                                      <p:cBhvr>
                                        <p:cTn id="40" dur="1" fill="hold">
                                          <p:stCondLst>
                                            <p:cond delay="0"/>
                                          </p:stCondLst>
                                        </p:cTn>
                                        <p:tgtEl>
                                          <p:spTgt spid="130"/>
                                        </p:tgtEl>
                                        <p:attrNameLst>
                                          <p:attrName>style.visibility</p:attrName>
                                        </p:attrNameLst>
                                      </p:cBhvr>
                                      <p:to>
                                        <p:strVal val="visible"/>
                                      </p:to>
                                    </p:set>
                                    <p:anim calcmode="lin" valueType="num">
                                      <p:cBhvr additive="base">
                                        <p:cTn id="41" dur="500" fill="hold"/>
                                        <p:tgtEl>
                                          <p:spTgt spid="130"/>
                                        </p:tgtEl>
                                        <p:attrNameLst>
                                          <p:attrName>ppt_x</p:attrName>
                                        </p:attrNameLst>
                                      </p:cBhvr>
                                      <p:tavLst>
                                        <p:tav tm="0">
                                          <p:val>
                                            <p:strVal val="#ppt_x"/>
                                          </p:val>
                                        </p:tav>
                                        <p:tav tm="100000">
                                          <p:val>
                                            <p:strVal val="#ppt_x"/>
                                          </p:val>
                                        </p:tav>
                                      </p:tavLst>
                                    </p:anim>
                                    <p:anim calcmode="lin" valueType="num">
                                      <p:cBhvr additive="base">
                                        <p:cTn id="42" dur="500" fill="hold"/>
                                        <p:tgtEl>
                                          <p:spTgt spid="130"/>
                                        </p:tgtEl>
                                        <p:attrNameLst>
                                          <p:attrName>ppt_y</p:attrName>
                                        </p:attrNameLst>
                                      </p:cBhvr>
                                      <p:tavLst>
                                        <p:tav tm="0">
                                          <p:val>
                                            <p:strVal val="0-#ppt_h/2"/>
                                          </p:val>
                                        </p:tav>
                                        <p:tav tm="100000">
                                          <p:val>
                                            <p:strVal val="#ppt_y"/>
                                          </p:val>
                                        </p:tav>
                                      </p:tavLst>
                                    </p:anim>
                                  </p:childTnLst>
                                </p:cTn>
                              </p:par>
                            </p:childTnLst>
                          </p:cTn>
                        </p:par>
                        <p:par>
                          <p:cTn id="43" fill="hold">
                            <p:stCondLst>
                              <p:cond delay="1000"/>
                            </p:stCondLst>
                            <p:childTnLst>
                              <p:par>
                                <p:cTn id="44" presetID="2" presetClass="entr" presetSubtype="2"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1+#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136"/>
                                        </p:tgtEl>
                                        <p:attrNameLst>
                                          <p:attrName>style.visibility</p:attrName>
                                        </p:attrNameLst>
                                      </p:cBhvr>
                                      <p:to>
                                        <p:strVal val="visible"/>
                                      </p:to>
                                    </p:set>
                                    <p:anim calcmode="lin" valueType="num">
                                      <p:cBhvr additive="base">
                                        <p:cTn id="55" dur="500" fill="hold"/>
                                        <p:tgtEl>
                                          <p:spTgt spid="136"/>
                                        </p:tgtEl>
                                        <p:attrNameLst>
                                          <p:attrName>ppt_x</p:attrName>
                                        </p:attrNameLst>
                                      </p:cBhvr>
                                      <p:tavLst>
                                        <p:tav tm="0">
                                          <p:val>
                                            <p:strVal val="#ppt_x"/>
                                          </p:val>
                                        </p:tav>
                                        <p:tav tm="100000">
                                          <p:val>
                                            <p:strVal val="#ppt_x"/>
                                          </p:val>
                                        </p:tav>
                                      </p:tavLst>
                                    </p:anim>
                                    <p:anim calcmode="lin" valueType="num">
                                      <p:cBhvr additive="base">
                                        <p:cTn id="56" dur="500" fill="hold"/>
                                        <p:tgtEl>
                                          <p:spTgt spid="136"/>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250"/>
                                  </p:stCondLst>
                                  <p:childTnLst>
                                    <p:set>
                                      <p:cBhvr>
                                        <p:cTn id="58" dur="1" fill="hold">
                                          <p:stCondLst>
                                            <p:cond delay="0"/>
                                          </p:stCondLst>
                                        </p:cTn>
                                        <p:tgtEl>
                                          <p:spTgt spid="137"/>
                                        </p:tgtEl>
                                        <p:attrNameLst>
                                          <p:attrName>style.visibility</p:attrName>
                                        </p:attrNameLst>
                                      </p:cBhvr>
                                      <p:to>
                                        <p:strVal val="visible"/>
                                      </p:to>
                                    </p:set>
                                    <p:anim calcmode="lin" valueType="num">
                                      <p:cBhvr additive="base">
                                        <p:cTn id="59" dur="500" fill="hold"/>
                                        <p:tgtEl>
                                          <p:spTgt spid="137"/>
                                        </p:tgtEl>
                                        <p:attrNameLst>
                                          <p:attrName>ppt_x</p:attrName>
                                        </p:attrNameLst>
                                      </p:cBhvr>
                                      <p:tavLst>
                                        <p:tav tm="0">
                                          <p:val>
                                            <p:strVal val="#ppt_x"/>
                                          </p:val>
                                        </p:tav>
                                        <p:tav tm="100000">
                                          <p:val>
                                            <p:strVal val="#ppt_x"/>
                                          </p:val>
                                        </p:tav>
                                      </p:tavLst>
                                    </p:anim>
                                    <p:anim calcmode="lin" valueType="num">
                                      <p:cBhvr additive="base">
                                        <p:cTn id="60" dur="500" fill="hold"/>
                                        <p:tgtEl>
                                          <p:spTgt spid="13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500"/>
                                  </p:stCondLst>
                                  <p:childTnLst>
                                    <p:set>
                                      <p:cBhvr>
                                        <p:cTn id="62" dur="1" fill="hold">
                                          <p:stCondLst>
                                            <p:cond delay="0"/>
                                          </p:stCondLst>
                                        </p:cTn>
                                        <p:tgtEl>
                                          <p:spTgt spid="138"/>
                                        </p:tgtEl>
                                        <p:attrNameLst>
                                          <p:attrName>style.visibility</p:attrName>
                                        </p:attrNameLst>
                                      </p:cBhvr>
                                      <p:to>
                                        <p:strVal val="visible"/>
                                      </p:to>
                                    </p:set>
                                    <p:anim calcmode="lin" valueType="num">
                                      <p:cBhvr additive="base">
                                        <p:cTn id="63" dur="500" fill="hold"/>
                                        <p:tgtEl>
                                          <p:spTgt spid="138"/>
                                        </p:tgtEl>
                                        <p:attrNameLst>
                                          <p:attrName>ppt_x</p:attrName>
                                        </p:attrNameLst>
                                      </p:cBhvr>
                                      <p:tavLst>
                                        <p:tav tm="0">
                                          <p:val>
                                            <p:strVal val="#ppt_x"/>
                                          </p:val>
                                        </p:tav>
                                        <p:tav tm="100000">
                                          <p:val>
                                            <p:strVal val="#ppt_x"/>
                                          </p:val>
                                        </p:tav>
                                      </p:tavLst>
                                    </p:anim>
                                    <p:anim calcmode="lin" valueType="num">
                                      <p:cBhvr additive="base">
                                        <p:cTn id="64" dur="500" fill="hold"/>
                                        <p:tgtEl>
                                          <p:spTgt spid="138"/>
                                        </p:tgtEl>
                                        <p:attrNameLst>
                                          <p:attrName>ppt_y</p:attrName>
                                        </p:attrNameLst>
                                      </p:cBhvr>
                                      <p:tavLst>
                                        <p:tav tm="0">
                                          <p:val>
                                            <p:strVal val="1+#ppt_h/2"/>
                                          </p:val>
                                        </p:tav>
                                        <p:tav tm="100000">
                                          <p:val>
                                            <p:strVal val="#ppt_y"/>
                                          </p:val>
                                        </p:tav>
                                      </p:tavLst>
                                    </p:anim>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139"/>
                                        </p:tgtEl>
                                        <p:attrNameLst>
                                          <p:attrName>style.visibility</p:attrName>
                                        </p:attrNameLst>
                                      </p:cBhvr>
                                      <p:to>
                                        <p:strVal val="visible"/>
                                      </p:to>
                                    </p:set>
                                    <p:animEffect transition="in" filter="wipe(left)">
                                      <p:cBhvr>
                                        <p:cTn id="68" dur="500"/>
                                        <p:tgtEl>
                                          <p:spTgt spid="139"/>
                                        </p:tgtEl>
                                      </p:cBhvr>
                                    </p:animEffect>
                                  </p:childTnLst>
                                </p:cTn>
                              </p:par>
                            </p:childTnLst>
                          </p:cTn>
                        </p:par>
                        <p:par>
                          <p:cTn id="69" fill="hold">
                            <p:stCondLst>
                              <p:cond delay="3000"/>
                            </p:stCondLst>
                            <p:childTnLst>
                              <p:par>
                                <p:cTn id="70" presetID="22" presetClass="entr" presetSubtype="8" fill="hold" grpId="0" nodeType="after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wipe(left)">
                                      <p:cBhvr>
                                        <p:cTn id="72" dur="500"/>
                                        <p:tgtEl>
                                          <p:spTgt spid="140"/>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141"/>
                                        </p:tgtEl>
                                        <p:attrNameLst>
                                          <p:attrName>style.visibility</p:attrName>
                                        </p:attrNameLst>
                                      </p:cBhvr>
                                      <p:to>
                                        <p:strVal val="visible"/>
                                      </p:to>
                                    </p:set>
                                    <p:animEffect transition="in" filter="wipe(left)">
                                      <p:cBhvr>
                                        <p:cTn id="76"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p:bldP spid="140" grpId="0"/>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8" name="组合 17"/>
          <p:cNvGrpSpPr/>
          <p:nvPr/>
        </p:nvGrpSpPr>
        <p:grpSpPr bwMode="auto">
          <a:xfrm>
            <a:off x="3924980" y="1400440"/>
            <a:ext cx="1294039" cy="2350267"/>
            <a:chOff x="1581150" y="2181225"/>
            <a:chExt cx="720000" cy="1395217"/>
          </a:xfrm>
        </p:grpSpPr>
        <p:sp>
          <p:nvSpPr>
            <p:cNvPr id="49" name="矩形 15"/>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50" name="文本框 16"/>
            <p:cNvSpPr txBox="1">
              <a:spLocks noChangeArrowheads="1"/>
            </p:cNvSpPr>
            <p:nvPr/>
          </p:nvSpPr>
          <p:spPr bwMode="auto">
            <a:xfrm>
              <a:off x="1771935" y="2217426"/>
              <a:ext cx="338430" cy="1359016"/>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rPr>
                <a:t>4</a:t>
              </a:r>
            </a:p>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51" name="文本框 18"/>
          <p:cNvSpPr txBox="1">
            <a:spLocks noChangeArrowheads="1"/>
          </p:cNvSpPr>
          <p:nvPr/>
        </p:nvSpPr>
        <p:spPr bwMode="auto">
          <a:xfrm>
            <a:off x="2114777" y="3055498"/>
            <a:ext cx="4782472" cy="565737"/>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sp>
        <p:nvSpPr>
          <p:cNvPr id="28" name="文本框 18"/>
          <p:cNvSpPr txBox="1">
            <a:spLocks noChangeArrowheads="1"/>
          </p:cNvSpPr>
          <p:nvPr/>
        </p:nvSpPr>
        <p:spPr bwMode="auto">
          <a:xfrm>
            <a:off x="2878608" y="3697435"/>
            <a:ext cx="3254811" cy="350294"/>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请在此处添加幻灯片文字</a:t>
            </a: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229" y="3153349"/>
            <a:ext cx="3323771" cy="186373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1"/>
                                        </p:tgtEl>
                                        <p:attrNameLst>
                                          <p:attrName>ppt_y</p:attrName>
                                        </p:attrNameLst>
                                      </p:cBhvr>
                                      <p:tavLst>
                                        <p:tav tm="0">
                                          <p:val>
                                            <p:strVal val="#ppt_y"/>
                                          </p:val>
                                        </p:tav>
                                        <p:tav tm="100000">
                                          <p:val>
                                            <p:strVal val="#ppt_y"/>
                                          </p:val>
                                        </p:tav>
                                      </p:tavLst>
                                    </p:anim>
                                    <p:anim calcmode="lin" valueType="num">
                                      <p:cBhvr>
                                        <p:cTn id="14"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1"/>
                                        </p:tgtEl>
                                      </p:cBhvr>
                                    </p:animEffect>
                                  </p:childTnLst>
                                </p:cTn>
                              </p:par>
                            </p:childTnLst>
                          </p:cTn>
                        </p:par>
                        <p:par>
                          <p:cTn id="17" fill="hold">
                            <p:stCondLst>
                              <p:cond delay="104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8"/>
                                        </p:tgtEl>
                                        <p:attrNameLst>
                                          <p:attrName>ppt_y</p:attrName>
                                        </p:attrNameLst>
                                      </p:cBhvr>
                                      <p:tavLst>
                                        <p:tav tm="0">
                                          <p:val>
                                            <p:strVal val="#ppt_y"/>
                                          </p:val>
                                        </p:tav>
                                        <p:tav tm="100000">
                                          <p:val>
                                            <p:strVal val="#ppt_y"/>
                                          </p:val>
                                        </p:tav>
                                      </p:tavLst>
                                    </p:anim>
                                    <p:anim calcmode="lin" valueType="num">
                                      <p:cBhvr>
                                        <p:cTn id="2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1075063" y="1433977"/>
            <a:ext cx="2069494" cy="2317356"/>
            <a:chOff x="1075056" y="1491630"/>
            <a:chExt cx="2070054" cy="2345183"/>
          </a:xfrm>
        </p:grpSpPr>
        <p:sp>
          <p:nvSpPr>
            <p:cNvPr id="85005" name="等腰三角形 12"/>
            <p:cNvSpPr/>
            <p:nvPr/>
          </p:nvSpPr>
          <p:spPr bwMode="auto">
            <a:xfrm flipV="1">
              <a:off x="1075056" y="1491630"/>
              <a:ext cx="2070054" cy="2345183"/>
            </a:xfrm>
            <a:custGeom>
              <a:avLst/>
              <a:gdLst>
                <a:gd name="T0" fmla="*/ 1035027 w 2088232"/>
                <a:gd name="T1" fmla="*/ 0 h 2365776"/>
                <a:gd name="T2" fmla="*/ 1127810 w 2088232"/>
                <a:gd name="T3" fmla="*/ 279813 h 2365776"/>
                <a:gd name="T4" fmla="*/ 2070054 w 2088232"/>
                <a:gd name="T5" fmla="*/ 1310155 h 2365776"/>
                <a:gd name="T6" fmla="*/ 1035027 w 2088232"/>
                <a:gd name="T7" fmla="*/ 2345183 h 2365776"/>
                <a:gd name="T8" fmla="*/ 0 w 2088232"/>
                <a:gd name="T9" fmla="*/ 1310155 h 2365776"/>
                <a:gd name="T10" fmla="*/ 942244 w 2088232"/>
                <a:gd name="T11" fmla="*/ 279813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2"/>
            </a:solidFill>
            <a:ln w="12700" cap="flat" cmpd="sng" algn="ctr">
              <a:noFill/>
              <a:prstDash val="solid"/>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5006" name="TextBox 3"/>
            <p:cNvSpPr txBox="1">
              <a:spLocks noChangeArrowheads="1"/>
            </p:cNvSpPr>
            <p:nvPr/>
          </p:nvSpPr>
          <p:spPr bwMode="auto">
            <a:xfrm>
              <a:off x="1555978" y="2076415"/>
              <a:ext cx="838086" cy="290806"/>
            </a:xfrm>
            <a:prstGeom prst="rect">
              <a:avLst/>
            </a:prstGeom>
            <a:noFill/>
            <a:ln w="9525">
              <a:noFill/>
              <a:miter lim="800000"/>
            </a:ln>
          </p:spPr>
          <p:txBody>
            <a:bodyPr wrap="none" lIns="91028" tIns="45514" rIns="91028" bIns="45514">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FFFFFF"/>
                  </a:solidFill>
                  <a:effectLst/>
                  <a:uLnTx/>
                  <a:uFillTx/>
                  <a:latin typeface="方正兰亭中黑_GBK"/>
                  <a:ea typeface="方正兰亭中黑_GBK"/>
                  <a:cs typeface="方正兰亭中黑_GBK"/>
                </a:rPr>
                <a:t>标题内容</a:t>
              </a:r>
            </a:p>
          </p:txBody>
        </p:sp>
        <p:sp>
          <p:nvSpPr>
            <p:cNvPr id="85007" name="Rectangle 13" descr="FD1DDF730CE4456e89755B07FE1653D0# #Rectangle 13"/>
            <p:cNvSpPr>
              <a:spLocks noChangeArrowheads="1"/>
            </p:cNvSpPr>
            <p:nvPr/>
          </p:nvSpPr>
          <p:spPr bwMode="auto">
            <a:xfrm>
              <a:off x="1255775" y="2487426"/>
              <a:ext cx="1708616" cy="503255"/>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rPr>
                <a:t>请在此处添加您需要的文字内容</a:t>
              </a:r>
              <a:endParaRPr kumimoji="0" lang="en-US" altLang="zh-CN" sz="1315"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sp>
        <p:nvSpPr>
          <p:cNvPr id="6" name="Rectangle 13" descr="FD1DDF730CE4456e89755B07FE1653D0# #Rectangle 13"/>
          <p:cNvSpPr>
            <a:spLocks noChangeArrowheads="1"/>
          </p:cNvSpPr>
          <p:nvPr/>
        </p:nvSpPr>
        <p:spPr bwMode="auto">
          <a:xfrm>
            <a:off x="1043707" y="3820018"/>
            <a:ext cx="2132206"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grpSp>
        <p:nvGrpSpPr>
          <p:cNvPr id="7" name="组合 6"/>
          <p:cNvGrpSpPr/>
          <p:nvPr/>
        </p:nvGrpSpPr>
        <p:grpSpPr bwMode="auto">
          <a:xfrm>
            <a:off x="3846334" y="1595236"/>
            <a:ext cx="1712634" cy="1917194"/>
            <a:chOff x="3845797" y="1655066"/>
            <a:chExt cx="1713148" cy="1940841"/>
          </a:xfrm>
        </p:grpSpPr>
        <p:sp>
          <p:nvSpPr>
            <p:cNvPr id="85002" name="等腰三角形 12"/>
            <p:cNvSpPr/>
            <p:nvPr/>
          </p:nvSpPr>
          <p:spPr bwMode="auto">
            <a:xfrm flipV="1">
              <a:off x="3845797" y="1655066"/>
              <a:ext cx="1713148" cy="1940841"/>
            </a:xfrm>
            <a:custGeom>
              <a:avLst/>
              <a:gdLst>
                <a:gd name="T0" fmla="*/ 856574 w 2088232"/>
                <a:gd name="T1" fmla="*/ 0 h 2365776"/>
                <a:gd name="T2" fmla="*/ 933360 w 2088232"/>
                <a:gd name="T3" fmla="*/ 231569 h 2365776"/>
                <a:gd name="T4" fmla="*/ 1713148 w 2088232"/>
                <a:gd name="T5" fmla="*/ 1084267 h 2365776"/>
                <a:gd name="T6" fmla="*/ 856574 w 2088232"/>
                <a:gd name="T7" fmla="*/ 1940841 h 2365776"/>
                <a:gd name="T8" fmla="*/ 0 w 2088232"/>
                <a:gd name="T9" fmla="*/ 1084267 h 2365776"/>
                <a:gd name="T10" fmla="*/ 779788 w 2088232"/>
                <a:gd name="T11" fmla="*/ 231569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bg2"/>
            </a:solidFill>
            <a:ln w="12700" cap="flat" cmpd="sng" algn="ctr">
              <a:noFill/>
              <a:prstDash val="solid"/>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5003" name="TextBox 8"/>
            <p:cNvSpPr txBox="1">
              <a:spLocks noChangeArrowheads="1"/>
            </p:cNvSpPr>
            <p:nvPr/>
          </p:nvSpPr>
          <p:spPr bwMode="auto">
            <a:xfrm>
              <a:off x="4199778" y="2105510"/>
              <a:ext cx="1004872" cy="342179"/>
            </a:xfrm>
            <a:prstGeom prst="rect">
              <a:avLst/>
            </a:prstGeom>
            <a:noFill/>
            <a:ln w="9525">
              <a:noFill/>
              <a:miter lim="800000"/>
            </a:ln>
          </p:spPr>
          <p:txBody>
            <a:bodyPr wrap="none" lIns="91028" tIns="45514" rIns="91028" bIns="45514">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方正兰亭中黑_GBK"/>
                  <a:ea typeface="方正兰亭中黑_GBK"/>
                  <a:cs typeface="方正兰亭中黑_GBK"/>
                </a:rPr>
                <a:t>标题内容</a:t>
              </a:r>
            </a:p>
          </p:txBody>
        </p:sp>
        <p:sp>
          <p:nvSpPr>
            <p:cNvPr id="85004" name="Rectangle 13" descr="FD1DDF730CE4456e89755B07FE1653D0# #Rectangle 13"/>
            <p:cNvSpPr>
              <a:spLocks noChangeArrowheads="1"/>
            </p:cNvSpPr>
            <p:nvPr/>
          </p:nvSpPr>
          <p:spPr bwMode="auto">
            <a:xfrm>
              <a:off x="3945868" y="2457704"/>
              <a:ext cx="1513006" cy="444868"/>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rPr>
                <a:t>请在此处添加您需要的文字内容</a:t>
              </a:r>
              <a:endParaRPr kumimoji="0" lang="en-US" altLang="zh-CN" sz="113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grpSp>
        <p:nvGrpSpPr>
          <p:cNvPr id="11" name="组合 10"/>
          <p:cNvGrpSpPr/>
          <p:nvPr/>
        </p:nvGrpSpPr>
        <p:grpSpPr bwMode="auto">
          <a:xfrm>
            <a:off x="6323456" y="1686317"/>
            <a:ext cx="1511059" cy="1691730"/>
            <a:chOff x="6322551" y="1747101"/>
            <a:chExt cx="1512168" cy="1713148"/>
          </a:xfrm>
        </p:grpSpPr>
        <p:sp>
          <p:nvSpPr>
            <p:cNvPr id="84999" name="等腰三角形 12"/>
            <p:cNvSpPr/>
            <p:nvPr/>
          </p:nvSpPr>
          <p:spPr bwMode="auto">
            <a:xfrm flipV="1">
              <a:off x="6322551" y="1747101"/>
              <a:ext cx="1512168" cy="1713148"/>
            </a:xfrm>
            <a:custGeom>
              <a:avLst/>
              <a:gdLst>
                <a:gd name="T0" fmla="*/ 756084 w 2088232"/>
                <a:gd name="T1" fmla="*/ 0 h 2365776"/>
                <a:gd name="T2" fmla="*/ 823862 w 2088232"/>
                <a:gd name="T3" fmla="*/ 204402 h 2365776"/>
                <a:gd name="T4" fmla="*/ 1512168 w 2088232"/>
                <a:gd name="T5" fmla="*/ 957064 h 2365776"/>
                <a:gd name="T6" fmla="*/ 756084 w 2088232"/>
                <a:gd name="T7" fmla="*/ 1713148 h 2365776"/>
                <a:gd name="T8" fmla="*/ 0 w 2088232"/>
                <a:gd name="T9" fmla="*/ 957064 h 2365776"/>
                <a:gd name="T10" fmla="*/ 688306 w 2088232"/>
                <a:gd name="T11" fmla="*/ 204402 h 2365776"/>
                <a:gd name="T12" fmla="*/ 0 60000 65536"/>
                <a:gd name="T13" fmla="*/ 0 60000 65536"/>
                <a:gd name="T14" fmla="*/ 0 60000 65536"/>
                <a:gd name="T15" fmla="*/ 0 60000 65536"/>
                <a:gd name="T16" fmla="*/ 0 60000 65536"/>
                <a:gd name="T17" fmla="*/ 0 60000 65536"/>
                <a:gd name="T18" fmla="*/ 0 w 2088232"/>
                <a:gd name="T19" fmla="*/ 0 h 2365776"/>
                <a:gd name="T20" fmla="*/ 2088232 w 2088232"/>
                <a:gd name="T21" fmla="*/ 2365776 h 2365776"/>
              </a:gdLst>
              <a:ahLst/>
              <a:cxnLst>
                <a:cxn ang="T12">
                  <a:pos x="T0" y="T1"/>
                </a:cxn>
                <a:cxn ang="T13">
                  <a:pos x="T2" y="T3"/>
                </a:cxn>
                <a:cxn ang="T14">
                  <a:pos x="T4" y="T5"/>
                </a:cxn>
                <a:cxn ang="T15">
                  <a:pos x="T6" y="T7"/>
                </a:cxn>
                <a:cxn ang="T16">
                  <a:pos x="T8" y="T9"/>
                </a:cxn>
                <a:cxn ang="T17">
                  <a:pos x="T10" y="T11"/>
                </a:cxn>
              </a:cxnLst>
              <a:rect l="T18" t="T19" r="T20" b="T21"/>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solidFill>
              <a:schemeClr val="tx2"/>
            </a:solidFill>
            <a:ln w="12700" cap="flat" cmpd="sng" algn="ctr">
              <a:noFill/>
              <a:prstDash val="solid"/>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85000" name="TextBox 12"/>
            <p:cNvSpPr txBox="1">
              <a:spLocks noChangeArrowheads="1"/>
            </p:cNvSpPr>
            <p:nvPr/>
          </p:nvSpPr>
          <p:spPr bwMode="auto">
            <a:xfrm>
              <a:off x="6601973" y="2106968"/>
              <a:ext cx="953975" cy="327615"/>
            </a:xfrm>
            <a:prstGeom prst="rect">
              <a:avLst/>
            </a:prstGeom>
            <a:noFill/>
            <a:ln w="9525">
              <a:noFill/>
              <a:miter lim="800000"/>
            </a:ln>
          </p:spPr>
          <p:txBody>
            <a:bodyPr wrap="none" lIns="91028" tIns="45514" rIns="91028" bIns="45514">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FFFFFF"/>
                  </a:solidFill>
                  <a:effectLst/>
                  <a:uLnTx/>
                  <a:uFillTx/>
                  <a:latin typeface="方正兰亭中黑_GBK"/>
                  <a:ea typeface="方正兰亭中黑_GBK"/>
                  <a:cs typeface="方正兰亭中黑_GBK"/>
                </a:rPr>
                <a:t>标题内容</a:t>
              </a:r>
            </a:p>
          </p:txBody>
        </p:sp>
        <p:sp>
          <p:nvSpPr>
            <p:cNvPr id="85001" name="Rectangle 13" descr="FD1DDF730CE4456e89755B07FE1653D0# #Rectangle 13"/>
            <p:cNvSpPr>
              <a:spLocks noChangeArrowheads="1"/>
            </p:cNvSpPr>
            <p:nvPr/>
          </p:nvSpPr>
          <p:spPr bwMode="auto">
            <a:xfrm>
              <a:off x="6394274" y="2457763"/>
              <a:ext cx="1368722" cy="386313"/>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rPr>
                <a:t>请在此处添加您需要的文字内容</a:t>
              </a:r>
              <a:endParaRPr kumimoji="0" lang="en-US" altLang="zh-CN" sz="94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sp>
        <p:nvSpPr>
          <p:cNvPr id="15" name="Rectangle 13" descr="FD1DDF730CE4456e89755B07FE1653D0# #Rectangle 13"/>
          <p:cNvSpPr>
            <a:spLocks noChangeArrowheads="1"/>
          </p:cNvSpPr>
          <p:nvPr/>
        </p:nvSpPr>
        <p:spPr bwMode="auto">
          <a:xfrm>
            <a:off x="3635801" y="3676676"/>
            <a:ext cx="2133699"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16" name="Rectangle 13" descr="FD1DDF730CE4456e89755B07FE1653D0# #Rectangle 13"/>
          <p:cNvSpPr>
            <a:spLocks noChangeArrowheads="1"/>
          </p:cNvSpPr>
          <p:nvPr/>
        </p:nvSpPr>
        <p:spPr bwMode="auto">
          <a:xfrm>
            <a:off x="6084554" y="3545280"/>
            <a:ext cx="2015741"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anim calcmode="lin" valueType="num">
                                      <p:cBhvr>
                                        <p:cTn id="14" dur="500" fill="hold"/>
                                        <p:tgtEl>
                                          <p:spTgt spid="6"/>
                                        </p:tgtEl>
                                        <p:attrNameLst>
                                          <p:attrName>ppt_x</p:attrName>
                                        </p:attrNameLst>
                                      </p:cBhvr>
                                      <p:tavLst>
                                        <p:tav tm="0">
                                          <p:val>
                                            <p:strVal val="#ppt_x"/>
                                          </p:val>
                                        </p:tav>
                                        <p:tav tm="100000">
                                          <p:val>
                                            <p:strVal val="#ppt_x"/>
                                          </p:val>
                                        </p:tav>
                                      </p:tavLst>
                                    </p:anim>
                                    <p:anim calcmode="lin" valueType="num">
                                      <p:cBhvr>
                                        <p:cTn id="15" dur="5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anim calcmode="lin" valueType="num">
                                      <p:cBhvr>
                                        <p:cTn id="20" dur="500" fill="hold"/>
                                        <p:tgtEl>
                                          <p:spTgt spid="7"/>
                                        </p:tgtEl>
                                        <p:attrNameLst>
                                          <p:attrName>ppt_x</p:attrName>
                                        </p:attrNameLst>
                                      </p:cBhvr>
                                      <p:tavLst>
                                        <p:tav tm="0">
                                          <p:val>
                                            <p:strVal val="#ppt_x"/>
                                          </p:val>
                                        </p:tav>
                                        <p:tav tm="100000">
                                          <p:val>
                                            <p:strVal val="#ppt_x"/>
                                          </p:val>
                                        </p:tav>
                                      </p:tavLst>
                                    </p:anim>
                                    <p:anim calcmode="lin" valueType="num">
                                      <p:cBhvr>
                                        <p:cTn id="21" dur="5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1"/>
          <p:cNvGrpSpPr/>
          <p:nvPr/>
        </p:nvGrpSpPr>
        <p:grpSpPr bwMode="auto">
          <a:xfrm>
            <a:off x="3238625" y="1053226"/>
            <a:ext cx="3682088" cy="1503594"/>
            <a:chOff x="3176589" y="1285879"/>
            <a:chExt cx="3771900" cy="1362075"/>
          </a:xfrm>
        </p:grpSpPr>
        <p:sp>
          <p:nvSpPr>
            <p:cNvPr id="91151" name="右箭头 1"/>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solidFill>
            <a:ln w="15875" cap="flat" cmpd="sng" algn="ctr">
              <a:noFill/>
              <a:prstDash val="solid"/>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1152" name="文本框 3"/>
            <p:cNvSpPr txBox="1">
              <a:spLocks noChangeArrowheads="1"/>
            </p:cNvSpPr>
            <p:nvPr/>
          </p:nvSpPr>
          <p:spPr bwMode="auto">
            <a:xfrm rot="1212081">
              <a:off x="4936430" y="1938370"/>
              <a:ext cx="1448336" cy="232931"/>
            </a:xfrm>
            <a:prstGeom prst="rect">
              <a:avLst/>
            </a:prstGeom>
            <a:solidFill>
              <a:schemeClr val="tx2"/>
            </a:solidFill>
            <a:ln w="9525">
              <a:noFill/>
              <a:miter lim="800000"/>
            </a:ln>
          </p:spPr>
          <p:txBody>
            <a:bodyPr wrap="none" lIns="0" tIns="34136" rIns="0" bIns="34136">
              <a:spAutoFit/>
            </a:bodyPr>
            <a:lstStyle/>
            <a:p>
              <a:pPr marL="0" marR="0" lvl="0" indent="0" algn="r" defTabSz="682625"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charset="-122"/>
                  <a:cs typeface="+mn-cs"/>
                </a:rPr>
                <a:t>请在此处添加关键字</a:t>
              </a:r>
            </a:p>
          </p:txBody>
        </p:sp>
      </p:grpSp>
      <p:grpSp>
        <p:nvGrpSpPr>
          <p:cNvPr id="90114" name="组合 4"/>
          <p:cNvGrpSpPr/>
          <p:nvPr/>
        </p:nvGrpSpPr>
        <p:grpSpPr bwMode="auto">
          <a:xfrm>
            <a:off x="2281521" y="1858030"/>
            <a:ext cx="3682088" cy="1484183"/>
            <a:chOff x="2195511" y="1906532"/>
            <a:chExt cx="3771900" cy="1362075"/>
          </a:xfrm>
        </p:grpSpPr>
        <p:sp>
          <p:nvSpPr>
            <p:cNvPr id="91149" name="右箭头 1"/>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1150" name="文本框 6"/>
            <p:cNvSpPr txBox="1">
              <a:spLocks noChangeArrowheads="1"/>
            </p:cNvSpPr>
            <p:nvPr/>
          </p:nvSpPr>
          <p:spPr bwMode="auto">
            <a:xfrm rot="1309175">
              <a:off x="2678167" y="2355161"/>
              <a:ext cx="1448335" cy="235977"/>
            </a:xfrm>
            <a:prstGeom prst="rect">
              <a:avLst/>
            </a:prstGeom>
            <a:solidFill>
              <a:schemeClr val="bg2"/>
            </a:solidFill>
            <a:ln w="9525">
              <a:noFill/>
              <a:miter lim="800000"/>
            </a:ln>
          </p:spPr>
          <p:txBody>
            <a:bodyPr wrap="none" lIns="0" tIns="34136" rIns="0" bIns="34136">
              <a:spAutoFit/>
            </a:bodyPr>
            <a:lstStyle/>
            <a:p>
              <a:pPr marL="0" marR="0" lvl="0" indent="0" algn="l" defTabSz="682625"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charset="-122"/>
                  <a:cs typeface="+mn-cs"/>
                </a:rPr>
                <a:t>请在此处添加关键字</a:t>
              </a:r>
            </a:p>
          </p:txBody>
        </p:sp>
      </p:grpSp>
      <p:sp>
        <p:nvSpPr>
          <p:cNvPr id="90115" name="文本框 7"/>
          <p:cNvSpPr txBox="1">
            <a:spLocks noChangeArrowheads="1"/>
          </p:cNvSpPr>
          <p:nvPr/>
        </p:nvSpPr>
        <p:spPr bwMode="auto">
          <a:xfrm>
            <a:off x="7031205" y="1365293"/>
            <a:ext cx="1512552" cy="1371988"/>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sp>
        <p:nvSpPr>
          <p:cNvPr id="90116" name="文本框 8"/>
          <p:cNvSpPr txBox="1">
            <a:spLocks noChangeArrowheads="1"/>
          </p:cNvSpPr>
          <p:nvPr/>
        </p:nvSpPr>
        <p:spPr bwMode="auto">
          <a:xfrm>
            <a:off x="652504" y="1365293"/>
            <a:ext cx="1512552" cy="1371988"/>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grpSp>
        <p:nvGrpSpPr>
          <p:cNvPr id="90117" name="组合 9"/>
          <p:cNvGrpSpPr/>
          <p:nvPr/>
        </p:nvGrpSpPr>
        <p:grpSpPr bwMode="auto">
          <a:xfrm>
            <a:off x="652503" y="3693100"/>
            <a:ext cx="3277446" cy="984751"/>
            <a:chOff x="3793629" y="732817"/>
            <a:chExt cx="3356715" cy="1020709"/>
          </a:xfrm>
        </p:grpSpPr>
        <p:sp>
          <p:nvSpPr>
            <p:cNvPr id="91146" name="椭圆 10"/>
            <p:cNvSpPr>
              <a:spLocks noChangeArrowheads="1"/>
            </p:cNvSpPr>
            <p:nvPr/>
          </p:nvSpPr>
          <p:spPr bwMode="auto">
            <a:xfrm>
              <a:off x="3793629" y="795335"/>
              <a:ext cx="180000" cy="180000"/>
            </a:xfrm>
            <a:prstGeom prst="ellipse">
              <a:avLst/>
            </a:prstGeom>
            <a:solidFill>
              <a:schemeClr val="accent2"/>
            </a:solidFill>
            <a:ln w="38100" algn="ctr">
              <a:solidFill>
                <a:srgbClr val="BFBFBF"/>
              </a:solidFill>
              <a:round/>
            </a:ln>
          </p:spPr>
          <p:txBody>
            <a:bodyPr lIns="68271" tIns="34136" rIns="68271" bIns="34136"/>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sp>
          <p:nvSpPr>
            <p:cNvPr id="91147" name="TextBox 81"/>
            <p:cNvSpPr txBox="1">
              <a:spLocks noChangeArrowheads="1"/>
            </p:cNvSpPr>
            <p:nvPr/>
          </p:nvSpPr>
          <p:spPr bwMode="auto">
            <a:xfrm>
              <a:off x="4006195" y="732817"/>
              <a:ext cx="3113564" cy="281541"/>
            </a:xfrm>
            <a:prstGeom prst="rect">
              <a:avLst/>
            </a:prstGeom>
            <a:noFill/>
            <a:ln w="9525">
              <a:noFill/>
              <a:miter lim="800000"/>
            </a:ln>
          </p:spPr>
          <p:txBody>
            <a:bodyPr lIns="68271" tIns="34136" rIns="68271" bIns="34136">
              <a:spAutoFit/>
            </a:bodyPr>
            <a:lstStyle/>
            <a:p>
              <a:pPr marL="0" marR="0" lvl="0" indent="0" algn="l" defTabSz="68262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在此处添加小标题</a:t>
              </a:r>
            </a:p>
          </p:txBody>
        </p:sp>
        <p:sp>
          <p:nvSpPr>
            <p:cNvPr id="91148" name="TextBox 82"/>
            <p:cNvSpPr txBox="1">
              <a:spLocks noChangeArrowheads="1"/>
            </p:cNvSpPr>
            <p:nvPr/>
          </p:nvSpPr>
          <p:spPr bwMode="auto">
            <a:xfrm>
              <a:off x="4087246" y="1006754"/>
              <a:ext cx="3063098" cy="746772"/>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grpSp>
      <p:grpSp>
        <p:nvGrpSpPr>
          <p:cNvPr id="90118" name="组合 13"/>
          <p:cNvGrpSpPr/>
          <p:nvPr/>
        </p:nvGrpSpPr>
        <p:grpSpPr bwMode="auto">
          <a:xfrm>
            <a:off x="5267805" y="3693100"/>
            <a:ext cx="3275953" cy="984751"/>
            <a:chOff x="3793629" y="732817"/>
            <a:chExt cx="3356715" cy="1020709"/>
          </a:xfrm>
        </p:grpSpPr>
        <p:sp>
          <p:nvSpPr>
            <p:cNvPr id="91143" name="椭圆 14"/>
            <p:cNvSpPr>
              <a:spLocks noChangeArrowheads="1"/>
            </p:cNvSpPr>
            <p:nvPr/>
          </p:nvSpPr>
          <p:spPr bwMode="auto">
            <a:xfrm>
              <a:off x="3793629" y="795335"/>
              <a:ext cx="180000" cy="180000"/>
            </a:xfrm>
            <a:prstGeom prst="ellipse">
              <a:avLst/>
            </a:prstGeom>
            <a:solidFill>
              <a:schemeClr val="tx2"/>
            </a:solidFill>
            <a:ln w="38100" algn="ctr">
              <a:solidFill>
                <a:schemeClr val="bg2"/>
              </a:solidFill>
              <a:round/>
            </a:ln>
          </p:spPr>
          <p:txBody>
            <a:bodyPr lIns="68271" tIns="34136" rIns="68271" bIns="34136"/>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sp>
          <p:nvSpPr>
            <p:cNvPr id="91144" name="TextBox 81"/>
            <p:cNvSpPr txBox="1">
              <a:spLocks noChangeArrowheads="1"/>
            </p:cNvSpPr>
            <p:nvPr/>
          </p:nvSpPr>
          <p:spPr bwMode="auto">
            <a:xfrm>
              <a:off x="4006292" y="732817"/>
              <a:ext cx="3113453" cy="264651"/>
            </a:xfrm>
            <a:prstGeom prst="rect">
              <a:avLst/>
            </a:prstGeom>
            <a:noFill/>
            <a:ln w="9525">
              <a:noFill/>
              <a:miter lim="800000"/>
            </a:ln>
          </p:spPr>
          <p:txBody>
            <a:bodyPr lIns="68271" tIns="34136" rIns="68271" bIns="34136">
              <a:spAutoFit/>
            </a:bodyPr>
            <a:lstStyle/>
            <a:p>
              <a:pPr marL="0" marR="0" lvl="0" indent="0" algn="l" defTabSz="682625"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在此处添加小标题</a:t>
              </a:r>
            </a:p>
          </p:txBody>
        </p:sp>
        <p:sp>
          <p:nvSpPr>
            <p:cNvPr id="91145" name="TextBox 82"/>
            <p:cNvSpPr txBox="1">
              <a:spLocks noChangeArrowheads="1"/>
            </p:cNvSpPr>
            <p:nvPr/>
          </p:nvSpPr>
          <p:spPr bwMode="auto">
            <a:xfrm>
              <a:off x="4087380" y="1006754"/>
              <a:ext cx="3062964" cy="746772"/>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right)">
                                      <p:cBhvr>
                                        <p:cTn id="7" dur="500"/>
                                        <p:tgtEl>
                                          <p:spTgt spid="901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113"/>
                                        </p:tgtEl>
                                        <p:attrNameLst>
                                          <p:attrName>style.visibility</p:attrName>
                                        </p:attrNameLst>
                                      </p:cBhvr>
                                      <p:to>
                                        <p:strVal val="visible"/>
                                      </p:to>
                                    </p:set>
                                    <p:animEffect transition="in" filter="wipe(left)">
                                      <p:cBhvr>
                                        <p:cTn id="11" dur="500"/>
                                        <p:tgtEl>
                                          <p:spTgt spid="901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left)">
                                      <p:cBhvr>
                                        <p:cTn id="15" dur="500"/>
                                        <p:tgtEl>
                                          <p:spTgt spid="901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0115"/>
                                        </p:tgtEl>
                                        <p:attrNameLst>
                                          <p:attrName>style.visibility</p:attrName>
                                        </p:attrNameLst>
                                      </p:cBhvr>
                                      <p:to>
                                        <p:strVal val="visible"/>
                                      </p:to>
                                    </p:set>
                                    <p:animEffect transition="in" filter="wipe(left)">
                                      <p:cBhvr>
                                        <p:cTn id="18" dur="500"/>
                                        <p:tgtEl>
                                          <p:spTgt spid="901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117"/>
                                        </p:tgtEl>
                                        <p:attrNameLst>
                                          <p:attrName>style.visibility</p:attrName>
                                        </p:attrNameLst>
                                      </p:cBhvr>
                                      <p:to>
                                        <p:strVal val="visible"/>
                                      </p:to>
                                    </p:set>
                                    <p:animEffect transition="in" filter="wipe(left)">
                                      <p:cBhvr>
                                        <p:cTn id="22" dur="500"/>
                                        <p:tgtEl>
                                          <p:spTgt spid="90117"/>
                                        </p:tgtEl>
                                      </p:cBhvr>
                                    </p:animEffect>
                                  </p:childTnLst>
                                </p:cTn>
                              </p:par>
                              <p:par>
                                <p:cTn id="23" presetID="22" presetClass="entr" presetSubtype="8" fill="hold" nodeType="with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wipe(left)">
                                      <p:cBhvr>
                                        <p:cTn id="25"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13" name="组合 1"/>
          <p:cNvGrpSpPr/>
          <p:nvPr/>
        </p:nvGrpSpPr>
        <p:grpSpPr bwMode="auto">
          <a:xfrm>
            <a:off x="3238625" y="1053226"/>
            <a:ext cx="3682088" cy="1503594"/>
            <a:chOff x="3176589" y="1285879"/>
            <a:chExt cx="3771900" cy="1362075"/>
          </a:xfrm>
        </p:grpSpPr>
        <p:sp>
          <p:nvSpPr>
            <p:cNvPr id="91151" name="右箭头 1"/>
            <p:cNvSpPr/>
            <p:nvPr/>
          </p:nvSpPr>
          <p:spPr bwMode="auto">
            <a:xfrm rot="905815">
              <a:off x="3176589" y="1285879"/>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tx2"/>
            </a:solidFill>
            <a:ln w="15875" cap="flat" cmpd="sng" algn="ctr">
              <a:noFill/>
              <a:prstDash val="solid"/>
              <a:round/>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1152" name="文本框 3"/>
            <p:cNvSpPr txBox="1">
              <a:spLocks noChangeArrowheads="1"/>
            </p:cNvSpPr>
            <p:nvPr/>
          </p:nvSpPr>
          <p:spPr bwMode="auto">
            <a:xfrm rot="1212081">
              <a:off x="4936430" y="1938370"/>
              <a:ext cx="1448336" cy="232931"/>
            </a:xfrm>
            <a:prstGeom prst="rect">
              <a:avLst/>
            </a:prstGeom>
            <a:solidFill>
              <a:schemeClr val="tx2"/>
            </a:solidFill>
            <a:ln w="9525">
              <a:noFill/>
              <a:miter lim="800000"/>
            </a:ln>
          </p:spPr>
          <p:txBody>
            <a:bodyPr wrap="none" lIns="0" tIns="34136" rIns="0" bIns="34136">
              <a:spAutoFit/>
            </a:bodyPr>
            <a:lstStyle/>
            <a:p>
              <a:pPr marL="0" marR="0" lvl="0" indent="0" algn="r" defTabSz="682625"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charset="-122"/>
                  <a:cs typeface="+mn-cs"/>
                </a:rPr>
                <a:t>请在此处添加关键字</a:t>
              </a:r>
            </a:p>
          </p:txBody>
        </p:sp>
      </p:grpSp>
      <p:grpSp>
        <p:nvGrpSpPr>
          <p:cNvPr id="90114" name="组合 4"/>
          <p:cNvGrpSpPr/>
          <p:nvPr/>
        </p:nvGrpSpPr>
        <p:grpSpPr bwMode="auto">
          <a:xfrm>
            <a:off x="2281521" y="1858030"/>
            <a:ext cx="3682088" cy="1484183"/>
            <a:chOff x="2195511" y="1906532"/>
            <a:chExt cx="3771900" cy="1362075"/>
          </a:xfrm>
        </p:grpSpPr>
        <p:sp>
          <p:nvSpPr>
            <p:cNvPr id="91149" name="右箭头 1"/>
            <p:cNvSpPr/>
            <p:nvPr/>
          </p:nvSpPr>
          <p:spPr bwMode="auto">
            <a:xfrm rot="905815" flipH="1" flipV="1">
              <a:off x="2195511" y="1906532"/>
              <a:ext cx="3771900" cy="1362075"/>
            </a:xfrm>
            <a:custGeom>
              <a:avLst/>
              <a:gdLst>
                <a:gd name="T0" fmla="*/ 0 w 3771900"/>
                <a:gd name="T1" fmla="*/ 826294 h 1362075"/>
                <a:gd name="T2" fmla="*/ 3186112 w 3771900"/>
                <a:gd name="T3" fmla="*/ 316706 h 1362075"/>
                <a:gd name="T4" fmla="*/ 3243262 w 3771900"/>
                <a:gd name="T5" fmla="*/ 0 h 1362075"/>
                <a:gd name="T6" fmla="*/ 3771900 w 3771900"/>
                <a:gd name="T7" fmla="*/ 833438 h 1362075"/>
                <a:gd name="T8" fmla="*/ 2995612 w 3771900"/>
                <a:gd name="T9" fmla="*/ 1362075 h 1362075"/>
                <a:gd name="T10" fmla="*/ 3052762 w 3771900"/>
                <a:gd name="T11" fmla="*/ 1045369 h 1362075"/>
                <a:gd name="T12" fmla="*/ 0 w 3771900"/>
                <a:gd name="T13" fmla="*/ 826294 h 1362075"/>
                <a:gd name="T14" fmla="*/ 0 60000 65536"/>
                <a:gd name="T15" fmla="*/ 0 60000 65536"/>
                <a:gd name="T16" fmla="*/ 0 60000 65536"/>
                <a:gd name="T17" fmla="*/ 0 60000 65536"/>
                <a:gd name="T18" fmla="*/ 0 60000 65536"/>
                <a:gd name="T19" fmla="*/ 0 60000 65536"/>
                <a:gd name="T20" fmla="*/ 0 60000 65536"/>
                <a:gd name="T21" fmla="*/ 0 w 3771900"/>
                <a:gd name="T22" fmla="*/ 0 h 1362075"/>
                <a:gd name="T23" fmla="*/ 3771900 w 3771900"/>
                <a:gd name="T24" fmla="*/ 1362075 h 13620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1900" h="1362075">
                  <a:moveTo>
                    <a:pt x="0" y="826294"/>
                  </a:moveTo>
                  <a:cubicBezTo>
                    <a:pt x="1163638" y="335756"/>
                    <a:pt x="2174875" y="273844"/>
                    <a:pt x="3186113" y="316706"/>
                  </a:cubicBezTo>
                  <a:lnTo>
                    <a:pt x="3243263" y="0"/>
                  </a:lnTo>
                  <a:lnTo>
                    <a:pt x="3771900" y="833438"/>
                  </a:lnTo>
                  <a:lnTo>
                    <a:pt x="2995613" y="1362075"/>
                  </a:lnTo>
                  <a:lnTo>
                    <a:pt x="3052763" y="1045369"/>
                  </a:lnTo>
                  <a:cubicBezTo>
                    <a:pt x="2212975" y="838994"/>
                    <a:pt x="1363663" y="718344"/>
                    <a:pt x="0" y="826294"/>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1150" name="文本框 6"/>
            <p:cNvSpPr txBox="1">
              <a:spLocks noChangeArrowheads="1"/>
            </p:cNvSpPr>
            <p:nvPr/>
          </p:nvSpPr>
          <p:spPr bwMode="auto">
            <a:xfrm rot="1309175">
              <a:off x="2678167" y="2355161"/>
              <a:ext cx="1448335" cy="235977"/>
            </a:xfrm>
            <a:prstGeom prst="rect">
              <a:avLst/>
            </a:prstGeom>
            <a:solidFill>
              <a:schemeClr val="bg2"/>
            </a:solidFill>
            <a:ln w="9525">
              <a:noFill/>
              <a:miter lim="800000"/>
            </a:ln>
          </p:spPr>
          <p:txBody>
            <a:bodyPr wrap="none" lIns="0" tIns="34136" rIns="0" bIns="34136">
              <a:spAutoFit/>
            </a:bodyPr>
            <a:lstStyle/>
            <a:p>
              <a:pPr marL="0" marR="0" lvl="0" indent="0" algn="l" defTabSz="682625"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charset="-122"/>
                  <a:cs typeface="+mn-cs"/>
                </a:rPr>
                <a:t>请在此处添加关键字</a:t>
              </a:r>
            </a:p>
          </p:txBody>
        </p:sp>
      </p:grpSp>
      <p:sp>
        <p:nvSpPr>
          <p:cNvPr id="90115" name="文本框 7"/>
          <p:cNvSpPr txBox="1">
            <a:spLocks noChangeArrowheads="1"/>
          </p:cNvSpPr>
          <p:nvPr/>
        </p:nvSpPr>
        <p:spPr bwMode="auto">
          <a:xfrm>
            <a:off x="7031205" y="1365293"/>
            <a:ext cx="1512552" cy="1371988"/>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sp>
        <p:nvSpPr>
          <p:cNvPr id="90116" name="文本框 8"/>
          <p:cNvSpPr txBox="1">
            <a:spLocks noChangeArrowheads="1"/>
          </p:cNvSpPr>
          <p:nvPr/>
        </p:nvSpPr>
        <p:spPr bwMode="auto">
          <a:xfrm>
            <a:off x="652504" y="1365293"/>
            <a:ext cx="1512552" cy="1371988"/>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grpSp>
        <p:nvGrpSpPr>
          <p:cNvPr id="90117" name="组合 9"/>
          <p:cNvGrpSpPr/>
          <p:nvPr/>
        </p:nvGrpSpPr>
        <p:grpSpPr bwMode="auto">
          <a:xfrm>
            <a:off x="652503" y="3693100"/>
            <a:ext cx="3277446" cy="984751"/>
            <a:chOff x="3793629" y="732817"/>
            <a:chExt cx="3356715" cy="1020709"/>
          </a:xfrm>
        </p:grpSpPr>
        <p:sp>
          <p:nvSpPr>
            <p:cNvPr id="91146" name="椭圆 10"/>
            <p:cNvSpPr>
              <a:spLocks noChangeArrowheads="1"/>
            </p:cNvSpPr>
            <p:nvPr/>
          </p:nvSpPr>
          <p:spPr bwMode="auto">
            <a:xfrm>
              <a:off x="3793629" y="795335"/>
              <a:ext cx="180000" cy="180000"/>
            </a:xfrm>
            <a:prstGeom prst="ellipse">
              <a:avLst/>
            </a:prstGeom>
            <a:solidFill>
              <a:schemeClr val="accent2"/>
            </a:solidFill>
            <a:ln w="38100" algn="ctr">
              <a:solidFill>
                <a:srgbClr val="BFBFBF"/>
              </a:solidFill>
              <a:round/>
            </a:ln>
          </p:spPr>
          <p:txBody>
            <a:bodyPr lIns="68271" tIns="34136" rIns="68271" bIns="34136"/>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sp>
          <p:nvSpPr>
            <p:cNvPr id="91147" name="TextBox 81"/>
            <p:cNvSpPr txBox="1">
              <a:spLocks noChangeArrowheads="1"/>
            </p:cNvSpPr>
            <p:nvPr/>
          </p:nvSpPr>
          <p:spPr bwMode="auto">
            <a:xfrm>
              <a:off x="4006195" y="732817"/>
              <a:ext cx="3113564" cy="281541"/>
            </a:xfrm>
            <a:prstGeom prst="rect">
              <a:avLst/>
            </a:prstGeom>
            <a:noFill/>
            <a:ln w="9525">
              <a:noFill/>
              <a:miter lim="800000"/>
            </a:ln>
          </p:spPr>
          <p:txBody>
            <a:bodyPr lIns="68271" tIns="34136" rIns="68271" bIns="34136">
              <a:spAutoFit/>
            </a:bodyPr>
            <a:lstStyle/>
            <a:p>
              <a:pPr marL="0" marR="0" lvl="0" indent="0" algn="l" defTabSz="68262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在此处添加小标题</a:t>
              </a:r>
            </a:p>
          </p:txBody>
        </p:sp>
        <p:sp>
          <p:nvSpPr>
            <p:cNvPr id="91148" name="TextBox 82"/>
            <p:cNvSpPr txBox="1">
              <a:spLocks noChangeArrowheads="1"/>
            </p:cNvSpPr>
            <p:nvPr/>
          </p:nvSpPr>
          <p:spPr bwMode="auto">
            <a:xfrm>
              <a:off x="4087246" y="1006754"/>
              <a:ext cx="3063098" cy="746772"/>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grpSp>
      <p:grpSp>
        <p:nvGrpSpPr>
          <p:cNvPr id="90118" name="组合 13"/>
          <p:cNvGrpSpPr/>
          <p:nvPr/>
        </p:nvGrpSpPr>
        <p:grpSpPr bwMode="auto">
          <a:xfrm>
            <a:off x="5267805" y="3693100"/>
            <a:ext cx="3275953" cy="984751"/>
            <a:chOff x="3793629" y="732817"/>
            <a:chExt cx="3356715" cy="1020709"/>
          </a:xfrm>
        </p:grpSpPr>
        <p:sp>
          <p:nvSpPr>
            <p:cNvPr id="91143" name="椭圆 14"/>
            <p:cNvSpPr>
              <a:spLocks noChangeArrowheads="1"/>
            </p:cNvSpPr>
            <p:nvPr/>
          </p:nvSpPr>
          <p:spPr bwMode="auto">
            <a:xfrm>
              <a:off x="3793629" y="795335"/>
              <a:ext cx="180000" cy="180000"/>
            </a:xfrm>
            <a:prstGeom prst="ellipse">
              <a:avLst/>
            </a:prstGeom>
            <a:solidFill>
              <a:schemeClr val="tx2"/>
            </a:solidFill>
            <a:ln w="38100" algn="ctr">
              <a:solidFill>
                <a:schemeClr val="bg2"/>
              </a:solidFill>
              <a:round/>
            </a:ln>
          </p:spPr>
          <p:txBody>
            <a:bodyPr lIns="68271" tIns="34136" rIns="68271" bIns="34136"/>
            <a:lstStyle/>
            <a:p>
              <a:pPr marL="0" marR="0" lvl="0" indent="0" algn="l" defTabSz="682625" rtl="0" eaLnBrk="1" fontAlgn="auto" latinLnBrk="0" hangingPunct="1">
                <a:lnSpc>
                  <a:spcPct val="100000"/>
                </a:lnSpc>
                <a:spcBef>
                  <a:spcPts val="0"/>
                </a:spcBef>
                <a:spcAft>
                  <a:spcPts val="0"/>
                </a:spcAft>
                <a:buClrTx/>
                <a:buSzTx/>
                <a:buFontTx/>
                <a:buNone/>
                <a:defRPr/>
              </a:pPr>
              <a:endParaRPr kumimoji="0" lang="zh-CN" altLang="en-US" sz="94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sp>
          <p:nvSpPr>
            <p:cNvPr id="91144" name="TextBox 81"/>
            <p:cNvSpPr txBox="1">
              <a:spLocks noChangeArrowheads="1"/>
            </p:cNvSpPr>
            <p:nvPr/>
          </p:nvSpPr>
          <p:spPr bwMode="auto">
            <a:xfrm>
              <a:off x="4006292" y="732817"/>
              <a:ext cx="3113453" cy="264651"/>
            </a:xfrm>
            <a:prstGeom prst="rect">
              <a:avLst/>
            </a:prstGeom>
            <a:noFill/>
            <a:ln w="9525">
              <a:noFill/>
              <a:miter lim="800000"/>
            </a:ln>
          </p:spPr>
          <p:txBody>
            <a:bodyPr lIns="68271" tIns="34136" rIns="68271" bIns="34136">
              <a:spAutoFit/>
            </a:bodyPr>
            <a:lstStyle/>
            <a:p>
              <a:pPr marL="0" marR="0" lvl="0" indent="0" algn="l" defTabSz="682625" rtl="0" eaLnBrk="1" fontAlgn="auto" latinLnBrk="0" hangingPunct="1">
                <a:lnSpc>
                  <a:spcPct val="100000"/>
                </a:lnSpc>
                <a:spcBef>
                  <a:spcPts val="0"/>
                </a:spcBef>
                <a:spcAft>
                  <a:spcPts val="0"/>
                </a:spcAft>
                <a:buClrTx/>
                <a:buSzTx/>
                <a:buFontTx/>
                <a:buNone/>
                <a:defRPr/>
              </a:pPr>
              <a:r>
                <a:rPr kumimoji="0" lang="zh-CN" altLang="en-US" sz="1225" b="0" i="0" u="none" strike="noStrike" kern="1200" cap="none" spc="0" normalizeH="0" baseline="0" noProof="0">
                  <a:ln>
                    <a:noFill/>
                  </a:ln>
                  <a:solidFill>
                    <a:srgbClr val="009900"/>
                  </a:solidFill>
                  <a:effectLst/>
                  <a:uLnTx/>
                  <a:uFillTx/>
                  <a:latin typeface="微软雅黑" panose="020B0503020204020204" charset="-122"/>
                  <a:ea typeface="微软雅黑" panose="020B0503020204020204" charset="-122"/>
                  <a:cs typeface="+mn-cs"/>
                </a:rPr>
                <a:t>在此处添加小标题</a:t>
              </a:r>
            </a:p>
          </p:txBody>
        </p:sp>
        <p:sp>
          <p:nvSpPr>
            <p:cNvPr id="91145" name="TextBox 82"/>
            <p:cNvSpPr txBox="1">
              <a:spLocks noChangeArrowheads="1"/>
            </p:cNvSpPr>
            <p:nvPr/>
          </p:nvSpPr>
          <p:spPr bwMode="auto">
            <a:xfrm>
              <a:off x="4087380" y="1006754"/>
              <a:ext cx="3062964" cy="746772"/>
            </a:xfrm>
            <a:prstGeom prst="rect">
              <a:avLst/>
            </a:prstGeom>
            <a:noFill/>
            <a:ln w="9525">
              <a:noFill/>
              <a:miter lim="800000"/>
            </a:ln>
          </p:spPr>
          <p:txBody>
            <a:bodyPr lIns="0" tIns="34136" rIns="0" bIns="34136">
              <a:spAutoFit/>
            </a:bodyPr>
            <a:lstStyle/>
            <a:p>
              <a:pPr marL="0" marR="0" lvl="0" indent="0" algn="just" defTabSz="682625" rtl="0" eaLnBrk="1" fontAlgn="auto" latinLnBrk="0" hangingPunct="1">
                <a:lnSpc>
                  <a:spcPct val="15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wipe(right)">
                                      <p:cBhvr>
                                        <p:cTn id="7" dur="500"/>
                                        <p:tgtEl>
                                          <p:spTgt spid="901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0113"/>
                                        </p:tgtEl>
                                        <p:attrNameLst>
                                          <p:attrName>style.visibility</p:attrName>
                                        </p:attrNameLst>
                                      </p:cBhvr>
                                      <p:to>
                                        <p:strVal val="visible"/>
                                      </p:to>
                                    </p:set>
                                    <p:animEffect transition="in" filter="wipe(left)">
                                      <p:cBhvr>
                                        <p:cTn id="11" dur="500"/>
                                        <p:tgtEl>
                                          <p:spTgt spid="901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0116"/>
                                        </p:tgtEl>
                                        <p:attrNameLst>
                                          <p:attrName>style.visibility</p:attrName>
                                        </p:attrNameLst>
                                      </p:cBhvr>
                                      <p:to>
                                        <p:strVal val="visible"/>
                                      </p:to>
                                    </p:set>
                                    <p:animEffect transition="in" filter="wipe(left)">
                                      <p:cBhvr>
                                        <p:cTn id="15" dur="500"/>
                                        <p:tgtEl>
                                          <p:spTgt spid="9011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0115"/>
                                        </p:tgtEl>
                                        <p:attrNameLst>
                                          <p:attrName>style.visibility</p:attrName>
                                        </p:attrNameLst>
                                      </p:cBhvr>
                                      <p:to>
                                        <p:strVal val="visible"/>
                                      </p:to>
                                    </p:set>
                                    <p:animEffect transition="in" filter="wipe(left)">
                                      <p:cBhvr>
                                        <p:cTn id="18" dur="500"/>
                                        <p:tgtEl>
                                          <p:spTgt spid="90115"/>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90117"/>
                                        </p:tgtEl>
                                        <p:attrNameLst>
                                          <p:attrName>style.visibility</p:attrName>
                                        </p:attrNameLst>
                                      </p:cBhvr>
                                      <p:to>
                                        <p:strVal val="visible"/>
                                      </p:to>
                                    </p:set>
                                    <p:animEffect transition="in" filter="wipe(left)">
                                      <p:cBhvr>
                                        <p:cTn id="22" dur="500"/>
                                        <p:tgtEl>
                                          <p:spTgt spid="90117"/>
                                        </p:tgtEl>
                                      </p:cBhvr>
                                    </p:animEffect>
                                  </p:childTnLst>
                                </p:cTn>
                              </p:par>
                              <p:par>
                                <p:cTn id="23" presetID="22" presetClass="entr" presetSubtype="8" fill="hold" nodeType="withEffect">
                                  <p:stCondLst>
                                    <p:cond delay="0"/>
                                  </p:stCondLst>
                                  <p:childTnLst>
                                    <p:set>
                                      <p:cBhvr>
                                        <p:cTn id="24" dur="1" fill="hold">
                                          <p:stCondLst>
                                            <p:cond delay="0"/>
                                          </p:stCondLst>
                                        </p:cTn>
                                        <p:tgtEl>
                                          <p:spTgt spid="90118"/>
                                        </p:tgtEl>
                                        <p:attrNameLst>
                                          <p:attrName>style.visibility</p:attrName>
                                        </p:attrNameLst>
                                      </p:cBhvr>
                                      <p:to>
                                        <p:strVal val="visible"/>
                                      </p:to>
                                    </p:set>
                                    <p:animEffect transition="in" filter="wipe(left)">
                                      <p:cBhvr>
                                        <p:cTn id="25"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p:bldP spid="901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149037" y="1442936"/>
            <a:ext cx="3381966" cy="2937009"/>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marL="0" marR="0" lvl="0" indent="0" algn="ctr" defTabSz="859790" rtl="0" eaLnBrk="1" fontAlgn="auto" latinLnBrk="0" hangingPunct="1">
              <a:lnSpc>
                <a:spcPct val="100000"/>
              </a:lnSpc>
              <a:spcBef>
                <a:spcPts val="0"/>
              </a:spcBef>
              <a:spcAft>
                <a:spcPts val="0"/>
              </a:spcAft>
              <a:buClrTx/>
              <a:buSzTx/>
              <a:buFontTx/>
              <a:buNone/>
              <a:defRPr/>
            </a:pPr>
            <a:endParaRPr kumimoji="0" lang="en-US" sz="1695" b="0" i="0" u="none" strike="noStrike" kern="0" cap="none" spc="0" normalizeH="0" baseline="0" noProof="0">
              <a:ln>
                <a:noFill/>
              </a:ln>
              <a:solidFill>
                <a:sysClr val="window" lastClr="FFFFFF"/>
              </a:solidFill>
              <a:effectLst/>
              <a:uLnTx/>
              <a:uFillTx/>
              <a:latin typeface="Calibri" panose="020F0502020204030204"/>
              <a:ea typeface="微软雅黑" panose="020B0503020204020204" charset="-122"/>
              <a:cs typeface="+mn-cs"/>
            </a:endParaRPr>
          </a:p>
        </p:txBody>
      </p:sp>
      <p:sp>
        <p:nvSpPr>
          <p:cNvPr id="11" name="TextBox 10"/>
          <p:cNvSpPr txBox="1">
            <a:spLocks noChangeArrowheads="1"/>
          </p:cNvSpPr>
          <p:nvPr/>
        </p:nvSpPr>
        <p:spPr bwMode="auto">
          <a:xfrm>
            <a:off x="3823936" y="2730025"/>
            <a:ext cx="2106823" cy="335060"/>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zh-CN" altLang="en-US" sz="1975" b="0" i="0" u="none" strike="noStrike" kern="1200" cap="none" spc="0" normalizeH="0" baseline="0" noProof="0">
                <a:ln>
                  <a:noFill/>
                </a:ln>
                <a:solidFill>
                  <a:srgbClr val="808080"/>
                </a:solidFill>
                <a:effectLst/>
                <a:uLnTx/>
                <a:uFillTx/>
                <a:latin typeface="方正兰亭中粗黑_GBK"/>
                <a:ea typeface="方正兰亭中粗黑_GBK"/>
                <a:cs typeface="Times New Roman" panose="02020603050405020304" pitchFamily="18" charset="0"/>
              </a:rPr>
              <a:t>单击添加标题</a:t>
            </a:r>
          </a:p>
        </p:txBody>
      </p:sp>
      <p:sp>
        <p:nvSpPr>
          <p:cNvPr id="12" name="TextBox 11"/>
          <p:cNvSpPr txBox="1">
            <a:spLocks noChangeArrowheads="1"/>
          </p:cNvSpPr>
          <p:nvPr/>
        </p:nvSpPr>
        <p:spPr bwMode="auto">
          <a:xfrm>
            <a:off x="622641" y="2674777"/>
            <a:ext cx="1400567"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grpSp>
        <p:nvGrpSpPr>
          <p:cNvPr id="36" name="组合 35"/>
          <p:cNvGrpSpPr/>
          <p:nvPr/>
        </p:nvGrpSpPr>
        <p:grpSpPr bwMode="auto">
          <a:xfrm>
            <a:off x="2157590" y="2258192"/>
            <a:ext cx="1175102" cy="1167637"/>
            <a:chOff x="2156937" y="2254859"/>
            <a:chExt cx="1174912" cy="1181409"/>
          </a:xfrm>
        </p:grpSpPr>
        <p:sp>
          <p:nvSpPr>
            <p:cNvPr id="87073" name="椭圆 9"/>
            <p:cNvSpPr>
              <a:spLocks noChangeArrowheads="1"/>
            </p:cNvSpPr>
            <p:nvPr/>
          </p:nvSpPr>
          <p:spPr bwMode="auto">
            <a:xfrm>
              <a:off x="2156937" y="2254859"/>
              <a:ext cx="1174912" cy="1181409"/>
            </a:xfrm>
            <a:prstGeom prst="ellipse">
              <a:avLst/>
            </a:prstGeom>
            <a:solidFill>
              <a:schemeClr val="bg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74" name="TextBox 19"/>
            <p:cNvSpPr txBox="1">
              <a:spLocks noChangeArrowheads="1"/>
            </p:cNvSpPr>
            <p:nvPr/>
          </p:nvSpPr>
          <p:spPr bwMode="auto">
            <a:xfrm flipH="1">
              <a:off x="2401225" y="2661527"/>
              <a:ext cx="686337" cy="491342"/>
            </a:xfrm>
            <a:prstGeom prst="rect">
              <a:avLst/>
            </a:prstGeom>
            <a:solidFill>
              <a:schemeClr val="bg2"/>
            </a:solid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320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01</a:t>
              </a:r>
              <a:endParaRPr kumimoji="0" lang="zh-CN" altLang="en-US" sz="320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37" name="组合 36"/>
          <p:cNvGrpSpPr/>
          <p:nvPr/>
        </p:nvGrpSpPr>
        <p:grpSpPr bwMode="auto">
          <a:xfrm>
            <a:off x="3098270" y="1130869"/>
            <a:ext cx="916789" cy="909324"/>
            <a:chOff x="3099327" y="1113459"/>
            <a:chExt cx="914917" cy="919977"/>
          </a:xfrm>
        </p:grpSpPr>
        <p:sp>
          <p:nvSpPr>
            <p:cNvPr id="87071" name="椭圆 8"/>
            <p:cNvSpPr>
              <a:spLocks noChangeArrowheads="1"/>
            </p:cNvSpPr>
            <p:nvPr/>
          </p:nvSpPr>
          <p:spPr bwMode="auto">
            <a:xfrm>
              <a:off x="3099327" y="1113459"/>
              <a:ext cx="914917" cy="919977"/>
            </a:xfrm>
            <a:prstGeom prst="ellipse">
              <a:avLst/>
            </a:prstGeom>
            <a:solidFill>
              <a:schemeClr val="tx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72" name="TextBox 20"/>
            <p:cNvSpPr txBox="1">
              <a:spLocks noChangeArrowheads="1"/>
            </p:cNvSpPr>
            <p:nvPr/>
          </p:nvSpPr>
          <p:spPr bwMode="auto">
            <a:xfrm flipH="1">
              <a:off x="3213617" y="1414033"/>
              <a:ext cx="686337" cy="444467"/>
            </a:xfrm>
            <a:prstGeom prst="rect">
              <a:avLst/>
            </a:prstGeom>
            <a:solidFill>
              <a:schemeClr val="tx2"/>
            </a:solid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282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02</a:t>
              </a:r>
              <a:endParaRPr kumimoji="0" lang="zh-CN" altLang="en-US" sz="282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38" name="组合 37"/>
          <p:cNvGrpSpPr/>
          <p:nvPr/>
        </p:nvGrpSpPr>
        <p:grpSpPr bwMode="auto">
          <a:xfrm>
            <a:off x="4518247" y="891966"/>
            <a:ext cx="710735" cy="706257"/>
            <a:chOff x="4518253" y="871343"/>
            <a:chExt cx="710523" cy="714453"/>
          </a:xfrm>
        </p:grpSpPr>
        <p:sp>
          <p:nvSpPr>
            <p:cNvPr id="87069" name="椭圆 7"/>
            <p:cNvSpPr>
              <a:spLocks noChangeArrowheads="1"/>
            </p:cNvSpPr>
            <p:nvPr/>
          </p:nvSpPr>
          <p:spPr bwMode="auto">
            <a:xfrm>
              <a:off x="4518253" y="871343"/>
              <a:ext cx="710523" cy="714453"/>
            </a:xfrm>
            <a:prstGeom prst="ellipse">
              <a:avLst/>
            </a:prstGeom>
            <a:solidFill>
              <a:schemeClr val="bg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70" name="TextBox 21"/>
            <p:cNvSpPr txBox="1">
              <a:spLocks noChangeArrowheads="1"/>
            </p:cNvSpPr>
            <p:nvPr/>
          </p:nvSpPr>
          <p:spPr bwMode="auto">
            <a:xfrm flipH="1">
              <a:off x="4530195" y="1093382"/>
              <a:ext cx="686639" cy="385910"/>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235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03</a:t>
              </a:r>
              <a:endParaRPr kumimoji="0" lang="zh-CN" altLang="en-US" sz="235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39" name="组合 38"/>
          <p:cNvGrpSpPr/>
          <p:nvPr/>
        </p:nvGrpSpPr>
        <p:grpSpPr bwMode="auto">
          <a:xfrm>
            <a:off x="5863568" y="1532524"/>
            <a:ext cx="686845" cy="506175"/>
            <a:chOff x="5864168" y="1519432"/>
            <a:chExt cx="686337" cy="512529"/>
          </a:xfrm>
        </p:grpSpPr>
        <p:sp>
          <p:nvSpPr>
            <p:cNvPr id="87067" name="椭圆 6"/>
            <p:cNvSpPr>
              <a:spLocks noChangeArrowheads="1"/>
            </p:cNvSpPr>
            <p:nvPr/>
          </p:nvSpPr>
          <p:spPr bwMode="auto">
            <a:xfrm>
              <a:off x="5951799" y="1519432"/>
              <a:ext cx="512529" cy="512529"/>
            </a:xfrm>
            <a:prstGeom prst="ellipse">
              <a:avLst/>
            </a:prstGeom>
            <a:solidFill>
              <a:schemeClr val="tx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68" name="TextBox 22"/>
            <p:cNvSpPr txBox="1">
              <a:spLocks noChangeArrowheads="1"/>
            </p:cNvSpPr>
            <p:nvPr/>
          </p:nvSpPr>
          <p:spPr bwMode="auto">
            <a:xfrm flipH="1">
              <a:off x="5864168" y="1652478"/>
              <a:ext cx="686337" cy="339266"/>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1975"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04</a:t>
              </a:r>
              <a:endParaRPr kumimoji="0" lang="zh-CN" altLang="en-US" sz="1975"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40" name="组合 39"/>
          <p:cNvGrpSpPr/>
          <p:nvPr/>
        </p:nvGrpSpPr>
        <p:grpSpPr bwMode="auto">
          <a:xfrm>
            <a:off x="6344360" y="2755407"/>
            <a:ext cx="468847" cy="386724"/>
            <a:chOff x="6343372" y="2757801"/>
            <a:chExt cx="469916" cy="392414"/>
          </a:xfrm>
        </p:grpSpPr>
        <p:sp>
          <p:nvSpPr>
            <p:cNvPr id="87065" name="椭圆 5"/>
            <p:cNvSpPr>
              <a:spLocks noChangeArrowheads="1"/>
            </p:cNvSpPr>
            <p:nvPr/>
          </p:nvSpPr>
          <p:spPr bwMode="auto">
            <a:xfrm>
              <a:off x="6372784" y="2757801"/>
              <a:ext cx="392414" cy="392414"/>
            </a:xfrm>
            <a:prstGeom prst="ellipse">
              <a:avLst/>
            </a:prstGeom>
            <a:solidFill>
              <a:schemeClr val="bg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66" name="TextBox 23"/>
            <p:cNvSpPr txBox="1">
              <a:spLocks noChangeArrowheads="1"/>
            </p:cNvSpPr>
            <p:nvPr/>
          </p:nvSpPr>
          <p:spPr bwMode="auto">
            <a:xfrm flipH="1">
              <a:off x="6343372" y="2837112"/>
              <a:ext cx="469916" cy="269527"/>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141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05</a:t>
              </a:r>
              <a:endParaRPr kumimoji="0" lang="zh-CN" altLang="en-US" sz="141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41" name="组合 40"/>
          <p:cNvGrpSpPr/>
          <p:nvPr/>
        </p:nvGrpSpPr>
        <p:grpSpPr bwMode="auto">
          <a:xfrm>
            <a:off x="5778459" y="3830475"/>
            <a:ext cx="416587" cy="324859"/>
            <a:chOff x="5778650" y="3846661"/>
            <a:chExt cx="415986" cy="328459"/>
          </a:xfrm>
        </p:grpSpPr>
        <p:sp>
          <p:nvSpPr>
            <p:cNvPr id="87063" name="椭圆 4"/>
            <p:cNvSpPr>
              <a:spLocks noChangeArrowheads="1"/>
            </p:cNvSpPr>
            <p:nvPr/>
          </p:nvSpPr>
          <p:spPr bwMode="auto">
            <a:xfrm>
              <a:off x="5816232" y="3846661"/>
              <a:ext cx="316322" cy="316322"/>
            </a:xfrm>
            <a:prstGeom prst="ellipse">
              <a:avLst/>
            </a:prstGeom>
            <a:solidFill>
              <a:schemeClr val="tx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64" name="TextBox 24"/>
            <p:cNvSpPr txBox="1">
              <a:spLocks noChangeArrowheads="1"/>
            </p:cNvSpPr>
            <p:nvPr/>
          </p:nvSpPr>
          <p:spPr bwMode="auto">
            <a:xfrm flipH="1">
              <a:off x="5778650" y="3906557"/>
              <a:ext cx="415986" cy="268563"/>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141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06</a:t>
              </a:r>
              <a:endParaRPr kumimoji="0" lang="zh-CN" altLang="en-US" sz="141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42" name="组合 41"/>
          <p:cNvGrpSpPr/>
          <p:nvPr/>
        </p:nvGrpSpPr>
        <p:grpSpPr bwMode="auto">
          <a:xfrm>
            <a:off x="4582453" y="4209721"/>
            <a:ext cx="437490" cy="277777"/>
            <a:chOff x="4582797" y="4230767"/>
            <a:chExt cx="437416" cy="280261"/>
          </a:xfrm>
        </p:grpSpPr>
        <p:sp>
          <p:nvSpPr>
            <p:cNvPr id="87061" name="椭圆 3"/>
            <p:cNvSpPr>
              <a:spLocks noChangeArrowheads="1"/>
            </p:cNvSpPr>
            <p:nvPr/>
          </p:nvSpPr>
          <p:spPr bwMode="auto">
            <a:xfrm>
              <a:off x="4665580" y="4230767"/>
              <a:ext cx="246873" cy="246873"/>
            </a:xfrm>
            <a:prstGeom prst="ellipse">
              <a:avLst/>
            </a:prstGeom>
            <a:solidFill>
              <a:schemeClr val="bg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62" name="TextBox 25"/>
            <p:cNvSpPr txBox="1">
              <a:spLocks noChangeArrowheads="1"/>
            </p:cNvSpPr>
            <p:nvPr/>
          </p:nvSpPr>
          <p:spPr bwMode="auto">
            <a:xfrm flipH="1">
              <a:off x="4582797" y="4266389"/>
              <a:ext cx="437416" cy="244639"/>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1225"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07</a:t>
              </a:r>
              <a:endParaRPr kumimoji="0" lang="zh-CN" altLang="en-US" sz="1225"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grpSp>
        <p:nvGrpSpPr>
          <p:cNvPr id="43" name="组合 42"/>
          <p:cNvGrpSpPr/>
          <p:nvPr/>
        </p:nvGrpSpPr>
        <p:grpSpPr bwMode="auto">
          <a:xfrm>
            <a:off x="3477528" y="3799108"/>
            <a:ext cx="344915" cy="228621"/>
            <a:chOff x="3478687" y="3814541"/>
            <a:chExt cx="343168" cy="232583"/>
          </a:xfrm>
        </p:grpSpPr>
        <p:sp>
          <p:nvSpPr>
            <p:cNvPr id="87059" name="椭圆 2"/>
            <p:cNvSpPr>
              <a:spLocks noChangeArrowheads="1"/>
            </p:cNvSpPr>
            <p:nvPr/>
          </p:nvSpPr>
          <p:spPr bwMode="auto">
            <a:xfrm>
              <a:off x="3545356" y="3814541"/>
              <a:ext cx="206859" cy="206859"/>
            </a:xfrm>
            <a:prstGeom prst="ellipse">
              <a:avLst/>
            </a:prstGeom>
            <a:solidFill>
              <a:schemeClr val="tx2"/>
            </a:solidFill>
            <a:ln w="25400" algn="ctr">
              <a:noFill/>
              <a:round/>
            </a:ln>
          </p:spPr>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altLang="zh-CN" sz="1270" b="0" i="0" u="none" strike="noStrike" kern="1200" cap="none" spc="0" normalizeH="0" baseline="0" noProof="0">
                <a:ln>
                  <a:noFill/>
                </a:ln>
                <a:solidFill>
                  <a:srgbClr val="FFFFFF"/>
                </a:solidFill>
                <a:effectLst/>
                <a:uLnTx/>
                <a:uFillTx/>
                <a:latin typeface="Calibri" panose="020F0502020204030204" pitchFamily="34" charset="0"/>
                <a:ea typeface="宋体" panose="02010600030101010101" pitchFamily="2" charset="-122"/>
                <a:cs typeface="+mn-cs"/>
              </a:endParaRPr>
            </a:p>
          </p:txBody>
        </p:sp>
        <p:sp>
          <p:nvSpPr>
            <p:cNvPr id="87060" name="TextBox 26"/>
            <p:cNvSpPr txBox="1">
              <a:spLocks noChangeArrowheads="1"/>
            </p:cNvSpPr>
            <p:nvPr/>
          </p:nvSpPr>
          <p:spPr bwMode="auto">
            <a:xfrm flipH="1">
              <a:off x="3478687" y="3835807"/>
              <a:ext cx="343168" cy="211317"/>
            </a:xfrm>
            <a:prstGeom prst="rect">
              <a:avLst/>
            </a:prstGeom>
            <a:noFill/>
            <a:ln w="9525">
              <a:noFill/>
              <a:miter lim="800000"/>
            </a:ln>
          </p:spPr>
          <p:txBody>
            <a:bodyPr lIns="91028" tIns="45514" rIns="91028" bIns="45514">
              <a:spAutoFit/>
            </a:bodyPr>
            <a:lstStyle/>
            <a:p>
              <a:pPr marL="0" marR="0" lvl="0" indent="0" algn="ctr" defTabSz="910590" rtl="0" eaLnBrk="1" fontAlgn="auto" latinLnBrk="0" hangingPunct="1">
                <a:lnSpc>
                  <a:spcPct val="80000"/>
                </a:lnSpc>
                <a:spcBef>
                  <a:spcPts val="0"/>
                </a:spcBef>
                <a:spcAft>
                  <a:spcPts val="0"/>
                </a:spcAft>
                <a:buClrTx/>
                <a:buSzTx/>
                <a:buFontTx/>
                <a:buNone/>
                <a:defRPr/>
              </a:pPr>
              <a:r>
                <a:rPr kumimoji="0" lang="en-US" altLang="zh-CN" sz="94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rPr>
                <a:t>08</a:t>
              </a:r>
              <a:endParaRPr kumimoji="0" lang="zh-CN" altLang="en-US" sz="940" b="0" i="0" u="none" strike="noStrike" kern="1200" cap="none" spc="0" normalizeH="0" baseline="0" noProof="0">
                <a:ln>
                  <a:noFill/>
                </a:ln>
                <a:solidFill>
                  <a:srgbClr val="FFFFFF"/>
                </a:solidFill>
                <a:effectLst/>
                <a:uLnTx/>
                <a:uFillTx/>
                <a:latin typeface="Arial Rounded MT Bold"/>
                <a:ea typeface="微软雅黑" panose="020B0503020204020204" charset="-122"/>
                <a:cs typeface="Times New Roman" panose="02020603050405020304" pitchFamily="18" charset="0"/>
              </a:endParaRPr>
            </a:p>
          </p:txBody>
        </p:sp>
      </p:grpSp>
      <p:sp>
        <p:nvSpPr>
          <p:cNvPr id="28" name="TextBox 27"/>
          <p:cNvSpPr txBox="1">
            <a:spLocks noChangeArrowheads="1"/>
          </p:cNvSpPr>
          <p:nvPr/>
        </p:nvSpPr>
        <p:spPr bwMode="auto">
          <a:xfrm>
            <a:off x="1618566" y="1305567"/>
            <a:ext cx="1399074"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方正兰亭黑_GBK"/>
              <a:ea typeface="方正兰亭黑_GBK"/>
              <a:cs typeface="方正兰亭黑_GBK"/>
            </a:endParaRPr>
          </a:p>
        </p:txBody>
      </p:sp>
      <p:sp>
        <p:nvSpPr>
          <p:cNvPr id="29" name="TextBox 28"/>
          <p:cNvSpPr txBox="1">
            <a:spLocks noChangeArrowheads="1"/>
          </p:cNvSpPr>
          <p:nvPr/>
        </p:nvSpPr>
        <p:spPr bwMode="auto">
          <a:xfrm>
            <a:off x="5285722" y="911377"/>
            <a:ext cx="1400567" cy="671050"/>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just" defTabSz="91059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方正兰亭黑_GBK"/>
              <a:ea typeface="方正兰亭黑_GBK"/>
              <a:cs typeface="方正兰亭黑_GBK"/>
            </a:endParaRPr>
          </a:p>
        </p:txBody>
      </p:sp>
      <p:sp>
        <p:nvSpPr>
          <p:cNvPr id="30" name="TextBox 29"/>
          <p:cNvSpPr txBox="1">
            <a:spLocks noChangeArrowheads="1"/>
          </p:cNvSpPr>
          <p:nvPr/>
        </p:nvSpPr>
        <p:spPr bwMode="auto">
          <a:xfrm>
            <a:off x="6553400" y="1499675"/>
            <a:ext cx="1399073"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31" name="TextBox 30"/>
          <p:cNvSpPr txBox="1">
            <a:spLocks noChangeArrowheads="1"/>
          </p:cNvSpPr>
          <p:nvPr/>
        </p:nvSpPr>
        <p:spPr bwMode="auto">
          <a:xfrm>
            <a:off x="6875919" y="2677764"/>
            <a:ext cx="1399073"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32" name="TextBox 31"/>
          <p:cNvSpPr txBox="1">
            <a:spLocks noChangeArrowheads="1"/>
          </p:cNvSpPr>
          <p:nvPr/>
        </p:nvSpPr>
        <p:spPr bwMode="auto">
          <a:xfrm>
            <a:off x="6195045" y="3699073"/>
            <a:ext cx="1397581"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33" name="TextBox 32"/>
          <p:cNvSpPr txBox="1">
            <a:spLocks noChangeArrowheads="1"/>
          </p:cNvSpPr>
          <p:nvPr/>
        </p:nvSpPr>
        <p:spPr bwMode="auto">
          <a:xfrm>
            <a:off x="4080757" y="4494917"/>
            <a:ext cx="1663360" cy="671050"/>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a:p>
            <a:pPr marL="0" marR="0" lvl="0" indent="0" algn="just" defTabSz="910590" rtl="0" eaLnBrk="1" fontAlgn="auto" latinLnBrk="0" hangingPunct="1">
              <a:lnSpc>
                <a:spcPct val="100000"/>
              </a:lnSpc>
              <a:spcBef>
                <a:spcPts val="0"/>
              </a:spcBef>
              <a:spcAft>
                <a:spcPts val="0"/>
              </a:spcAft>
              <a:buClrTx/>
              <a:buSzTx/>
              <a:buFontTx/>
              <a:buNone/>
              <a:defRPr/>
            </a:pPr>
            <a:endParaRPr kumimoji="0" lang="en-US" altLang="zh-CN" sz="940" b="0" i="0" u="none" strike="noStrike" kern="1200" cap="none" spc="0" normalizeH="0" baseline="0" noProof="0">
              <a:ln>
                <a:noFill/>
              </a:ln>
              <a:solidFill>
                <a:srgbClr val="808080"/>
              </a:solidFill>
              <a:effectLst/>
              <a:uLnTx/>
              <a:uFillTx/>
              <a:latin typeface="方正兰亭黑_GBK"/>
              <a:ea typeface="方正兰亭黑_GBK"/>
              <a:cs typeface="方正兰亭黑_GBK"/>
            </a:endParaRPr>
          </a:p>
        </p:txBody>
      </p:sp>
      <p:sp>
        <p:nvSpPr>
          <p:cNvPr id="34" name="TextBox 33"/>
          <p:cNvSpPr txBox="1">
            <a:spLocks noChangeArrowheads="1"/>
          </p:cNvSpPr>
          <p:nvPr/>
        </p:nvSpPr>
        <p:spPr bwMode="auto">
          <a:xfrm>
            <a:off x="2026194" y="3820018"/>
            <a:ext cx="1397581" cy="526267"/>
          </a:xfrm>
          <a:prstGeom prst="rect">
            <a:avLst/>
          </a:prstGeom>
          <a:noFill/>
          <a:ln w="9525">
            <a:noFill/>
            <a:miter lim="800000"/>
          </a:ln>
        </p:spPr>
        <p:txBody>
          <a:bodyPr lIns="91028" tIns="45514" rIns="91028" bIns="45514">
            <a:spAutoFit/>
          </a:bodyPr>
          <a:lstStyle/>
          <a:p>
            <a:pPr marL="0" marR="0" lvl="0" indent="0" algn="just" defTabSz="910590" rtl="0" eaLnBrk="1" fontAlgn="auto" latinLnBrk="0" hangingPunct="1">
              <a:lnSpc>
                <a:spcPct val="100000"/>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P spid="30"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7456" y="2166902"/>
            <a:ext cx="5116831" cy="2869154"/>
          </a:xfrm>
          <a:prstGeom prst="rect">
            <a:avLst/>
          </a:prstGeom>
        </p:spPr>
      </p:pic>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pic>
        <p:nvPicPr>
          <p:cNvPr id="5" name="图片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sp>
        <p:nvSpPr>
          <p:cNvPr id="6" name="文本框 5"/>
          <p:cNvSpPr txBox="1"/>
          <p:nvPr/>
        </p:nvSpPr>
        <p:spPr>
          <a:xfrm>
            <a:off x="2895056" y="1190580"/>
            <a:ext cx="3877985" cy="830997"/>
          </a:xfrm>
          <a:prstGeom prst="rect">
            <a:avLst/>
          </a:prstGeom>
          <a:noFill/>
        </p:spPr>
        <p:txBody>
          <a:bodyPr wrap="none" rtlCol="0">
            <a:spAutoFit/>
          </a:bodyPr>
          <a:lstStyle/>
          <a:p>
            <a:r>
              <a:rPr lang="zh-CN" altLang="en-US" sz="4800" b="1" dirty="0">
                <a:solidFill>
                  <a:srgbClr val="488410"/>
                </a:solidFill>
                <a:latin typeface="微软雅黑" panose="020B0503020204020204" charset="-122"/>
                <a:ea typeface="微软雅黑" panose="020B0503020204020204" charset="-122"/>
              </a:rPr>
              <a:t>感谢您的观看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42"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1" decel="26000" fill="hold" grpId="0" nodeType="afterEffect">
                                  <p:stCondLst>
                                    <p:cond delay="0"/>
                                  </p:stCondLst>
                                  <p:iterate type="lt">
                                    <p:tmPct val="13000"/>
                                  </p:iterate>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8" name="组合 17"/>
          <p:cNvGrpSpPr/>
          <p:nvPr/>
        </p:nvGrpSpPr>
        <p:grpSpPr bwMode="auto">
          <a:xfrm>
            <a:off x="2038526" y="1198333"/>
            <a:ext cx="574675" cy="568325"/>
            <a:chOff x="1581150" y="2181225"/>
            <a:chExt cx="720000" cy="720000"/>
          </a:xfrm>
        </p:grpSpPr>
        <p:sp>
          <p:nvSpPr>
            <p:cNvPr id="49" name="矩形 15"/>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50" name="文本框 16"/>
            <p:cNvSpPr txBox="1">
              <a:spLocks noChangeArrowheads="1"/>
            </p:cNvSpPr>
            <p:nvPr/>
          </p:nvSpPr>
          <p:spPr bwMode="auto">
            <a:xfrm>
              <a:off x="1762144" y="2217426"/>
              <a:ext cx="358012" cy="651620"/>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2900" b="0" i="0" u="none" strike="noStrike" kern="0" cap="none" spc="0" normalizeH="0" baseline="0" noProof="0">
                  <a:ln>
                    <a:noFill/>
                  </a:ln>
                  <a:solidFill>
                    <a:srgbClr val="00A800"/>
                  </a:solidFill>
                  <a:effectLst/>
                  <a:uLnTx/>
                  <a:uFillTx/>
                  <a:latin typeface="Impact" panose="020B0806030902050204" pitchFamily="34" charset="0"/>
                  <a:ea typeface="微软雅黑" panose="020B0503020204020204" charset="-122"/>
                  <a:cs typeface="+mn-cs"/>
                </a:rPr>
                <a:t>1</a:t>
              </a:r>
              <a:endParaRPr kumimoji="0" lang="zh-CN" altLang="en-US" sz="2900" b="0" i="0" u="none" strike="noStrike" kern="0" cap="none" spc="0" normalizeH="0" baseline="0" noProof="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51" name="文本框 18"/>
          <p:cNvSpPr txBox="1">
            <a:spLocks noChangeArrowheads="1"/>
          </p:cNvSpPr>
          <p:nvPr/>
        </p:nvSpPr>
        <p:spPr bwMode="auto">
          <a:xfrm>
            <a:off x="2637014" y="1325333"/>
            <a:ext cx="2441575" cy="317500"/>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grpSp>
        <p:nvGrpSpPr>
          <p:cNvPr id="52" name="组合 19"/>
          <p:cNvGrpSpPr/>
          <p:nvPr/>
        </p:nvGrpSpPr>
        <p:grpSpPr bwMode="auto">
          <a:xfrm>
            <a:off x="2038526" y="2193696"/>
            <a:ext cx="574675" cy="568325"/>
            <a:chOff x="1581150" y="2181225"/>
            <a:chExt cx="720000" cy="720000"/>
          </a:xfrm>
        </p:grpSpPr>
        <p:sp>
          <p:nvSpPr>
            <p:cNvPr id="53" name="矩形 20"/>
            <p:cNvSpPr>
              <a:spLocks noChangeArrowheads="1"/>
            </p:cNvSpPr>
            <p:nvPr/>
          </p:nvSpPr>
          <p:spPr bwMode="auto">
            <a:xfrm>
              <a:off x="1581150" y="2181225"/>
              <a:ext cx="720000" cy="720000"/>
            </a:xfrm>
            <a:prstGeom prst="rect">
              <a:avLst/>
            </a:prstGeom>
            <a:noFill/>
            <a:ln w="38100" algn="ctr">
              <a:solidFill>
                <a:srgbClr val="0099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9201"/>
                </a:solidFill>
                <a:effectLst/>
                <a:uLnTx/>
                <a:uFillTx/>
                <a:latin typeface="Calibri" panose="020F0502020204030204"/>
                <a:ea typeface="微软雅黑" panose="020B0503020204020204" charset="-122"/>
                <a:cs typeface="+mn-cs"/>
              </a:endParaRPr>
            </a:p>
          </p:txBody>
        </p:sp>
        <p:sp>
          <p:nvSpPr>
            <p:cNvPr id="54" name="文本框 21"/>
            <p:cNvSpPr txBox="1">
              <a:spLocks noChangeArrowheads="1"/>
            </p:cNvSpPr>
            <p:nvPr/>
          </p:nvSpPr>
          <p:spPr bwMode="auto">
            <a:xfrm>
              <a:off x="1734299" y="2217426"/>
              <a:ext cx="413702" cy="651620"/>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2900" b="0" i="0" u="none" strike="noStrike" kern="0" cap="none" spc="0" normalizeH="0" baseline="0" noProof="0">
                  <a:ln>
                    <a:noFill/>
                  </a:ln>
                  <a:solidFill>
                    <a:srgbClr val="009900"/>
                  </a:solidFill>
                  <a:effectLst/>
                  <a:uLnTx/>
                  <a:uFillTx/>
                  <a:latin typeface="Impact" panose="020B0806030902050204" pitchFamily="34" charset="0"/>
                  <a:ea typeface="微软雅黑" panose="020B0503020204020204" charset="-122"/>
                  <a:cs typeface="+mn-cs"/>
                </a:rPr>
                <a:t>2</a:t>
              </a:r>
              <a:endParaRPr kumimoji="0" lang="zh-CN" altLang="en-US" sz="2900" b="0" i="0" u="none" strike="noStrike" kern="0" cap="none" spc="0" normalizeH="0" baseline="0" noProof="0">
                <a:ln>
                  <a:noFill/>
                </a:ln>
                <a:solidFill>
                  <a:srgbClr val="009900"/>
                </a:solidFill>
                <a:effectLst/>
                <a:uLnTx/>
                <a:uFillTx/>
                <a:latin typeface="Impact" panose="020B0806030902050204" pitchFamily="34" charset="0"/>
                <a:ea typeface="微软雅黑" panose="020B0503020204020204" charset="-122"/>
                <a:cs typeface="+mn-cs"/>
              </a:endParaRPr>
            </a:p>
          </p:txBody>
        </p:sp>
      </p:grpSp>
      <p:sp>
        <p:nvSpPr>
          <p:cNvPr id="55" name="文本框 22"/>
          <p:cNvSpPr txBox="1">
            <a:spLocks noChangeArrowheads="1"/>
          </p:cNvSpPr>
          <p:nvPr/>
        </p:nvSpPr>
        <p:spPr bwMode="auto">
          <a:xfrm>
            <a:off x="2637014" y="2320696"/>
            <a:ext cx="2441575" cy="317500"/>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grpSp>
        <p:nvGrpSpPr>
          <p:cNvPr id="56" name="组合 23"/>
          <p:cNvGrpSpPr/>
          <p:nvPr/>
        </p:nvGrpSpPr>
        <p:grpSpPr bwMode="auto">
          <a:xfrm>
            <a:off x="2038526" y="3229198"/>
            <a:ext cx="574675" cy="566737"/>
            <a:chOff x="1581150" y="2181225"/>
            <a:chExt cx="720000" cy="720000"/>
          </a:xfrm>
        </p:grpSpPr>
        <p:sp>
          <p:nvSpPr>
            <p:cNvPr id="57" name="矩形 24"/>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58" name="文本框 25"/>
            <p:cNvSpPr txBox="1">
              <a:spLocks noChangeArrowheads="1"/>
            </p:cNvSpPr>
            <p:nvPr/>
          </p:nvSpPr>
          <p:spPr bwMode="auto">
            <a:xfrm>
              <a:off x="1726343" y="2217528"/>
              <a:ext cx="427625" cy="653445"/>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2900" b="0" i="0" u="none" strike="noStrike" kern="0" cap="none" spc="0" normalizeH="0" baseline="0" noProof="0">
                  <a:ln>
                    <a:noFill/>
                  </a:ln>
                  <a:solidFill>
                    <a:srgbClr val="00A800"/>
                  </a:solidFill>
                  <a:effectLst/>
                  <a:uLnTx/>
                  <a:uFillTx/>
                  <a:latin typeface="Impact" panose="020B0806030902050204" pitchFamily="34" charset="0"/>
                  <a:ea typeface="微软雅黑" panose="020B0503020204020204" charset="-122"/>
                  <a:cs typeface="+mn-cs"/>
                </a:rPr>
                <a:t>3</a:t>
              </a:r>
              <a:endParaRPr kumimoji="0" lang="zh-CN" altLang="en-US" sz="2900" b="0" i="0" u="none" strike="noStrike" kern="0" cap="none" spc="0" normalizeH="0" baseline="0" noProof="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59" name="文本框 26"/>
          <p:cNvSpPr txBox="1">
            <a:spLocks noChangeArrowheads="1"/>
          </p:cNvSpPr>
          <p:nvPr/>
        </p:nvSpPr>
        <p:spPr bwMode="auto">
          <a:xfrm>
            <a:off x="2637014" y="3354610"/>
            <a:ext cx="2441575" cy="317500"/>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grpSp>
        <p:nvGrpSpPr>
          <p:cNvPr id="60" name="组合 27"/>
          <p:cNvGrpSpPr/>
          <p:nvPr/>
        </p:nvGrpSpPr>
        <p:grpSpPr bwMode="auto">
          <a:xfrm>
            <a:off x="2040114" y="4195153"/>
            <a:ext cx="574675" cy="568325"/>
            <a:chOff x="1581150" y="2181225"/>
            <a:chExt cx="720000" cy="720000"/>
          </a:xfrm>
        </p:grpSpPr>
        <p:sp>
          <p:nvSpPr>
            <p:cNvPr id="61" name="矩形 28"/>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62" name="文本框 29"/>
            <p:cNvSpPr txBox="1">
              <a:spLocks noChangeArrowheads="1"/>
            </p:cNvSpPr>
            <p:nvPr/>
          </p:nvSpPr>
          <p:spPr bwMode="auto">
            <a:xfrm>
              <a:off x="1734299" y="2217426"/>
              <a:ext cx="413702" cy="651620"/>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2900" b="0" i="0" u="none" strike="noStrike" kern="0" cap="none" spc="0" normalizeH="0" baseline="0" noProof="0">
                  <a:ln>
                    <a:noFill/>
                  </a:ln>
                  <a:solidFill>
                    <a:srgbClr val="00A800"/>
                  </a:solidFill>
                  <a:effectLst/>
                  <a:uLnTx/>
                  <a:uFillTx/>
                  <a:latin typeface="Impact" panose="020B0806030902050204" pitchFamily="34" charset="0"/>
                  <a:ea typeface="微软雅黑" panose="020B0503020204020204" charset="-122"/>
                  <a:cs typeface="+mn-cs"/>
                </a:rPr>
                <a:t>4</a:t>
              </a:r>
              <a:endParaRPr kumimoji="0" lang="zh-CN" altLang="en-US" sz="2900" b="0" i="0" u="none" strike="noStrike" kern="0" cap="none" spc="0" normalizeH="0" baseline="0" noProof="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63" name="文本框 30"/>
          <p:cNvSpPr txBox="1">
            <a:spLocks noChangeArrowheads="1"/>
          </p:cNvSpPr>
          <p:nvPr/>
        </p:nvSpPr>
        <p:spPr bwMode="auto">
          <a:xfrm>
            <a:off x="2637014" y="4322153"/>
            <a:ext cx="2441575" cy="317500"/>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600" b="0" i="0" u="none" strike="noStrike" kern="1200" cap="none" spc="0" normalizeH="0" baseline="0" noProof="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8200" y="3549966"/>
            <a:ext cx="2394268" cy="1342535"/>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2559" y="1863696"/>
            <a:ext cx="1935181" cy="1857428"/>
          </a:xfrm>
          <a:prstGeom prst="rect">
            <a:avLst/>
          </a:prstGeom>
        </p:spPr>
      </p:pic>
      <p:pic>
        <p:nvPicPr>
          <p:cNvPr id="31" name="图片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childTnLst>
                          </p:cTn>
                        </p:par>
                        <p:par>
                          <p:cTn id="20" fill="hold">
                            <p:stCondLst>
                              <p:cond delay="2000"/>
                            </p:stCondLst>
                            <p:childTnLst>
                              <p:par>
                                <p:cTn id="21" presetID="41" presetClass="entr" presetSubtype="0" fill="hold" grpId="0" nodeType="afterEffect">
                                  <p:stCondLst>
                                    <p:cond delay="0"/>
                                  </p:stCondLst>
                                  <p:iterate type="lt">
                                    <p:tmPct val="10000"/>
                                  </p:iterate>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1"/>
                                        </p:tgtEl>
                                        <p:attrNameLst>
                                          <p:attrName>ppt_y</p:attrName>
                                        </p:attrNameLst>
                                      </p:cBhvr>
                                      <p:tavLst>
                                        <p:tav tm="0">
                                          <p:val>
                                            <p:strVal val="#ppt_y"/>
                                          </p:val>
                                        </p:tav>
                                        <p:tav tm="100000">
                                          <p:val>
                                            <p:strVal val="#ppt_y"/>
                                          </p:val>
                                        </p:tav>
                                      </p:tavLst>
                                    </p:anim>
                                    <p:anim calcmode="lin" valueType="num">
                                      <p:cBhvr>
                                        <p:cTn id="25"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1"/>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55"/>
                                        </p:tgtEl>
                                        <p:attrNameLst>
                                          <p:attrName>style.visibility</p:attrName>
                                        </p:attrNameLst>
                                      </p:cBhvr>
                                      <p:to>
                                        <p:strVal val="visible"/>
                                      </p:to>
                                    </p:set>
                                    <p:anim calcmode="lin" valueType="num">
                                      <p:cBhvr>
                                        <p:cTn id="30"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5"/>
                                        </p:tgtEl>
                                        <p:attrNameLst>
                                          <p:attrName>ppt_y</p:attrName>
                                        </p:attrNameLst>
                                      </p:cBhvr>
                                      <p:tavLst>
                                        <p:tav tm="0">
                                          <p:val>
                                            <p:strVal val="#ppt_y"/>
                                          </p:val>
                                        </p:tav>
                                        <p:tav tm="100000">
                                          <p:val>
                                            <p:strVal val="#ppt_y"/>
                                          </p:val>
                                        </p:tav>
                                      </p:tavLst>
                                    </p:anim>
                                    <p:anim calcmode="lin" valueType="num">
                                      <p:cBhvr>
                                        <p:cTn id="32"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5"/>
                                        </p:tgtEl>
                                      </p:cBhvr>
                                    </p:animEffect>
                                  </p:childTnLst>
                                </p:cTn>
                              </p:par>
                              <p:par>
                                <p:cTn id="35" presetID="41" presetClass="entr" presetSubtype="0" fill="hold" grpId="0" nodeType="withEffect">
                                  <p:stCondLst>
                                    <p:cond delay="0"/>
                                  </p:stCondLst>
                                  <p:iterate type="lt">
                                    <p:tmPct val="10000"/>
                                  </p:iterate>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59"/>
                                        </p:tgtEl>
                                        <p:attrNameLst>
                                          <p:attrName>ppt_y</p:attrName>
                                        </p:attrNameLst>
                                      </p:cBhvr>
                                      <p:tavLst>
                                        <p:tav tm="0">
                                          <p:val>
                                            <p:strVal val="#ppt_y"/>
                                          </p:val>
                                        </p:tav>
                                        <p:tav tm="100000">
                                          <p:val>
                                            <p:strVal val="#ppt_y"/>
                                          </p:val>
                                        </p:tav>
                                      </p:tavLst>
                                    </p:anim>
                                    <p:anim calcmode="lin" valueType="num">
                                      <p:cBhvr>
                                        <p:cTn id="3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59"/>
                                        </p:tgtEl>
                                      </p:cBhvr>
                                    </p:animEffect>
                                  </p:childTnLst>
                                </p:cTn>
                              </p:par>
                              <p:par>
                                <p:cTn id="42" presetID="41" presetClass="entr" presetSubtype="0" fill="hold" grpId="0" nodeType="withEffect">
                                  <p:stCondLst>
                                    <p:cond delay="0"/>
                                  </p:stCondLst>
                                  <p:iterate type="lt">
                                    <p:tmPct val="10000"/>
                                  </p:iterate>
                                  <p:childTnLst>
                                    <p:set>
                                      <p:cBhvr>
                                        <p:cTn id="43" dur="1" fill="hold">
                                          <p:stCondLst>
                                            <p:cond delay="0"/>
                                          </p:stCondLst>
                                        </p:cTn>
                                        <p:tgtEl>
                                          <p:spTgt spid="63"/>
                                        </p:tgtEl>
                                        <p:attrNameLst>
                                          <p:attrName>style.visibility</p:attrName>
                                        </p:attrNameLst>
                                      </p:cBhvr>
                                      <p:to>
                                        <p:strVal val="visible"/>
                                      </p:to>
                                    </p:set>
                                    <p:anim calcmode="lin" valueType="num">
                                      <p:cBhvr>
                                        <p:cTn id="44"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63"/>
                                        </p:tgtEl>
                                        <p:attrNameLst>
                                          <p:attrName>ppt_y</p:attrName>
                                        </p:attrNameLst>
                                      </p:cBhvr>
                                      <p:tavLst>
                                        <p:tav tm="0">
                                          <p:val>
                                            <p:strVal val="#ppt_y"/>
                                          </p:val>
                                        </p:tav>
                                        <p:tav tm="100000">
                                          <p:val>
                                            <p:strVal val="#ppt_y"/>
                                          </p:val>
                                        </p:tav>
                                      </p:tavLst>
                                    </p:anim>
                                    <p:anim calcmode="lin" valueType="num">
                                      <p:cBhvr>
                                        <p:cTn id="46"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P spid="59"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48" name="组合 17"/>
          <p:cNvGrpSpPr/>
          <p:nvPr/>
        </p:nvGrpSpPr>
        <p:grpSpPr bwMode="auto">
          <a:xfrm>
            <a:off x="3924980" y="1400441"/>
            <a:ext cx="1294039" cy="1242271"/>
            <a:chOff x="1581150" y="2181225"/>
            <a:chExt cx="720000" cy="737464"/>
          </a:xfrm>
        </p:grpSpPr>
        <p:sp>
          <p:nvSpPr>
            <p:cNvPr id="49" name="矩形 15"/>
            <p:cNvSpPr>
              <a:spLocks noChangeArrowheads="1"/>
            </p:cNvSpPr>
            <p:nvPr/>
          </p:nvSpPr>
          <p:spPr bwMode="auto">
            <a:xfrm>
              <a:off x="1581150" y="2181225"/>
              <a:ext cx="720000" cy="720000"/>
            </a:xfrm>
            <a:prstGeom prst="rect">
              <a:avLst/>
            </a:prstGeom>
            <a:noFill/>
            <a:ln w="38100" algn="ctr">
              <a:solidFill>
                <a:srgbClr val="00A800"/>
              </a:solidFill>
              <a:miter lim="800000"/>
            </a:ln>
          </p:spPr>
          <p:txBody>
            <a:bodyPr lIns="72585" tIns="36293" rIns="72585" bIns="36293" anchor="ctr"/>
            <a:lstStyle/>
            <a:p>
              <a:pPr marL="0" marR="0" lvl="0" indent="0" algn="ctr" defTabSz="725805" rtl="0" eaLnBrk="1" fontAlgn="base" latinLnBrk="0" hangingPunct="1">
                <a:lnSpc>
                  <a:spcPct val="100000"/>
                </a:lnSpc>
                <a:spcBef>
                  <a:spcPct val="0"/>
                </a:spcBef>
                <a:spcAft>
                  <a:spcPct val="0"/>
                </a:spcAft>
                <a:buClrTx/>
                <a:buSzTx/>
                <a:buFontTx/>
                <a:buNone/>
                <a:defRPr/>
              </a:pPr>
              <a:endParaRPr kumimoji="0" lang="zh-CN" altLang="en-US" sz="1400" b="0" i="0" u="none" strike="noStrike" kern="0" cap="none" spc="0" normalizeH="0" baseline="0" noProof="0">
                <a:ln>
                  <a:noFill/>
                </a:ln>
                <a:solidFill>
                  <a:srgbClr val="FFFFFF"/>
                </a:solidFill>
                <a:effectLst/>
                <a:uLnTx/>
                <a:uFillTx/>
                <a:latin typeface="Calibri" panose="020F0502020204030204"/>
                <a:ea typeface="微软雅黑" panose="020B0503020204020204" charset="-122"/>
                <a:cs typeface="+mn-cs"/>
              </a:endParaRPr>
            </a:p>
          </p:txBody>
        </p:sp>
        <p:sp>
          <p:nvSpPr>
            <p:cNvPr id="50" name="文本框 16"/>
            <p:cNvSpPr txBox="1">
              <a:spLocks noChangeArrowheads="1"/>
            </p:cNvSpPr>
            <p:nvPr/>
          </p:nvSpPr>
          <p:spPr bwMode="auto">
            <a:xfrm>
              <a:off x="1802705" y="2217426"/>
              <a:ext cx="276889" cy="701263"/>
            </a:xfrm>
            <a:prstGeom prst="rect">
              <a:avLst/>
            </a:prstGeom>
            <a:noFill/>
            <a:ln w="9525">
              <a:noFill/>
              <a:miter lim="800000"/>
            </a:ln>
          </p:spPr>
          <p:txBody>
            <a:bodyPr wrap="none" lIns="72585" tIns="36293" rIns="72585" bIns="36293">
              <a:spAutoFit/>
            </a:bodyPr>
            <a:lstStyle/>
            <a:p>
              <a:pPr marL="0" marR="0" lvl="0" indent="0" algn="ctr" defTabSz="725805" rtl="0" eaLnBrk="1" fontAlgn="base" latinLnBrk="0" hangingPunct="1">
                <a:lnSpc>
                  <a:spcPct val="100000"/>
                </a:lnSpc>
                <a:spcBef>
                  <a:spcPct val="0"/>
                </a:spcBef>
                <a:spcAft>
                  <a:spcPct val="0"/>
                </a:spcAft>
                <a:buClrTx/>
                <a:buSzTx/>
                <a:buFontTx/>
                <a:buNone/>
                <a:defRPr/>
              </a:pPr>
              <a:r>
                <a:rPr kumimoji="0" lang="en-US" altLang="zh-CN"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rPr>
                <a:t>1</a:t>
              </a:r>
              <a:endParaRPr kumimoji="0" lang="zh-CN" altLang="en-US" sz="7200" b="0" i="0" u="none" strike="noStrike" kern="0" cap="none" spc="0" normalizeH="0" baseline="0" noProof="0" dirty="0">
                <a:ln>
                  <a:noFill/>
                </a:ln>
                <a:solidFill>
                  <a:srgbClr val="00A800"/>
                </a:solidFill>
                <a:effectLst/>
                <a:uLnTx/>
                <a:uFillTx/>
                <a:latin typeface="Impact" panose="020B0806030902050204" pitchFamily="34" charset="0"/>
                <a:ea typeface="微软雅黑" panose="020B0503020204020204" charset="-122"/>
                <a:cs typeface="+mn-cs"/>
              </a:endParaRPr>
            </a:p>
          </p:txBody>
        </p:sp>
      </p:grpSp>
      <p:sp>
        <p:nvSpPr>
          <p:cNvPr id="51" name="文本框 18"/>
          <p:cNvSpPr txBox="1">
            <a:spLocks noChangeArrowheads="1"/>
          </p:cNvSpPr>
          <p:nvPr/>
        </p:nvSpPr>
        <p:spPr bwMode="auto">
          <a:xfrm>
            <a:off x="2114777" y="3055498"/>
            <a:ext cx="4782472" cy="565737"/>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3200" b="1"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请在此处添加幻灯片标题</a:t>
            </a:r>
          </a:p>
        </p:txBody>
      </p:sp>
      <p:sp>
        <p:nvSpPr>
          <p:cNvPr id="28" name="文本框 18"/>
          <p:cNvSpPr txBox="1">
            <a:spLocks noChangeArrowheads="1"/>
          </p:cNvSpPr>
          <p:nvPr/>
        </p:nvSpPr>
        <p:spPr bwMode="auto">
          <a:xfrm>
            <a:off x="2878608" y="3697435"/>
            <a:ext cx="3254811" cy="350294"/>
          </a:xfrm>
          <a:prstGeom prst="rect">
            <a:avLst/>
          </a:prstGeom>
          <a:noFill/>
          <a:ln w="9525">
            <a:noFill/>
            <a:miter lim="800000"/>
          </a:ln>
        </p:spPr>
        <p:txBody>
          <a:bodyPr wrap="none" lIns="72585" tIns="36293" rIns="72585" bIns="36293">
            <a:spAutoFit/>
          </a:bodyPr>
          <a:lstStyle/>
          <a:p>
            <a:pPr marL="0" marR="0" lvl="0" indent="0" algn="l" defTabSz="725805" rtl="0" eaLnBrk="1" fontAlgn="base"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 —</a:t>
            </a:r>
            <a:r>
              <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请在此处添加幻灯片文字</a:t>
            </a:r>
            <a:r>
              <a:rPr kumimoji="0" lang="en-US" altLang="zh-CN"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rPr>
              <a:t>—</a:t>
            </a:r>
            <a:endParaRPr kumimoji="0" lang="zh-CN" altLang="en-US" sz="1800" b="0" i="0" u="none" strike="noStrike" kern="1200" cap="none" spc="0" normalizeH="0" baseline="0" noProof="0" dirty="0">
              <a:ln>
                <a:noFill/>
              </a:ln>
              <a:solidFill>
                <a:srgbClr val="404040"/>
              </a:solidFill>
              <a:effectLst/>
              <a:uLnTx/>
              <a:uFillTx/>
              <a:latin typeface="微软雅黑" panose="020B0503020204020204" charset="-122"/>
              <a:ea typeface="微软雅黑" panose="020B0503020204020204" charset="-122"/>
              <a:cs typeface="+mn-cs"/>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98" y="238493"/>
            <a:ext cx="1380747" cy="1783084"/>
          </a:xfrm>
          <a:prstGeom prst="rect">
            <a:avLst/>
          </a:prstGeom>
        </p:spPr>
      </p:pic>
      <p:pic>
        <p:nvPicPr>
          <p:cNvPr id="12" name="图片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0229" y="3153349"/>
            <a:ext cx="3323771" cy="1863734"/>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969" y="2931885"/>
            <a:ext cx="1935181" cy="185742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1"/>
                                        </p:tgtEl>
                                        <p:attrNameLst>
                                          <p:attrName>ppt_y</p:attrName>
                                        </p:attrNameLst>
                                      </p:cBhvr>
                                      <p:tavLst>
                                        <p:tav tm="0">
                                          <p:val>
                                            <p:strVal val="#ppt_y"/>
                                          </p:val>
                                        </p:tav>
                                        <p:tav tm="100000">
                                          <p:val>
                                            <p:strVal val="#ppt_y"/>
                                          </p:val>
                                        </p:tav>
                                      </p:tavLst>
                                    </p:anim>
                                    <p:anim calcmode="lin" valueType="num">
                                      <p:cBhvr>
                                        <p:cTn id="14" dur="500" fill="hold"/>
                                        <p:tgtEl>
                                          <p:spTgt spid="51"/>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1"/>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1"/>
                                        </p:tgtEl>
                                      </p:cBhvr>
                                    </p:animEffect>
                                  </p:childTnLst>
                                </p:cTn>
                              </p:par>
                            </p:childTnLst>
                          </p:cTn>
                        </p:par>
                        <p:par>
                          <p:cTn id="17" fill="hold">
                            <p:stCondLst>
                              <p:cond delay="104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8"/>
                                        </p:tgtEl>
                                        <p:attrNameLst>
                                          <p:attrName>ppt_y</p:attrName>
                                        </p:attrNameLst>
                                      </p:cBhvr>
                                      <p:tavLst>
                                        <p:tav tm="0">
                                          <p:val>
                                            <p:strVal val="#ppt_y"/>
                                          </p:val>
                                        </p:tav>
                                        <p:tav tm="100000">
                                          <p:val>
                                            <p:strVal val="#ppt_y"/>
                                          </p:val>
                                        </p:tav>
                                      </p:tavLst>
                                    </p:anim>
                                    <p:anim calcmode="lin" valueType="num">
                                      <p:cBhvr>
                                        <p:cTn id="22"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任意多边形 16"/>
          <p:cNvSpPr/>
          <p:nvPr/>
        </p:nvSpPr>
        <p:spPr bwMode="auto">
          <a:xfrm>
            <a:off x="801818" y="2916666"/>
            <a:ext cx="1637976"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9" name="任意多边形 18"/>
          <p:cNvSpPr/>
          <p:nvPr/>
        </p:nvSpPr>
        <p:spPr bwMode="auto">
          <a:xfrm>
            <a:off x="3708964" y="2916666"/>
            <a:ext cx="1637977"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1" name="任意多边形 20"/>
          <p:cNvSpPr/>
          <p:nvPr/>
        </p:nvSpPr>
        <p:spPr bwMode="auto">
          <a:xfrm>
            <a:off x="6592222" y="2916666"/>
            <a:ext cx="1637976"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09 w 2184400"/>
              <a:gd name="T9" fmla="*/ 888 h 1117600"/>
              <a:gd name="T10" fmla="*/ 80602 w 2184400"/>
              <a:gd name="T11" fmla="*/ 0 h 1117600"/>
              <a:gd name="T12" fmla="*/ 91477 w 2184400"/>
              <a:gd name="T13" fmla="*/ 0 h 1117600"/>
              <a:gd name="T14" fmla="*/ 91530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3" name="任意多边形 22"/>
          <p:cNvSpPr/>
          <p:nvPr/>
        </p:nvSpPr>
        <p:spPr bwMode="auto">
          <a:xfrm flipV="1">
            <a:off x="2260617"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5" name="任意多边形 24"/>
          <p:cNvSpPr/>
          <p:nvPr/>
        </p:nvSpPr>
        <p:spPr bwMode="auto">
          <a:xfrm flipV="1">
            <a:off x="5157312"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bg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8" name="任意多边形 17"/>
          <p:cNvSpPr/>
          <p:nvPr/>
        </p:nvSpPr>
        <p:spPr bwMode="auto">
          <a:xfrm>
            <a:off x="2247179" y="2916666"/>
            <a:ext cx="1639470" cy="827201"/>
          </a:xfrm>
          <a:custGeom>
            <a:avLst/>
            <a:gdLst>
              <a:gd name="T0" fmla="*/ 54 w 2184400"/>
              <a:gd name="T1" fmla="*/ 0 h 1117600"/>
              <a:gd name="T2" fmla="*/ 11069 w 2184400"/>
              <a:gd name="T3" fmla="*/ 0 h 1117600"/>
              <a:gd name="T4" fmla="*/ 10960 w 2184400"/>
              <a:gd name="T5" fmla="*/ 888 h 1117600"/>
              <a:gd name="T6" fmla="*/ 46353 w 2184400"/>
              <a:gd name="T7" fmla="*/ 30012 h 1117600"/>
              <a:gd name="T8" fmla="*/ 81746 w 2184400"/>
              <a:gd name="T9" fmla="*/ 888 h 1117600"/>
              <a:gd name="T10" fmla="*/ 81637 w 2184400"/>
              <a:gd name="T11" fmla="*/ 0 h 1117600"/>
              <a:gd name="T12" fmla="*/ 92652 w 2184400"/>
              <a:gd name="T13" fmla="*/ 0 h 1117600"/>
              <a:gd name="T14" fmla="*/ 92706 w 2184400"/>
              <a:gd name="T15" fmla="*/ 888 h 1117600"/>
              <a:gd name="T16" fmla="*/ 46353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0" name="任意多边形 19"/>
          <p:cNvSpPr/>
          <p:nvPr/>
        </p:nvSpPr>
        <p:spPr bwMode="auto">
          <a:xfrm>
            <a:off x="5145366" y="2916666"/>
            <a:ext cx="1637977" cy="827201"/>
          </a:xfrm>
          <a:custGeom>
            <a:avLst/>
            <a:gdLst>
              <a:gd name="T0" fmla="*/ 54 w 2184400"/>
              <a:gd name="T1" fmla="*/ 0 h 1117600"/>
              <a:gd name="T2" fmla="*/ 10928 w 2184400"/>
              <a:gd name="T3" fmla="*/ 0 h 1117600"/>
              <a:gd name="T4" fmla="*/ 10821 w 2184400"/>
              <a:gd name="T5" fmla="*/ 888 h 1117600"/>
              <a:gd name="T6" fmla="*/ 45765 w 2184400"/>
              <a:gd name="T7" fmla="*/ 30012 h 1117600"/>
              <a:gd name="T8" fmla="*/ 80710 w 2184400"/>
              <a:gd name="T9" fmla="*/ 888 h 1117600"/>
              <a:gd name="T10" fmla="*/ 80603 w 2184400"/>
              <a:gd name="T11" fmla="*/ 0 h 1117600"/>
              <a:gd name="T12" fmla="*/ 91478 w 2184400"/>
              <a:gd name="T13" fmla="*/ 0 h 1117600"/>
              <a:gd name="T14" fmla="*/ 91531 w 2184400"/>
              <a:gd name="T15" fmla="*/ 888 h 1117600"/>
              <a:gd name="T16" fmla="*/ 45765 w 2184400"/>
              <a:gd name="T17" fmla="*/ 39031 h 1117600"/>
              <a:gd name="T18" fmla="*/ 0 w 2184400"/>
              <a:gd name="T19" fmla="*/ 888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2" name="任意多边形 21"/>
          <p:cNvSpPr/>
          <p:nvPr/>
        </p:nvSpPr>
        <p:spPr bwMode="auto">
          <a:xfrm flipV="1">
            <a:off x="801818" y="2087973"/>
            <a:ext cx="1637976"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4" name="任意多边形 23"/>
          <p:cNvSpPr/>
          <p:nvPr/>
        </p:nvSpPr>
        <p:spPr bwMode="auto">
          <a:xfrm flipV="1">
            <a:off x="3697019" y="2087973"/>
            <a:ext cx="1637977"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10 w 2184400"/>
              <a:gd name="T9" fmla="*/ 910 h 1117600"/>
              <a:gd name="T10" fmla="*/ 80603 w 2184400"/>
              <a:gd name="T11" fmla="*/ 0 h 1117600"/>
              <a:gd name="T12" fmla="*/ 91478 w 2184400"/>
              <a:gd name="T13" fmla="*/ 0 h 1117600"/>
              <a:gd name="T14" fmla="*/ 91531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26" name="任意多边形 25"/>
          <p:cNvSpPr/>
          <p:nvPr/>
        </p:nvSpPr>
        <p:spPr bwMode="auto">
          <a:xfrm flipV="1">
            <a:off x="6592222" y="2087973"/>
            <a:ext cx="1637976" cy="828693"/>
          </a:xfrm>
          <a:custGeom>
            <a:avLst/>
            <a:gdLst>
              <a:gd name="T0" fmla="*/ 54 w 2184400"/>
              <a:gd name="T1" fmla="*/ 0 h 1117600"/>
              <a:gd name="T2" fmla="*/ 10928 w 2184400"/>
              <a:gd name="T3" fmla="*/ 0 h 1117600"/>
              <a:gd name="T4" fmla="*/ 10821 w 2184400"/>
              <a:gd name="T5" fmla="*/ 910 h 1117600"/>
              <a:gd name="T6" fmla="*/ 45765 w 2184400"/>
              <a:gd name="T7" fmla="*/ 30779 h 1117600"/>
              <a:gd name="T8" fmla="*/ 80709 w 2184400"/>
              <a:gd name="T9" fmla="*/ 910 h 1117600"/>
              <a:gd name="T10" fmla="*/ 80602 w 2184400"/>
              <a:gd name="T11" fmla="*/ 0 h 1117600"/>
              <a:gd name="T12" fmla="*/ 91477 w 2184400"/>
              <a:gd name="T13" fmla="*/ 0 h 1117600"/>
              <a:gd name="T14" fmla="*/ 91530 w 2184400"/>
              <a:gd name="T15" fmla="*/ 910 h 1117600"/>
              <a:gd name="T16" fmla="*/ 45765 w 2184400"/>
              <a:gd name="T17" fmla="*/ 40029 h 1117600"/>
              <a:gd name="T18" fmla="*/ 0 w 2184400"/>
              <a:gd name="T19" fmla="*/ 910 h 1117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84400"/>
              <a:gd name="T31" fmla="*/ 0 h 1117600"/>
              <a:gd name="T32" fmla="*/ 2184400 w 2184400"/>
              <a:gd name="T33" fmla="*/ 1117600 h 1117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84400" h="1117600">
                <a:moveTo>
                  <a:pt x="1283" y="0"/>
                </a:moveTo>
                <a:lnTo>
                  <a:pt x="260801" y="0"/>
                </a:lnTo>
                <a:lnTo>
                  <a:pt x="258240" y="25400"/>
                </a:lnTo>
                <a:cubicBezTo>
                  <a:pt x="258240" y="485983"/>
                  <a:pt x="631617" y="859360"/>
                  <a:pt x="1092200" y="859360"/>
                </a:cubicBezTo>
                <a:cubicBezTo>
                  <a:pt x="1552783" y="859360"/>
                  <a:pt x="1926160" y="485983"/>
                  <a:pt x="1926160" y="25400"/>
                </a:cubicBezTo>
                <a:lnTo>
                  <a:pt x="1923600" y="0"/>
                </a:lnTo>
                <a:lnTo>
                  <a:pt x="2183118" y="0"/>
                </a:lnTo>
                <a:lnTo>
                  <a:pt x="2184400" y="25400"/>
                </a:lnTo>
                <a:cubicBezTo>
                  <a:pt x="2184400" y="628605"/>
                  <a:pt x="1695405" y="1117600"/>
                  <a:pt x="1092200" y="1117600"/>
                </a:cubicBezTo>
                <a:cubicBezTo>
                  <a:pt x="488995" y="1117600"/>
                  <a:pt x="0" y="628605"/>
                  <a:pt x="0" y="25400"/>
                </a:cubicBezTo>
                <a:close/>
              </a:path>
            </a:pathLst>
          </a:custGeom>
          <a:solidFill>
            <a:schemeClr val="tx2"/>
          </a:solidFill>
          <a:ln w="12700" cap="flat" cmpd="sng" algn="ctr">
            <a:noFill/>
            <a:prstDash val="solid"/>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102415" name="文本框 27"/>
          <p:cNvSpPr txBox="1">
            <a:spLocks noChangeArrowheads="1"/>
          </p:cNvSpPr>
          <p:nvPr/>
        </p:nvSpPr>
        <p:spPr bwMode="auto">
          <a:xfrm>
            <a:off x="1245280" y="2574738"/>
            <a:ext cx="736119" cy="691417"/>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01</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6" name="文本框 28"/>
          <p:cNvSpPr txBox="1">
            <a:spLocks noChangeArrowheads="1"/>
          </p:cNvSpPr>
          <p:nvPr/>
        </p:nvSpPr>
        <p:spPr bwMode="auto">
          <a:xfrm>
            <a:off x="2693628" y="2574738"/>
            <a:ext cx="736119" cy="691417"/>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02</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7" name="文本框 29"/>
          <p:cNvSpPr txBox="1">
            <a:spLocks noChangeArrowheads="1"/>
          </p:cNvSpPr>
          <p:nvPr/>
        </p:nvSpPr>
        <p:spPr bwMode="auto">
          <a:xfrm>
            <a:off x="4152428" y="2574738"/>
            <a:ext cx="737612" cy="691417"/>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03</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8" name="文本框 30"/>
          <p:cNvSpPr txBox="1">
            <a:spLocks noChangeArrowheads="1"/>
          </p:cNvSpPr>
          <p:nvPr/>
        </p:nvSpPr>
        <p:spPr bwMode="auto">
          <a:xfrm>
            <a:off x="5626159" y="2574738"/>
            <a:ext cx="737612" cy="691417"/>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04</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sp>
        <p:nvSpPr>
          <p:cNvPr id="102419" name="文本框 31"/>
          <p:cNvSpPr txBox="1">
            <a:spLocks noChangeArrowheads="1"/>
          </p:cNvSpPr>
          <p:nvPr/>
        </p:nvSpPr>
        <p:spPr bwMode="auto">
          <a:xfrm>
            <a:off x="7049123" y="2574738"/>
            <a:ext cx="737612" cy="691417"/>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en-US" altLang="zh-CN"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rPr>
              <a:t>05</a:t>
            </a:r>
            <a:endParaRPr kumimoji="0" lang="zh-CN" altLang="en-US" sz="4045" b="0" i="0" u="none" strike="noStrike" kern="1200" cap="none" spc="0" normalizeH="0" baseline="0" noProof="0">
              <a:ln>
                <a:noFill/>
              </a:ln>
              <a:solidFill>
                <a:srgbClr val="5F5F5F"/>
              </a:solidFill>
              <a:effectLst/>
              <a:uLnTx/>
              <a:uFillTx/>
              <a:latin typeface="Impact" panose="020B0806030902050204" pitchFamily="34" charset="0"/>
              <a:ea typeface="时尚中黑简体" pitchFamily="2" charset="-122"/>
              <a:cs typeface="Arial" panose="020B0604020202020204" pitchFamily="34" charset="0"/>
            </a:endParaRPr>
          </a:p>
        </p:txBody>
      </p:sp>
      <p:grpSp>
        <p:nvGrpSpPr>
          <p:cNvPr id="102430" name="Group 30"/>
          <p:cNvGrpSpPr/>
          <p:nvPr/>
        </p:nvGrpSpPr>
        <p:grpSpPr bwMode="auto">
          <a:xfrm>
            <a:off x="561421" y="1286157"/>
            <a:ext cx="2068002" cy="903352"/>
            <a:chOff x="376" y="840"/>
            <a:chExt cx="1385" cy="605"/>
          </a:xfrm>
        </p:grpSpPr>
        <p:sp>
          <p:nvSpPr>
            <p:cNvPr id="46109" name="文本框 32"/>
            <p:cNvSpPr txBox="1">
              <a:spLocks noChangeArrowheads="1"/>
            </p:cNvSpPr>
            <p:nvPr/>
          </p:nvSpPr>
          <p:spPr bwMode="auto">
            <a:xfrm>
              <a:off x="376" y="840"/>
              <a:ext cx="1385" cy="201"/>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5F5F5F"/>
                  </a:solidFill>
                  <a:effectLst/>
                  <a:uLnTx/>
                  <a:uFillTx/>
                  <a:latin typeface="Arial" panose="020B0604020202020204"/>
                  <a:ea typeface="微软雅黑" panose="020B0503020204020204" charset="-122"/>
                  <a:cs typeface="+mn-cs"/>
                </a:rPr>
                <a:t>点击输入标题</a:t>
              </a:r>
            </a:p>
          </p:txBody>
        </p:sp>
        <p:sp>
          <p:nvSpPr>
            <p:cNvPr id="46110" name="矩形 33"/>
            <p:cNvSpPr>
              <a:spLocks noChangeArrowheads="1"/>
            </p:cNvSpPr>
            <p:nvPr/>
          </p:nvSpPr>
          <p:spPr bwMode="auto">
            <a:xfrm>
              <a:off x="399" y="1089"/>
              <a:ext cx="1310" cy="356"/>
            </a:xfrm>
            <a:prstGeom prst="rect">
              <a:avLst/>
            </a:prstGeom>
            <a:noFill/>
            <a:ln w="9525">
              <a:noFill/>
              <a:miter lim="800000"/>
            </a:ln>
          </p:spPr>
          <p:txBody>
            <a:bodyPr lIns="68271" tIns="34136" rIns="68271" bIns="34136">
              <a:spAutoFit/>
            </a:bodyPr>
            <a:lstStyle/>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endParaRPr>
            </a:p>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Times New Roman" panose="02020603050405020304" pitchFamily="18" charset="0"/>
              </a:endParaRPr>
            </a:p>
          </p:txBody>
        </p:sp>
      </p:grpSp>
      <p:grpSp>
        <p:nvGrpSpPr>
          <p:cNvPr id="102433" name="Group 33"/>
          <p:cNvGrpSpPr/>
          <p:nvPr/>
        </p:nvGrpSpPr>
        <p:grpSpPr bwMode="auto">
          <a:xfrm>
            <a:off x="2075467" y="3814047"/>
            <a:ext cx="2068002" cy="901858"/>
            <a:chOff x="1390" y="2533"/>
            <a:chExt cx="1385" cy="604"/>
          </a:xfrm>
        </p:grpSpPr>
        <p:sp>
          <p:nvSpPr>
            <p:cNvPr id="46107" name="文本框 34"/>
            <p:cNvSpPr txBox="1">
              <a:spLocks noChangeArrowheads="1"/>
            </p:cNvSpPr>
            <p:nvPr/>
          </p:nvSpPr>
          <p:spPr bwMode="auto">
            <a:xfrm>
              <a:off x="1390" y="2533"/>
              <a:ext cx="1385" cy="201"/>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5F5F5F"/>
                  </a:solidFill>
                  <a:effectLst/>
                  <a:uLnTx/>
                  <a:uFillTx/>
                  <a:latin typeface="Arial" panose="020B0604020202020204"/>
                  <a:ea typeface="微软雅黑" panose="020B0503020204020204" charset="-122"/>
                  <a:cs typeface="+mn-cs"/>
                </a:rPr>
                <a:t>点击输入标题</a:t>
              </a:r>
            </a:p>
          </p:txBody>
        </p:sp>
        <p:sp>
          <p:nvSpPr>
            <p:cNvPr id="46108" name="矩形 35"/>
            <p:cNvSpPr>
              <a:spLocks noChangeArrowheads="1"/>
            </p:cNvSpPr>
            <p:nvPr/>
          </p:nvSpPr>
          <p:spPr bwMode="auto">
            <a:xfrm>
              <a:off x="1413" y="2781"/>
              <a:ext cx="1309" cy="356"/>
            </a:xfrm>
            <a:prstGeom prst="rect">
              <a:avLst/>
            </a:prstGeom>
            <a:noFill/>
            <a:ln w="9525">
              <a:noFill/>
              <a:miter lim="800000"/>
            </a:ln>
          </p:spPr>
          <p:txBody>
            <a:bodyPr lIns="68271" tIns="34136" rIns="68271" bIns="34136">
              <a:spAutoFit/>
            </a:bodyPr>
            <a:lstStyle/>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endParaRPr>
            </a:p>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Times New Roman" panose="02020603050405020304" pitchFamily="18" charset="0"/>
              </a:endParaRPr>
            </a:p>
          </p:txBody>
        </p:sp>
      </p:grpSp>
      <p:grpSp>
        <p:nvGrpSpPr>
          <p:cNvPr id="102434" name="Group 34"/>
          <p:cNvGrpSpPr/>
          <p:nvPr/>
        </p:nvGrpSpPr>
        <p:grpSpPr bwMode="auto">
          <a:xfrm>
            <a:off x="4979629" y="3814047"/>
            <a:ext cx="2068001" cy="901858"/>
            <a:chOff x="3335" y="2533"/>
            <a:chExt cx="1385" cy="604"/>
          </a:xfrm>
        </p:grpSpPr>
        <p:sp>
          <p:nvSpPr>
            <p:cNvPr id="46105" name="文本框 36"/>
            <p:cNvSpPr txBox="1">
              <a:spLocks noChangeArrowheads="1"/>
            </p:cNvSpPr>
            <p:nvPr/>
          </p:nvSpPr>
          <p:spPr bwMode="auto">
            <a:xfrm>
              <a:off x="3335" y="2533"/>
              <a:ext cx="1385" cy="201"/>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5F5F5F"/>
                  </a:solidFill>
                  <a:effectLst/>
                  <a:uLnTx/>
                  <a:uFillTx/>
                  <a:latin typeface="Arial" panose="020B0604020202020204"/>
                  <a:ea typeface="微软雅黑" panose="020B0503020204020204" charset="-122"/>
                  <a:cs typeface="+mn-cs"/>
                </a:rPr>
                <a:t>点击输入标题</a:t>
              </a:r>
            </a:p>
          </p:txBody>
        </p:sp>
        <p:sp>
          <p:nvSpPr>
            <p:cNvPr id="46106" name="矩形 37"/>
            <p:cNvSpPr>
              <a:spLocks noChangeArrowheads="1"/>
            </p:cNvSpPr>
            <p:nvPr/>
          </p:nvSpPr>
          <p:spPr bwMode="auto">
            <a:xfrm>
              <a:off x="3358" y="2781"/>
              <a:ext cx="1309" cy="356"/>
            </a:xfrm>
            <a:prstGeom prst="rect">
              <a:avLst/>
            </a:prstGeom>
            <a:noFill/>
            <a:ln w="9525">
              <a:noFill/>
              <a:miter lim="800000"/>
            </a:ln>
          </p:spPr>
          <p:txBody>
            <a:bodyPr lIns="68271" tIns="34136" rIns="68271" bIns="34136">
              <a:spAutoFit/>
            </a:bodyPr>
            <a:lstStyle/>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endParaRPr>
            </a:p>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Times New Roman" panose="02020603050405020304" pitchFamily="18" charset="0"/>
              </a:endParaRPr>
            </a:p>
          </p:txBody>
        </p:sp>
      </p:grpSp>
      <p:grpSp>
        <p:nvGrpSpPr>
          <p:cNvPr id="102432" name="Group 32"/>
          <p:cNvGrpSpPr/>
          <p:nvPr/>
        </p:nvGrpSpPr>
        <p:grpSpPr bwMode="auto">
          <a:xfrm>
            <a:off x="6363770" y="1286157"/>
            <a:ext cx="2068002" cy="903352"/>
            <a:chOff x="4262" y="840"/>
            <a:chExt cx="1385" cy="605"/>
          </a:xfrm>
        </p:grpSpPr>
        <p:sp>
          <p:nvSpPr>
            <p:cNvPr id="46103" name="文本框 38"/>
            <p:cNvSpPr txBox="1">
              <a:spLocks noChangeArrowheads="1"/>
            </p:cNvSpPr>
            <p:nvPr/>
          </p:nvSpPr>
          <p:spPr bwMode="auto">
            <a:xfrm>
              <a:off x="4262" y="840"/>
              <a:ext cx="1385" cy="201"/>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5F5F5F"/>
                  </a:solidFill>
                  <a:effectLst/>
                  <a:uLnTx/>
                  <a:uFillTx/>
                  <a:latin typeface="Arial" panose="020B0604020202020204"/>
                  <a:ea typeface="微软雅黑" panose="020B0503020204020204" charset="-122"/>
                  <a:cs typeface="+mn-cs"/>
                </a:rPr>
                <a:t>点击输入标题</a:t>
              </a:r>
            </a:p>
          </p:txBody>
        </p:sp>
        <p:sp>
          <p:nvSpPr>
            <p:cNvPr id="46104" name="矩形 39"/>
            <p:cNvSpPr>
              <a:spLocks noChangeArrowheads="1"/>
            </p:cNvSpPr>
            <p:nvPr/>
          </p:nvSpPr>
          <p:spPr bwMode="auto">
            <a:xfrm>
              <a:off x="4285" y="1089"/>
              <a:ext cx="1309" cy="356"/>
            </a:xfrm>
            <a:prstGeom prst="rect">
              <a:avLst/>
            </a:prstGeom>
            <a:noFill/>
            <a:ln w="9525">
              <a:noFill/>
              <a:miter lim="800000"/>
            </a:ln>
          </p:spPr>
          <p:txBody>
            <a:bodyPr lIns="68271" tIns="34136" rIns="68271" bIns="34136">
              <a:spAutoFit/>
            </a:bodyPr>
            <a:lstStyle/>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endParaRPr>
            </a:p>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Times New Roman" panose="02020603050405020304" pitchFamily="18" charset="0"/>
              </a:endParaRPr>
            </a:p>
          </p:txBody>
        </p:sp>
      </p:grpSp>
      <p:grpSp>
        <p:nvGrpSpPr>
          <p:cNvPr id="102431" name="Group 31"/>
          <p:cNvGrpSpPr/>
          <p:nvPr/>
        </p:nvGrpSpPr>
        <p:grpSpPr bwMode="auto">
          <a:xfrm>
            <a:off x="3502911" y="1286157"/>
            <a:ext cx="2066508" cy="903352"/>
            <a:chOff x="2346" y="840"/>
            <a:chExt cx="1384" cy="605"/>
          </a:xfrm>
        </p:grpSpPr>
        <p:sp>
          <p:nvSpPr>
            <p:cNvPr id="46101" name="文本框 40"/>
            <p:cNvSpPr txBox="1">
              <a:spLocks noChangeArrowheads="1"/>
            </p:cNvSpPr>
            <p:nvPr/>
          </p:nvSpPr>
          <p:spPr bwMode="auto">
            <a:xfrm>
              <a:off x="2346" y="840"/>
              <a:ext cx="1384" cy="201"/>
            </a:xfrm>
            <a:prstGeom prst="rect">
              <a:avLst/>
            </a:prstGeom>
            <a:noFill/>
            <a:ln w="9525">
              <a:noFill/>
              <a:miter lim="800000"/>
            </a:ln>
          </p:spPr>
          <p:txBody>
            <a:bodyPr lIns="68271" tIns="34136" rIns="68271" bIns="34136">
              <a:spAutoFit/>
            </a:bodyPr>
            <a:lstStyle/>
            <a:p>
              <a:pPr marL="0" marR="0" lvl="0" indent="0" algn="ctr" defTabSz="68262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srgbClr val="5F5F5F"/>
                  </a:solidFill>
                  <a:effectLst/>
                  <a:uLnTx/>
                  <a:uFillTx/>
                  <a:latin typeface="Arial" panose="020B0604020202020204"/>
                  <a:ea typeface="微软雅黑" panose="020B0503020204020204" charset="-122"/>
                  <a:cs typeface="+mn-cs"/>
                </a:rPr>
                <a:t>点击输入标题</a:t>
              </a:r>
            </a:p>
          </p:txBody>
        </p:sp>
        <p:sp>
          <p:nvSpPr>
            <p:cNvPr id="46102" name="矩形 41"/>
            <p:cNvSpPr>
              <a:spLocks noChangeArrowheads="1"/>
            </p:cNvSpPr>
            <p:nvPr/>
          </p:nvSpPr>
          <p:spPr bwMode="auto">
            <a:xfrm>
              <a:off x="2369" y="1089"/>
              <a:ext cx="1309" cy="356"/>
            </a:xfrm>
            <a:prstGeom prst="rect">
              <a:avLst/>
            </a:prstGeom>
            <a:noFill/>
            <a:ln w="9525">
              <a:noFill/>
              <a:miter lim="800000"/>
            </a:ln>
          </p:spPr>
          <p:txBody>
            <a:bodyPr lIns="68271" tIns="34136" rIns="68271" bIns="34136">
              <a:spAutoFit/>
            </a:bodyPr>
            <a:lstStyle/>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详写内容</a:t>
              </a:r>
              <a:r>
                <a:rPr kumimoji="0" lang="en-US" alt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rPr>
                <a:t>……</a:t>
              </a:r>
              <a:r>
                <a:rPr kumimoji="0" lang="zh-CN" altLang="en-US"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rPr>
                <a:t>点击输入本栏的具体文字，简明扼要的说明分项内容，此为概念图解，请根据您的具体内容酌情修改</a:t>
              </a:r>
              <a:endParaRPr kumimoji="0" lang="en-US" altLang="zh-CN" sz="750" b="0" i="0" u="none" strike="noStrike" kern="1200" cap="none" spc="0" normalizeH="0" baseline="0" noProof="0">
                <a:ln>
                  <a:noFill/>
                </a:ln>
                <a:solidFill>
                  <a:srgbClr val="595959"/>
                </a:solidFill>
                <a:effectLst/>
                <a:uLnTx/>
                <a:uFillTx/>
                <a:latin typeface="Arial" panose="020B0604020202020204"/>
                <a:ea typeface="微软雅黑" panose="020B0503020204020204" charset="-122"/>
                <a:cs typeface="+mn-cs"/>
              </a:endParaRPr>
            </a:p>
            <a:p>
              <a:pPr marL="0" marR="0" lvl="0" indent="0" algn="just" defTabSz="682625" rtl="0" eaLnBrk="1" fontAlgn="auto" latinLnBrk="0" hangingPunct="1">
                <a:lnSpc>
                  <a:spcPct val="100000"/>
                </a:lnSpc>
                <a:spcBef>
                  <a:spcPts val="0"/>
                </a:spcBef>
                <a:spcAft>
                  <a:spcPts val="0"/>
                </a:spcAft>
                <a:buClrTx/>
                <a:buSzTx/>
                <a:buFontTx/>
                <a:buNone/>
                <a:tabLst>
                  <a:tab pos="1013460" algn="l"/>
                </a:tabLst>
                <a:defRPr/>
              </a:pPr>
              <a:endParaRPr kumimoji="0" lang="en-US" altLang="zh-CN" sz="750"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Times New Roman" panose="02020603050405020304" pitchFamily="18"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102415"/>
                                        </p:tgtEl>
                                        <p:attrNameLst>
                                          <p:attrName>style.visibility</p:attrName>
                                        </p:attrNameLst>
                                      </p:cBhvr>
                                      <p:to>
                                        <p:strVal val="visible"/>
                                      </p:to>
                                    </p:set>
                                    <p:animEffect transition="in" filter="dissolve">
                                      <p:cBhvr>
                                        <p:cTn id="47" dur="500"/>
                                        <p:tgtEl>
                                          <p:spTgt spid="102415"/>
                                        </p:tgtEl>
                                      </p:cBhvr>
                                    </p:animEffect>
                                  </p:childTnLst>
                                </p:cTn>
                              </p:par>
                            </p:childTnLst>
                          </p:cTn>
                        </p:par>
                        <p:par>
                          <p:cTn id="48" fill="hold">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102416"/>
                                        </p:tgtEl>
                                        <p:attrNameLst>
                                          <p:attrName>style.visibility</p:attrName>
                                        </p:attrNameLst>
                                      </p:cBhvr>
                                      <p:to>
                                        <p:strVal val="visible"/>
                                      </p:to>
                                    </p:set>
                                    <p:animEffect transition="in" filter="dissolve">
                                      <p:cBhvr>
                                        <p:cTn id="51" dur="500"/>
                                        <p:tgtEl>
                                          <p:spTgt spid="102416"/>
                                        </p:tgtEl>
                                      </p:cBhvr>
                                    </p:animEffect>
                                  </p:childTnLst>
                                </p:cTn>
                              </p:par>
                            </p:childTnLst>
                          </p:cTn>
                        </p:par>
                        <p:par>
                          <p:cTn id="52" fill="hold">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102417"/>
                                        </p:tgtEl>
                                        <p:attrNameLst>
                                          <p:attrName>style.visibility</p:attrName>
                                        </p:attrNameLst>
                                      </p:cBhvr>
                                      <p:to>
                                        <p:strVal val="visible"/>
                                      </p:to>
                                    </p:set>
                                    <p:animEffect transition="in" filter="dissolve">
                                      <p:cBhvr>
                                        <p:cTn id="55" dur="500"/>
                                        <p:tgtEl>
                                          <p:spTgt spid="102417"/>
                                        </p:tgtEl>
                                      </p:cBhvr>
                                    </p:animEffect>
                                  </p:childTnLst>
                                </p:cTn>
                              </p:par>
                            </p:childTnLst>
                          </p:cTn>
                        </p:par>
                        <p:par>
                          <p:cTn id="56" fill="hold">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102418"/>
                                        </p:tgtEl>
                                        <p:attrNameLst>
                                          <p:attrName>style.visibility</p:attrName>
                                        </p:attrNameLst>
                                      </p:cBhvr>
                                      <p:to>
                                        <p:strVal val="visible"/>
                                      </p:to>
                                    </p:set>
                                    <p:animEffect transition="in" filter="dissolve">
                                      <p:cBhvr>
                                        <p:cTn id="59" dur="500"/>
                                        <p:tgtEl>
                                          <p:spTgt spid="102418"/>
                                        </p:tgtEl>
                                      </p:cBhvr>
                                    </p:animEffect>
                                  </p:childTnLst>
                                </p:cTn>
                              </p:par>
                            </p:childTnLst>
                          </p:cTn>
                        </p:par>
                        <p:par>
                          <p:cTn id="60" fill="hold">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102419"/>
                                        </p:tgtEl>
                                        <p:attrNameLst>
                                          <p:attrName>style.visibility</p:attrName>
                                        </p:attrNameLst>
                                      </p:cBhvr>
                                      <p:to>
                                        <p:strVal val="visible"/>
                                      </p:to>
                                    </p:set>
                                    <p:animEffect transition="in" filter="dissolve">
                                      <p:cBhvr>
                                        <p:cTn id="63" dur="500"/>
                                        <p:tgtEl>
                                          <p:spTgt spid="102419"/>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102430"/>
                                        </p:tgtEl>
                                        <p:attrNameLst>
                                          <p:attrName>style.visibility</p:attrName>
                                        </p:attrNameLst>
                                      </p:cBhvr>
                                      <p:to>
                                        <p:strVal val="visible"/>
                                      </p:to>
                                    </p:set>
                                    <p:animEffect transition="in" filter="fade">
                                      <p:cBhvr>
                                        <p:cTn id="67" dur="1000"/>
                                        <p:tgtEl>
                                          <p:spTgt spid="102430"/>
                                        </p:tgtEl>
                                      </p:cBhvr>
                                    </p:animEffect>
                                    <p:anim calcmode="lin" valueType="num">
                                      <p:cBhvr>
                                        <p:cTn id="68" dur="1000" fill="hold"/>
                                        <p:tgtEl>
                                          <p:spTgt spid="102430"/>
                                        </p:tgtEl>
                                        <p:attrNameLst>
                                          <p:attrName>ppt_x</p:attrName>
                                        </p:attrNameLst>
                                      </p:cBhvr>
                                      <p:tavLst>
                                        <p:tav tm="0">
                                          <p:val>
                                            <p:strVal val="#ppt_x"/>
                                          </p:val>
                                        </p:tav>
                                        <p:tav tm="100000">
                                          <p:val>
                                            <p:strVal val="#ppt_x"/>
                                          </p:val>
                                        </p:tav>
                                      </p:tavLst>
                                    </p:anim>
                                    <p:anim calcmode="lin" valueType="num">
                                      <p:cBhvr>
                                        <p:cTn id="69" dur="1000" fill="hold"/>
                                        <p:tgtEl>
                                          <p:spTgt spid="1024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2431"/>
                                        </p:tgtEl>
                                        <p:attrNameLst>
                                          <p:attrName>style.visibility</p:attrName>
                                        </p:attrNameLst>
                                      </p:cBhvr>
                                      <p:to>
                                        <p:strVal val="visible"/>
                                      </p:to>
                                    </p:set>
                                    <p:animEffect transition="in" filter="fade">
                                      <p:cBhvr>
                                        <p:cTn id="72" dur="1000"/>
                                        <p:tgtEl>
                                          <p:spTgt spid="102431"/>
                                        </p:tgtEl>
                                      </p:cBhvr>
                                    </p:animEffect>
                                    <p:anim calcmode="lin" valueType="num">
                                      <p:cBhvr>
                                        <p:cTn id="73" dur="1000" fill="hold"/>
                                        <p:tgtEl>
                                          <p:spTgt spid="102431"/>
                                        </p:tgtEl>
                                        <p:attrNameLst>
                                          <p:attrName>ppt_x</p:attrName>
                                        </p:attrNameLst>
                                      </p:cBhvr>
                                      <p:tavLst>
                                        <p:tav tm="0">
                                          <p:val>
                                            <p:strVal val="#ppt_x"/>
                                          </p:val>
                                        </p:tav>
                                        <p:tav tm="100000">
                                          <p:val>
                                            <p:strVal val="#ppt_x"/>
                                          </p:val>
                                        </p:tav>
                                      </p:tavLst>
                                    </p:anim>
                                    <p:anim calcmode="lin" valueType="num">
                                      <p:cBhvr>
                                        <p:cTn id="74" dur="1000" fill="hold"/>
                                        <p:tgtEl>
                                          <p:spTgt spid="10243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102432"/>
                                        </p:tgtEl>
                                        <p:attrNameLst>
                                          <p:attrName>style.visibility</p:attrName>
                                        </p:attrNameLst>
                                      </p:cBhvr>
                                      <p:to>
                                        <p:strVal val="visible"/>
                                      </p:to>
                                    </p:set>
                                    <p:animEffect transition="in" filter="fade">
                                      <p:cBhvr>
                                        <p:cTn id="77" dur="1000"/>
                                        <p:tgtEl>
                                          <p:spTgt spid="102432"/>
                                        </p:tgtEl>
                                      </p:cBhvr>
                                    </p:animEffect>
                                    <p:anim calcmode="lin" valueType="num">
                                      <p:cBhvr>
                                        <p:cTn id="78" dur="1000" fill="hold"/>
                                        <p:tgtEl>
                                          <p:spTgt spid="102432"/>
                                        </p:tgtEl>
                                        <p:attrNameLst>
                                          <p:attrName>ppt_x</p:attrName>
                                        </p:attrNameLst>
                                      </p:cBhvr>
                                      <p:tavLst>
                                        <p:tav tm="0">
                                          <p:val>
                                            <p:strVal val="#ppt_x"/>
                                          </p:val>
                                        </p:tav>
                                        <p:tav tm="100000">
                                          <p:val>
                                            <p:strVal val="#ppt_x"/>
                                          </p:val>
                                        </p:tav>
                                      </p:tavLst>
                                    </p:anim>
                                    <p:anim calcmode="lin" valueType="num">
                                      <p:cBhvr>
                                        <p:cTn id="79" dur="1000" fill="hold"/>
                                        <p:tgtEl>
                                          <p:spTgt spid="102432"/>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102434"/>
                                        </p:tgtEl>
                                        <p:attrNameLst>
                                          <p:attrName>style.visibility</p:attrName>
                                        </p:attrNameLst>
                                      </p:cBhvr>
                                      <p:to>
                                        <p:strVal val="visible"/>
                                      </p:to>
                                    </p:set>
                                    <p:animEffect transition="in" filter="fade">
                                      <p:cBhvr>
                                        <p:cTn id="82" dur="1000"/>
                                        <p:tgtEl>
                                          <p:spTgt spid="102434"/>
                                        </p:tgtEl>
                                      </p:cBhvr>
                                    </p:animEffect>
                                    <p:anim calcmode="lin" valueType="num">
                                      <p:cBhvr>
                                        <p:cTn id="83" dur="1000" fill="hold"/>
                                        <p:tgtEl>
                                          <p:spTgt spid="102434"/>
                                        </p:tgtEl>
                                        <p:attrNameLst>
                                          <p:attrName>ppt_x</p:attrName>
                                        </p:attrNameLst>
                                      </p:cBhvr>
                                      <p:tavLst>
                                        <p:tav tm="0">
                                          <p:val>
                                            <p:strVal val="#ppt_x"/>
                                          </p:val>
                                        </p:tav>
                                        <p:tav tm="100000">
                                          <p:val>
                                            <p:strVal val="#ppt_x"/>
                                          </p:val>
                                        </p:tav>
                                      </p:tavLst>
                                    </p:anim>
                                    <p:anim calcmode="lin" valueType="num">
                                      <p:cBhvr>
                                        <p:cTn id="84" dur="1000" fill="hold"/>
                                        <p:tgtEl>
                                          <p:spTgt spid="102434"/>
                                        </p:tgtEl>
                                        <p:attrNameLst>
                                          <p:attrName>ppt_y</p:attrName>
                                        </p:attrNameLst>
                                      </p:cBhvr>
                                      <p:tavLst>
                                        <p:tav tm="0">
                                          <p:val>
                                            <p:strVal val="#ppt_y-.1"/>
                                          </p:val>
                                        </p:tav>
                                        <p:tav tm="100000">
                                          <p:val>
                                            <p:strVal val="#ppt_y"/>
                                          </p:val>
                                        </p:tav>
                                      </p:tavLst>
                                    </p:anim>
                                  </p:childTnLst>
                                </p:cTn>
                              </p:par>
                              <p:par>
                                <p:cTn id="85" presetID="47" presetClass="entr" presetSubtype="0" fill="hold" nodeType="withEffect">
                                  <p:stCondLst>
                                    <p:cond delay="0"/>
                                  </p:stCondLst>
                                  <p:childTnLst>
                                    <p:set>
                                      <p:cBhvr>
                                        <p:cTn id="86" dur="1" fill="hold">
                                          <p:stCondLst>
                                            <p:cond delay="0"/>
                                          </p:stCondLst>
                                        </p:cTn>
                                        <p:tgtEl>
                                          <p:spTgt spid="102433"/>
                                        </p:tgtEl>
                                        <p:attrNameLst>
                                          <p:attrName>style.visibility</p:attrName>
                                        </p:attrNameLst>
                                      </p:cBhvr>
                                      <p:to>
                                        <p:strVal val="visible"/>
                                      </p:to>
                                    </p:set>
                                    <p:animEffect transition="in" filter="fade">
                                      <p:cBhvr>
                                        <p:cTn id="87" dur="1000"/>
                                        <p:tgtEl>
                                          <p:spTgt spid="102433"/>
                                        </p:tgtEl>
                                      </p:cBhvr>
                                    </p:animEffect>
                                    <p:anim calcmode="lin" valueType="num">
                                      <p:cBhvr>
                                        <p:cTn id="88" dur="1000" fill="hold"/>
                                        <p:tgtEl>
                                          <p:spTgt spid="102433"/>
                                        </p:tgtEl>
                                        <p:attrNameLst>
                                          <p:attrName>ppt_x</p:attrName>
                                        </p:attrNameLst>
                                      </p:cBhvr>
                                      <p:tavLst>
                                        <p:tav tm="0">
                                          <p:val>
                                            <p:strVal val="#ppt_x"/>
                                          </p:val>
                                        </p:tav>
                                        <p:tav tm="100000">
                                          <p:val>
                                            <p:strVal val="#ppt_x"/>
                                          </p:val>
                                        </p:tav>
                                      </p:tavLst>
                                    </p:anim>
                                    <p:anim calcmode="lin" valueType="num">
                                      <p:cBhvr>
                                        <p:cTn id="89" dur="1000" fill="hold"/>
                                        <p:tgtEl>
                                          <p:spTgt spid="1024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18" grpId="0" animBg="1"/>
      <p:bldP spid="20" grpId="0" animBg="1"/>
      <p:bldP spid="22" grpId="0" animBg="1"/>
      <p:bldP spid="24" grpId="0" animBg="1"/>
      <p:bldP spid="26" grpId="0" animBg="1"/>
      <p:bldP spid="102415" grpId="0"/>
      <p:bldP spid="102416" grpId="0"/>
      <p:bldP spid="102417" grpId="0"/>
      <p:bldP spid="102418" grpId="0"/>
      <p:bldP spid="1024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5287216" y="1784865"/>
            <a:ext cx="3264008" cy="333425"/>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ts val="1315"/>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40" name="TextBox 39"/>
          <p:cNvSpPr txBox="1">
            <a:spLocks noChangeArrowheads="1"/>
          </p:cNvSpPr>
          <p:nvPr/>
        </p:nvSpPr>
        <p:spPr bwMode="auto">
          <a:xfrm>
            <a:off x="4088222" y="1774414"/>
            <a:ext cx="939187"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a:t>
            </a:r>
          </a:p>
        </p:txBody>
      </p:sp>
      <p:cxnSp>
        <p:nvCxnSpPr>
          <p:cNvPr id="41" name="直接连接符 40"/>
          <p:cNvCxnSpPr/>
          <p:nvPr/>
        </p:nvCxnSpPr>
        <p:spPr>
          <a:xfrm>
            <a:off x="5142380" y="1750523"/>
            <a:ext cx="0" cy="37477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4694438" y="2410492"/>
            <a:ext cx="3264008" cy="333425"/>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ts val="1315"/>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43" name="TextBox 42"/>
          <p:cNvSpPr txBox="1">
            <a:spLocks noChangeArrowheads="1"/>
          </p:cNvSpPr>
          <p:nvPr/>
        </p:nvSpPr>
        <p:spPr bwMode="auto">
          <a:xfrm>
            <a:off x="3495446" y="2400040"/>
            <a:ext cx="939186"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a:t>
            </a:r>
          </a:p>
        </p:txBody>
      </p:sp>
      <p:cxnSp>
        <p:nvCxnSpPr>
          <p:cNvPr id="44" name="直接连接符 43"/>
          <p:cNvCxnSpPr/>
          <p:nvPr/>
        </p:nvCxnSpPr>
        <p:spPr>
          <a:xfrm>
            <a:off x="4551096" y="2376149"/>
            <a:ext cx="0" cy="37627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949361" y="3085392"/>
            <a:ext cx="3264008" cy="333425"/>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ts val="1315"/>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46" name="TextBox 45"/>
          <p:cNvSpPr txBox="1">
            <a:spLocks noChangeArrowheads="1"/>
          </p:cNvSpPr>
          <p:nvPr/>
        </p:nvSpPr>
        <p:spPr bwMode="auto">
          <a:xfrm>
            <a:off x="2750367" y="3073447"/>
            <a:ext cx="939187"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a:t>
            </a:r>
          </a:p>
        </p:txBody>
      </p:sp>
      <p:cxnSp>
        <p:nvCxnSpPr>
          <p:cNvPr id="47" name="直接连接符 46"/>
          <p:cNvCxnSpPr/>
          <p:nvPr/>
        </p:nvCxnSpPr>
        <p:spPr>
          <a:xfrm>
            <a:off x="3804525" y="3051049"/>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3323734" y="3715498"/>
            <a:ext cx="3264008" cy="333425"/>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ts val="1315"/>
              </a:lnSpc>
              <a:spcBef>
                <a:spcPts val="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a:t>
            </a:r>
            <a:endParaRPr kumimoji="0" lang="en-US" altLang="zh-CN"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49" name="TextBox 48"/>
          <p:cNvSpPr txBox="1">
            <a:spLocks noChangeArrowheads="1"/>
          </p:cNvSpPr>
          <p:nvPr/>
        </p:nvSpPr>
        <p:spPr bwMode="auto">
          <a:xfrm>
            <a:off x="2124741" y="3703553"/>
            <a:ext cx="939186" cy="287771"/>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a:t>
            </a:r>
          </a:p>
        </p:txBody>
      </p:sp>
      <p:cxnSp>
        <p:nvCxnSpPr>
          <p:cNvPr id="50" name="直接连接符 49"/>
          <p:cNvCxnSpPr/>
          <p:nvPr/>
        </p:nvCxnSpPr>
        <p:spPr>
          <a:xfrm>
            <a:off x="3180392" y="3681155"/>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913803" y="1623605"/>
            <a:ext cx="3183378" cy="550970"/>
          </a:xfrm>
          <a:prstGeom prst="homePlate">
            <a:avLst>
              <a:gd name="adj" fmla="val 69842"/>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50190" name="AutoShape 19"/>
          <p:cNvSpPr>
            <a:spLocks noChangeArrowheads="1"/>
          </p:cNvSpPr>
          <p:nvPr/>
        </p:nvSpPr>
        <p:spPr bwMode="auto">
          <a:xfrm>
            <a:off x="913803" y="2313438"/>
            <a:ext cx="2505492" cy="528572"/>
          </a:xfrm>
          <a:prstGeom prst="homePlate">
            <a:avLst>
              <a:gd name="adj" fmla="val 70904"/>
            </a:avLst>
          </a:prstGeom>
          <a:solidFill>
            <a:schemeClr val="bg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50191" name="AutoShape 20"/>
          <p:cNvSpPr>
            <a:spLocks noChangeArrowheads="1"/>
          </p:cNvSpPr>
          <p:nvPr/>
        </p:nvSpPr>
        <p:spPr bwMode="auto">
          <a:xfrm>
            <a:off x="913803" y="2977886"/>
            <a:ext cx="1829099" cy="528572"/>
          </a:xfrm>
          <a:prstGeom prst="homePlate">
            <a:avLst>
              <a:gd name="adj" fmla="val 66662"/>
            </a:avLst>
          </a:prstGeom>
          <a:solidFill>
            <a:schemeClr val="tx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50192" name="AutoShape 21"/>
          <p:cNvSpPr>
            <a:spLocks noChangeArrowheads="1"/>
          </p:cNvSpPr>
          <p:nvPr/>
        </p:nvSpPr>
        <p:spPr bwMode="auto">
          <a:xfrm>
            <a:off x="913803" y="3600526"/>
            <a:ext cx="1218404" cy="528572"/>
          </a:xfrm>
          <a:prstGeom prst="homePlate">
            <a:avLst>
              <a:gd name="adj" fmla="val 48300"/>
            </a:avLst>
          </a:prstGeom>
          <a:solidFill>
            <a:schemeClr val="bg2"/>
          </a:solidFill>
          <a:ln w="9525">
            <a:no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Horizont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5" grpId="0"/>
      <p:bldP spid="46" grpId="0"/>
      <p:bldP spid="48" grpId="0"/>
      <p:bldP spid="49" grpId="0"/>
      <p:bldP spid="50189" grpId="0" animBg="1"/>
      <p:bldP spid="50190" grpId="0" animBg="1"/>
      <p:bldP spid="50191" grpId="0" animBg="1"/>
      <p:bldP spid="50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434526" y="1400197"/>
            <a:ext cx="1333322" cy="3101168"/>
            <a:chOff x="1115616" y="1077584"/>
            <a:chExt cx="1224136" cy="2562492"/>
          </a:xfrm>
        </p:grpSpPr>
        <p:sp>
          <p:nvSpPr>
            <p:cNvPr id="19" name="任意多边形 18"/>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8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0" name="圆角矩形 19"/>
            <p:cNvSpPr/>
            <p:nvPr/>
          </p:nvSpPr>
          <p:spPr>
            <a:xfrm>
              <a:off x="1259632" y="1216298"/>
              <a:ext cx="936104" cy="2088232"/>
            </a:xfrm>
            <a:prstGeom prst="roundRect">
              <a:avLst>
                <a:gd name="adj" fmla="val 14632"/>
              </a:avLst>
            </a:prstGeom>
            <a:solidFill>
              <a:srgbClr val="00B05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1" name="矩形 20"/>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7635"/>
                  </a:solidFill>
                  <a:effectLst/>
                  <a:uLnTx/>
                  <a:uFillTx/>
                  <a:latin typeface="微软雅黑" panose="020B0503020204020204" charset="-122"/>
                  <a:ea typeface="微软雅黑" panose="020B0503020204020204" charset="-122"/>
                  <a:cs typeface="+mn-cs"/>
                </a:rPr>
                <a:t>第一阶段</a:t>
              </a:r>
            </a:p>
          </p:txBody>
        </p:sp>
        <p:sp>
          <p:nvSpPr>
            <p:cNvPr id="22" name="文本框 16"/>
            <p:cNvSpPr txBox="1"/>
            <p:nvPr/>
          </p:nvSpPr>
          <p:spPr>
            <a:xfrm>
              <a:off x="1368152" y="1253361"/>
              <a:ext cx="683569" cy="5340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23" name="文本框 17"/>
            <p:cNvSpPr txBox="1"/>
            <p:nvPr/>
          </p:nvSpPr>
          <p:spPr>
            <a:xfrm>
              <a:off x="1257000" y="2214035"/>
              <a:ext cx="938732" cy="99183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单击此处添加文本，单击此处添加文本</a:t>
              </a:r>
            </a:p>
          </p:txBody>
        </p:sp>
      </p:grpSp>
      <p:grpSp>
        <p:nvGrpSpPr>
          <p:cNvPr id="24" name="组合 23"/>
          <p:cNvGrpSpPr/>
          <p:nvPr/>
        </p:nvGrpSpPr>
        <p:grpSpPr>
          <a:xfrm>
            <a:off x="3193079" y="1400197"/>
            <a:ext cx="1333322" cy="3101168"/>
            <a:chOff x="1115616" y="1077584"/>
            <a:chExt cx="1224136" cy="2562492"/>
          </a:xfrm>
        </p:grpSpPr>
        <p:sp>
          <p:nvSpPr>
            <p:cNvPr id="25" name="任意多边形 24"/>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8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6" name="圆角矩形 25"/>
            <p:cNvSpPr/>
            <p:nvPr/>
          </p:nvSpPr>
          <p:spPr>
            <a:xfrm>
              <a:off x="1259632" y="1216298"/>
              <a:ext cx="936104" cy="2088232"/>
            </a:xfrm>
            <a:prstGeom prst="roundRect">
              <a:avLst>
                <a:gd name="adj" fmla="val 14632"/>
              </a:avLst>
            </a:prstGeom>
            <a:solidFill>
              <a:srgbClr val="00B05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27" name="矩形 26"/>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7635"/>
                  </a:solidFill>
                  <a:effectLst/>
                  <a:uLnTx/>
                  <a:uFillTx/>
                  <a:latin typeface="微软雅黑" panose="020B0503020204020204" charset="-122"/>
                  <a:ea typeface="微软雅黑" panose="020B0503020204020204" charset="-122"/>
                  <a:cs typeface="+mn-cs"/>
                </a:rPr>
                <a:t>第二阶段</a:t>
              </a:r>
            </a:p>
          </p:txBody>
        </p:sp>
        <p:sp>
          <p:nvSpPr>
            <p:cNvPr id="28" name="文本框 24"/>
            <p:cNvSpPr txBox="1"/>
            <p:nvPr/>
          </p:nvSpPr>
          <p:spPr>
            <a:xfrm>
              <a:off x="1368152" y="1253361"/>
              <a:ext cx="683569" cy="5340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29" name="文本框 25"/>
            <p:cNvSpPr txBox="1"/>
            <p:nvPr/>
          </p:nvSpPr>
          <p:spPr>
            <a:xfrm>
              <a:off x="1257000" y="2214035"/>
              <a:ext cx="938732" cy="99183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单击此处添加文本，单击此处添加文本</a:t>
              </a:r>
            </a:p>
          </p:txBody>
        </p:sp>
      </p:grpSp>
      <p:grpSp>
        <p:nvGrpSpPr>
          <p:cNvPr id="30" name="组合 29"/>
          <p:cNvGrpSpPr/>
          <p:nvPr/>
        </p:nvGrpSpPr>
        <p:grpSpPr>
          <a:xfrm>
            <a:off x="4951633" y="1400197"/>
            <a:ext cx="1333322" cy="3101168"/>
            <a:chOff x="1115616" y="1077584"/>
            <a:chExt cx="1224136" cy="2562492"/>
          </a:xfrm>
        </p:grpSpPr>
        <p:sp>
          <p:nvSpPr>
            <p:cNvPr id="31" name="任意多边形 30"/>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8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2" name="圆角矩形 31"/>
            <p:cNvSpPr/>
            <p:nvPr/>
          </p:nvSpPr>
          <p:spPr>
            <a:xfrm>
              <a:off x="1259632" y="1216298"/>
              <a:ext cx="936104" cy="2088232"/>
            </a:xfrm>
            <a:prstGeom prst="roundRect">
              <a:avLst>
                <a:gd name="adj" fmla="val 14632"/>
              </a:avLst>
            </a:prstGeom>
            <a:solidFill>
              <a:srgbClr val="00B05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3" name="矩形 32"/>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7635"/>
                  </a:solidFill>
                  <a:effectLst/>
                  <a:uLnTx/>
                  <a:uFillTx/>
                  <a:latin typeface="微软雅黑" panose="020B0503020204020204" charset="-122"/>
                  <a:ea typeface="微软雅黑" panose="020B0503020204020204" charset="-122"/>
                  <a:cs typeface="+mn-cs"/>
                </a:rPr>
                <a:t>第三阶段</a:t>
              </a:r>
            </a:p>
          </p:txBody>
        </p:sp>
        <p:sp>
          <p:nvSpPr>
            <p:cNvPr id="34" name="文本框 31"/>
            <p:cNvSpPr txBox="1"/>
            <p:nvPr/>
          </p:nvSpPr>
          <p:spPr>
            <a:xfrm>
              <a:off x="1368152" y="1253361"/>
              <a:ext cx="683569" cy="5340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35" name="文本框 32"/>
            <p:cNvSpPr txBox="1"/>
            <p:nvPr/>
          </p:nvSpPr>
          <p:spPr>
            <a:xfrm>
              <a:off x="1257000" y="2214035"/>
              <a:ext cx="938732" cy="99183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单击此处添加文本，单击此处添加文本</a:t>
              </a:r>
            </a:p>
          </p:txBody>
        </p:sp>
      </p:grpSp>
      <p:grpSp>
        <p:nvGrpSpPr>
          <p:cNvPr id="36" name="组合 35"/>
          <p:cNvGrpSpPr/>
          <p:nvPr/>
        </p:nvGrpSpPr>
        <p:grpSpPr>
          <a:xfrm>
            <a:off x="6710186" y="1400197"/>
            <a:ext cx="1333322" cy="3101168"/>
            <a:chOff x="1115616" y="1077584"/>
            <a:chExt cx="1224136" cy="2562492"/>
          </a:xfrm>
        </p:grpSpPr>
        <p:sp>
          <p:nvSpPr>
            <p:cNvPr id="37" name="任意多边形 36"/>
            <p:cNvSpPr/>
            <p:nvPr/>
          </p:nvSpPr>
          <p:spPr>
            <a:xfrm flipV="1">
              <a:off x="1115616" y="1077584"/>
              <a:ext cx="1224136" cy="2562492"/>
            </a:xfrm>
            <a:custGeom>
              <a:avLst/>
              <a:gdLst>
                <a:gd name="connsiteX0" fmla="*/ 213563 w 1224136"/>
                <a:gd name="connsiteY0" fmla="*/ 2562492 h 2562492"/>
                <a:gd name="connsiteX1" fmla="*/ 1010573 w 1224136"/>
                <a:gd name="connsiteY1" fmla="*/ 2562492 h 2562492"/>
                <a:gd name="connsiteX2" fmla="*/ 1224136 w 1224136"/>
                <a:gd name="connsiteY2" fmla="*/ 2348929 h 2562492"/>
                <a:gd name="connsiteX3" fmla="*/ 1224136 w 1224136"/>
                <a:gd name="connsiteY3" fmla="*/ 399791 h 2562492"/>
                <a:gd name="connsiteX4" fmla="*/ 1010573 w 1224136"/>
                <a:gd name="connsiteY4" fmla="*/ 186228 h 2562492"/>
                <a:gd name="connsiteX5" fmla="*/ 720080 w 1224136"/>
                <a:gd name="connsiteY5" fmla="*/ 186228 h 2562492"/>
                <a:gd name="connsiteX6" fmla="*/ 612068 w 1224136"/>
                <a:gd name="connsiteY6" fmla="*/ 0 h 2562492"/>
                <a:gd name="connsiteX7" fmla="*/ 504056 w 1224136"/>
                <a:gd name="connsiteY7" fmla="*/ 186228 h 2562492"/>
                <a:gd name="connsiteX8" fmla="*/ 213563 w 1224136"/>
                <a:gd name="connsiteY8" fmla="*/ 186228 h 2562492"/>
                <a:gd name="connsiteX9" fmla="*/ 0 w 1224136"/>
                <a:gd name="connsiteY9" fmla="*/ 399791 h 2562492"/>
                <a:gd name="connsiteX10" fmla="*/ 0 w 1224136"/>
                <a:gd name="connsiteY10" fmla="*/ 2348929 h 2562492"/>
                <a:gd name="connsiteX11" fmla="*/ 213563 w 1224136"/>
                <a:gd name="connsiteY11" fmla="*/ 2562492 h 2562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4136" h="2562492">
                  <a:moveTo>
                    <a:pt x="213563" y="2562492"/>
                  </a:moveTo>
                  <a:lnTo>
                    <a:pt x="1010573" y="2562492"/>
                  </a:lnTo>
                  <a:cubicBezTo>
                    <a:pt x="1128521" y="2562492"/>
                    <a:pt x="1224136" y="2466877"/>
                    <a:pt x="1224136" y="2348929"/>
                  </a:cubicBezTo>
                  <a:lnTo>
                    <a:pt x="1224136" y="399791"/>
                  </a:lnTo>
                  <a:cubicBezTo>
                    <a:pt x="1224136" y="281843"/>
                    <a:pt x="1128521" y="186228"/>
                    <a:pt x="1010573" y="186228"/>
                  </a:cubicBezTo>
                  <a:lnTo>
                    <a:pt x="720080" y="186228"/>
                  </a:lnTo>
                  <a:lnTo>
                    <a:pt x="612068" y="0"/>
                  </a:lnTo>
                  <a:lnTo>
                    <a:pt x="504056" y="186228"/>
                  </a:lnTo>
                  <a:lnTo>
                    <a:pt x="213563" y="186228"/>
                  </a:lnTo>
                  <a:cubicBezTo>
                    <a:pt x="95615" y="186228"/>
                    <a:pt x="0" y="281843"/>
                    <a:pt x="0" y="399791"/>
                  </a:cubicBezTo>
                  <a:lnTo>
                    <a:pt x="0" y="2348929"/>
                  </a:lnTo>
                  <a:cubicBezTo>
                    <a:pt x="0" y="2466877"/>
                    <a:pt x="95615" y="2562492"/>
                    <a:pt x="213563" y="2562492"/>
                  </a:cubicBezTo>
                  <a:close/>
                </a:path>
              </a:pathLst>
            </a:custGeom>
            <a:solidFill>
              <a:schemeClr val="bg1">
                <a:lumMod val="85000"/>
              </a:schemeClr>
            </a:solidFill>
            <a:ln w="6350">
              <a:gradFill>
                <a:gsLst>
                  <a:gs pos="0">
                    <a:schemeClr val="bg1">
                      <a:lumMod val="85000"/>
                    </a:schemeClr>
                  </a:gs>
                  <a:gs pos="100000">
                    <a:schemeClr val="bg1"/>
                  </a:gs>
                </a:gsLst>
                <a:lin ang="1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8" name="圆角矩形 37"/>
            <p:cNvSpPr/>
            <p:nvPr/>
          </p:nvSpPr>
          <p:spPr>
            <a:xfrm>
              <a:off x="1259632" y="1216298"/>
              <a:ext cx="936104" cy="2088232"/>
            </a:xfrm>
            <a:prstGeom prst="roundRect">
              <a:avLst>
                <a:gd name="adj" fmla="val 14632"/>
              </a:avLst>
            </a:prstGeom>
            <a:solidFill>
              <a:srgbClr val="00B050"/>
            </a:solidFill>
            <a:ln>
              <a:noFill/>
            </a:ln>
            <a:effectLst>
              <a:innerShdw blurRad="63500" dist="50800" dir="18900000">
                <a:prstClr val="black">
                  <a:alpha val="3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1257002" y="1851670"/>
              <a:ext cx="938733"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7635"/>
                  </a:solidFill>
                  <a:effectLst/>
                  <a:uLnTx/>
                  <a:uFillTx/>
                  <a:latin typeface="微软雅黑" panose="020B0503020204020204" charset="-122"/>
                  <a:ea typeface="微软雅黑" panose="020B0503020204020204" charset="-122"/>
                  <a:cs typeface="+mn-cs"/>
                </a:rPr>
                <a:t>第四阶段</a:t>
              </a:r>
            </a:p>
          </p:txBody>
        </p:sp>
        <p:sp>
          <p:nvSpPr>
            <p:cNvPr id="40" name="文本框 38"/>
            <p:cNvSpPr txBox="1"/>
            <p:nvPr/>
          </p:nvSpPr>
          <p:spPr>
            <a:xfrm>
              <a:off x="1368152" y="1253361"/>
              <a:ext cx="683569" cy="53406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添加标题</a:t>
              </a:r>
            </a:p>
          </p:txBody>
        </p:sp>
        <p:sp>
          <p:nvSpPr>
            <p:cNvPr id="41" name="文本框 39"/>
            <p:cNvSpPr txBox="1"/>
            <p:nvPr/>
          </p:nvSpPr>
          <p:spPr>
            <a:xfrm>
              <a:off x="1257000" y="2214035"/>
              <a:ext cx="938732" cy="991831"/>
            </a:xfrm>
            <a:prstGeom prst="rect">
              <a:avLst/>
            </a:prstGeom>
            <a:noFill/>
          </p:spPr>
          <p:txBody>
            <a:bodyPr wrap="square" rtlCol="0">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rgbClr val="FFFFFF"/>
                  </a:solidFill>
                  <a:effectLst/>
                  <a:uLnTx/>
                  <a:uFillTx/>
                  <a:latin typeface="微软雅黑" panose="020B0503020204020204" charset="-122"/>
                  <a:ea typeface="微软雅黑" panose="020B0503020204020204" charset="-122"/>
                  <a:cs typeface="+mn-cs"/>
                </a:rPr>
                <a:t>单击此处添加文本，单击此处添加文本</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30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anim calcmode="lin" valueType="num">
                                      <p:cBhvr>
                                        <p:cTn id="13" dur="500" fill="hold"/>
                                        <p:tgtEl>
                                          <p:spTgt spid="24"/>
                                        </p:tgtEl>
                                        <p:attrNameLst>
                                          <p:attrName>ppt_x</p:attrName>
                                        </p:attrNameLst>
                                      </p:cBhvr>
                                      <p:tavLst>
                                        <p:tav tm="0">
                                          <p:val>
                                            <p:strVal val="#ppt_x"/>
                                          </p:val>
                                        </p:tav>
                                        <p:tav tm="100000">
                                          <p:val>
                                            <p:strVal val="#ppt_x"/>
                                          </p:val>
                                        </p:tav>
                                      </p:tavLst>
                                    </p:anim>
                                    <p:anim calcmode="lin" valueType="num">
                                      <p:cBhvr>
                                        <p:cTn id="14" dur="500" fill="hold"/>
                                        <p:tgtEl>
                                          <p:spTgt spid="2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60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9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2156657"/>
            <a:ext cx="2142659" cy="167232"/>
          </a:xfrm>
          <a:prstGeom prst="rect">
            <a:avLst/>
          </a:prstGeom>
          <a:solidFill>
            <a:schemeClr val="bg2"/>
          </a:solidFill>
          <a:ln w="9525">
            <a:noFill/>
            <a:miter lim="800000"/>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6" name="Rectangle 12"/>
          <p:cNvSpPr>
            <a:spLocks noChangeArrowheads="1"/>
          </p:cNvSpPr>
          <p:nvPr/>
        </p:nvSpPr>
        <p:spPr bwMode="auto">
          <a:xfrm>
            <a:off x="0" y="2441847"/>
            <a:ext cx="4144961" cy="167232"/>
          </a:xfrm>
          <a:prstGeom prst="rect">
            <a:avLst/>
          </a:prstGeom>
          <a:solidFill>
            <a:schemeClr val="tx2"/>
          </a:solidFill>
          <a:ln w="9525">
            <a:noFill/>
            <a:miter lim="800000"/>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7" name="Rectangle 13"/>
          <p:cNvSpPr>
            <a:spLocks noChangeArrowheads="1"/>
          </p:cNvSpPr>
          <p:nvPr/>
        </p:nvSpPr>
        <p:spPr bwMode="auto">
          <a:xfrm>
            <a:off x="0" y="2740475"/>
            <a:ext cx="6484715" cy="167232"/>
          </a:xfrm>
          <a:prstGeom prst="rect">
            <a:avLst/>
          </a:prstGeom>
          <a:solidFill>
            <a:schemeClr val="bg2"/>
          </a:solidFill>
          <a:ln w="9525">
            <a:noFill/>
            <a:miter lim="800000"/>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8" name="Rectangle 14"/>
          <p:cNvSpPr>
            <a:spLocks noChangeArrowheads="1"/>
          </p:cNvSpPr>
          <p:nvPr/>
        </p:nvSpPr>
        <p:spPr bwMode="auto">
          <a:xfrm>
            <a:off x="0" y="3022680"/>
            <a:ext cx="4683986" cy="165738"/>
          </a:xfrm>
          <a:prstGeom prst="rect">
            <a:avLst/>
          </a:prstGeom>
          <a:solidFill>
            <a:schemeClr val="tx2"/>
          </a:solidFill>
          <a:ln w="9525">
            <a:noFill/>
            <a:miter lim="800000"/>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sp>
        <p:nvSpPr>
          <p:cNvPr id="9" name="Rectangle 15"/>
          <p:cNvSpPr>
            <a:spLocks noChangeArrowheads="1"/>
          </p:cNvSpPr>
          <p:nvPr/>
        </p:nvSpPr>
        <p:spPr bwMode="auto">
          <a:xfrm>
            <a:off x="0" y="3325788"/>
            <a:ext cx="2657792" cy="165739"/>
          </a:xfrm>
          <a:prstGeom prst="rect">
            <a:avLst/>
          </a:prstGeom>
          <a:solidFill>
            <a:schemeClr val="bg2"/>
          </a:solidFill>
          <a:ln w="9525">
            <a:noFill/>
            <a:miter lim="800000"/>
          </a:ln>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srgbClr val="000000"/>
              </a:solidFill>
              <a:effectLst/>
              <a:uLnTx/>
              <a:uFillTx/>
              <a:latin typeface="Arial" panose="020B0604020202020204"/>
              <a:ea typeface="宋体" panose="02010600030101010101" pitchFamily="2" charset="-122"/>
              <a:cs typeface="+mn-cs"/>
            </a:endParaRPr>
          </a:p>
        </p:txBody>
      </p:sp>
      <p:grpSp>
        <p:nvGrpSpPr>
          <p:cNvPr id="95267" name="Group 35"/>
          <p:cNvGrpSpPr/>
          <p:nvPr/>
        </p:nvGrpSpPr>
        <p:grpSpPr bwMode="auto">
          <a:xfrm>
            <a:off x="1590196" y="1217471"/>
            <a:ext cx="1104925" cy="1106418"/>
            <a:chOff x="1065" y="794"/>
            <a:chExt cx="740" cy="741"/>
          </a:xfrm>
        </p:grpSpPr>
        <p:sp>
          <p:nvSpPr>
            <p:cNvPr id="60443" name="Freeform 6"/>
            <p:cNvSpPr>
              <a:spLocks noEditPoints="1"/>
            </p:cNvSpPr>
            <p:nvPr/>
          </p:nvSpPr>
          <p:spPr bwMode="auto">
            <a:xfrm>
              <a:off x="1065" y="794"/>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41 h 2222"/>
                <a:gd name="T12" fmla="*/ 17586 w 2222"/>
                <a:gd name="T13" fmla="*/ 10416 h 2222"/>
                <a:gd name="T14" fmla="*/ 10360 w 2222"/>
                <a:gd name="T15" fmla="*/ 17691 h 2222"/>
                <a:gd name="T16" fmla="*/ 3124 w 2222"/>
                <a:gd name="T17" fmla="*/ 10416 h 2222"/>
                <a:gd name="T18" fmla="*/ 10360 w 2222"/>
                <a:gd name="T19" fmla="*/ 314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solidFill>
              <a:schemeClr val="bg2"/>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0444" name="TextBox 11"/>
            <p:cNvSpPr txBox="1">
              <a:spLocks noChangeArrowheads="1"/>
            </p:cNvSpPr>
            <p:nvPr/>
          </p:nvSpPr>
          <p:spPr bwMode="auto">
            <a:xfrm>
              <a:off x="1248" y="975"/>
              <a:ext cx="399" cy="391"/>
            </a:xfrm>
            <a:prstGeom prst="rect">
              <a:avLst/>
            </a:prstGeom>
            <a:noFill/>
            <a:ln w="9525">
              <a:noFill/>
              <a:miter lim="800000"/>
            </a:ln>
          </p:spPr>
          <p:txBody>
            <a:bodyPr wrap="none">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标题</a:t>
              </a:r>
            </a:p>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内容</a:t>
              </a:r>
            </a:p>
          </p:txBody>
        </p:sp>
      </p:grpSp>
      <p:grpSp>
        <p:nvGrpSpPr>
          <p:cNvPr id="95268" name="Group 36"/>
          <p:cNvGrpSpPr/>
          <p:nvPr/>
        </p:nvGrpSpPr>
        <p:grpSpPr bwMode="auto">
          <a:xfrm>
            <a:off x="3580554" y="1502662"/>
            <a:ext cx="1104925" cy="1106418"/>
            <a:chOff x="2398" y="985"/>
            <a:chExt cx="740" cy="741"/>
          </a:xfrm>
        </p:grpSpPr>
        <p:sp>
          <p:nvSpPr>
            <p:cNvPr id="60441" name="Freeform 7"/>
            <p:cNvSpPr>
              <a:spLocks noEditPoints="1"/>
            </p:cNvSpPr>
            <p:nvPr/>
          </p:nvSpPr>
          <p:spPr bwMode="auto">
            <a:xfrm>
              <a:off x="2398" y="985"/>
              <a:ext cx="740" cy="741"/>
            </a:xfrm>
            <a:custGeom>
              <a:avLst/>
              <a:gdLst>
                <a:gd name="T0" fmla="*/ 10360 w 2222"/>
                <a:gd name="T1" fmla="*/ 0 h 2222"/>
                <a:gd name="T2" fmla="*/ 20720 w 2222"/>
                <a:gd name="T3" fmla="*/ 10416 h 2222"/>
                <a:gd name="T4" fmla="*/ 10360 w 2222"/>
                <a:gd name="T5" fmla="*/ 20832 h 2222"/>
                <a:gd name="T6" fmla="*/ 0 w 2222"/>
                <a:gd name="T7" fmla="*/ 10416 h 2222"/>
                <a:gd name="T8" fmla="*/ 10360 w 2222"/>
                <a:gd name="T9" fmla="*/ 0 h 2222"/>
                <a:gd name="T10" fmla="*/ 10360 w 2222"/>
                <a:gd name="T11" fmla="*/ 3150 h 2222"/>
                <a:gd name="T12" fmla="*/ 17596 w 2222"/>
                <a:gd name="T13" fmla="*/ 10416 h 2222"/>
                <a:gd name="T14" fmla="*/ 10360 w 2222"/>
                <a:gd name="T15" fmla="*/ 17691 h 2222"/>
                <a:gd name="T16" fmla="*/ 3133 w 2222"/>
                <a:gd name="T17" fmla="*/ 10416 h 2222"/>
                <a:gd name="T18" fmla="*/ 10360 w 2222"/>
                <a:gd name="T19" fmla="*/ 3150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solidFill>
              <a:schemeClr val="tx2"/>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0442" name="TextBox 14"/>
            <p:cNvSpPr txBox="1">
              <a:spLocks noChangeArrowheads="1"/>
            </p:cNvSpPr>
            <p:nvPr/>
          </p:nvSpPr>
          <p:spPr bwMode="auto">
            <a:xfrm>
              <a:off x="2576" y="1157"/>
              <a:ext cx="399" cy="391"/>
            </a:xfrm>
            <a:prstGeom prst="rect">
              <a:avLst/>
            </a:prstGeom>
            <a:noFill/>
            <a:ln w="9525">
              <a:noFill/>
              <a:miter lim="800000"/>
            </a:ln>
          </p:spPr>
          <p:txBody>
            <a:bodyPr wrap="none">
              <a:spAutoFit/>
            </a:bodyPr>
            <a:lstStyle/>
            <a:p>
              <a:pPr marL="0" marR="0" lvl="0" indent="0" algn="ctr"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标题</a:t>
              </a:r>
            </a:p>
            <a:p>
              <a:pPr marL="0" marR="0" lvl="0" indent="0" algn="ctr"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内容</a:t>
              </a:r>
            </a:p>
          </p:txBody>
        </p:sp>
      </p:grpSp>
      <p:grpSp>
        <p:nvGrpSpPr>
          <p:cNvPr id="95269" name="Group 37"/>
          <p:cNvGrpSpPr/>
          <p:nvPr/>
        </p:nvGrpSpPr>
        <p:grpSpPr bwMode="auto">
          <a:xfrm>
            <a:off x="5932253" y="1802782"/>
            <a:ext cx="1106418" cy="1104925"/>
            <a:chOff x="3973" y="1186"/>
            <a:chExt cx="741" cy="740"/>
          </a:xfrm>
        </p:grpSpPr>
        <p:sp>
          <p:nvSpPr>
            <p:cNvPr id="60439" name="Freeform 8"/>
            <p:cNvSpPr>
              <a:spLocks noEditPoints="1"/>
            </p:cNvSpPr>
            <p:nvPr/>
          </p:nvSpPr>
          <p:spPr bwMode="auto">
            <a:xfrm>
              <a:off x="3973" y="1186"/>
              <a:ext cx="741" cy="740"/>
            </a:xfrm>
            <a:custGeom>
              <a:avLst/>
              <a:gdLst>
                <a:gd name="T0" fmla="*/ 10430 w 2221"/>
                <a:gd name="T1" fmla="*/ 0 h 2222"/>
                <a:gd name="T2" fmla="*/ 20869 w 2221"/>
                <a:gd name="T3" fmla="*/ 10350 h 2222"/>
                <a:gd name="T4" fmla="*/ 10430 w 2221"/>
                <a:gd name="T5" fmla="*/ 20700 h 2222"/>
                <a:gd name="T6" fmla="*/ 0 w 2221"/>
                <a:gd name="T7" fmla="*/ 10350 h 2222"/>
                <a:gd name="T8" fmla="*/ 10430 w 2221"/>
                <a:gd name="T9" fmla="*/ 0 h 2222"/>
                <a:gd name="T10" fmla="*/ 10430 w 2221"/>
                <a:gd name="T11" fmla="*/ 3121 h 2222"/>
                <a:gd name="T12" fmla="*/ 17722 w 2221"/>
                <a:gd name="T13" fmla="*/ 10350 h 2222"/>
                <a:gd name="T14" fmla="*/ 10430 w 2221"/>
                <a:gd name="T15" fmla="*/ 17570 h 2222"/>
                <a:gd name="T16" fmla="*/ 3148 w 2221"/>
                <a:gd name="T17" fmla="*/ 10350 h 2222"/>
                <a:gd name="T18" fmla="*/ 10430 w 2221"/>
                <a:gd name="T19" fmla="*/ 312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solidFill>
              <a:schemeClr val="bg2"/>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0440" name="TextBox 17"/>
            <p:cNvSpPr txBox="1">
              <a:spLocks noChangeArrowheads="1"/>
            </p:cNvSpPr>
            <p:nvPr/>
          </p:nvSpPr>
          <p:spPr bwMode="auto">
            <a:xfrm>
              <a:off x="4152" y="1342"/>
              <a:ext cx="399" cy="391"/>
            </a:xfrm>
            <a:prstGeom prst="rect">
              <a:avLst/>
            </a:prstGeom>
            <a:noFill/>
            <a:ln w="9525">
              <a:noFill/>
              <a:miter lim="800000"/>
            </a:ln>
          </p:spPr>
          <p:txBody>
            <a:bodyPr wrap="none">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标题</a:t>
              </a:r>
            </a:p>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内容</a:t>
              </a:r>
            </a:p>
          </p:txBody>
        </p:sp>
      </p:grpSp>
      <p:grpSp>
        <p:nvGrpSpPr>
          <p:cNvPr id="95270" name="Group 38"/>
          <p:cNvGrpSpPr/>
          <p:nvPr/>
        </p:nvGrpSpPr>
        <p:grpSpPr bwMode="auto">
          <a:xfrm>
            <a:off x="4130030" y="3022680"/>
            <a:ext cx="1106418" cy="1106418"/>
            <a:chOff x="2766" y="2003"/>
            <a:chExt cx="741" cy="741"/>
          </a:xfrm>
        </p:grpSpPr>
        <p:sp>
          <p:nvSpPr>
            <p:cNvPr id="60437" name="Freeform 9"/>
            <p:cNvSpPr>
              <a:spLocks noEditPoints="1"/>
            </p:cNvSpPr>
            <p:nvPr/>
          </p:nvSpPr>
          <p:spPr bwMode="auto">
            <a:xfrm>
              <a:off x="2766" y="2003"/>
              <a:ext cx="741" cy="741"/>
            </a:xfrm>
            <a:custGeom>
              <a:avLst/>
              <a:gdLst>
                <a:gd name="T0" fmla="*/ 10439 w 2221"/>
                <a:gd name="T1" fmla="*/ 20832 h 2222"/>
                <a:gd name="T2" fmla="*/ 20869 w 2221"/>
                <a:gd name="T3" fmla="*/ 10416 h 2222"/>
                <a:gd name="T4" fmla="*/ 10439 w 2221"/>
                <a:gd name="T5" fmla="*/ 0 h 2222"/>
                <a:gd name="T6" fmla="*/ 0 w 2221"/>
                <a:gd name="T7" fmla="*/ 10416 h 2222"/>
                <a:gd name="T8" fmla="*/ 10439 w 2221"/>
                <a:gd name="T9" fmla="*/ 20832 h 2222"/>
                <a:gd name="T10" fmla="*/ 10439 w 2221"/>
                <a:gd name="T11" fmla="*/ 17691 h 2222"/>
                <a:gd name="T12" fmla="*/ 17722 w 2221"/>
                <a:gd name="T13" fmla="*/ 10416 h 2222"/>
                <a:gd name="T14" fmla="*/ 10439 w 2221"/>
                <a:gd name="T15" fmla="*/ 3141 h 2222"/>
                <a:gd name="T16" fmla="*/ 3148 w 2221"/>
                <a:gd name="T17" fmla="*/ 10416 h 2222"/>
                <a:gd name="T18" fmla="*/ 10439 w 2221"/>
                <a:gd name="T19" fmla="*/ 1769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solidFill>
              <a:schemeClr val="tx2"/>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0438" name="TextBox 20"/>
            <p:cNvSpPr txBox="1">
              <a:spLocks noChangeArrowheads="1"/>
            </p:cNvSpPr>
            <p:nvPr/>
          </p:nvSpPr>
          <p:spPr bwMode="auto">
            <a:xfrm>
              <a:off x="2940" y="2159"/>
              <a:ext cx="399" cy="391"/>
            </a:xfrm>
            <a:prstGeom prst="rect">
              <a:avLst/>
            </a:prstGeom>
            <a:noFill/>
            <a:ln w="9525">
              <a:noFill/>
              <a:miter lim="800000"/>
            </a:ln>
          </p:spPr>
          <p:txBody>
            <a:bodyPr wrap="none">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标题</a:t>
              </a:r>
            </a:p>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内容</a:t>
              </a:r>
              <a:endParaRPr kumimoji="0" lang="en-US" altLang="zh-CN"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endParaRPr>
            </a:p>
          </p:txBody>
        </p:sp>
      </p:grpSp>
      <p:grpSp>
        <p:nvGrpSpPr>
          <p:cNvPr id="95271" name="Group 39"/>
          <p:cNvGrpSpPr/>
          <p:nvPr/>
        </p:nvGrpSpPr>
        <p:grpSpPr bwMode="auto">
          <a:xfrm>
            <a:off x="2106824" y="3325787"/>
            <a:ext cx="1103431" cy="1104925"/>
            <a:chOff x="1411" y="2206"/>
            <a:chExt cx="739" cy="740"/>
          </a:xfrm>
        </p:grpSpPr>
        <p:sp>
          <p:nvSpPr>
            <p:cNvPr id="60435" name="Freeform 10"/>
            <p:cNvSpPr>
              <a:spLocks noEditPoints="1"/>
            </p:cNvSpPr>
            <p:nvPr/>
          </p:nvSpPr>
          <p:spPr bwMode="auto">
            <a:xfrm>
              <a:off x="1411" y="2206"/>
              <a:ext cx="739" cy="740"/>
            </a:xfrm>
            <a:custGeom>
              <a:avLst/>
              <a:gdLst>
                <a:gd name="T0" fmla="*/ 10294 w 2222"/>
                <a:gd name="T1" fmla="*/ 20700 h 2222"/>
                <a:gd name="T2" fmla="*/ 20588 w 2222"/>
                <a:gd name="T3" fmla="*/ 10350 h 2222"/>
                <a:gd name="T4" fmla="*/ 10294 w 2222"/>
                <a:gd name="T5" fmla="*/ 0 h 2222"/>
                <a:gd name="T6" fmla="*/ 0 w 2222"/>
                <a:gd name="T7" fmla="*/ 10350 h 2222"/>
                <a:gd name="T8" fmla="*/ 10294 w 2222"/>
                <a:gd name="T9" fmla="*/ 20700 h 2222"/>
                <a:gd name="T10" fmla="*/ 10294 w 2222"/>
                <a:gd name="T11" fmla="*/ 17579 h 2222"/>
                <a:gd name="T12" fmla="*/ 17484 w 2222"/>
                <a:gd name="T13" fmla="*/ 10350 h 2222"/>
                <a:gd name="T14" fmla="*/ 10294 w 2222"/>
                <a:gd name="T15" fmla="*/ 3121 h 2222"/>
                <a:gd name="T16" fmla="*/ 3104 w 2222"/>
                <a:gd name="T17" fmla="*/ 10350 h 2222"/>
                <a:gd name="T18" fmla="*/ 10294 w 2222"/>
                <a:gd name="T19" fmla="*/ 1757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solidFill>
              <a:schemeClr val="bg2"/>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60436" name="TextBox 23"/>
            <p:cNvSpPr txBox="1">
              <a:spLocks noChangeArrowheads="1"/>
            </p:cNvSpPr>
            <p:nvPr/>
          </p:nvSpPr>
          <p:spPr bwMode="auto">
            <a:xfrm>
              <a:off x="1600" y="2374"/>
              <a:ext cx="399" cy="391"/>
            </a:xfrm>
            <a:prstGeom prst="rect">
              <a:avLst/>
            </a:prstGeom>
            <a:noFill/>
            <a:ln w="9525">
              <a:noFill/>
              <a:miter lim="800000"/>
            </a:ln>
          </p:spPr>
          <p:txBody>
            <a:bodyPr wrap="none">
              <a:spAutoFit/>
            </a:bodyPr>
            <a:lstStyle/>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标题</a:t>
              </a:r>
            </a:p>
            <a:p>
              <a:pPr marL="0" marR="0" lvl="0" indent="0" algn="l" defTabSz="8597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808080"/>
                  </a:solidFill>
                  <a:effectLst/>
                  <a:uLnTx/>
                  <a:uFillTx/>
                  <a:latin typeface="微软雅黑" panose="020B0503020204020204" charset="-122"/>
                  <a:ea typeface="微软雅黑" panose="020B0503020204020204" charset="-122"/>
                  <a:cs typeface="+mn-cs"/>
                </a:rPr>
                <a:t>内容</a:t>
              </a:r>
            </a:p>
          </p:txBody>
        </p:sp>
      </p:grpSp>
      <p:sp>
        <p:nvSpPr>
          <p:cNvPr id="36" name="等腰三角形 1"/>
          <p:cNvSpPr/>
          <p:nvPr/>
        </p:nvSpPr>
        <p:spPr bwMode="auto">
          <a:xfrm flipV="1">
            <a:off x="3458117" y="1417552"/>
            <a:ext cx="1239308" cy="113479"/>
          </a:xfrm>
          <a:custGeom>
            <a:avLst/>
            <a:gdLst>
              <a:gd name="T0" fmla="*/ 102178 w 2313967"/>
              <a:gd name="T1" fmla="*/ 0 h 288032"/>
              <a:gd name="T2" fmla="*/ 129676 w 2313967"/>
              <a:gd name="T3" fmla="*/ 15877 h 288032"/>
              <a:gd name="T4" fmla="*/ 427230 w 2313967"/>
              <a:gd name="T5" fmla="*/ 15877 h 288032"/>
              <a:gd name="T6" fmla="*/ 427230 w 2313967"/>
              <a:gd name="T7" fmla="*/ 21169 h 288032"/>
              <a:gd name="T8" fmla="*/ 138842 w 2313967"/>
              <a:gd name="T9" fmla="*/ 21169 h 288032"/>
              <a:gd name="T10" fmla="*/ 65513 w 2313967"/>
              <a:gd name="T11" fmla="*/ 21169 h 288032"/>
              <a:gd name="T12" fmla="*/ 0 w 2313967"/>
              <a:gd name="T13" fmla="*/ 21169 h 288032"/>
              <a:gd name="T14" fmla="*/ 0 w 2313967"/>
              <a:gd name="T15" fmla="*/ 15877 h 288032"/>
              <a:gd name="T16" fmla="*/ 74679 w 2313967"/>
              <a:gd name="T17" fmla="*/ 1587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38" name="等腰三角形 1"/>
          <p:cNvSpPr/>
          <p:nvPr/>
        </p:nvSpPr>
        <p:spPr bwMode="auto">
          <a:xfrm flipV="1">
            <a:off x="5839678" y="1725139"/>
            <a:ext cx="1237814" cy="114972"/>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0" name="等腰三角形 1"/>
          <p:cNvSpPr/>
          <p:nvPr/>
        </p:nvSpPr>
        <p:spPr bwMode="auto">
          <a:xfrm>
            <a:off x="4074785" y="4129097"/>
            <a:ext cx="1237814" cy="114972"/>
          </a:xfrm>
          <a:custGeom>
            <a:avLst/>
            <a:gdLst>
              <a:gd name="T0" fmla="*/ 101809 w 2313967"/>
              <a:gd name="T1" fmla="*/ 0 h 288032"/>
              <a:gd name="T2" fmla="*/ 129208 w 2313967"/>
              <a:gd name="T3" fmla="*/ 16512 h 288032"/>
              <a:gd name="T4" fmla="*/ 425687 w 2313967"/>
              <a:gd name="T5" fmla="*/ 16512 h 288032"/>
              <a:gd name="T6" fmla="*/ 425687 w 2313967"/>
              <a:gd name="T7" fmla="*/ 22016 h 288032"/>
              <a:gd name="T8" fmla="*/ 138341 w 2313967"/>
              <a:gd name="T9" fmla="*/ 22016 h 288032"/>
              <a:gd name="T10" fmla="*/ 65276 w 2313967"/>
              <a:gd name="T11" fmla="*/ 22016 h 288032"/>
              <a:gd name="T12" fmla="*/ 0 w 2313967"/>
              <a:gd name="T13" fmla="*/ 22016 h 288032"/>
              <a:gd name="T14" fmla="*/ 0 w 2313967"/>
              <a:gd name="T15" fmla="*/ 16512 h 288032"/>
              <a:gd name="T16" fmla="*/ 74409 w 2313967"/>
              <a:gd name="T17" fmla="*/ 16512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42" name="等腰三角形 1"/>
          <p:cNvSpPr/>
          <p:nvPr/>
        </p:nvSpPr>
        <p:spPr bwMode="auto">
          <a:xfrm>
            <a:off x="2050085" y="4376959"/>
            <a:ext cx="1237814" cy="116465"/>
          </a:xfrm>
          <a:custGeom>
            <a:avLst/>
            <a:gdLst>
              <a:gd name="T0" fmla="*/ 101809 w 2313967"/>
              <a:gd name="T1" fmla="*/ 0 h 288032"/>
              <a:gd name="T2" fmla="*/ 129208 w 2313967"/>
              <a:gd name="T3" fmla="*/ 17163 h 288032"/>
              <a:gd name="T4" fmla="*/ 425687 w 2313967"/>
              <a:gd name="T5" fmla="*/ 17163 h 288032"/>
              <a:gd name="T6" fmla="*/ 425687 w 2313967"/>
              <a:gd name="T7" fmla="*/ 22884 h 288032"/>
              <a:gd name="T8" fmla="*/ 138341 w 2313967"/>
              <a:gd name="T9" fmla="*/ 22884 h 288032"/>
              <a:gd name="T10" fmla="*/ 65276 w 2313967"/>
              <a:gd name="T11" fmla="*/ 22884 h 288032"/>
              <a:gd name="T12" fmla="*/ 0 w 2313967"/>
              <a:gd name="T13" fmla="*/ 22884 h 288032"/>
              <a:gd name="T14" fmla="*/ 0 w 2313967"/>
              <a:gd name="T15" fmla="*/ 17163 h 288032"/>
              <a:gd name="T16" fmla="*/ 74409 w 2313967"/>
              <a:gd name="T17" fmla="*/ 1716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sp>
        <p:nvSpPr>
          <p:cNvPr id="95263" name="Text Box 31"/>
          <p:cNvSpPr txBox="1">
            <a:spLocks noChangeArrowheads="1"/>
          </p:cNvSpPr>
          <p:nvPr/>
        </p:nvSpPr>
        <p:spPr bwMode="auto">
          <a:xfrm>
            <a:off x="3353596" y="1014404"/>
            <a:ext cx="1421471" cy="381899"/>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ct val="5000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请在此处添加文字内容请在此处添加文字内容</a:t>
            </a:r>
          </a:p>
        </p:txBody>
      </p:sp>
      <p:sp>
        <p:nvSpPr>
          <p:cNvPr id="95264" name="Text Box 32"/>
          <p:cNvSpPr txBox="1">
            <a:spLocks noChangeArrowheads="1"/>
          </p:cNvSpPr>
          <p:nvPr/>
        </p:nvSpPr>
        <p:spPr bwMode="auto">
          <a:xfrm>
            <a:off x="5724705" y="1317513"/>
            <a:ext cx="1421471" cy="381899"/>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ct val="5000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请在此处添加文字内容请在此处添加文字内容</a:t>
            </a:r>
          </a:p>
        </p:txBody>
      </p:sp>
      <p:sp>
        <p:nvSpPr>
          <p:cNvPr id="95265" name="Text Box 33"/>
          <p:cNvSpPr txBox="1">
            <a:spLocks noChangeArrowheads="1"/>
          </p:cNvSpPr>
          <p:nvPr/>
        </p:nvSpPr>
        <p:spPr bwMode="auto">
          <a:xfrm>
            <a:off x="1930633" y="4500891"/>
            <a:ext cx="1421471" cy="381899"/>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ct val="5000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请在此处添加文字内容请在此处添加文字内容</a:t>
            </a:r>
          </a:p>
        </p:txBody>
      </p:sp>
      <p:sp>
        <p:nvSpPr>
          <p:cNvPr id="95266" name="Text Box 34"/>
          <p:cNvSpPr txBox="1">
            <a:spLocks noChangeArrowheads="1"/>
          </p:cNvSpPr>
          <p:nvPr/>
        </p:nvSpPr>
        <p:spPr bwMode="auto">
          <a:xfrm>
            <a:off x="3962798" y="4264974"/>
            <a:ext cx="1421471" cy="381899"/>
          </a:xfrm>
          <a:prstGeom prst="rect">
            <a:avLst/>
          </a:prstGeom>
          <a:noFill/>
          <a:ln w="9525">
            <a:noFill/>
            <a:miter lim="800000"/>
          </a:ln>
        </p:spPr>
        <p:txBody>
          <a:bodyPr>
            <a:spAutoFit/>
          </a:bodyPr>
          <a:lstStyle/>
          <a:p>
            <a:pPr marL="0" marR="0" lvl="0" indent="0" algn="l" defTabSz="859790" rtl="0" eaLnBrk="1" fontAlgn="auto" latinLnBrk="0" hangingPunct="1">
              <a:lnSpc>
                <a:spcPct val="100000"/>
              </a:lnSpc>
              <a:spcBef>
                <a:spcPct val="50000"/>
              </a:spcBef>
              <a:spcAft>
                <a:spcPts val="0"/>
              </a:spcAft>
              <a:buClrTx/>
              <a:buSzTx/>
              <a:buFontTx/>
              <a:buNone/>
              <a:defRPr/>
            </a:pPr>
            <a:r>
              <a:rPr kumimoji="0" lang="zh-CN" altLang="en-US" sz="940"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请在此处添加文字内容请在此处添加文字内容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5267"/>
                                        </p:tgtEl>
                                        <p:attrNameLst>
                                          <p:attrName>style.visibility</p:attrName>
                                        </p:attrNameLst>
                                      </p:cBhvr>
                                      <p:to>
                                        <p:strVal val="visible"/>
                                      </p:to>
                                    </p:set>
                                    <p:animEffect transition="in" filter="wipe(down)">
                                      <p:cBhvr>
                                        <p:cTn id="10" dur="1000"/>
                                        <p:tgtEl>
                                          <p:spTgt spid="952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5268"/>
                                        </p:tgtEl>
                                        <p:attrNameLst>
                                          <p:attrName>style.visibility</p:attrName>
                                        </p:attrNameLst>
                                      </p:cBhvr>
                                      <p:to>
                                        <p:strVal val="visible"/>
                                      </p:to>
                                    </p:set>
                                    <p:animEffect transition="in" filter="wipe(down)">
                                      <p:cBhvr>
                                        <p:cTn id="16" dur="1000"/>
                                        <p:tgtEl>
                                          <p:spTgt spid="952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5269"/>
                                        </p:tgtEl>
                                        <p:attrNameLst>
                                          <p:attrName>style.visibility</p:attrName>
                                        </p:attrNameLst>
                                      </p:cBhvr>
                                      <p:to>
                                        <p:strVal val="visible"/>
                                      </p:to>
                                    </p:set>
                                    <p:animEffect transition="in" filter="wipe(down)">
                                      <p:cBhvr>
                                        <p:cTn id="22" dur="1000"/>
                                        <p:tgtEl>
                                          <p:spTgt spid="9526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95270"/>
                                        </p:tgtEl>
                                        <p:attrNameLst>
                                          <p:attrName>style.visibility</p:attrName>
                                        </p:attrNameLst>
                                      </p:cBhvr>
                                      <p:to>
                                        <p:strVal val="visible"/>
                                      </p:to>
                                    </p:set>
                                    <p:animEffect transition="in" filter="wipe(up)">
                                      <p:cBhvr>
                                        <p:cTn id="28" dur="1000"/>
                                        <p:tgtEl>
                                          <p:spTgt spid="9527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95271"/>
                                        </p:tgtEl>
                                        <p:attrNameLst>
                                          <p:attrName>style.visibility</p:attrName>
                                        </p:attrNameLst>
                                      </p:cBhvr>
                                      <p:to>
                                        <p:strVal val="visible"/>
                                      </p:to>
                                    </p:set>
                                    <p:animEffect transition="in" filter="wipe(up)">
                                      <p:cBhvr>
                                        <p:cTn id="34" dur="1000"/>
                                        <p:tgtEl>
                                          <p:spTgt spid="95271"/>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95263"/>
                                        </p:tgtEl>
                                        <p:attrNameLst>
                                          <p:attrName>style.visibility</p:attrName>
                                        </p:attrNameLst>
                                      </p:cBhvr>
                                      <p:to>
                                        <p:strVal val="visible"/>
                                      </p:to>
                                    </p:set>
                                    <p:animEffect transition="in" filter="fade">
                                      <p:cBhvr>
                                        <p:cTn id="43" dur="1000"/>
                                        <p:tgtEl>
                                          <p:spTgt spid="95263"/>
                                        </p:tgtEl>
                                      </p:cBhvr>
                                    </p:animEffect>
                                    <p:anim calcmode="lin" valueType="num">
                                      <p:cBhvr>
                                        <p:cTn id="44" dur="1000" fill="hold"/>
                                        <p:tgtEl>
                                          <p:spTgt spid="95263"/>
                                        </p:tgtEl>
                                        <p:attrNameLst>
                                          <p:attrName>ppt_x</p:attrName>
                                        </p:attrNameLst>
                                      </p:cBhvr>
                                      <p:tavLst>
                                        <p:tav tm="0">
                                          <p:val>
                                            <p:strVal val="#ppt_x"/>
                                          </p:val>
                                        </p:tav>
                                        <p:tav tm="100000">
                                          <p:val>
                                            <p:strVal val="#ppt_x"/>
                                          </p:val>
                                        </p:tav>
                                      </p:tavLst>
                                    </p:anim>
                                    <p:anim calcmode="lin" valueType="num">
                                      <p:cBhvr>
                                        <p:cTn id="45" dur="1000" fill="hold"/>
                                        <p:tgtEl>
                                          <p:spTgt spid="9526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95264"/>
                                        </p:tgtEl>
                                        <p:attrNameLst>
                                          <p:attrName>style.visibility</p:attrName>
                                        </p:attrNameLst>
                                      </p:cBhvr>
                                      <p:to>
                                        <p:strVal val="visible"/>
                                      </p:to>
                                    </p:set>
                                    <p:animEffect transition="in" filter="fade">
                                      <p:cBhvr>
                                        <p:cTn id="54" dur="1000"/>
                                        <p:tgtEl>
                                          <p:spTgt spid="95264"/>
                                        </p:tgtEl>
                                      </p:cBhvr>
                                    </p:animEffect>
                                    <p:anim calcmode="lin" valueType="num">
                                      <p:cBhvr>
                                        <p:cTn id="55" dur="1000" fill="hold"/>
                                        <p:tgtEl>
                                          <p:spTgt spid="95264"/>
                                        </p:tgtEl>
                                        <p:attrNameLst>
                                          <p:attrName>ppt_x</p:attrName>
                                        </p:attrNameLst>
                                      </p:cBhvr>
                                      <p:tavLst>
                                        <p:tav tm="0">
                                          <p:val>
                                            <p:strVal val="#ppt_x"/>
                                          </p:val>
                                        </p:tav>
                                        <p:tav tm="100000">
                                          <p:val>
                                            <p:strVal val="#ppt_x"/>
                                          </p:val>
                                        </p:tav>
                                      </p:tavLst>
                                    </p:anim>
                                    <p:anim calcmode="lin" valueType="num">
                                      <p:cBhvr>
                                        <p:cTn id="56" dur="1000" fill="hold"/>
                                        <p:tgtEl>
                                          <p:spTgt spid="9526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95266"/>
                                        </p:tgtEl>
                                        <p:attrNameLst>
                                          <p:attrName>style.visibility</p:attrName>
                                        </p:attrNameLst>
                                      </p:cBhvr>
                                      <p:to>
                                        <p:strVal val="visible"/>
                                      </p:to>
                                    </p:set>
                                    <p:animEffect transition="in" filter="fade">
                                      <p:cBhvr>
                                        <p:cTn id="65" dur="1000"/>
                                        <p:tgtEl>
                                          <p:spTgt spid="95266"/>
                                        </p:tgtEl>
                                      </p:cBhvr>
                                    </p:animEffect>
                                    <p:anim calcmode="lin" valueType="num">
                                      <p:cBhvr>
                                        <p:cTn id="66" dur="1000" fill="hold"/>
                                        <p:tgtEl>
                                          <p:spTgt spid="95266"/>
                                        </p:tgtEl>
                                        <p:attrNameLst>
                                          <p:attrName>ppt_x</p:attrName>
                                        </p:attrNameLst>
                                      </p:cBhvr>
                                      <p:tavLst>
                                        <p:tav tm="0">
                                          <p:val>
                                            <p:strVal val="#ppt_x"/>
                                          </p:val>
                                        </p:tav>
                                        <p:tav tm="100000">
                                          <p:val>
                                            <p:strVal val="#ppt_x"/>
                                          </p:val>
                                        </p:tav>
                                      </p:tavLst>
                                    </p:anim>
                                    <p:anim calcmode="lin" valueType="num">
                                      <p:cBhvr>
                                        <p:cTn id="67" dur="1000" fill="hold"/>
                                        <p:tgtEl>
                                          <p:spTgt spid="95266"/>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95265"/>
                                        </p:tgtEl>
                                        <p:attrNameLst>
                                          <p:attrName>style.visibility</p:attrName>
                                        </p:attrNameLst>
                                      </p:cBhvr>
                                      <p:to>
                                        <p:strVal val="visible"/>
                                      </p:to>
                                    </p:set>
                                    <p:animEffect transition="in" filter="fade">
                                      <p:cBhvr>
                                        <p:cTn id="76" dur="500"/>
                                        <p:tgtEl>
                                          <p:spTgt spid="95265"/>
                                        </p:tgtEl>
                                      </p:cBhvr>
                                    </p:animEffect>
                                    <p:anim calcmode="lin" valueType="num">
                                      <p:cBhvr>
                                        <p:cTn id="77" dur="500" fill="hold"/>
                                        <p:tgtEl>
                                          <p:spTgt spid="95265"/>
                                        </p:tgtEl>
                                        <p:attrNameLst>
                                          <p:attrName>ppt_x</p:attrName>
                                        </p:attrNameLst>
                                      </p:cBhvr>
                                      <p:tavLst>
                                        <p:tav tm="0">
                                          <p:val>
                                            <p:strVal val="#ppt_x"/>
                                          </p:val>
                                        </p:tav>
                                        <p:tav tm="100000">
                                          <p:val>
                                            <p:strVal val="#ppt_x"/>
                                          </p:val>
                                        </p:tav>
                                      </p:tavLst>
                                    </p:anim>
                                    <p:anim calcmode="lin" valueType="num">
                                      <p:cBhvr>
                                        <p:cTn id="78" dur="500" fill="hold"/>
                                        <p:tgtEl>
                                          <p:spTgt spid="95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6" grpId="0" animBg="1"/>
      <p:bldP spid="38" grpId="0" animBg="1"/>
      <p:bldP spid="40" grpId="0" animBg="1"/>
      <p:bldP spid="42" grpId="0" animBg="1"/>
      <p:bldP spid="95263" grpId="0"/>
      <p:bldP spid="95264" grpId="0"/>
      <p:bldP spid="95265" grpId="0"/>
      <p:bldP spid="952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45" name="Group 29"/>
          <p:cNvGrpSpPr/>
          <p:nvPr/>
        </p:nvGrpSpPr>
        <p:grpSpPr bwMode="auto">
          <a:xfrm>
            <a:off x="1524498" y="3180953"/>
            <a:ext cx="1218404" cy="1218404"/>
            <a:chOff x="885" y="2064"/>
            <a:chExt cx="998" cy="998"/>
          </a:xfrm>
        </p:grpSpPr>
        <p:sp>
          <p:nvSpPr>
            <p:cNvPr id="2"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543" name="AutoShape 2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cxnSp>
        <p:nvCxnSpPr>
          <p:cNvPr id="2048" name="直接连接符 2047"/>
          <p:cNvCxnSpPr/>
          <p:nvPr/>
        </p:nvCxnSpPr>
        <p:spPr>
          <a:xfrm flipH="1">
            <a:off x="2822038" y="3866304"/>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577972" y="3866304"/>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3797806" y="3086139"/>
            <a:ext cx="156033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rot="2700000" flipH="1">
            <a:off x="3177405" y="3315336"/>
            <a:ext cx="1560334"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rot="18900000">
            <a:off x="4321152" y="3315336"/>
            <a:ext cx="175593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a:spLocks noChangeArrowheads="1"/>
          </p:cNvSpPr>
          <p:nvPr/>
        </p:nvSpPr>
        <p:spPr bwMode="auto">
          <a:xfrm>
            <a:off x="1717113" y="3587088"/>
            <a:ext cx="891406" cy="511997"/>
          </a:xfrm>
          <a:prstGeom prst="rect">
            <a:avLst/>
          </a:prstGeom>
          <a:noFill/>
          <a:ln w="9525">
            <a:noFill/>
            <a:miter lim="800000"/>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标题内</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容</a:t>
            </a:r>
          </a:p>
        </p:txBody>
      </p:sp>
      <p:grpSp>
        <p:nvGrpSpPr>
          <p:cNvPr id="60441" name="Group 25"/>
          <p:cNvGrpSpPr/>
          <p:nvPr/>
        </p:nvGrpSpPr>
        <p:grpSpPr bwMode="auto">
          <a:xfrm>
            <a:off x="3538746" y="3384020"/>
            <a:ext cx="1981400" cy="1761907"/>
            <a:chOff x="2336" y="2245"/>
            <a:chExt cx="1498" cy="1332"/>
          </a:xfrm>
        </p:grpSpPr>
        <p:sp>
          <p:nvSpPr>
            <p:cNvPr id="8" name="椭圆 7"/>
            <p:cNvSpPr>
              <a:spLocks noChangeArrowheads="1"/>
            </p:cNvSpPr>
            <p:nvPr/>
          </p:nvSpPr>
          <p:spPr bwMode="auto">
            <a:xfrm>
              <a:off x="2455" y="2354"/>
              <a:ext cx="1254" cy="1113"/>
            </a:xfrm>
            <a:prstGeom prst="ellipse">
              <a:avLst/>
            </a:prstGeom>
            <a:solidFill>
              <a:schemeClr val="bg1"/>
            </a:solidFill>
            <a:ln w="15875" algn="ctr">
              <a:no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5" name="椭圆 4"/>
            <p:cNvSpPr/>
            <p:nvPr/>
          </p:nvSpPr>
          <p:spPr>
            <a:xfrm>
              <a:off x="2336" y="2245"/>
              <a:ext cx="1498" cy="133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sp>
        <p:nvSpPr>
          <p:cNvPr id="29" name="Rectangle 11"/>
          <p:cNvSpPr>
            <a:spLocks noChangeArrowheads="1"/>
          </p:cNvSpPr>
          <p:nvPr/>
        </p:nvSpPr>
        <p:spPr bwMode="gray">
          <a:xfrm>
            <a:off x="3931443" y="3994715"/>
            <a:ext cx="1182568" cy="613373"/>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3385" b="0" i="0" u="none" strike="noStrike" kern="1200" cap="none" spc="0" normalizeH="0" baseline="0" noProof="0">
                <a:ln>
                  <a:noFill/>
                </a:ln>
                <a:solidFill>
                  <a:srgbClr val="00A800"/>
                </a:solidFill>
                <a:effectLst/>
                <a:uLnTx/>
                <a:uFillTx/>
                <a:latin typeface="微软雅黑" panose="020B0503020204020204" charset="-122"/>
                <a:ea typeface="微软雅黑" panose="020B0503020204020204" charset="-122"/>
                <a:cs typeface="+mn-cs"/>
              </a:rPr>
              <a:t>标题</a:t>
            </a:r>
          </a:p>
        </p:txBody>
      </p:sp>
      <p:sp>
        <p:nvSpPr>
          <p:cNvPr id="59402" name="TextBox 59"/>
          <p:cNvSpPr txBox="1">
            <a:spLocks noChangeArrowheads="1"/>
          </p:cNvSpPr>
          <p:nvPr/>
        </p:nvSpPr>
        <p:spPr bwMode="auto">
          <a:xfrm>
            <a:off x="728653" y="1083089"/>
            <a:ext cx="2724984" cy="461665"/>
          </a:xfrm>
          <a:prstGeom prst="rect">
            <a:avLst/>
          </a:prstGeom>
          <a:noFill/>
          <a:ln w="9525">
            <a:noFill/>
            <a:miter lim="800000"/>
          </a:ln>
        </p:spPr>
        <p:txBody>
          <a:bodyPr lIns="0" tIns="0" rIns="0" bIns="0">
            <a:spAutoFit/>
          </a:bodyPr>
          <a:lstStyle/>
          <a:p>
            <a:pPr marL="0" marR="0" lvl="0" indent="0" algn="just" defTabSz="685800" rtl="0" eaLnBrk="1" fontAlgn="auto" latinLnBrk="0" hangingPunct="1">
              <a:lnSpc>
                <a:spcPts val="1225"/>
              </a:lnSpc>
              <a:spcBef>
                <a:spcPts val="0"/>
              </a:spcBef>
              <a:spcAft>
                <a:spcPts val="0"/>
              </a:spcAft>
              <a:buClrTx/>
              <a:buSzTx/>
              <a:buFontTx/>
              <a:buNone/>
              <a:defRPr/>
            </a:pPr>
            <a:r>
              <a:rPr kumimoji="0" lang="zh-CN" altLang="en-US" sz="845"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rPr>
              <a:t>请在此处添加您需要的文字内容请在此处添加您需要的文字内容请在此处添加您需要的文字内容请在此处添加您需要的文字内容请在此处添加您需要的文字内容</a:t>
            </a:r>
            <a:endParaRPr kumimoji="0" lang="en-US" altLang="zh-CN" sz="845" b="0" i="0" u="none" strike="noStrike" kern="1200" cap="none" spc="0" normalizeH="0" baseline="0" noProof="0">
              <a:ln>
                <a:noFill/>
              </a:ln>
              <a:solidFill>
                <a:srgbClr val="808080"/>
              </a:solidFill>
              <a:effectLst/>
              <a:uLnTx/>
              <a:uFillTx/>
              <a:latin typeface="Arial" panose="020B0604020202020204"/>
              <a:ea typeface="微软雅黑" panose="020B0503020204020204" charset="-122"/>
              <a:cs typeface="+mn-cs"/>
            </a:endParaRPr>
          </a:p>
        </p:txBody>
      </p:sp>
      <p:sp>
        <p:nvSpPr>
          <p:cNvPr id="2049" name="矩形 2048"/>
          <p:cNvSpPr/>
          <p:nvPr/>
        </p:nvSpPr>
        <p:spPr>
          <a:xfrm>
            <a:off x="539025" y="1101006"/>
            <a:ext cx="120944" cy="1075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60460" name="Group 44"/>
          <p:cNvGrpSpPr/>
          <p:nvPr/>
        </p:nvGrpSpPr>
        <p:grpSpPr bwMode="auto">
          <a:xfrm>
            <a:off x="2336767" y="1690797"/>
            <a:ext cx="1218404" cy="1218404"/>
            <a:chOff x="885" y="2064"/>
            <a:chExt cx="998" cy="998"/>
          </a:xfrm>
        </p:grpSpPr>
        <p:sp>
          <p:nvSpPr>
            <p:cNvPr id="3"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539" name="AutoShape 46"/>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4" name="TextBox 22"/>
          <p:cNvSpPr txBox="1">
            <a:spLocks noChangeArrowheads="1"/>
          </p:cNvSpPr>
          <p:nvPr/>
        </p:nvSpPr>
        <p:spPr bwMode="auto">
          <a:xfrm>
            <a:off x="2539835" y="2096932"/>
            <a:ext cx="891405" cy="511997"/>
          </a:xfrm>
          <a:prstGeom prst="rect">
            <a:avLst/>
          </a:prstGeom>
          <a:noFill/>
          <a:ln w="9525">
            <a:noFill/>
            <a:miter lim="800000"/>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标题内</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容</a:t>
            </a:r>
          </a:p>
        </p:txBody>
      </p:sp>
      <p:grpSp>
        <p:nvGrpSpPr>
          <p:cNvPr id="60464" name="Group 48"/>
          <p:cNvGrpSpPr/>
          <p:nvPr/>
        </p:nvGrpSpPr>
        <p:grpSpPr bwMode="auto">
          <a:xfrm>
            <a:off x="4029990" y="945719"/>
            <a:ext cx="1218404" cy="1218404"/>
            <a:chOff x="885" y="2064"/>
            <a:chExt cx="998" cy="998"/>
          </a:xfrm>
        </p:grpSpPr>
        <p:sp>
          <p:nvSpPr>
            <p:cNvPr id="6"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537" name="AutoShape 50"/>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7" name="TextBox 22"/>
          <p:cNvSpPr txBox="1">
            <a:spLocks noChangeArrowheads="1"/>
          </p:cNvSpPr>
          <p:nvPr/>
        </p:nvSpPr>
        <p:spPr bwMode="auto">
          <a:xfrm>
            <a:off x="4222605" y="1351854"/>
            <a:ext cx="891406" cy="511997"/>
          </a:xfrm>
          <a:prstGeom prst="rect">
            <a:avLst/>
          </a:prstGeom>
          <a:noFill/>
          <a:ln w="9525">
            <a:noFill/>
            <a:miter lim="800000"/>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标题内</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容</a:t>
            </a:r>
          </a:p>
        </p:txBody>
      </p:sp>
      <p:grpSp>
        <p:nvGrpSpPr>
          <p:cNvPr id="60468" name="Group 52"/>
          <p:cNvGrpSpPr/>
          <p:nvPr/>
        </p:nvGrpSpPr>
        <p:grpSpPr bwMode="auto">
          <a:xfrm>
            <a:off x="5656021" y="1556414"/>
            <a:ext cx="1218404" cy="1218404"/>
            <a:chOff x="885" y="2064"/>
            <a:chExt cx="998" cy="998"/>
          </a:xfrm>
        </p:grpSpPr>
        <p:sp>
          <p:nvSpPr>
            <p:cNvPr id="9"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535" name="AutoShape 54"/>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10" name="TextBox 22"/>
          <p:cNvSpPr txBox="1">
            <a:spLocks noChangeArrowheads="1"/>
          </p:cNvSpPr>
          <p:nvPr/>
        </p:nvSpPr>
        <p:spPr bwMode="auto">
          <a:xfrm>
            <a:off x="5848637" y="1962550"/>
            <a:ext cx="891405" cy="511997"/>
          </a:xfrm>
          <a:prstGeom prst="rect">
            <a:avLst/>
          </a:prstGeom>
          <a:noFill/>
          <a:ln w="9525">
            <a:noFill/>
            <a:miter lim="800000"/>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标题内</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容</a:t>
            </a:r>
          </a:p>
        </p:txBody>
      </p:sp>
      <p:grpSp>
        <p:nvGrpSpPr>
          <p:cNvPr id="60472" name="Group 56"/>
          <p:cNvGrpSpPr/>
          <p:nvPr/>
        </p:nvGrpSpPr>
        <p:grpSpPr bwMode="auto">
          <a:xfrm>
            <a:off x="6401099" y="3249637"/>
            <a:ext cx="1218404" cy="1218404"/>
            <a:chOff x="885" y="2064"/>
            <a:chExt cx="998" cy="998"/>
          </a:xfrm>
        </p:grpSpPr>
        <p:sp>
          <p:nvSpPr>
            <p:cNvPr id="13" name="椭圆 12"/>
            <p:cNvSpPr>
              <a:spLocks noChangeArrowheads="1"/>
            </p:cNvSpPr>
            <p:nvPr/>
          </p:nvSpPr>
          <p:spPr bwMode="auto">
            <a:xfrm>
              <a:off x="941" y="2151"/>
              <a:ext cx="909" cy="821"/>
            </a:xfrm>
            <a:prstGeom prst="ellipse">
              <a:avLst/>
            </a:prstGeom>
            <a:solidFill>
              <a:schemeClr val="tx2"/>
            </a:solidFill>
            <a:ln w="15875" algn="ctr">
              <a:noFill/>
              <a:round/>
            </a:ln>
          </p:spPr>
          <p:txBody>
            <a:bodyPr lIns="105601" tIns="52799" rIns="105601" bIns="52799"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64533" name="AutoShape 58"/>
            <p:cNvSpPr>
              <a:spLocks noChangeArrowheads="1"/>
            </p:cNvSpPr>
            <p:nvPr/>
          </p:nvSpPr>
          <p:spPr bwMode="auto">
            <a:xfrm>
              <a:off x="885" y="2064"/>
              <a:ext cx="998" cy="9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60 h 21600"/>
                <a:gd name="T26" fmla="*/ 18440 w 21600"/>
                <a:gd name="T27" fmla="*/ 1844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solidFill>
              <a:schemeClr val="bg2"/>
            </a:solidFill>
            <a:ln w="9525">
              <a:no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Arial" panose="020B0604020202020204"/>
                <a:ea typeface="微软雅黑" panose="020B0503020204020204" charset="-122"/>
                <a:cs typeface="+mn-cs"/>
              </a:endParaRPr>
            </a:p>
          </p:txBody>
        </p:sp>
      </p:grpSp>
      <p:sp>
        <p:nvSpPr>
          <p:cNvPr id="11" name="TextBox 22"/>
          <p:cNvSpPr txBox="1">
            <a:spLocks noChangeArrowheads="1"/>
          </p:cNvSpPr>
          <p:nvPr/>
        </p:nvSpPr>
        <p:spPr bwMode="auto">
          <a:xfrm>
            <a:off x="6592222" y="3655772"/>
            <a:ext cx="891405" cy="511997"/>
          </a:xfrm>
          <a:prstGeom prst="rect">
            <a:avLst/>
          </a:prstGeom>
          <a:noFill/>
          <a:ln w="9525">
            <a:noFill/>
            <a:miter lim="800000"/>
          </a:ln>
        </p:spPr>
        <p:txBody>
          <a:bodyPr lIns="105601" tIns="52799" rIns="105601" bIns="52799">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标题内</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rPr>
              <a:t>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
        <p15:prstTrans prst="pageCurlDouble"/>
      </p:transition>
    </mc:Choice>
    <mc:Fallback xmlns="">
      <p:transition spd="slow" advClick="0"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wipe(left)">
                                      <p:cBhvr>
                                        <p:cTn id="7" dur="500"/>
                                        <p:tgtEl>
                                          <p:spTgt spid="20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9402"/>
                                        </p:tgtEl>
                                        <p:attrNameLst>
                                          <p:attrName>style.visibility</p:attrName>
                                        </p:attrNameLst>
                                      </p:cBhvr>
                                      <p:to>
                                        <p:strVal val="visible"/>
                                      </p:to>
                                    </p:set>
                                    <p:animEffect transition="in" filter="wipe(left)">
                                      <p:cBhvr>
                                        <p:cTn id="10" dur="500"/>
                                        <p:tgtEl>
                                          <p:spTgt spid="59402"/>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60441"/>
                                        </p:tgtEl>
                                        <p:attrNameLst>
                                          <p:attrName>style.visibility</p:attrName>
                                        </p:attrNameLst>
                                      </p:cBhvr>
                                      <p:to>
                                        <p:strVal val="visible"/>
                                      </p:to>
                                    </p:set>
                                    <p:animEffect transition="in" filter="fade">
                                      <p:cBhvr>
                                        <p:cTn id="14" dur="1000"/>
                                        <p:tgtEl>
                                          <p:spTgt spid="60441"/>
                                        </p:tgtEl>
                                      </p:cBhvr>
                                    </p:animEffect>
                                    <p:anim calcmode="lin" valueType="num">
                                      <p:cBhvr>
                                        <p:cTn id="15" dur="1000" fill="hold"/>
                                        <p:tgtEl>
                                          <p:spTgt spid="60441"/>
                                        </p:tgtEl>
                                        <p:attrNameLst>
                                          <p:attrName>ppt_x</p:attrName>
                                        </p:attrNameLst>
                                      </p:cBhvr>
                                      <p:tavLst>
                                        <p:tav tm="0">
                                          <p:val>
                                            <p:strVal val="#ppt_x"/>
                                          </p:val>
                                        </p:tav>
                                        <p:tav tm="100000">
                                          <p:val>
                                            <p:strVal val="#ppt_x"/>
                                          </p:val>
                                        </p:tav>
                                      </p:tavLst>
                                    </p:anim>
                                    <p:anim calcmode="lin" valueType="num">
                                      <p:cBhvr>
                                        <p:cTn id="16" dur="1000" fill="hold"/>
                                        <p:tgtEl>
                                          <p:spTgt spid="6044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2048"/>
                                        </p:tgtEl>
                                        <p:attrNameLst>
                                          <p:attrName>style.visibility</p:attrName>
                                        </p:attrNameLst>
                                      </p:cBhvr>
                                      <p:to>
                                        <p:strVal val="visible"/>
                                      </p:to>
                                    </p:set>
                                    <p:animEffect transition="in" filter="wipe(down)">
                                      <p:cBhvr>
                                        <p:cTn id="25" dur="500"/>
                                        <p:tgtEl>
                                          <p:spTgt spid="2048"/>
                                        </p:tgtEl>
                                      </p:cBhvr>
                                    </p:animEffect>
                                  </p:childTnLst>
                                </p:cTn>
                              </p:par>
                              <p:par>
                                <p:cTn id="26" presetID="22" presetClass="entr" presetSubtype="4"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60445"/>
                                        </p:tgtEl>
                                        <p:attrNameLst>
                                          <p:attrName>style.visibility</p:attrName>
                                        </p:attrNameLst>
                                      </p:cBhvr>
                                      <p:to>
                                        <p:strVal val="visible"/>
                                      </p:to>
                                    </p:set>
                                    <p:anim calcmode="lin" valueType="num">
                                      <p:cBhvr>
                                        <p:cTn id="41" dur="500" fill="hold"/>
                                        <p:tgtEl>
                                          <p:spTgt spid="60445"/>
                                        </p:tgtEl>
                                        <p:attrNameLst>
                                          <p:attrName>ppt_w</p:attrName>
                                        </p:attrNameLst>
                                      </p:cBhvr>
                                      <p:tavLst>
                                        <p:tav tm="0">
                                          <p:val>
                                            <p:fltVal val="0"/>
                                          </p:val>
                                        </p:tav>
                                        <p:tav tm="100000">
                                          <p:val>
                                            <p:strVal val="#ppt_w"/>
                                          </p:val>
                                        </p:tav>
                                      </p:tavLst>
                                    </p:anim>
                                    <p:anim calcmode="lin" valueType="num">
                                      <p:cBhvr>
                                        <p:cTn id="42" dur="500" fill="hold"/>
                                        <p:tgtEl>
                                          <p:spTgt spid="60445"/>
                                        </p:tgtEl>
                                        <p:attrNameLst>
                                          <p:attrName>ppt_h</p:attrName>
                                        </p:attrNameLst>
                                      </p:cBhvr>
                                      <p:tavLst>
                                        <p:tav tm="0">
                                          <p:val>
                                            <p:fltVal val="0"/>
                                          </p:val>
                                        </p:tav>
                                        <p:tav tm="100000">
                                          <p:val>
                                            <p:strVal val="#ppt_h"/>
                                          </p:val>
                                        </p:tav>
                                      </p:tavLst>
                                    </p:anim>
                                    <p:animEffect transition="in" filter="fade">
                                      <p:cBhvr>
                                        <p:cTn id="43" dur="500"/>
                                        <p:tgtEl>
                                          <p:spTgt spid="60445"/>
                                        </p:tgtEl>
                                      </p:cBhvr>
                                    </p:animEffect>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p:cTn id="47" dur="500" fill="hold"/>
                                        <p:tgtEl>
                                          <p:spTgt spid="23"/>
                                        </p:tgtEl>
                                        <p:attrNameLst>
                                          <p:attrName>ppt_w</p:attrName>
                                        </p:attrNameLst>
                                      </p:cBhvr>
                                      <p:tavLst>
                                        <p:tav tm="0">
                                          <p:val>
                                            <p:fltVal val="0"/>
                                          </p:val>
                                        </p:tav>
                                        <p:tav tm="100000">
                                          <p:val>
                                            <p:strVal val="#ppt_w"/>
                                          </p:val>
                                        </p:tav>
                                      </p:tavLst>
                                    </p:anim>
                                    <p:anim calcmode="lin" valueType="num">
                                      <p:cBhvr>
                                        <p:cTn id="48" dur="500" fill="hold"/>
                                        <p:tgtEl>
                                          <p:spTgt spid="23"/>
                                        </p:tgtEl>
                                        <p:attrNameLst>
                                          <p:attrName>ppt_h</p:attrName>
                                        </p:attrNameLst>
                                      </p:cBhvr>
                                      <p:tavLst>
                                        <p:tav tm="0">
                                          <p:val>
                                            <p:fltVal val="0"/>
                                          </p:val>
                                        </p:tav>
                                        <p:tav tm="100000">
                                          <p:val>
                                            <p:strVal val="#ppt_h"/>
                                          </p:val>
                                        </p:tav>
                                      </p:tavLst>
                                    </p:anim>
                                    <p:animEffect transition="in" filter="fade">
                                      <p:cBhvr>
                                        <p:cTn id="49" dur="500"/>
                                        <p:tgtEl>
                                          <p:spTgt spid="23"/>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60460"/>
                                        </p:tgtEl>
                                        <p:attrNameLst>
                                          <p:attrName>style.visibility</p:attrName>
                                        </p:attrNameLst>
                                      </p:cBhvr>
                                      <p:to>
                                        <p:strVal val="visible"/>
                                      </p:to>
                                    </p:set>
                                    <p:anim calcmode="lin" valueType="num">
                                      <p:cBhvr>
                                        <p:cTn id="53" dur="500" fill="hold"/>
                                        <p:tgtEl>
                                          <p:spTgt spid="60460"/>
                                        </p:tgtEl>
                                        <p:attrNameLst>
                                          <p:attrName>ppt_w</p:attrName>
                                        </p:attrNameLst>
                                      </p:cBhvr>
                                      <p:tavLst>
                                        <p:tav tm="0">
                                          <p:val>
                                            <p:fltVal val="0"/>
                                          </p:val>
                                        </p:tav>
                                        <p:tav tm="100000">
                                          <p:val>
                                            <p:strVal val="#ppt_w"/>
                                          </p:val>
                                        </p:tav>
                                      </p:tavLst>
                                    </p:anim>
                                    <p:anim calcmode="lin" valueType="num">
                                      <p:cBhvr>
                                        <p:cTn id="54" dur="500" fill="hold"/>
                                        <p:tgtEl>
                                          <p:spTgt spid="60460"/>
                                        </p:tgtEl>
                                        <p:attrNameLst>
                                          <p:attrName>ppt_h</p:attrName>
                                        </p:attrNameLst>
                                      </p:cBhvr>
                                      <p:tavLst>
                                        <p:tav tm="0">
                                          <p:val>
                                            <p:fltVal val="0"/>
                                          </p:val>
                                        </p:tav>
                                        <p:tav tm="100000">
                                          <p:val>
                                            <p:strVal val="#ppt_h"/>
                                          </p:val>
                                        </p:tav>
                                      </p:tavLst>
                                    </p:anim>
                                    <p:animEffect transition="in" filter="fade">
                                      <p:cBhvr>
                                        <p:cTn id="55" dur="500"/>
                                        <p:tgtEl>
                                          <p:spTgt spid="60460"/>
                                        </p:tgtEl>
                                      </p:cBhvr>
                                    </p:animEffect>
                                  </p:childTnLst>
                                </p:cTn>
                              </p:par>
                            </p:childTnLst>
                          </p:cTn>
                        </p:par>
                        <p:par>
                          <p:cTn id="56" fill="hold">
                            <p:stCondLst>
                              <p:cond delay="3500"/>
                            </p:stCondLst>
                            <p:childTnLst>
                              <p:par>
                                <p:cTn id="57" presetID="53" presetClass="entr" presetSubtype="16" fill="hold" grpId="0" nodeType="after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60464"/>
                                        </p:tgtEl>
                                        <p:attrNameLst>
                                          <p:attrName>style.visibility</p:attrName>
                                        </p:attrNameLst>
                                      </p:cBhvr>
                                      <p:to>
                                        <p:strVal val="visible"/>
                                      </p:to>
                                    </p:set>
                                    <p:anim calcmode="lin" valueType="num">
                                      <p:cBhvr>
                                        <p:cTn id="65" dur="500" fill="hold"/>
                                        <p:tgtEl>
                                          <p:spTgt spid="60464"/>
                                        </p:tgtEl>
                                        <p:attrNameLst>
                                          <p:attrName>ppt_w</p:attrName>
                                        </p:attrNameLst>
                                      </p:cBhvr>
                                      <p:tavLst>
                                        <p:tav tm="0">
                                          <p:val>
                                            <p:fltVal val="0"/>
                                          </p:val>
                                        </p:tav>
                                        <p:tav tm="100000">
                                          <p:val>
                                            <p:strVal val="#ppt_w"/>
                                          </p:val>
                                        </p:tav>
                                      </p:tavLst>
                                    </p:anim>
                                    <p:anim calcmode="lin" valueType="num">
                                      <p:cBhvr>
                                        <p:cTn id="66" dur="500" fill="hold"/>
                                        <p:tgtEl>
                                          <p:spTgt spid="60464"/>
                                        </p:tgtEl>
                                        <p:attrNameLst>
                                          <p:attrName>ppt_h</p:attrName>
                                        </p:attrNameLst>
                                      </p:cBhvr>
                                      <p:tavLst>
                                        <p:tav tm="0">
                                          <p:val>
                                            <p:fltVal val="0"/>
                                          </p:val>
                                        </p:tav>
                                        <p:tav tm="100000">
                                          <p:val>
                                            <p:strVal val="#ppt_h"/>
                                          </p:val>
                                        </p:tav>
                                      </p:tavLst>
                                    </p:anim>
                                    <p:animEffect transition="in" filter="fade">
                                      <p:cBhvr>
                                        <p:cTn id="67" dur="500"/>
                                        <p:tgtEl>
                                          <p:spTgt spid="60464"/>
                                        </p:tgtEl>
                                      </p:cBhvr>
                                    </p:animEffect>
                                  </p:childTnLst>
                                </p:cTn>
                              </p:par>
                            </p:childTnLst>
                          </p:cTn>
                        </p:par>
                        <p:par>
                          <p:cTn id="68" fill="hold">
                            <p:stCondLst>
                              <p:cond delay="4500"/>
                            </p:stCondLst>
                            <p:childTnLst>
                              <p:par>
                                <p:cTn id="69" presetID="53" presetClass="entr" presetSubtype="16"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500" fill="hold"/>
                                        <p:tgtEl>
                                          <p:spTgt spid="7"/>
                                        </p:tgtEl>
                                        <p:attrNameLst>
                                          <p:attrName>ppt_w</p:attrName>
                                        </p:attrNameLst>
                                      </p:cBhvr>
                                      <p:tavLst>
                                        <p:tav tm="0">
                                          <p:val>
                                            <p:fltVal val="0"/>
                                          </p:val>
                                        </p:tav>
                                        <p:tav tm="100000">
                                          <p:val>
                                            <p:strVal val="#ppt_w"/>
                                          </p:val>
                                        </p:tav>
                                      </p:tavLst>
                                    </p:anim>
                                    <p:anim calcmode="lin" valueType="num">
                                      <p:cBhvr>
                                        <p:cTn id="72" dur="500" fill="hold"/>
                                        <p:tgtEl>
                                          <p:spTgt spid="7"/>
                                        </p:tgtEl>
                                        <p:attrNameLst>
                                          <p:attrName>ppt_h</p:attrName>
                                        </p:attrNameLst>
                                      </p:cBhvr>
                                      <p:tavLst>
                                        <p:tav tm="0">
                                          <p:val>
                                            <p:fltVal val="0"/>
                                          </p:val>
                                        </p:tav>
                                        <p:tav tm="100000">
                                          <p:val>
                                            <p:strVal val="#ppt_h"/>
                                          </p:val>
                                        </p:tav>
                                      </p:tavLst>
                                    </p:anim>
                                    <p:animEffect transition="in" filter="fade">
                                      <p:cBhvr>
                                        <p:cTn id="73" dur="500"/>
                                        <p:tgtEl>
                                          <p:spTgt spid="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60468"/>
                                        </p:tgtEl>
                                        <p:attrNameLst>
                                          <p:attrName>style.visibility</p:attrName>
                                        </p:attrNameLst>
                                      </p:cBhvr>
                                      <p:to>
                                        <p:strVal val="visible"/>
                                      </p:to>
                                    </p:set>
                                    <p:anim calcmode="lin" valueType="num">
                                      <p:cBhvr>
                                        <p:cTn id="77" dur="500" fill="hold"/>
                                        <p:tgtEl>
                                          <p:spTgt spid="60468"/>
                                        </p:tgtEl>
                                        <p:attrNameLst>
                                          <p:attrName>ppt_w</p:attrName>
                                        </p:attrNameLst>
                                      </p:cBhvr>
                                      <p:tavLst>
                                        <p:tav tm="0">
                                          <p:val>
                                            <p:fltVal val="0"/>
                                          </p:val>
                                        </p:tav>
                                        <p:tav tm="100000">
                                          <p:val>
                                            <p:strVal val="#ppt_w"/>
                                          </p:val>
                                        </p:tav>
                                      </p:tavLst>
                                    </p:anim>
                                    <p:anim calcmode="lin" valueType="num">
                                      <p:cBhvr>
                                        <p:cTn id="78" dur="500" fill="hold"/>
                                        <p:tgtEl>
                                          <p:spTgt spid="60468"/>
                                        </p:tgtEl>
                                        <p:attrNameLst>
                                          <p:attrName>ppt_h</p:attrName>
                                        </p:attrNameLst>
                                      </p:cBhvr>
                                      <p:tavLst>
                                        <p:tav tm="0">
                                          <p:val>
                                            <p:fltVal val="0"/>
                                          </p:val>
                                        </p:tav>
                                        <p:tav tm="100000">
                                          <p:val>
                                            <p:strVal val="#ppt_h"/>
                                          </p:val>
                                        </p:tav>
                                      </p:tavLst>
                                    </p:anim>
                                    <p:animEffect transition="in" filter="fade">
                                      <p:cBhvr>
                                        <p:cTn id="79" dur="500"/>
                                        <p:tgtEl>
                                          <p:spTgt spid="60468"/>
                                        </p:tgtEl>
                                      </p:cBhvr>
                                    </p:animEffect>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par>
                          <p:cTn id="86" fill="hold">
                            <p:stCondLst>
                              <p:cond delay="6000"/>
                            </p:stCondLst>
                            <p:childTnLst>
                              <p:par>
                                <p:cTn id="87" presetID="53" presetClass="entr" presetSubtype="16" fill="hold" nodeType="afterEffect">
                                  <p:stCondLst>
                                    <p:cond delay="0"/>
                                  </p:stCondLst>
                                  <p:childTnLst>
                                    <p:set>
                                      <p:cBhvr>
                                        <p:cTn id="88" dur="1" fill="hold">
                                          <p:stCondLst>
                                            <p:cond delay="0"/>
                                          </p:stCondLst>
                                        </p:cTn>
                                        <p:tgtEl>
                                          <p:spTgt spid="60472"/>
                                        </p:tgtEl>
                                        <p:attrNameLst>
                                          <p:attrName>style.visibility</p:attrName>
                                        </p:attrNameLst>
                                      </p:cBhvr>
                                      <p:to>
                                        <p:strVal val="visible"/>
                                      </p:to>
                                    </p:set>
                                    <p:anim calcmode="lin" valueType="num">
                                      <p:cBhvr>
                                        <p:cTn id="89" dur="500" fill="hold"/>
                                        <p:tgtEl>
                                          <p:spTgt spid="60472"/>
                                        </p:tgtEl>
                                        <p:attrNameLst>
                                          <p:attrName>ppt_w</p:attrName>
                                        </p:attrNameLst>
                                      </p:cBhvr>
                                      <p:tavLst>
                                        <p:tav tm="0">
                                          <p:val>
                                            <p:fltVal val="0"/>
                                          </p:val>
                                        </p:tav>
                                        <p:tav tm="100000">
                                          <p:val>
                                            <p:strVal val="#ppt_w"/>
                                          </p:val>
                                        </p:tav>
                                      </p:tavLst>
                                    </p:anim>
                                    <p:anim calcmode="lin" valueType="num">
                                      <p:cBhvr>
                                        <p:cTn id="90" dur="500" fill="hold"/>
                                        <p:tgtEl>
                                          <p:spTgt spid="60472"/>
                                        </p:tgtEl>
                                        <p:attrNameLst>
                                          <p:attrName>ppt_h</p:attrName>
                                        </p:attrNameLst>
                                      </p:cBhvr>
                                      <p:tavLst>
                                        <p:tav tm="0">
                                          <p:val>
                                            <p:fltVal val="0"/>
                                          </p:val>
                                        </p:tav>
                                        <p:tav tm="100000">
                                          <p:val>
                                            <p:strVal val="#ppt_h"/>
                                          </p:val>
                                        </p:tav>
                                      </p:tavLst>
                                    </p:anim>
                                    <p:animEffect transition="in" filter="fade">
                                      <p:cBhvr>
                                        <p:cTn id="91" dur="500"/>
                                        <p:tgtEl>
                                          <p:spTgt spid="60472"/>
                                        </p:tgtEl>
                                      </p:cBhvr>
                                    </p:animEffect>
                                  </p:childTnLst>
                                </p:cTn>
                              </p:par>
                            </p:childTnLst>
                          </p:cTn>
                        </p:par>
                        <p:par>
                          <p:cTn id="92" fill="hold">
                            <p:stCondLst>
                              <p:cond delay="6500"/>
                            </p:stCondLst>
                            <p:childTnLst>
                              <p:par>
                                <p:cTn id="93" presetID="53" presetClass="entr" presetSubtype="16" fill="hold" grpId="0" nodeType="afterEffect">
                                  <p:stCondLst>
                                    <p:cond delay="0"/>
                                  </p:stCondLst>
                                  <p:childTnLst>
                                    <p:set>
                                      <p:cBhvr>
                                        <p:cTn id="94" dur="1" fill="hold">
                                          <p:stCondLst>
                                            <p:cond delay="0"/>
                                          </p:stCondLst>
                                        </p:cTn>
                                        <p:tgtEl>
                                          <p:spTgt spid="11"/>
                                        </p:tgtEl>
                                        <p:attrNameLst>
                                          <p:attrName>style.visibility</p:attrName>
                                        </p:attrNameLst>
                                      </p:cBhvr>
                                      <p:to>
                                        <p:strVal val="visible"/>
                                      </p:to>
                                    </p:set>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fltVal val="0"/>
                                          </p:val>
                                        </p:tav>
                                        <p:tav tm="100000">
                                          <p:val>
                                            <p:strVal val="#ppt_h"/>
                                          </p:val>
                                        </p:tav>
                                      </p:tavLst>
                                    </p:anim>
                                    <p:animEffect transition="in" filter="fade">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P spid="59402" grpId="0"/>
      <p:bldP spid="2049" grpId="0" animBg="1"/>
      <p:bldP spid="4" grpId="0"/>
      <p:bldP spid="7"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585c111dc8c1d"/>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9900"/>
      </a:dk2>
      <a:lt2>
        <a:srgbClr val="00A8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6">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7">
        <a:dk1>
          <a:srgbClr val="000000"/>
        </a:dk1>
        <a:lt1>
          <a:srgbClr val="FFFFFF"/>
        </a:lt1>
        <a:dk2>
          <a:srgbClr val="0070C0"/>
        </a:dk2>
        <a:lt2>
          <a:srgbClr val="FFC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8">
        <a:dk1>
          <a:srgbClr val="000000"/>
        </a:dk1>
        <a:lt1>
          <a:srgbClr val="FFFFFF"/>
        </a:lt1>
        <a:dk2>
          <a:srgbClr val="0070C0"/>
        </a:dk2>
        <a:lt2>
          <a:srgbClr val="FFC000"/>
        </a:lt2>
        <a:accent1>
          <a:srgbClr val="969696"/>
        </a:accent1>
        <a:accent2>
          <a:srgbClr val="FFFFFF"/>
        </a:accent2>
        <a:accent3>
          <a:srgbClr val="FFFFFF"/>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9">
        <a:dk1>
          <a:srgbClr val="000000"/>
        </a:dk1>
        <a:lt1>
          <a:srgbClr val="B2B2B2"/>
        </a:lt1>
        <a:dk2>
          <a:srgbClr val="0070C0"/>
        </a:dk2>
        <a:lt2>
          <a:srgbClr val="FFC000"/>
        </a:lt2>
        <a:accent1>
          <a:srgbClr val="969696"/>
        </a:accent1>
        <a:accent2>
          <a:srgbClr val="FFFFFF"/>
        </a:accent2>
        <a:accent3>
          <a:srgbClr val="D5D5D5"/>
        </a:accent3>
        <a:accent4>
          <a:srgbClr val="000000"/>
        </a:accent4>
        <a:accent5>
          <a:srgbClr val="C9C9C9"/>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0">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1">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FFFFFF"/>
        </a:folHlink>
      </a:clrScheme>
      <a:clrMap bg1="lt1" tx1="dk1" bg2="lt2" tx2="dk2" accent1="accent1" accent2="accent2" accent3="accent3" accent4="accent4" accent5="accent5" accent6="accent6" hlink="hlink" folHlink="folHlink"/>
    </a:extraClrScheme>
    <a:extraClrScheme>
      <a:clrScheme name="Office 主题 12">
        <a:dk1>
          <a:srgbClr val="000000"/>
        </a:dk1>
        <a:lt1>
          <a:srgbClr val="FFFFFF"/>
        </a:lt1>
        <a:dk2>
          <a:srgbClr val="0070C0"/>
        </a:dk2>
        <a:lt2>
          <a:srgbClr val="FFC000"/>
        </a:lt2>
        <a:accent1>
          <a:srgbClr val="FFFFFF"/>
        </a:accent1>
        <a:accent2>
          <a:srgbClr val="4D4D4D"/>
        </a:accent2>
        <a:accent3>
          <a:srgbClr val="FFFFFF"/>
        </a:accent3>
        <a:accent4>
          <a:srgbClr val="000000"/>
        </a:accent4>
        <a:accent5>
          <a:srgbClr val="FFFFFF"/>
        </a:accent5>
        <a:accent6>
          <a:srgbClr val="454545"/>
        </a:accent6>
        <a:hlink>
          <a:srgbClr val="969696"/>
        </a:hlink>
        <a:folHlink>
          <a:srgbClr val="CC6600"/>
        </a:folHlink>
      </a:clrScheme>
      <a:clrMap bg1="lt1" tx1="dk1" bg2="lt2" tx2="dk2" accent1="accent1" accent2="accent2" accent3="accent3" accent4="accent4" accent5="accent5" accent6="accent6" hlink="hlink" folHlink="folHlink"/>
    </a:extraClrScheme>
    <a:extraClrScheme>
      <a:clrScheme name="Office 主题 13">
        <a:dk1>
          <a:srgbClr val="000000"/>
        </a:dk1>
        <a:lt1>
          <a:srgbClr val="FFFFFF"/>
        </a:lt1>
        <a:dk2>
          <a:srgbClr val="660066"/>
        </a:dk2>
        <a:lt2>
          <a:srgbClr val="80008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4">
        <a:dk1>
          <a:srgbClr val="000000"/>
        </a:dk1>
        <a:lt1>
          <a:srgbClr val="FFFFFF"/>
        </a:lt1>
        <a:dk2>
          <a:srgbClr val="660066"/>
        </a:dk2>
        <a:lt2>
          <a:srgbClr val="CC0099"/>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5">
        <a:dk1>
          <a:srgbClr val="000000"/>
        </a:dk1>
        <a:lt1>
          <a:srgbClr val="FFFFFF"/>
        </a:lt1>
        <a:dk2>
          <a:srgbClr val="99CC00"/>
        </a:dk2>
        <a:lt2>
          <a:srgbClr val="00CC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
      <a:clrScheme name="Office 主题 16">
        <a:dk1>
          <a:srgbClr val="000000"/>
        </a:dk1>
        <a:lt1>
          <a:srgbClr val="FFFFFF"/>
        </a:lt1>
        <a:dk2>
          <a:srgbClr val="669900"/>
        </a:dk2>
        <a:lt2>
          <a:srgbClr val="008000"/>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2572</Words>
  <Application>Microsoft Office PowerPoint</Application>
  <PresentationFormat>全屏显示(16:9)</PresentationFormat>
  <Paragraphs>302</Paragraphs>
  <Slides>27</Slides>
  <Notes>27</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27</vt:i4>
      </vt:variant>
    </vt:vector>
  </HeadingPairs>
  <TitlesOfParts>
    <vt:vector size="41" baseType="lpstr">
      <vt:lpstr>等线</vt:lpstr>
      <vt:lpstr>方正兰亭黑_GBK</vt:lpstr>
      <vt:lpstr>方正兰亭中粗黑_GBK</vt:lpstr>
      <vt:lpstr>方正兰亭中黑_GBK</vt:lpstr>
      <vt:lpstr>宋体</vt:lpstr>
      <vt:lpstr>微软雅黑</vt:lpstr>
      <vt:lpstr>Arial</vt:lpstr>
      <vt:lpstr>Arial Rounded MT Bold</vt:lpstr>
      <vt:lpstr>Calibri</vt:lpstr>
      <vt:lpstr>Calibri Light</vt:lpstr>
      <vt:lpstr>Impact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585c111dc8c1d</dc:title>
  <dc:creator/>
  <cp:lastModifiedBy>天 下</cp:lastModifiedBy>
  <cp:revision>3</cp:revision>
  <dcterms:created xsi:type="dcterms:W3CDTF">2020-06-24T08:44:09Z</dcterms:created>
  <dcterms:modified xsi:type="dcterms:W3CDTF">2021-01-05T11:57:54Z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