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60" r:id="rId4"/>
    <p:sldId id="262" r:id="rId5"/>
    <p:sldId id="261" r:id="rId6"/>
    <p:sldId id="273" r:id="rId7"/>
    <p:sldId id="264" r:id="rId8"/>
    <p:sldId id="274" r:id="rId9"/>
    <p:sldId id="265" r:id="rId10"/>
    <p:sldId id="266" r:id="rId11"/>
    <p:sldId id="267" r:id="rId12"/>
    <p:sldId id="268" r:id="rId13"/>
    <p:sldId id="269" r:id="rId14"/>
    <p:sldId id="270" r:id="rId15"/>
    <p:sldId id="275" r:id="rId16"/>
    <p:sldId id="271" r:id="rId17"/>
    <p:sldId id="276" r:id="rId18"/>
    <p:sldId id="272" r:id="rId19"/>
    <p:sldId id="277" r:id="rId20"/>
    <p:sldId id="278" r:id="rId21"/>
    <p:sldId id="280" r:id="rId22"/>
    <p:sldId id="282" r:id="rId23"/>
    <p:sldId id="281" r:id="rId24"/>
    <p:sldId id="283"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guide id="3" orient="horz" pos="2183">
          <p15:clr>
            <a:srgbClr val="A4A3A4"/>
          </p15:clr>
        </p15:guide>
        <p15:guide id="4"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8F5"/>
    <a:srgbClr val="FEFBF9"/>
    <a:srgbClr val="FE6406"/>
    <a:srgbClr val="A4A3A4"/>
    <a:srgbClr val="FAEEE6"/>
    <a:srgbClr val="FC670C"/>
    <a:srgbClr val="EA8908"/>
    <a:srgbClr val="510592"/>
    <a:srgbClr val="FF7901"/>
    <a:srgbClr val="942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450" autoAdjust="0"/>
  </p:normalViewPr>
  <p:slideViewPr>
    <p:cSldViewPr snapToGrid="0" showGuides="1">
      <p:cViewPr varScale="1">
        <p:scale>
          <a:sx n="76" d="100"/>
          <a:sy n="76" d="100"/>
        </p:scale>
        <p:origin x="240" y="-1284"/>
      </p:cViewPr>
      <p:guideLst>
        <p:guide orient="horz" pos="2205"/>
        <p:guide pos="3840"/>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12E45-A6A0-4F69-90B2-0CE341AB0A9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D3856-13A2-423E-BF38-FC377F77CC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3D3856-13A2-423E-BF38-FC377F77CCF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6494" t="1373" r="6346" b="1470"/>
          <a:stretch>
            <a:fillRect/>
          </a:stretch>
        </p:blipFill>
        <p:spPr>
          <a:xfrm>
            <a:off x="0" y="0"/>
            <a:ext cx="12192000" cy="685800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l">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A721E0-90EB-4C00-81D3-2C6E04BA6492}" type="datetimeFigureOut">
              <a:rPr lang="zh-CN" altLang="en-US" smtClean="0"/>
              <a:t>2021/1/5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6494" t="1373" r="6346" b="1470"/>
          <a:stretch>
            <a:fillRect/>
          </a:stretch>
        </p:blipFill>
        <p:spPr>
          <a:xfrm flipH="1">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9271" t="1683" r="4320" b="1916"/>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F5B98E-EB5F-42A0-BAD2-9CCBC360E90E}" type="slidenum">
              <a:rPr lang="zh-CN" altLang="en-US" smtClean="0"/>
              <a:t>‹#›</a:t>
            </a:fld>
            <a:endParaRPr lang="zh-CN" altLang="en-US"/>
          </a:p>
        </p:txBody>
      </p:sp>
      <p:pic>
        <p:nvPicPr>
          <p:cNvPr id="8" name="图片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797" b="99336" l="8984" r="96641">
                        <a14:foregroundMark x1="88077" y1="77243" x2="93367" y2="75581"/>
                        <a14:foregroundMark x1="85894" y1="72924" x2="85894" y2="72924"/>
                        <a14:foregroundMark x1="82116" y1="78073" x2="82368" y2="78239"/>
                      </a14:backgroundRemoval>
                    </a14:imgEffect>
                  </a14:imgLayer>
                </a14:imgProps>
              </a:ext>
              <a:ext uri="{28A0092B-C50C-407E-A947-70E740481C1C}">
                <a14:useLocalDpi xmlns:a14="http://schemas.microsoft.com/office/drawing/2010/main" val="0"/>
              </a:ext>
            </a:extLst>
          </a:blip>
          <a:srcRect l="9356" t="1336" r="3528" b="1716"/>
          <a:stretch>
            <a:fillRect/>
          </a:stretch>
        </p:blipFill>
        <p:spPr>
          <a:xfrm>
            <a:off x="-1" y="0"/>
            <a:ext cx="1219200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346" t="18174" r="3351" b="28373"/>
          <a:stretch>
            <a:fillRect/>
          </a:stretch>
        </p:blipFill>
        <p:spPr>
          <a:xfrm>
            <a:off x="0" y="-1"/>
            <a:ext cx="12192000" cy="6858001"/>
          </a:xfrm>
          <a:prstGeom prst="rect">
            <a:avLst/>
          </a:prstGeom>
        </p:spPr>
      </p:pic>
      <p:pic>
        <p:nvPicPr>
          <p:cNvPr id="11" name="图片 10"/>
          <p:cNvPicPr>
            <a:picLocks noChangeAspect="1"/>
          </p:cNvPicPr>
          <p:nvPr userDrawn="1"/>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10797" b="99336" l="8984" r="96641">
                        <a14:foregroundMark x1="88077" y1="77243" x2="93367" y2="75581"/>
                        <a14:foregroundMark x1="85894" y1="72924" x2="85894" y2="72924"/>
                        <a14:foregroundMark x1="82116" y1="78073" x2="82368" y2="78239"/>
                      </a14:backgroundRemoval>
                    </a14:imgEffect>
                  </a14:imgLayer>
                </a14:imgProps>
              </a:ext>
              <a:ext uri="{28A0092B-C50C-407E-A947-70E740481C1C}">
                <a14:useLocalDpi xmlns:a14="http://schemas.microsoft.com/office/drawing/2010/main" val="0"/>
              </a:ext>
            </a:extLst>
          </a:blip>
          <a:srcRect l="9356" t="1336" r="3528" b="1716"/>
          <a:stretch>
            <a:fillRect/>
          </a:stretch>
        </p:blipFill>
        <p:spPr>
          <a:xfrm>
            <a:off x="-1" y="0"/>
            <a:ext cx="12192001" cy="6858000"/>
          </a:xfrm>
          <a:prstGeom prst="rect">
            <a:avLst/>
          </a:prstGeom>
        </p:spPr>
      </p:pic>
      <p:sp>
        <p:nvSpPr>
          <p:cNvPr id="12" name="标题 11"/>
          <p:cNvSpPr>
            <a:spLocks noGrp="1"/>
          </p:cNvSpPr>
          <p:nvPr>
            <p:ph type="title"/>
          </p:nvPr>
        </p:nvSpPr>
        <p:spPr>
          <a:xfrm>
            <a:off x="529440" y="305748"/>
            <a:ext cx="10515600" cy="620527"/>
          </a:xfrm>
        </p:spPr>
        <p:txBody>
          <a:bodyPr>
            <a:noAutofit/>
          </a:bodyPr>
          <a:lstStyle>
            <a:lvl1pPr>
              <a:defRPr sz="3200">
                <a:solidFill>
                  <a:schemeClr val="accent3">
                    <a:lumMod val="50000"/>
                  </a:schemeClr>
                </a:solidFill>
                <a:latin typeface="汉仪PP体简" panose="00020600040101010101" pitchFamily="18" charset="-122"/>
                <a:ea typeface="汉仪PP体简" panose="00020600040101010101" pitchFamily="18" charset="-122"/>
              </a:defRPr>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346" t="18174" r="3351" b="28373"/>
          <a:stretch>
            <a:fillRect/>
          </a:stretch>
        </p:blipFill>
        <p:spPr>
          <a:xfrm>
            <a:off x="0" y="-1"/>
            <a:ext cx="12192000" cy="6858001"/>
          </a:xfrm>
          <a:prstGeom prst="rect">
            <a:avLst/>
          </a:prstGeom>
        </p:spPr>
      </p:pic>
      <p:sp>
        <p:nvSpPr>
          <p:cNvPr id="12" name="标题 11"/>
          <p:cNvSpPr>
            <a:spLocks noGrp="1"/>
          </p:cNvSpPr>
          <p:nvPr>
            <p:ph type="title"/>
          </p:nvPr>
        </p:nvSpPr>
        <p:spPr>
          <a:xfrm>
            <a:off x="529440" y="305748"/>
            <a:ext cx="10515600" cy="620527"/>
          </a:xfrm>
        </p:spPr>
        <p:txBody>
          <a:bodyPr>
            <a:noAutofit/>
          </a:bodyPr>
          <a:lstStyle>
            <a:lvl1pPr>
              <a:defRPr sz="3200">
                <a:solidFill>
                  <a:schemeClr val="accent3">
                    <a:lumMod val="50000"/>
                  </a:schemeClr>
                </a:solidFill>
                <a:latin typeface="汉仪PP体简" panose="00020600040101010101" pitchFamily="18" charset="-122"/>
                <a:ea typeface="汉仪PP体简" panose="00020600040101010101" pitchFamily="18" charset="-122"/>
              </a:defRPr>
            </a:lvl1pPr>
          </a:lstStyle>
          <a:p>
            <a:r>
              <a:rPr lang="zh-CN" altLang="en-US"/>
              <a:t>单击此处编辑母版标题样式</a:t>
            </a:r>
          </a:p>
        </p:txBody>
      </p:sp>
      <p:pic>
        <p:nvPicPr>
          <p:cNvPr id="5" name="图片 4"/>
          <p:cNvPicPr>
            <a:picLocks noChangeAspect="1"/>
          </p:cNvPicPr>
          <p:nvPr userDrawn="1"/>
        </p:nvPicPr>
        <p:blipFill rotWithShape="1">
          <a:blip r:embed="rId3">
            <a:extLst>
              <a:ext uri="{BEBA8EAE-BF5A-486C-A8C5-ECC9F3942E4B}">
                <a14:imgProps xmlns:a14="http://schemas.microsoft.com/office/drawing/2010/main">
                  <a14:imgLayer r:embed="rId4">
                    <a14:imgEffect>
                      <a14:artisticCrisscrossEtching/>
                    </a14:imgEffect>
                    <a14:imgEffect>
                      <a14:backgroundRemoval t="79500" b="98667" l="6308" r="96720">
                        <a14:foregroundMark x1="91337" y1="90167" x2="83347" y2="95667"/>
                        <a14:foregroundMark x1="17410" y1="94500" x2="6644" y2="96000"/>
                      </a14:backgroundRemoval>
                    </a14:imgEffect>
                    <a14:imgEffect>
                      <a14:saturation sat="300000"/>
                    </a14:imgEffect>
                  </a14:imgLayer>
                </a14:imgProps>
              </a:ext>
              <a:ext uri="{28A0092B-C50C-407E-A947-70E740481C1C}">
                <a14:useLocalDpi xmlns:a14="http://schemas.microsoft.com/office/drawing/2010/main" val="0"/>
              </a:ext>
            </a:extLst>
          </a:blip>
          <a:srcRect l="6494" t="78257" r="6346" b="1470"/>
          <a:stretch>
            <a:fillRect/>
          </a:stretch>
        </p:blipFill>
        <p:spPr>
          <a:xfrm flipH="1">
            <a:off x="0" y="5427023"/>
            <a:ext cx="12192000" cy="1430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346" t="18174" r="3351" b="28373"/>
          <a:stretch>
            <a:fillRect/>
          </a:stretch>
        </p:blipFill>
        <p:spPr>
          <a:xfrm>
            <a:off x="0" y="-1"/>
            <a:ext cx="12192000" cy="6858001"/>
          </a:xfrm>
          <a:prstGeom prst="rect">
            <a:avLst/>
          </a:prstGeom>
        </p:spPr>
      </p:pic>
      <p:sp>
        <p:nvSpPr>
          <p:cNvPr id="12" name="标题 11"/>
          <p:cNvSpPr>
            <a:spLocks noGrp="1"/>
          </p:cNvSpPr>
          <p:nvPr>
            <p:ph type="title"/>
          </p:nvPr>
        </p:nvSpPr>
        <p:spPr>
          <a:xfrm>
            <a:off x="529440" y="305748"/>
            <a:ext cx="10515600" cy="620527"/>
          </a:xfrm>
        </p:spPr>
        <p:txBody>
          <a:bodyPr>
            <a:noAutofit/>
          </a:bodyPr>
          <a:lstStyle>
            <a:lvl1pPr>
              <a:defRPr sz="3200">
                <a:solidFill>
                  <a:schemeClr val="accent3">
                    <a:lumMod val="50000"/>
                  </a:schemeClr>
                </a:solidFill>
                <a:latin typeface="汉仪PP体简" panose="00020600040101010101" pitchFamily="18" charset="-122"/>
                <a:ea typeface="汉仪PP体简" panose="00020600040101010101" pitchFamily="18" charset="-122"/>
              </a:defRPr>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A721E0-90EB-4C00-81D3-2C6E04BA649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F5B98E-EB5F-42A0-BAD2-9CCBC360E9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721E0-90EB-4C00-81D3-2C6E04BA649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98E-EB5F-42A0-BAD2-9CCBC360E9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5584" y="2350883"/>
            <a:ext cx="4688114" cy="1971449"/>
          </a:xfrm>
          <a:noFill/>
        </p:spPr>
        <p:txBody>
          <a:bodyPr>
            <a:normAutofit fontScale="90000"/>
          </a:bodyPr>
          <a:lstStyle/>
          <a:p>
            <a:r>
              <a:rPr lang="zh-CN" altLang="en-US" sz="14900" b="1" dirty="0">
                <a:blipFill>
                  <a:blip r:embed="rId4"/>
                  <a:stretch>
                    <a:fillRect/>
                  </a:stretch>
                </a:blipFill>
                <a:latin typeface="汉仪柏京体简" panose="00020600040101010101" pitchFamily="18" charset="-122"/>
                <a:ea typeface="汉仪柏京体简" panose="00020600040101010101" pitchFamily="18" charset="-122"/>
              </a:rPr>
              <a:t>校</a:t>
            </a:r>
          </a:p>
        </p:txBody>
      </p:sp>
      <p:sp>
        <p:nvSpPr>
          <p:cNvPr id="11" name="副标题 2"/>
          <p:cNvSpPr>
            <a:spLocks noGrp="1"/>
          </p:cNvSpPr>
          <p:nvPr/>
        </p:nvSpPr>
        <p:spPr>
          <a:xfrm>
            <a:off x="1750985" y="651842"/>
            <a:ext cx="8051401" cy="9144000"/>
          </a:xfrm>
          <a:custGeom>
            <a:avLst/>
            <a:gdLst>
              <a:gd name="connsiteX0" fmla="*/ 23388 w 535368"/>
              <a:gd name="connsiteY0" fmla="*/ 386077 h 608019"/>
              <a:gd name="connsiteX1" fmla="*/ 512009 w 535368"/>
              <a:gd name="connsiteY1" fmla="*/ 386077 h 608019"/>
              <a:gd name="connsiteX2" fmla="*/ 534999 w 535368"/>
              <a:gd name="connsiteY2" fmla="*/ 452452 h 608019"/>
              <a:gd name="connsiteX3" fmla="*/ 530698 w 535368"/>
              <a:gd name="connsiteY3" fmla="*/ 459762 h 608019"/>
              <a:gd name="connsiteX4" fmla="*/ 447637 w 535368"/>
              <a:gd name="connsiteY4" fmla="*/ 473886 h 608019"/>
              <a:gd name="connsiteX5" fmla="*/ 439875 w 535368"/>
              <a:gd name="connsiteY5" fmla="*/ 481442 h 608019"/>
              <a:gd name="connsiteX6" fmla="*/ 423807 w 535368"/>
              <a:gd name="connsiteY6" fmla="*/ 564066 h 608019"/>
              <a:gd name="connsiteX7" fmla="*/ 416342 w 535368"/>
              <a:gd name="connsiteY7" fmla="*/ 568264 h 608019"/>
              <a:gd name="connsiteX8" fmla="*/ 337237 w 535368"/>
              <a:gd name="connsiteY8" fmla="*/ 539323 h 608019"/>
              <a:gd name="connsiteX9" fmla="*/ 326755 w 535368"/>
              <a:gd name="connsiteY9" fmla="*/ 542039 h 608019"/>
              <a:gd name="connsiteX10" fmla="*/ 271975 w 535368"/>
              <a:gd name="connsiteY10" fmla="*/ 605945 h 608019"/>
              <a:gd name="connsiteX11" fmla="*/ 263372 w 535368"/>
              <a:gd name="connsiteY11" fmla="*/ 605945 h 608019"/>
              <a:gd name="connsiteX12" fmla="*/ 208592 w 535368"/>
              <a:gd name="connsiteY12" fmla="*/ 542039 h 608019"/>
              <a:gd name="connsiteX13" fmla="*/ 198111 w 535368"/>
              <a:gd name="connsiteY13" fmla="*/ 539323 h 608019"/>
              <a:gd name="connsiteX14" fmla="*/ 119006 w 535368"/>
              <a:gd name="connsiteY14" fmla="*/ 568264 h 608019"/>
              <a:gd name="connsiteX15" fmla="*/ 111590 w 535368"/>
              <a:gd name="connsiteY15" fmla="*/ 564066 h 608019"/>
              <a:gd name="connsiteX16" fmla="*/ 95522 w 535368"/>
              <a:gd name="connsiteY16" fmla="*/ 481442 h 608019"/>
              <a:gd name="connsiteX17" fmla="*/ 87760 w 535368"/>
              <a:gd name="connsiteY17" fmla="*/ 473886 h 608019"/>
              <a:gd name="connsiteX18" fmla="*/ 4699 w 535368"/>
              <a:gd name="connsiteY18" fmla="*/ 459762 h 608019"/>
              <a:gd name="connsiteX19" fmla="*/ 349 w 535368"/>
              <a:gd name="connsiteY19" fmla="*/ 452452 h 608019"/>
              <a:gd name="connsiteX20" fmla="*/ 465811 w 535368"/>
              <a:gd name="connsiteY20" fmla="*/ 335270 h 608019"/>
              <a:gd name="connsiteX21" fmla="*/ 485216 w 535368"/>
              <a:gd name="connsiteY21" fmla="*/ 335270 h 608019"/>
              <a:gd name="connsiteX22" fmla="*/ 485216 w 535368"/>
              <a:gd name="connsiteY22" fmla="*/ 354675 h 608019"/>
              <a:gd name="connsiteX23" fmla="*/ 465811 w 535368"/>
              <a:gd name="connsiteY23" fmla="*/ 354675 h 608019"/>
              <a:gd name="connsiteX24" fmla="*/ 210448 w 535368"/>
              <a:gd name="connsiteY24" fmla="*/ 285705 h 608019"/>
              <a:gd name="connsiteX25" fmla="*/ 212326 w 535368"/>
              <a:gd name="connsiteY25" fmla="*/ 285705 h 608019"/>
              <a:gd name="connsiteX26" fmla="*/ 228886 w 535368"/>
              <a:gd name="connsiteY26" fmla="*/ 297706 h 608019"/>
              <a:gd name="connsiteX27" fmla="*/ 229430 w 535368"/>
              <a:gd name="connsiteY27" fmla="*/ 299484 h 608019"/>
              <a:gd name="connsiteX28" fmla="*/ 223103 w 535368"/>
              <a:gd name="connsiteY28" fmla="*/ 318942 h 608019"/>
              <a:gd name="connsiteX29" fmla="*/ 221620 w 535368"/>
              <a:gd name="connsiteY29" fmla="*/ 320028 h 608019"/>
              <a:gd name="connsiteX30" fmla="*/ 201154 w 535368"/>
              <a:gd name="connsiteY30" fmla="*/ 320028 h 608019"/>
              <a:gd name="connsiteX31" fmla="*/ 199671 w 535368"/>
              <a:gd name="connsiteY31" fmla="*/ 318942 h 608019"/>
              <a:gd name="connsiteX32" fmla="*/ 193344 w 535368"/>
              <a:gd name="connsiteY32" fmla="*/ 299484 h 608019"/>
              <a:gd name="connsiteX33" fmla="*/ 193888 w 535368"/>
              <a:gd name="connsiteY33" fmla="*/ 297706 h 608019"/>
              <a:gd name="connsiteX34" fmla="*/ 313304 w 535368"/>
              <a:gd name="connsiteY34" fmla="*/ 276986 h 608019"/>
              <a:gd name="connsiteX35" fmla="*/ 299602 w 535368"/>
              <a:gd name="connsiteY35" fmla="*/ 314548 h 608019"/>
              <a:gd name="connsiteX36" fmla="*/ 327302 w 535368"/>
              <a:gd name="connsiteY36" fmla="*/ 314548 h 608019"/>
              <a:gd name="connsiteX37" fmla="*/ 196338 w 535368"/>
              <a:gd name="connsiteY37" fmla="*/ 265819 h 608019"/>
              <a:gd name="connsiteX38" fmla="*/ 179670 w 535368"/>
              <a:gd name="connsiteY38" fmla="*/ 277921 h 608019"/>
              <a:gd name="connsiteX39" fmla="*/ 182786 w 535368"/>
              <a:gd name="connsiteY39" fmla="*/ 293728 h 608019"/>
              <a:gd name="connsiteX40" fmla="*/ 182143 w 535368"/>
              <a:gd name="connsiteY40" fmla="*/ 295605 h 608019"/>
              <a:gd name="connsiteX41" fmla="*/ 170272 w 535368"/>
              <a:gd name="connsiteY41" fmla="*/ 306571 h 608019"/>
              <a:gd name="connsiteX42" fmla="*/ 176010 w 535368"/>
              <a:gd name="connsiteY42" fmla="*/ 325243 h 608019"/>
              <a:gd name="connsiteX43" fmla="*/ 191985 w 535368"/>
              <a:gd name="connsiteY43" fmla="*/ 327614 h 608019"/>
              <a:gd name="connsiteX44" fmla="*/ 193568 w 535368"/>
              <a:gd name="connsiteY44" fmla="*/ 328799 h 608019"/>
              <a:gd name="connsiteX45" fmla="*/ 199899 w 535368"/>
              <a:gd name="connsiteY45" fmla="*/ 343667 h 608019"/>
              <a:gd name="connsiteX46" fmla="*/ 211423 w 535368"/>
              <a:gd name="connsiteY46" fmla="*/ 345297 h 608019"/>
              <a:gd name="connsiteX47" fmla="*/ 222947 w 535368"/>
              <a:gd name="connsiteY47" fmla="*/ 343667 h 608019"/>
              <a:gd name="connsiteX48" fmla="*/ 229278 w 535368"/>
              <a:gd name="connsiteY48" fmla="*/ 328799 h 608019"/>
              <a:gd name="connsiteX49" fmla="*/ 230861 w 535368"/>
              <a:gd name="connsiteY49" fmla="*/ 327614 h 608019"/>
              <a:gd name="connsiteX50" fmla="*/ 246836 w 535368"/>
              <a:gd name="connsiteY50" fmla="*/ 325243 h 608019"/>
              <a:gd name="connsiteX51" fmla="*/ 252574 w 535368"/>
              <a:gd name="connsiteY51" fmla="*/ 306571 h 608019"/>
              <a:gd name="connsiteX52" fmla="*/ 240654 w 535368"/>
              <a:gd name="connsiteY52" fmla="*/ 295605 h 608019"/>
              <a:gd name="connsiteX53" fmla="*/ 240060 w 535368"/>
              <a:gd name="connsiteY53" fmla="*/ 293728 h 608019"/>
              <a:gd name="connsiteX54" fmla="*/ 243176 w 535368"/>
              <a:gd name="connsiteY54" fmla="*/ 277921 h 608019"/>
              <a:gd name="connsiteX55" fmla="*/ 226508 w 535368"/>
              <a:gd name="connsiteY55" fmla="*/ 265819 h 608019"/>
              <a:gd name="connsiteX56" fmla="*/ 212412 w 535368"/>
              <a:gd name="connsiteY56" fmla="*/ 273723 h 608019"/>
              <a:gd name="connsiteX57" fmla="*/ 210434 w 535368"/>
              <a:gd name="connsiteY57" fmla="*/ 273723 h 608019"/>
              <a:gd name="connsiteX58" fmla="*/ 376475 w 535368"/>
              <a:gd name="connsiteY58" fmla="*/ 254120 h 608019"/>
              <a:gd name="connsiteX59" fmla="*/ 396984 w 535368"/>
              <a:gd name="connsiteY59" fmla="*/ 254120 h 608019"/>
              <a:gd name="connsiteX60" fmla="*/ 396984 w 535368"/>
              <a:gd name="connsiteY60" fmla="*/ 337596 h 608019"/>
              <a:gd name="connsiteX61" fmla="*/ 447887 w 535368"/>
              <a:gd name="connsiteY61" fmla="*/ 337596 h 608019"/>
              <a:gd name="connsiteX62" fmla="*/ 447887 w 535368"/>
              <a:gd name="connsiteY62" fmla="*/ 354676 h 608019"/>
              <a:gd name="connsiteX63" fmla="*/ 376475 w 535368"/>
              <a:gd name="connsiteY63" fmla="*/ 354676 h 608019"/>
              <a:gd name="connsiteX64" fmla="*/ 464964 w 535368"/>
              <a:gd name="connsiteY64" fmla="*/ 253344 h 608019"/>
              <a:gd name="connsiteX65" fmla="*/ 485992 w 535368"/>
              <a:gd name="connsiteY65" fmla="*/ 253344 h 608019"/>
              <a:gd name="connsiteX66" fmla="*/ 485992 w 535368"/>
              <a:gd name="connsiteY66" fmla="*/ 277101 h 608019"/>
              <a:gd name="connsiteX67" fmla="*/ 481006 w 535368"/>
              <a:gd name="connsiteY67" fmla="*/ 328567 h 608019"/>
              <a:gd name="connsiteX68" fmla="*/ 469999 w 535368"/>
              <a:gd name="connsiteY68" fmla="*/ 328567 h 608019"/>
              <a:gd name="connsiteX69" fmla="*/ 464964 w 535368"/>
              <a:gd name="connsiteY69" fmla="*/ 277101 h 608019"/>
              <a:gd name="connsiteX70" fmla="*/ 302718 w 535368"/>
              <a:gd name="connsiteY70" fmla="*/ 253344 h 608019"/>
              <a:gd name="connsiteX71" fmla="*/ 324384 w 535368"/>
              <a:gd name="connsiteY71" fmla="*/ 253344 h 608019"/>
              <a:gd name="connsiteX72" fmla="*/ 365043 w 535368"/>
              <a:gd name="connsiteY72" fmla="*/ 354676 h 608019"/>
              <a:gd name="connsiteX73" fmla="*/ 342735 w 535368"/>
              <a:gd name="connsiteY73" fmla="*/ 354676 h 608019"/>
              <a:gd name="connsiteX74" fmla="*/ 333881 w 535368"/>
              <a:gd name="connsiteY74" fmla="*/ 331626 h 608019"/>
              <a:gd name="connsiteX75" fmla="*/ 293271 w 535368"/>
              <a:gd name="connsiteY75" fmla="*/ 331626 h 608019"/>
              <a:gd name="connsiteX76" fmla="*/ 284911 w 535368"/>
              <a:gd name="connsiteY76" fmla="*/ 354676 h 608019"/>
              <a:gd name="connsiteX77" fmla="*/ 263147 w 535368"/>
              <a:gd name="connsiteY77" fmla="*/ 354676 h 608019"/>
              <a:gd name="connsiteX78" fmla="*/ 99777 w 535368"/>
              <a:gd name="connsiteY78" fmla="*/ 251650 h 608019"/>
              <a:gd name="connsiteX79" fmla="*/ 129288 w 535368"/>
              <a:gd name="connsiteY79" fmla="*/ 259547 h 608019"/>
              <a:gd name="connsiteX80" fmla="*/ 142980 w 535368"/>
              <a:gd name="connsiteY80" fmla="*/ 281414 h 608019"/>
              <a:gd name="connsiteX81" fmla="*/ 122614 w 535368"/>
              <a:gd name="connsiteY81" fmla="*/ 285214 h 608019"/>
              <a:gd name="connsiteX82" fmla="*/ 114557 w 535368"/>
              <a:gd name="connsiteY82" fmla="*/ 273467 h 608019"/>
              <a:gd name="connsiteX83" fmla="*/ 99777 w 535368"/>
              <a:gd name="connsiteY83" fmla="*/ 269123 h 608019"/>
              <a:gd name="connsiteX84" fmla="*/ 78422 w 535368"/>
              <a:gd name="connsiteY84" fmla="*/ 277613 h 608019"/>
              <a:gd name="connsiteX85" fmla="*/ 70513 w 535368"/>
              <a:gd name="connsiteY85" fmla="*/ 302836 h 608019"/>
              <a:gd name="connsiteX86" fmla="*/ 78521 w 535368"/>
              <a:gd name="connsiteY86" fmla="*/ 329934 h 608019"/>
              <a:gd name="connsiteX87" fmla="*/ 99579 w 535368"/>
              <a:gd name="connsiteY87" fmla="*/ 338917 h 608019"/>
              <a:gd name="connsiteX88" fmla="*/ 112481 w 535368"/>
              <a:gd name="connsiteY88" fmla="*/ 336400 h 608019"/>
              <a:gd name="connsiteX89" fmla="*/ 123603 w 535368"/>
              <a:gd name="connsiteY89" fmla="*/ 330280 h 608019"/>
              <a:gd name="connsiteX90" fmla="*/ 123603 w 535368"/>
              <a:gd name="connsiteY90" fmla="*/ 317446 h 608019"/>
              <a:gd name="connsiteX91" fmla="*/ 100123 w 535368"/>
              <a:gd name="connsiteY91" fmla="*/ 317446 h 608019"/>
              <a:gd name="connsiteX92" fmla="*/ 100123 w 535368"/>
              <a:gd name="connsiteY92" fmla="*/ 300368 h 608019"/>
              <a:gd name="connsiteX93" fmla="*/ 144315 w 535368"/>
              <a:gd name="connsiteY93" fmla="*/ 300368 h 608019"/>
              <a:gd name="connsiteX94" fmla="*/ 144315 w 535368"/>
              <a:gd name="connsiteY94" fmla="*/ 340744 h 608019"/>
              <a:gd name="connsiteX95" fmla="*/ 125630 w 535368"/>
              <a:gd name="connsiteY95" fmla="*/ 351702 h 608019"/>
              <a:gd name="connsiteX96" fmla="*/ 100913 w 535368"/>
              <a:gd name="connsiteY96" fmla="*/ 356440 h 608019"/>
              <a:gd name="connsiteX97" fmla="*/ 73132 w 535368"/>
              <a:gd name="connsiteY97" fmla="*/ 349777 h 608019"/>
              <a:gd name="connsiteX98" fmla="*/ 55337 w 535368"/>
              <a:gd name="connsiteY98" fmla="*/ 330674 h 608019"/>
              <a:gd name="connsiteX99" fmla="*/ 49405 w 535368"/>
              <a:gd name="connsiteY99" fmla="*/ 303675 h 608019"/>
              <a:gd name="connsiteX100" fmla="*/ 56029 w 535368"/>
              <a:gd name="connsiteY100" fmla="*/ 275540 h 608019"/>
              <a:gd name="connsiteX101" fmla="*/ 75505 w 535368"/>
              <a:gd name="connsiteY101" fmla="*/ 256685 h 608019"/>
              <a:gd name="connsiteX102" fmla="*/ 99777 w 535368"/>
              <a:gd name="connsiteY102" fmla="*/ 251650 h 608019"/>
              <a:gd name="connsiteX103" fmla="*/ 211423 w 535368"/>
              <a:gd name="connsiteY103" fmla="*/ 249815 h 608019"/>
              <a:gd name="connsiteX104" fmla="*/ 265829 w 535368"/>
              <a:gd name="connsiteY104" fmla="*/ 304151 h 608019"/>
              <a:gd name="connsiteX105" fmla="*/ 211423 w 535368"/>
              <a:gd name="connsiteY105" fmla="*/ 358486 h 608019"/>
              <a:gd name="connsiteX106" fmla="*/ 157017 w 535368"/>
              <a:gd name="connsiteY106" fmla="*/ 304151 h 608019"/>
              <a:gd name="connsiteX107" fmla="*/ 211423 w 535368"/>
              <a:gd name="connsiteY107" fmla="*/ 249815 h 608019"/>
              <a:gd name="connsiteX108" fmla="*/ 263372 w 535368"/>
              <a:gd name="connsiteY108" fmla="*/ 2073 h 608019"/>
              <a:gd name="connsiteX109" fmla="*/ 271975 w 535368"/>
              <a:gd name="connsiteY109" fmla="*/ 2073 h 608019"/>
              <a:gd name="connsiteX110" fmla="*/ 326755 w 535368"/>
              <a:gd name="connsiteY110" fmla="*/ 65958 h 608019"/>
              <a:gd name="connsiteX111" fmla="*/ 337237 w 535368"/>
              <a:gd name="connsiteY111" fmla="*/ 68674 h 608019"/>
              <a:gd name="connsiteX112" fmla="*/ 416342 w 535368"/>
              <a:gd name="connsiteY112" fmla="*/ 39743 h 608019"/>
              <a:gd name="connsiteX113" fmla="*/ 423807 w 535368"/>
              <a:gd name="connsiteY113" fmla="*/ 43939 h 608019"/>
              <a:gd name="connsiteX114" fmla="*/ 439875 w 535368"/>
              <a:gd name="connsiteY114" fmla="*/ 126536 h 608019"/>
              <a:gd name="connsiteX115" fmla="*/ 447637 w 535368"/>
              <a:gd name="connsiteY115" fmla="*/ 134090 h 608019"/>
              <a:gd name="connsiteX116" fmla="*/ 530698 w 535368"/>
              <a:gd name="connsiteY116" fmla="*/ 148210 h 608019"/>
              <a:gd name="connsiteX117" fmla="*/ 534999 w 535368"/>
              <a:gd name="connsiteY117" fmla="*/ 155517 h 608019"/>
              <a:gd name="connsiteX118" fmla="*/ 512009 w 535368"/>
              <a:gd name="connsiteY118" fmla="*/ 221871 h 608019"/>
              <a:gd name="connsiteX119" fmla="*/ 23388 w 535368"/>
              <a:gd name="connsiteY119" fmla="*/ 221871 h 608019"/>
              <a:gd name="connsiteX120" fmla="*/ 349 w 535368"/>
              <a:gd name="connsiteY120" fmla="*/ 155517 h 608019"/>
              <a:gd name="connsiteX121" fmla="*/ 4699 w 535368"/>
              <a:gd name="connsiteY121" fmla="*/ 148210 h 608019"/>
              <a:gd name="connsiteX122" fmla="*/ 87760 w 535368"/>
              <a:gd name="connsiteY122" fmla="*/ 134090 h 608019"/>
              <a:gd name="connsiteX123" fmla="*/ 95522 w 535368"/>
              <a:gd name="connsiteY123" fmla="*/ 126536 h 608019"/>
              <a:gd name="connsiteX124" fmla="*/ 111590 w 535368"/>
              <a:gd name="connsiteY124" fmla="*/ 43939 h 608019"/>
              <a:gd name="connsiteX125" fmla="*/ 119006 w 535368"/>
              <a:gd name="connsiteY125" fmla="*/ 39743 h 608019"/>
              <a:gd name="connsiteX126" fmla="*/ 198160 w 535368"/>
              <a:gd name="connsiteY126" fmla="*/ 68674 h 608019"/>
              <a:gd name="connsiteX127" fmla="*/ 208592 w 535368"/>
              <a:gd name="connsiteY127" fmla="*/ 65958 h 60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35368" h="608019">
                <a:moveTo>
                  <a:pt x="23388" y="386077"/>
                </a:moveTo>
                <a:lnTo>
                  <a:pt x="512009" y="386077"/>
                </a:lnTo>
                <a:lnTo>
                  <a:pt x="534999" y="452452"/>
                </a:lnTo>
                <a:cubicBezTo>
                  <a:pt x="536235" y="455909"/>
                  <a:pt x="534257" y="459169"/>
                  <a:pt x="530698" y="459762"/>
                </a:cubicBezTo>
                <a:lnTo>
                  <a:pt x="447637" y="473886"/>
                </a:lnTo>
                <a:cubicBezTo>
                  <a:pt x="444028" y="474528"/>
                  <a:pt x="440567" y="477886"/>
                  <a:pt x="439875" y="481442"/>
                </a:cubicBezTo>
                <a:lnTo>
                  <a:pt x="423807" y="564066"/>
                </a:lnTo>
                <a:cubicBezTo>
                  <a:pt x="423115" y="567622"/>
                  <a:pt x="419753" y="569498"/>
                  <a:pt x="416342" y="568264"/>
                </a:cubicBezTo>
                <a:lnTo>
                  <a:pt x="337237" y="539323"/>
                </a:lnTo>
                <a:cubicBezTo>
                  <a:pt x="333825" y="538088"/>
                  <a:pt x="329128" y="539274"/>
                  <a:pt x="326755" y="542039"/>
                </a:cubicBezTo>
                <a:lnTo>
                  <a:pt x="271975" y="605945"/>
                </a:lnTo>
                <a:cubicBezTo>
                  <a:pt x="269602" y="608711"/>
                  <a:pt x="265746" y="608711"/>
                  <a:pt x="263372" y="605945"/>
                </a:cubicBezTo>
                <a:lnTo>
                  <a:pt x="208592" y="542039"/>
                </a:lnTo>
                <a:cubicBezTo>
                  <a:pt x="206269" y="539274"/>
                  <a:pt x="201572" y="538088"/>
                  <a:pt x="198111" y="539323"/>
                </a:cubicBezTo>
                <a:lnTo>
                  <a:pt x="119006" y="568264"/>
                </a:lnTo>
                <a:cubicBezTo>
                  <a:pt x="115595" y="569498"/>
                  <a:pt x="112282" y="567622"/>
                  <a:pt x="111590" y="564066"/>
                </a:cubicBezTo>
                <a:lnTo>
                  <a:pt x="95522" y="481442"/>
                </a:lnTo>
                <a:cubicBezTo>
                  <a:pt x="94830" y="477886"/>
                  <a:pt x="91319" y="474528"/>
                  <a:pt x="87760" y="473886"/>
                </a:cubicBezTo>
                <a:lnTo>
                  <a:pt x="4699" y="459762"/>
                </a:lnTo>
                <a:cubicBezTo>
                  <a:pt x="1090" y="459169"/>
                  <a:pt x="-838" y="455909"/>
                  <a:pt x="349" y="452452"/>
                </a:cubicBezTo>
                <a:close/>
                <a:moveTo>
                  <a:pt x="465811" y="335270"/>
                </a:moveTo>
                <a:lnTo>
                  <a:pt x="485216" y="335270"/>
                </a:lnTo>
                <a:lnTo>
                  <a:pt x="485216" y="354675"/>
                </a:lnTo>
                <a:lnTo>
                  <a:pt x="465811" y="354675"/>
                </a:lnTo>
                <a:close/>
                <a:moveTo>
                  <a:pt x="210448" y="285705"/>
                </a:moveTo>
                <a:cubicBezTo>
                  <a:pt x="210992" y="285310"/>
                  <a:pt x="211782" y="285310"/>
                  <a:pt x="212326" y="285705"/>
                </a:cubicBezTo>
                <a:lnTo>
                  <a:pt x="228886" y="297706"/>
                </a:lnTo>
                <a:cubicBezTo>
                  <a:pt x="229381" y="298101"/>
                  <a:pt x="229628" y="298891"/>
                  <a:pt x="229430" y="299484"/>
                </a:cubicBezTo>
                <a:lnTo>
                  <a:pt x="223103" y="318942"/>
                </a:lnTo>
                <a:cubicBezTo>
                  <a:pt x="222905" y="319534"/>
                  <a:pt x="222262" y="320028"/>
                  <a:pt x="221620" y="320028"/>
                </a:cubicBezTo>
                <a:lnTo>
                  <a:pt x="201154" y="320028"/>
                </a:lnTo>
                <a:cubicBezTo>
                  <a:pt x="200512" y="320028"/>
                  <a:pt x="199869" y="319534"/>
                  <a:pt x="199671" y="318942"/>
                </a:cubicBezTo>
                <a:lnTo>
                  <a:pt x="193344" y="299484"/>
                </a:lnTo>
                <a:cubicBezTo>
                  <a:pt x="193146" y="298891"/>
                  <a:pt x="193393" y="298101"/>
                  <a:pt x="193888" y="297706"/>
                </a:cubicBezTo>
                <a:close/>
                <a:moveTo>
                  <a:pt x="313304" y="276986"/>
                </a:moveTo>
                <a:lnTo>
                  <a:pt x="299602" y="314548"/>
                </a:lnTo>
                <a:lnTo>
                  <a:pt x="327302" y="314548"/>
                </a:lnTo>
                <a:close/>
                <a:moveTo>
                  <a:pt x="196338" y="265819"/>
                </a:moveTo>
                <a:cubicBezTo>
                  <a:pt x="189809" y="268437"/>
                  <a:pt x="184072" y="272586"/>
                  <a:pt x="179670" y="277921"/>
                </a:cubicBezTo>
                <a:lnTo>
                  <a:pt x="182786" y="293728"/>
                </a:lnTo>
                <a:cubicBezTo>
                  <a:pt x="182885" y="294370"/>
                  <a:pt x="182637" y="295210"/>
                  <a:pt x="182143" y="295605"/>
                </a:cubicBezTo>
                <a:lnTo>
                  <a:pt x="170272" y="306571"/>
                </a:lnTo>
                <a:cubicBezTo>
                  <a:pt x="170668" y="313338"/>
                  <a:pt x="172696" y="319710"/>
                  <a:pt x="176010" y="325243"/>
                </a:cubicBezTo>
                <a:lnTo>
                  <a:pt x="191985" y="327614"/>
                </a:lnTo>
                <a:cubicBezTo>
                  <a:pt x="192628" y="327712"/>
                  <a:pt x="193321" y="328256"/>
                  <a:pt x="193568" y="328799"/>
                </a:cubicBezTo>
                <a:lnTo>
                  <a:pt x="199899" y="343667"/>
                </a:lnTo>
                <a:cubicBezTo>
                  <a:pt x="203559" y="344754"/>
                  <a:pt x="207417" y="345297"/>
                  <a:pt x="211423" y="345297"/>
                </a:cubicBezTo>
                <a:cubicBezTo>
                  <a:pt x="215429" y="345297"/>
                  <a:pt x="219287" y="344754"/>
                  <a:pt x="222947" y="343667"/>
                </a:cubicBezTo>
                <a:lnTo>
                  <a:pt x="229278" y="328799"/>
                </a:lnTo>
                <a:cubicBezTo>
                  <a:pt x="229525" y="328256"/>
                  <a:pt x="230218" y="327712"/>
                  <a:pt x="230861" y="327614"/>
                </a:cubicBezTo>
                <a:lnTo>
                  <a:pt x="246836" y="325243"/>
                </a:lnTo>
                <a:cubicBezTo>
                  <a:pt x="250150" y="319710"/>
                  <a:pt x="252178" y="313338"/>
                  <a:pt x="252574" y="306571"/>
                </a:cubicBezTo>
                <a:lnTo>
                  <a:pt x="240654" y="295605"/>
                </a:lnTo>
                <a:cubicBezTo>
                  <a:pt x="240209" y="295210"/>
                  <a:pt x="239912" y="294370"/>
                  <a:pt x="240060" y="293728"/>
                </a:cubicBezTo>
                <a:lnTo>
                  <a:pt x="243176" y="277921"/>
                </a:lnTo>
                <a:cubicBezTo>
                  <a:pt x="238774" y="272586"/>
                  <a:pt x="233037" y="268437"/>
                  <a:pt x="226508" y="265819"/>
                </a:cubicBezTo>
                <a:lnTo>
                  <a:pt x="212412" y="273723"/>
                </a:lnTo>
                <a:cubicBezTo>
                  <a:pt x="211868" y="274019"/>
                  <a:pt x="210978" y="274019"/>
                  <a:pt x="210434" y="273723"/>
                </a:cubicBezTo>
                <a:close/>
                <a:moveTo>
                  <a:pt x="376475" y="254120"/>
                </a:moveTo>
                <a:lnTo>
                  <a:pt x="396984" y="254120"/>
                </a:lnTo>
                <a:lnTo>
                  <a:pt x="396984" y="337596"/>
                </a:lnTo>
                <a:lnTo>
                  <a:pt x="447887" y="337596"/>
                </a:lnTo>
                <a:lnTo>
                  <a:pt x="447887" y="354676"/>
                </a:lnTo>
                <a:lnTo>
                  <a:pt x="376475" y="354676"/>
                </a:lnTo>
                <a:close/>
                <a:moveTo>
                  <a:pt x="464964" y="253344"/>
                </a:moveTo>
                <a:lnTo>
                  <a:pt x="485992" y="253344"/>
                </a:lnTo>
                <a:lnTo>
                  <a:pt x="485992" y="277101"/>
                </a:lnTo>
                <a:lnTo>
                  <a:pt x="481006" y="328567"/>
                </a:lnTo>
                <a:lnTo>
                  <a:pt x="469999" y="328567"/>
                </a:lnTo>
                <a:lnTo>
                  <a:pt x="464964" y="277101"/>
                </a:lnTo>
                <a:close/>
                <a:moveTo>
                  <a:pt x="302718" y="253344"/>
                </a:moveTo>
                <a:lnTo>
                  <a:pt x="324384" y="253344"/>
                </a:lnTo>
                <a:lnTo>
                  <a:pt x="365043" y="354676"/>
                </a:lnTo>
                <a:lnTo>
                  <a:pt x="342735" y="354676"/>
                </a:lnTo>
                <a:lnTo>
                  <a:pt x="333881" y="331626"/>
                </a:lnTo>
                <a:lnTo>
                  <a:pt x="293271" y="331626"/>
                </a:lnTo>
                <a:lnTo>
                  <a:pt x="284911" y="354676"/>
                </a:lnTo>
                <a:lnTo>
                  <a:pt x="263147" y="354676"/>
                </a:lnTo>
                <a:close/>
                <a:moveTo>
                  <a:pt x="99777" y="251650"/>
                </a:moveTo>
                <a:cubicBezTo>
                  <a:pt x="112382" y="251650"/>
                  <a:pt x="122219" y="254266"/>
                  <a:pt x="129288" y="259547"/>
                </a:cubicBezTo>
                <a:cubicBezTo>
                  <a:pt x="136406" y="264829"/>
                  <a:pt x="140954" y="272134"/>
                  <a:pt x="142980" y="281414"/>
                </a:cubicBezTo>
                <a:lnTo>
                  <a:pt x="122614" y="285214"/>
                </a:lnTo>
                <a:cubicBezTo>
                  <a:pt x="121181" y="280229"/>
                  <a:pt x="118511" y="276330"/>
                  <a:pt x="114557" y="273467"/>
                </a:cubicBezTo>
                <a:cubicBezTo>
                  <a:pt x="110602" y="270555"/>
                  <a:pt x="105708" y="269123"/>
                  <a:pt x="99777" y="269123"/>
                </a:cubicBezTo>
                <a:cubicBezTo>
                  <a:pt x="90829" y="269123"/>
                  <a:pt x="83711" y="271937"/>
                  <a:pt x="78422" y="277613"/>
                </a:cubicBezTo>
                <a:cubicBezTo>
                  <a:pt x="73132" y="283289"/>
                  <a:pt x="70513" y="291681"/>
                  <a:pt x="70513" y="302836"/>
                </a:cubicBezTo>
                <a:cubicBezTo>
                  <a:pt x="70513" y="314879"/>
                  <a:pt x="73182" y="323912"/>
                  <a:pt x="78521" y="329934"/>
                </a:cubicBezTo>
                <a:cubicBezTo>
                  <a:pt x="83909" y="335956"/>
                  <a:pt x="90879" y="338917"/>
                  <a:pt x="99579" y="338917"/>
                </a:cubicBezTo>
                <a:cubicBezTo>
                  <a:pt x="103879" y="338917"/>
                  <a:pt x="108180" y="338078"/>
                  <a:pt x="112481" y="336400"/>
                </a:cubicBezTo>
                <a:cubicBezTo>
                  <a:pt x="116781" y="334722"/>
                  <a:pt x="120489" y="332698"/>
                  <a:pt x="123603" y="330280"/>
                </a:cubicBezTo>
                <a:lnTo>
                  <a:pt x="123603" y="317446"/>
                </a:lnTo>
                <a:lnTo>
                  <a:pt x="100123" y="317446"/>
                </a:lnTo>
                <a:lnTo>
                  <a:pt x="100123" y="300368"/>
                </a:lnTo>
                <a:lnTo>
                  <a:pt x="144315" y="300368"/>
                </a:lnTo>
                <a:lnTo>
                  <a:pt x="144315" y="340744"/>
                </a:lnTo>
                <a:cubicBezTo>
                  <a:pt x="140014" y="344890"/>
                  <a:pt x="133786" y="348543"/>
                  <a:pt x="125630" y="351702"/>
                </a:cubicBezTo>
                <a:cubicBezTo>
                  <a:pt x="117473" y="354861"/>
                  <a:pt x="109268" y="356440"/>
                  <a:pt x="100913" y="356440"/>
                </a:cubicBezTo>
                <a:cubicBezTo>
                  <a:pt x="90286" y="356440"/>
                  <a:pt x="81042" y="354219"/>
                  <a:pt x="73132" y="349777"/>
                </a:cubicBezTo>
                <a:cubicBezTo>
                  <a:pt x="65223" y="345334"/>
                  <a:pt x="59291" y="338967"/>
                  <a:pt x="55337" y="330674"/>
                </a:cubicBezTo>
                <a:cubicBezTo>
                  <a:pt x="51382" y="322382"/>
                  <a:pt x="49405" y="313399"/>
                  <a:pt x="49405" y="303675"/>
                </a:cubicBezTo>
                <a:cubicBezTo>
                  <a:pt x="49405" y="293112"/>
                  <a:pt x="51580" y="283734"/>
                  <a:pt x="56029" y="275540"/>
                </a:cubicBezTo>
                <a:cubicBezTo>
                  <a:pt x="60478" y="267346"/>
                  <a:pt x="66953" y="261078"/>
                  <a:pt x="75505" y="256685"/>
                </a:cubicBezTo>
                <a:cubicBezTo>
                  <a:pt x="81981" y="253328"/>
                  <a:pt x="90088" y="251650"/>
                  <a:pt x="99777" y="251650"/>
                </a:cubicBezTo>
                <a:close/>
                <a:moveTo>
                  <a:pt x="211423" y="249815"/>
                </a:moveTo>
                <a:cubicBezTo>
                  <a:pt x="241445" y="249815"/>
                  <a:pt x="265829" y="274167"/>
                  <a:pt x="265829" y="304151"/>
                </a:cubicBezTo>
                <a:cubicBezTo>
                  <a:pt x="265829" y="334134"/>
                  <a:pt x="241445" y="358486"/>
                  <a:pt x="211423" y="358486"/>
                </a:cubicBezTo>
                <a:cubicBezTo>
                  <a:pt x="181401" y="358486"/>
                  <a:pt x="157017" y="334134"/>
                  <a:pt x="157017" y="304151"/>
                </a:cubicBezTo>
                <a:cubicBezTo>
                  <a:pt x="157017" y="274167"/>
                  <a:pt x="181401" y="249815"/>
                  <a:pt x="211423" y="249815"/>
                </a:cubicBezTo>
                <a:close/>
                <a:moveTo>
                  <a:pt x="263372" y="2073"/>
                </a:moveTo>
                <a:cubicBezTo>
                  <a:pt x="265746" y="-692"/>
                  <a:pt x="269602" y="-692"/>
                  <a:pt x="271975" y="2073"/>
                </a:cubicBezTo>
                <a:lnTo>
                  <a:pt x="326755" y="65958"/>
                </a:lnTo>
                <a:cubicBezTo>
                  <a:pt x="329128" y="68723"/>
                  <a:pt x="333825" y="69957"/>
                  <a:pt x="337237" y="68674"/>
                </a:cubicBezTo>
                <a:lnTo>
                  <a:pt x="416342" y="39743"/>
                </a:lnTo>
                <a:cubicBezTo>
                  <a:pt x="419753" y="38508"/>
                  <a:pt x="423115" y="40384"/>
                  <a:pt x="423807" y="43939"/>
                </a:cubicBezTo>
                <a:lnTo>
                  <a:pt x="439875" y="126536"/>
                </a:lnTo>
                <a:cubicBezTo>
                  <a:pt x="440567" y="130091"/>
                  <a:pt x="444028" y="133497"/>
                  <a:pt x="447637" y="134090"/>
                </a:cubicBezTo>
                <a:lnTo>
                  <a:pt x="530698" y="148210"/>
                </a:lnTo>
                <a:cubicBezTo>
                  <a:pt x="534257" y="148802"/>
                  <a:pt x="536235" y="152110"/>
                  <a:pt x="534999" y="155517"/>
                </a:cubicBezTo>
                <a:lnTo>
                  <a:pt x="512009" y="221871"/>
                </a:lnTo>
                <a:lnTo>
                  <a:pt x="23388" y="221871"/>
                </a:lnTo>
                <a:lnTo>
                  <a:pt x="349" y="155517"/>
                </a:lnTo>
                <a:cubicBezTo>
                  <a:pt x="-838" y="152110"/>
                  <a:pt x="1090" y="148802"/>
                  <a:pt x="4699" y="148210"/>
                </a:cubicBezTo>
                <a:lnTo>
                  <a:pt x="87760" y="134090"/>
                </a:lnTo>
                <a:cubicBezTo>
                  <a:pt x="91319" y="133497"/>
                  <a:pt x="94830" y="130091"/>
                  <a:pt x="95522" y="126536"/>
                </a:cubicBezTo>
                <a:lnTo>
                  <a:pt x="111590" y="43939"/>
                </a:lnTo>
                <a:cubicBezTo>
                  <a:pt x="112282" y="40384"/>
                  <a:pt x="115595" y="38508"/>
                  <a:pt x="119006" y="39743"/>
                </a:cubicBezTo>
                <a:lnTo>
                  <a:pt x="198160" y="68674"/>
                </a:lnTo>
                <a:cubicBezTo>
                  <a:pt x="201572" y="69957"/>
                  <a:pt x="206269" y="68723"/>
                  <a:pt x="208592" y="65958"/>
                </a:cubicBezTo>
                <a:close/>
              </a:path>
            </a:pathLst>
          </a:custGeom>
        </p:spPr>
        <p:txBody>
          <a:bodyPr vert="horz" lIns="91440" tIns="4572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 name="标题 1"/>
          <p:cNvSpPr txBox="1"/>
          <p:nvPr/>
        </p:nvSpPr>
        <p:spPr>
          <a:xfrm>
            <a:off x="2423377" y="2543773"/>
            <a:ext cx="3788227" cy="1386682"/>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9600" b="1" dirty="0">
                <a:ln w="25400">
                  <a:noFill/>
                  <a:prstDash val="solid"/>
                </a:ln>
                <a:blipFill dpi="0" rotWithShape="1">
                  <a:blip r:embed="rId5"/>
                  <a:srcRect/>
                  <a:stretch>
                    <a:fillRect/>
                  </a:stretch>
                </a:blipFill>
                <a:latin typeface="汉真广标" panose="02010609000101010101" pitchFamily="49" charset="-122"/>
                <a:ea typeface="汉真广标" panose="02010609000101010101" pitchFamily="49" charset="-122"/>
              </a:rPr>
              <a:t>运动会</a:t>
            </a:r>
          </a:p>
        </p:txBody>
      </p:sp>
      <p:sp>
        <p:nvSpPr>
          <p:cNvPr id="7" name="标题 1"/>
          <p:cNvSpPr txBox="1"/>
          <p:nvPr/>
        </p:nvSpPr>
        <p:spPr>
          <a:xfrm>
            <a:off x="2580976" y="1079658"/>
            <a:ext cx="1347487" cy="1971449"/>
          </a:xfrm>
          <a:prstGeom prst="rect">
            <a:avLst/>
          </a:prstGeom>
          <a:no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12100" b="1" dirty="0">
                <a:blipFill>
                  <a:blip r:embed="rId4"/>
                  <a:stretch>
                    <a:fillRect/>
                  </a:stretch>
                </a:blipFill>
                <a:latin typeface="汉仪柏京体简" panose="00020600040101010101" pitchFamily="18" charset="-122"/>
                <a:ea typeface="汉仪柏京体简" panose="00020600040101010101" pitchFamily="18" charset="-122"/>
              </a:rPr>
              <a:t>园</a:t>
            </a:r>
          </a:p>
        </p:txBody>
      </p:sp>
      <p:sp>
        <p:nvSpPr>
          <p:cNvPr id="12" name="winner_94103"/>
          <p:cNvSpPr>
            <a:spLocks noChangeAspect="1"/>
          </p:cNvSpPr>
          <p:nvPr/>
        </p:nvSpPr>
        <p:spPr bwMode="auto">
          <a:xfrm rot="20709119">
            <a:off x="1506936" y="1363337"/>
            <a:ext cx="1315082" cy="1272164"/>
          </a:xfrm>
          <a:custGeom>
            <a:avLst/>
            <a:gdLst>
              <a:gd name="connsiteX0" fmla="*/ 360737 w 609254"/>
              <a:gd name="connsiteY0" fmla="*/ 468469 h 589372"/>
              <a:gd name="connsiteX1" fmla="*/ 400381 w 609254"/>
              <a:gd name="connsiteY1" fmla="*/ 481072 h 589372"/>
              <a:gd name="connsiteX2" fmla="*/ 393282 w 609254"/>
              <a:gd name="connsiteY2" fmla="*/ 509959 h 589372"/>
              <a:gd name="connsiteX3" fmla="*/ 363134 w 609254"/>
              <a:gd name="connsiteY3" fmla="*/ 510051 h 589372"/>
              <a:gd name="connsiteX4" fmla="*/ 360737 w 609254"/>
              <a:gd name="connsiteY4" fmla="*/ 468469 h 589372"/>
              <a:gd name="connsiteX5" fmla="*/ 248590 w 609254"/>
              <a:gd name="connsiteY5" fmla="*/ 468469 h 589372"/>
              <a:gd name="connsiteX6" fmla="*/ 246101 w 609254"/>
              <a:gd name="connsiteY6" fmla="*/ 510051 h 589372"/>
              <a:gd name="connsiteX7" fmla="*/ 215953 w 609254"/>
              <a:gd name="connsiteY7" fmla="*/ 509959 h 589372"/>
              <a:gd name="connsiteX8" fmla="*/ 208946 w 609254"/>
              <a:gd name="connsiteY8" fmla="*/ 481072 h 589372"/>
              <a:gd name="connsiteX9" fmla="*/ 248590 w 609254"/>
              <a:gd name="connsiteY9" fmla="*/ 468469 h 589372"/>
              <a:gd name="connsiteX10" fmla="*/ 566177 w 609254"/>
              <a:gd name="connsiteY10" fmla="*/ 439488 h 589372"/>
              <a:gd name="connsiteX11" fmla="*/ 576447 w 609254"/>
              <a:gd name="connsiteY11" fmla="*/ 445244 h 589372"/>
              <a:gd name="connsiteX12" fmla="*/ 493806 w 609254"/>
              <a:gd name="connsiteY12" fmla="*/ 519600 h 589372"/>
              <a:gd name="connsiteX13" fmla="*/ 469180 w 609254"/>
              <a:gd name="connsiteY13" fmla="*/ 497790 h 589372"/>
              <a:gd name="connsiteX14" fmla="*/ 500262 w 609254"/>
              <a:gd name="connsiteY14" fmla="*/ 457851 h 589372"/>
              <a:gd name="connsiteX15" fmla="*/ 566177 w 609254"/>
              <a:gd name="connsiteY15" fmla="*/ 439488 h 589372"/>
              <a:gd name="connsiteX16" fmla="*/ 43059 w 609254"/>
              <a:gd name="connsiteY16" fmla="*/ 439488 h 589372"/>
              <a:gd name="connsiteX17" fmla="*/ 109065 w 609254"/>
              <a:gd name="connsiteY17" fmla="*/ 457851 h 589372"/>
              <a:gd name="connsiteX18" fmla="*/ 140055 w 609254"/>
              <a:gd name="connsiteY18" fmla="*/ 497790 h 589372"/>
              <a:gd name="connsiteX19" fmla="*/ 115429 w 609254"/>
              <a:gd name="connsiteY19" fmla="*/ 519600 h 589372"/>
              <a:gd name="connsiteX20" fmla="*/ 32788 w 609254"/>
              <a:gd name="connsiteY20" fmla="*/ 445244 h 589372"/>
              <a:gd name="connsiteX21" fmla="*/ 43059 w 609254"/>
              <a:gd name="connsiteY21" fmla="*/ 439488 h 589372"/>
              <a:gd name="connsiteX22" fmla="*/ 431225 w 609254"/>
              <a:gd name="connsiteY22" fmla="*/ 371722 h 589372"/>
              <a:gd name="connsiteX23" fmla="*/ 463888 w 609254"/>
              <a:gd name="connsiteY23" fmla="*/ 433461 h 589372"/>
              <a:gd name="connsiteX24" fmla="*/ 436485 w 609254"/>
              <a:gd name="connsiteY24" fmla="*/ 468793 h 589372"/>
              <a:gd name="connsiteX25" fmla="*/ 411941 w 609254"/>
              <a:gd name="connsiteY25" fmla="*/ 446986 h 589372"/>
              <a:gd name="connsiteX26" fmla="*/ 431225 w 609254"/>
              <a:gd name="connsiteY26" fmla="*/ 371722 h 589372"/>
              <a:gd name="connsiteX27" fmla="*/ 177987 w 609254"/>
              <a:gd name="connsiteY27" fmla="*/ 371722 h 589372"/>
              <a:gd name="connsiteX28" fmla="*/ 197338 w 609254"/>
              <a:gd name="connsiteY28" fmla="*/ 446986 h 589372"/>
              <a:gd name="connsiteX29" fmla="*/ 172734 w 609254"/>
              <a:gd name="connsiteY29" fmla="*/ 468793 h 589372"/>
              <a:gd name="connsiteX30" fmla="*/ 145366 w 609254"/>
              <a:gd name="connsiteY30" fmla="*/ 433461 h 589372"/>
              <a:gd name="connsiteX31" fmla="*/ 177987 w 609254"/>
              <a:gd name="connsiteY31" fmla="*/ 371722 h 589372"/>
              <a:gd name="connsiteX32" fmla="*/ 598435 w 609254"/>
              <a:gd name="connsiteY32" fmla="*/ 322241 h 589372"/>
              <a:gd name="connsiteX33" fmla="*/ 608488 w 609254"/>
              <a:gd name="connsiteY33" fmla="*/ 324555 h 589372"/>
              <a:gd name="connsiteX34" fmla="*/ 560025 w 609254"/>
              <a:gd name="connsiteY34" fmla="*/ 405828 h 589372"/>
              <a:gd name="connsiteX35" fmla="*/ 533490 w 609254"/>
              <a:gd name="connsiteY35" fmla="*/ 394599 h 589372"/>
              <a:gd name="connsiteX36" fmla="*/ 548047 w 609254"/>
              <a:gd name="connsiteY36" fmla="*/ 353732 h 589372"/>
              <a:gd name="connsiteX37" fmla="*/ 598435 w 609254"/>
              <a:gd name="connsiteY37" fmla="*/ 322241 h 589372"/>
              <a:gd name="connsiteX38" fmla="*/ 10839 w 609254"/>
              <a:gd name="connsiteY38" fmla="*/ 322241 h 589372"/>
              <a:gd name="connsiteX39" fmla="*/ 61188 w 609254"/>
              <a:gd name="connsiteY39" fmla="*/ 353732 h 589372"/>
              <a:gd name="connsiteX40" fmla="*/ 75745 w 609254"/>
              <a:gd name="connsiteY40" fmla="*/ 394599 h 589372"/>
              <a:gd name="connsiteX41" fmla="*/ 49210 w 609254"/>
              <a:gd name="connsiteY41" fmla="*/ 405828 h 589372"/>
              <a:gd name="connsiteX42" fmla="*/ 747 w 609254"/>
              <a:gd name="connsiteY42" fmla="*/ 324555 h 589372"/>
              <a:gd name="connsiteX43" fmla="*/ 10839 w 609254"/>
              <a:gd name="connsiteY43" fmla="*/ 322241 h 589372"/>
              <a:gd name="connsiteX44" fmla="*/ 304582 w 609254"/>
              <a:gd name="connsiteY44" fmla="*/ 318795 h 589372"/>
              <a:gd name="connsiteX45" fmla="*/ 285949 w 609254"/>
              <a:gd name="connsiteY45" fmla="*/ 337479 h 589372"/>
              <a:gd name="connsiteX46" fmla="*/ 304582 w 609254"/>
              <a:gd name="connsiteY46" fmla="*/ 356163 h 589372"/>
              <a:gd name="connsiteX47" fmla="*/ 323308 w 609254"/>
              <a:gd name="connsiteY47" fmla="*/ 337479 h 589372"/>
              <a:gd name="connsiteX48" fmla="*/ 304582 w 609254"/>
              <a:gd name="connsiteY48" fmla="*/ 318795 h 589372"/>
              <a:gd name="connsiteX49" fmla="*/ 304582 w 609254"/>
              <a:gd name="connsiteY49" fmla="*/ 301032 h 589372"/>
              <a:gd name="connsiteX50" fmla="*/ 341111 w 609254"/>
              <a:gd name="connsiteY50" fmla="*/ 337479 h 589372"/>
              <a:gd name="connsiteX51" fmla="*/ 304582 w 609254"/>
              <a:gd name="connsiteY51" fmla="*/ 373926 h 589372"/>
              <a:gd name="connsiteX52" fmla="*/ 268146 w 609254"/>
              <a:gd name="connsiteY52" fmla="*/ 337479 h 589372"/>
              <a:gd name="connsiteX53" fmla="*/ 304582 w 609254"/>
              <a:gd name="connsiteY53" fmla="*/ 301032 h 589372"/>
              <a:gd name="connsiteX54" fmla="*/ 464390 w 609254"/>
              <a:gd name="connsiteY54" fmla="*/ 298466 h 589372"/>
              <a:gd name="connsiteX55" fmla="*/ 507647 w 609254"/>
              <a:gd name="connsiteY55" fmla="*/ 341976 h 589372"/>
              <a:gd name="connsiteX56" fmla="*/ 494734 w 609254"/>
              <a:gd name="connsiteY56" fmla="*/ 378220 h 589372"/>
              <a:gd name="connsiteX57" fmla="*/ 468171 w 609254"/>
              <a:gd name="connsiteY57" fmla="*/ 366997 h 589372"/>
              <a:gd name="connsiteX58" fmla="*/ 464390 w 609254"/>
              <a:gd name="connsiteY58" fmla="*/ 298466 h 589372"/>
              <a:gd name="connsiteX59" fmla="*/ 144898 w 609254"/>
              <a:gd name="connsiteY59" fmla="*/ 298466 h 589372"/>
              <a:gd name="connsiteX60" fmla="*/ 141121 w 609254"/>
              <a:gd name="connsiteY60" fmla="*/ 366997 h 589372"/>
              <a:gd name="connsiteX61" fmla="*/ 114592 w 609254"/>
              <a:gd name="connsiteY61" fmla="*/ 378220 h 589372"/>
              <a:gd name="connsiteX62" fmla="*/ 101603 w 609254"/>
              <a:gd name="connsiteY62" fmla="*/ 341976 h 589372"/>
              <a:gd name="connsiteX63" fmla="*/ 144898 w 609254"/>
              <a:gd name="connsiteY63" fmla="*/ 298466 h 589372"/>
              <a:gd name="connsiteX64" fmla="*/ 120601 w 609254"/>
              <a:gd name="connsiteY64" fmla="*/ 221042 h 589372"/>
              <a:gd name="connsiteX65" fmla="*/ 129521 w 609254"/>
              <a:gd name="connsiteY65" fmla="*/ 222304 h 589372"/>
              <a:gd name="connsiteX66" fmla="*/ 109877 w 609254"/>
              <a:gd name="connsiteY66" fmla="*/ 280377 h 589372"/>
              <a:gd name="connsiteX67" fmla="*/ 83223 w 609254"/>
              <a:gd name="connsiteY67" fmla="*/ 249178 h 589372"/>
              <a:gd name="connsiteX68" fmla="*/ 120601 w 609254"/>
              <a:gd name="connsiteY68" fmla="*/ 221042 h 589372"/>
              <a:gd name="connsiteX69" fmla="*/ 488695 w 609254"/>
              <a:gd name="connsiteY69" fmla="*/ 221041 h 589372"/>
              <a:gd name="connsiteX70" fmla="*/ 525985 w 609254"/>
              <a:gd name="connsiteY70" fmla="*/ 249174 h 589372"/>
              <a:gd name="connsiteX71" fmla="*/ 524143 w 609254"/>
              <a:gd name="connsiteY71" fmla="*/ 282855 h 589372"/>
              <a:gd name="connsiteX72" fmla="*/ 499449 w 609254"/>
              <a:gd name="connsiteY72" fmla="*/ 280370 h 589372"/>
              <a:gd name="connsiteX73" fmla="*/ 479731 w 609254"/>
              <a:gd name="connsiteY73" fmla="*/ 222303 h 589372"/>
              <a:gd name="connsiteX74" fmla="*/ 488695 w 609254"/>
              <a:gd name="connsiteY74" fmla="*/ 221041 h 589372"/>
              <a:gd name="connsiteX75" fmla="*/ 601741 w 609254"/>
              <a:gd name="connsiteY75" fmla="*/ 211358 h 589372"/>
              <a:gd name="connsiteX76" fmla="*/ 581108 w 609254"/>
              <a:gd name="connsiteY76" fmla="*/ 288788 h 589372"/>
              <a:gd name="connsiteX77" fmla="*/ 556330 w 609254"/>
              <a:gd name="connsiteY77" fmla="*/ 286210 h 589372"/>
              <a:gd name="connsiteX78" fmla="*/ 558356 w 609254"/>
              <a:gd name="connsiteY78" fmla="*/ 249290 h 589372"/>
              <a:gd name="connsiteX79" fmla="*/ 601741 w 609254"/>
              <a:gd name="connsiteY79" fmla="*/ 211358 h 589372"/>
              <a:gd name="connsiteX80" fmla="*/ 7497 w 609254"/>
              <a:gd name="connsiteY80" fmla="*/ 211358 h 589372"/>
              <a:gd name="connsiteX81" fmla="*/ 50990 w 609254"/>
              <a:gd name="connsiteY81" fmla="*/ 249290 h 589372"/>
              <a:gd name="connsiteX82" fmla="*/ 52925 w 609254"/>
              <a:gd name="connsiteY82" fmla="*/ 286210 h 589372"/>
              <a:gd name="connsiteX83" fmla="*/ 28138 w 609254"/>
              <a:gd name="connsiteY83" fmla="*/ 288788 h 589372"/>
              <a:gd name="connsiteX84" fmla="*/ 7497 w 609254"/>
              <a:gd name="connsiteY84" fmla="*/ 211358 h 589372"/>
              <a:gd name="connsiteX85" fmla="*/ 277390 w 609254"/>
              <a:gd name="connsiteY85" fmla="*/ 198924 h 589372"/>
              <a:gd name="connsiteX86" fmla="*/ 331866 w 609254"/>
              <a:gd name="connsiteY86" fmla="*/ 198924 h 589372"/>
              <a:gd name="connsiteX87" fmla="*/ 304674 w 609254"/>
              <a:gd name="connsiteY87" fmla="*/ 275488 h 589372"/>
              <a:gd name="connsiteX88" fmla="*/ 239591 w 609254"/>
              <a:gd name="connsiteY88" fmla="*/ 198924 h 589372"/>
              <a:gd name="connsiteX89" fmla="*/ 271487 w 609254"/>
              <a:gd name="connsiteY89" fmla="*/ 288406 h 589372"/>
              <a:gd name="connsiteX90" fmla="*/ 245399 w 609254"/>
              <a:gd name="connsiteY90" fmla="*/ 337473 h 589372"/>
              <a:gd name="connsiteX91" fmla="*/ 304582 w 609254"/>
              <a:gd name="connsiteY91" fmla="*/ 396668 h 589372"/>
              <a:gd name="connsiteX92" fmla="*/ 363857 w 609254"/>
              <a:gd name="connsiteY92" fmla="*/ 337473 h 589372"/>
              <a:gd name="connsiteX93" fmla="*/ 337861 w 609254"/>
              <a:gd name="connsiteY93" fmla="*/ 288406 h 589372"/>
              <a:gd name="connsiteX94" fmla="*/ 369665 w 609254"/>
              <a:gd name="connsiteY94" fmla="*/ 198924 h 589372"/>
              <a:gd name="connsiteX95" fmla="*/ 411609 w 609254"/>
              <a:gd name="connsiteY95" fmla="*/ 221018 h 589372"/>
              <a:gd name="connsiteX96" fmla="*/ 448299 w 609254"/>
              <a:gd name="connsiteY96" fmla="*/ 281225 h 589372"/>
              <a:gd name="connsiteX97" fmla="*/ 441109 w 609254"/>
              <a:gd name="connsiteY97" fmla="*/ 348705 h 589372"/>
              <a:gd name="connsiteX98" fmla="*/ 426635 w 609254"/>
              <a:gd name="connsiteY98" fmla="*/ 348060 h 589372"/>
              <a:gd name="connsiteX99" fmla="*/ 415020 w 609254"/>
              <a:gd name="connsiteY99" fmla="*/ 354136 h 589372"/>
              <a:gd name="connsiteX100" fmla="*/ 414836 w 609254"/>
              <a:gd name="connsiteY100" fmla="*/ 353860 h 589372"/>
              <a:gd name="connsiteX101" fmla="*/ 414836 w 609254"/>
              <a:gd name="connsiteY101" fmla="*/ 354320 h 589372"/>
              <a:gd name="connsiteX102" fmla="*/ 388286 w 609254"/>
              <a:gd name="connsiteY102" fmla="*/ 447208 h 589372"/>
              <a:gd name="connsiteX103" fmla="*/ 345973 w 609254"/>
              <a:gd name="connsiteY103" fmla="*/ 449878 h 589372"/>
              <a:gd name="connsiteX104" fmla="*/ 343208 w 609254"/>
              <a:gd name="connsiteY104" fmla="*/ 522881 h 589372"/>
              <a:gd name="connsiteX105" fmla="*/ 356759 w 609254"/>
              <a:gd name="connsiteY105" fmla="*/ 535309 h 589372"/>
              <a:gd name="connsiteX106" fmla="*/ 252497 w 609254"/>
              <a:gd name="connsiteY106" fmla="*/ 535309 h 589372"/>
              <a:gd name="connsiteX107" fmla="*/ 266325 w 609254"/>
              <a:gd name="connsiteY107" fmla="*/ 522605 h 589372"/>
              <a:gd name="connsiteX108" fmla="*/ 263191 w 609254"/>
              <a:gd name="connsiteY108" fmla="*/ 449786 h 589372"/>
              <a:gd name="connsiteX109" fmla="*/ 221062 w 609254"/>
              <a:gd name="connsiteY109" fmla="*/ 447208 h 589372"/>
              <a:gd name="connsiteX110" fmla="*/ 194512 w 609254"/>
              <a:gd name="connsiteY110" fmla="*/ 354136 h 589372"/>
              <a:gd name="connsiteX111" fmla="*/ 194512 w 609254"/>
              <a:gd name="connsiteY111" fmla="*/ 353860 h 589372"/>
              <a:gd name="connsiteX112" fmla="*/ 194420 w 609254"/>
              <a:gd name="connsiteY112" fmla="*/ 354044 h 589372"/>
              <a:gd name="connsiteX113" fmla="*/ 180777 w 609254"/>
              <a:gd name="connsiteY113" fmla="*/ 347508 h 589372"/>
              <a:gd name="connsiteX114" fmla="*/ 168147 w 609254"/>
              <a:gd name="connsiteY114" fmla="*/ 348705 h 589372"/>
              <a:gd name="connsiteX115" fmla="*/ 160957 w 609254"/>
              <a:gd name="connsiteY115" fmla="*/ 281133 h 589372"/>
              <a:gd name="connsiteX116" fmla="*/ 197739 w 609254"/>
              <a:gd name="connsiteY116" fmla="*/ 221018 h 589372"/>
              <a:gd name="connsiteX117" fmla="*/ 239591 w 609254"/>
              <a:gd name="connsiteY117" fmla="*/ 198924 h 589372"/>
              <a:gd name="connsiteX118" fmla="*/ 484604 w 609254"/>
              <a:gd name="connsiteY118" fmla="*/ 143171 h 589372"/>
              <a:gd name="connsiteX119" fmla="*/ 518606 w 609254"/>
              <a:gd name="connsiteY119" fmla="*/ 152739 h 589372"/>
              <a:gd name="connsiteX120" fmla="*/ 526620 w 609254"/>
              <a:gd name="connsiteY120" fmla="*/ 186804 h 589372"/>
              <a:gd name="connsiteX121" fmla="*/ 502118 w 609254"/>
              <a:gd name="connsiteY121" fmla="*/ 191224 h 589372"/>
              <a:gd name="connsiteX122" fmla="*/ 477985 w 609254"/>
              <a:gd name="connsiteY122" fmla="*/ 148135 h 589372"/>
              <a:gd name="connsiteX123" fmla="*/ 484604 w 609254"/>
              <a:gd name="connsiteY123" fmla="*/ 143171 h 589372"/>
              <a:gd name="connsiteX124" fmla="*/ 116727 w 609254"/>
              <a:gd name="connsiteY124" fmla="*/ 143003 h 589372"/>
              <a:gd name="connsiteX125" fmla="*/ 131247 w 609254"/>
              <a:gd name="connsiteY125" fmla="*/ 148144 h 589372"/>
              <a:gd name="connsiteX126" fmla="*/ 107093 w 609254"/>
              <a:gd name="connsiteY126" fmla="*/ 191206 h 589372"/>
              <a:gd name="connsiteX127" fmla="*/ 86074 w 609254"/>
              <a:gd name="connsiteY127" fmla="*/ 191298 h 589372"/>
              <a:gd name="connsiteX128" fmla="*/ 82571 w 609254"/>
              <a:gd name="connsiteY128" fmla="*/ 186790 h 589372"/>
              <a:gd name="connsiteX129" fmla="*/ 90591 w 609254"/>
              <a:gd name="connsiteY129" fmla="*/ 152745 h 589372"/>
              <a:gd name="connsiteX130" fmla="*/ 95569 w 609254"/>
              <a:gd name="connsiteY130" fmla="*/ 149524 h 589372"/>
              <a:gd name="connsiteX131" fmla="*/ 116727 w 609254"/>
              <a:gd name="connsiteY131" fmla="*/ 143003 h 589372"/>
              <a:gd name="connsiteX132" fmla="*/ 528042 w 609254"/>
              <a:gd name="connsiteY132" fmla="*/ 135980 h 589372"/>
              <a:gd name="connsiteX133" fmla="*/ 546848 w 609254"/>
              <a:gd name="connsiteY133" fmla="*/ 225720 h 589372"/>
              <a:gd name="connsiteX134" fmla="*/ 543714 w 609254"/>
              <a:gd name="connsiteY134" fmla="*/ 308097 h 589372"/>
              <a:gd name="connsiteX135" fmla="*/ 507668 w 609254"/>
              <a:gd name="connsiteY135" fmla="*/ 421400 h 589372"/>
              <a:gd name="connsiteX136" fmla="*/ 433458 w 609254"/>
              <a:gd name="connsiteY136" fmla="*/ 536359 h 589372"/>
              <a:gd name="connsiteX137" fmla="*/ 452909 w 609254"/>
              <a:gd name="connsiteY137" fmla="*/ 538568 h 589372"/>
              <a:gd name="connsiteX138" fmla="*/ 452264 w 609254"/>
              <a:gd name="connsiteY138" fmla="*/ 585049 h 589372"/>
              <a:gd name="connsiteX139" fmla="*/ 406447 w 609254"/>
              <a:gd name="connsiteY139" fmla="*/ 574832 h 589372"/>
              <a:gd name="connsiteX140" fmla="*/ 419629 w 609254"/>
              <a:gd name="connsiteY140" fmla="*/ 543630 h 589372"/>
              <a:gd name="connsiteX141" fmla="*/ 407184 w 609254"/>
              <a:gd name="connsiteY141" fmla="*/ 538936 h 589372"/>
              <a:gd name="connsiteX142" fmla="*/ 406262 w 609254"/>
              <a:gd name="connsiteY142" fmla="*/ 514085 h 589372"/>
              <a:gd name="connsiteX143" fmla="*/ 486189 w 609254"/>
              <a:gd name="connsiteY143" fmla="*/ 410539 h 589372"/>
              <a:gd name="connsiteX144" fmla="*/ 529148 w 609254"/>
              <a:gd name="connsiteY144" fmla="*/ 308281 h 589372"/>
              <a:gd name="connsiteX145" fmla="*/ 537261 w 609254"/>
              <a:gd name="connsiteY145" fmla="*/ 226088 h 589372"/>
              <a:gd name="connsiteX146" fmla="*/ 528042 w 609254"/>
              <a:gd name="connsiteY146" fmla="*/ 135980 h 589372"/>
              <a:gd name="connsiteX147" fmla="*/ 81186 w 609254"/>
              <a:gd name="connsiteY147" fmla="*/ 135980 h 589372"/>
              <a:gd name="connsiteX148" fmla="*/ 72426 w 609254"/>
              <a:gd name="connsiteY148" fmla="*/ 210994 h 589372"/>
              <a:gd name="connsiteX149" fmla="*/ 80171 w 609254"/>
              <a:gd name="connsiteY149" fmla="*/ 308281 h 589372"/>
              <a:gd name="connsiteX150" fmla="*/ 123048 w 609254"/>
              <a:gd name="connsiteY150" fmla="*/ 410539 h 589372"/>
              <a:gd name="connsiteX151" fmla="*/ 159194 w 609254"/>
              <a:gd name="connsiteY151" fmla="*/ 465027 h 589372"/>
              <a:gd name="connsiteX152" fmla="*/ 202992 w 609254"/>
              <a:gd name="connsiteY152" fmla="*/ 514085 h 589372"/>
              <a:gd name="connsiteX153" fmla="*/ 202162 w 609254"/>
              <a:gd name="connsiteY153" fmla="*/ 538936 h 589372"/>
              <a:gd name="connsiteX154" fmla="*/ 189714 w 609254"/>
              <a:gd name="connsiteY154" fmla="*/ 543630 h 589372"/>
              <a:gd name="connsiteX155" fmla="*/ 202808 w 609254"/>
              <a:gd name="connsiteY155" fmla="*/ 574832 h 589372"/>
              <a:gd name="connsiteX156" fmla="*/ 156981 w 609254"/>
              <a:gd name="connsiteY156" fmla="*/ 585049 h 589372"/>
              <a:gd name="connsiteX157" fmla="*/ 175791 w 609254"/>
              <a:gd name="connsiteY157" fmla="*/ 536359 h 589372"/>
              <a:gd name="connsiteX158" fmla="*/ 135865 w 609254"/>
              <a:gd name="connsiteY158" fmla="*/ 483343 h 589372"/>
              <a:gd name="connsiteX159" fmla="*/ 101656 w 609254"/>
              <a:gd name="connsiteY159" fmla="*/ 421400 h 589372"/>
              <a:gd name="connsiteX160" fmla="*/ 65603 w 609254"/>
              <a:gd name="connsiteY160" fmla="*/ 308097 h 589372"/>
              <a:gd name="connsiteX161" fmla="*/ 63943 w 609254"/>
              <a:gd name="connsiteY161" fmla="*/ 210165 h 589372"/>
              <a:gd name="connsiteX162" fmla="*/ 81186 w 609254"/>
              <a:gd name="connsiteY162" fmla="*/ 135980 h 589372"/>
              <a:gd name="connsiteX163" fmla="*/ 562086 w 609254"/>
              <a:gd name="connsiteY163" fmla="*/ 116873 h 589372"/>
              <a:gd name="connsiteX164" fmla="*/ 570416 w 609254"/>
              <a:gd name="connsiteY164" fmla="*/ 117194 h 589372"/>
              <a:gd name="connsiteX165" fmla="*/ 573827 w 609254"/>
              <a:gd name="connsiteY165" fmla="*/ 178683 h 589372"/>
              <a:gd name="connsiteX166" fmla="*/ 549308 w 609254"/>
              <a:gd name="connsiteY166" fmla="*/ 183193 h 589372"/>
              <a:gd name="connsiteX167" fmla="*/ 540828 w 609254"/>
              <a:gd name="connsiteY167" fmla="*/ 147202 h 589372"/>
              <a:gd name="connsiteX168" fmla="*/ 562086 w 609254"/>
              <a:gd name="connsiteY168" fmla="*/ 116873 h 589372"/>
              <a:gd name="connsiteX169" fmla="*/ 47223 w 609254"/>
              <a:gd name="connsiteY169" fmla="*/ 115655 h 589372"/>
              <a:gd name="connsiteX170" fmla="*/ 68520 w 609254"/>
              <a:gd name="connsiteY170" fmla="*/ 146014 h 589372"/>
              <a:gd name="connsiteX171" fmla="*/ 60040 w 609254"/>
              <a:gd name="connsiteY171" fmla="*/ 181996 h 589372"/>
              <a:gd name="connsiteX172" fmla="*/ 35522 w 609254"/>
              <a:gd name="connsiteY172" fmla="*/ 177486 h 589372"/>
              <a:gd name="connsiteX173" fmla="*/ 38840 w 609254"/>
              <a:gd name="connsiteY173" fmla="*/ 116014 h 589372"/>
              <a:gd name="connsiteX174" fmla="*/ 47223 w 609254"/>
              <a:gd name="connsiteY174" fmla="*/ 115655 h 589372"/>
              <a:gd name="connsiteX175" fmla="*/ 482397 w 609254"/>
              <a:gd name="connsiteY175" fmla="*/ 52040 h 589372"/>
              <a:gd name="connsiteX176" fmla="*/ 524527 w 609254"/>
              <a:gd name="connsiteY176" fmla="*/ 90697 h 589372"/>
              <a:gd name="connsiteX177" fmla="*/ 518811 w 609254"/>
              <a:gd name="connsiteY177" fmla="*/ 122082 h 589372"/>
              <a:gd name="connsiteX178" fmla="*/ 492630 w 609254"/>
              <a:gd name="connsiteY178" fmla="*/ 105607 h 589372"/>
              <a:gd name="connsiteX179" fmla="*/ 482397 w 609254"/>
              <a:gd name="connsiteY179" fmla="*/ 52040 h 589372"/>
              <a:gd name="connsiteX180" fmla="*/ 126838 w 609254"/>
              <a:gd name="connsiteY180" fmla="*/ 52040 h 589372"/>
              <a:gd name="connsiteX181" fmla="*/ 116605 w 609254"/>
              <a:gd name="connsiteY181" fmla="*/ 105607 h 589372"/>
              <a:gd name="connsiteX182" fmla="*/ 90516 w 609254"/>
              <a:gd name="connsiteY182" fmla="*/ 122082 h 589372"/>
              <a:gd name="connsiteX183" fmla="*/ 84800 w 609254"/>
              <a:gd name="connsiteY183" fmla="*/ 90697 h 589372"/>
              <a:gd name="connsiteX184" fmla="*/ 126838 w 609254"/>
              <a:gd name="connsiteY184" fmla="*/ 52040 h 589372"/>
              <a:gd name="connsiteX185" fmla="*/ 304664 w 609254"/>
              <a:gd name="connsiteY185" fmla="*/ 0 h 589372"/>
              <a:gd name="connsiteX186" fmla="*/ 395588 w 609254"/>
              <a:gd name="connsiteY186" fmla="*/ 90783 h 589372"/>
              <a:gd name="connsiteX187" fmla="*/ 304664 w 609254"/>
              <a:gd name="connsiteY187" fmla="*/ 181566 h 589372"/>
              <a:gd name="connsiteX188" fmla="*/ 213740 w 609254"/>
              <a:gd name="connsiteY188" fmla="*/ 90783 h 589372"/>
              <a:gd name="connsiteX189" fmla="*/ 304664 w 609254"/>
              <a:gd name="connsiteY189" fmla="*/ 0 h 58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09254" h="589372">
                <a:moveTo>
                  <a:pt x="360737" y="468469"/>
                </a:moveTo>
                <a:cubicBezTo>
                  <a:pt x="369495" y="461569"/>
                  <a:pt x="393558" y="474081"/>
                  <a:pt x="400381" y="481072"/>
                </a:cubicBezTo>
                <a:cubicBezTo>
                  <a:pt x="407019" y="488064"/>
                  <a:pt x="404253" y="501404"/>
                  <a:pt x="393282" y="509959"/>
                </a:cubicBezTo>
                <a:cubicBezTo>
                  <a:pt x="382310" y="518515"/>
                  <a:pt x="368389" y="518147"/>
                  <a:pt x="363134" y="510051"/>
                </a:cubicBezTo>
                <a:cubicBezTo>
                  <a:pt x="357971" y="501772"/>
                  <a:pt x="351978" y="475369"/>
                  <a:pt x="360737" y="468469"/>
                </a:cubicBezTo>
                <a:close/>
                <a:moveTo>
                  <a:pt x="248590" y="468469"/>
                </a:moveTo>
                <a:cubicBezTo>
                  <a:pt x="257349" y="475369"/>
                  <a:pt x="251264" y="501772"/>
                  <a:pt x="246101" y="510051"/>
                </a:cubicBezTo>
                <a:cubicBezTo>
                  <a:pt x="240846" y="518147"/>
                  <a:pt x="226924" y="518515"/>
                  <a:pt x="215953" y="509959"/>
                </a:cubicBezTo>
                <a:cubicBezTo>
                  <a:pt x="204982" y="501404"/>
                  <a:pt x="202308" y="488064"/>
                  <a:pt x="208946" y="481072"/>
                </a:cubicBezTo>
                <a:cubicBezTo>
                  <a:pt x="215676" y="474081"/>
                  <a:pt x="239740" y="461569"/>
                  <a:pt x="248590" y="468469"/>
                </a:cubicBezTo>
                <a:close/>
                <a:moveTo>
                  <a:pt x="566177" y="439488"/>
                </a:moveTo>
                <a:cubicBezTo>
                  <a:pt x="572187" y="439441"/>
                  <a:pt x="576147" y="441034"/>
                  <a:pt x="576447" y="445244"/>
                </a:cubicBezTo>
                <a:cubicBezTo>
                  <a:pt x="578845" y="465857"/>
                  <a:pt x="511791" y="516931"/>
                  <a:pt x="493806" y="519600"/>
                </a:cubicBezTo>
                <a:cubicBezTo>
                  <a:pt x="476558" y="524937"/>
                  <a:pt x="466505" y="514170"/>
                  <a:pt x="469180" y="497790"/>
                </a:cubicBezTo>
                <a:cubicBezTo>
                  <a:pt x="471947" y="481317"/>
                  <a:pt x="485044" y="464385"/>
                  <a:pt x="500262" y="457851"/>
                </a:cubicBezTo>
                <a:cubicBezTo>
                  <a:pt x="511676" y="454538"/>
                  <a:pt x="548149" y="439630"/>
                  <a:pt x="566177" y="439488"/>
                </a:cubicBezTo>
                <a:close/>
                <a:moveTo>
                  <a:pt x="43059" y="439488"/>
                </a:moveTo>
                <a:cubicBezTo>
                  <a:pt x="61092" y="439630"/>
                  <a:pt x="97582" y="454538"/>
                  <a:pt x="109065" y="457851"/>
                </a:cubicBezTo>
                <a:cubicBezTo>
                  <a:pt x="124283" y="464385"/>
                  <a:pt x="137380" y="481317"/>
                  <a:pt x="140055" y="497790"/>
                </a:cubicBezTo>
                <a:cubicBezTo>
                  <a:pt x="142822" y="514170"/>
                  <a:pt x="132676" y="524937"/>
                  <a:pt x="115429" y="519600"/>
                </a:cubicBezTo>
                <a:cubicBezTo>
                  <a:pt x="97536" y="516931"/>
                  <a:pt x="30482" y="465857"/>
                  <a:pt x="32788" y="445244"/>
                </a:cubicBezTo>
                <a:cubicBezTo>
                  <a:pt x="33088" y="441034"/>
                  <a:pt x="37048" y="439440"/>
                  <a:pt x="43059" y="439488"/>
                </a:cubicBezTo>
                <a:close/>
                <a:moveTo>
                  <a:pt x="431225" y="371722"/>
                </a:moveTo>
                <a:cubicBezTo>
                  <a:pt x="444789" y="365741"/>
                  <a:pt x="464811" y="416899"/>
                  <a:pt x="463888" y="433461"/>
                </a:cubicBezTo>
                <a:cubicBezTo>
                  <a:pt x="464811" y="448734"/>
                  <a:pt x="451709" y="465664"/>
                  <a:pt x="436485" y="468793"/>
                </a:cubicBezTo>
                <a:cubicBezTo>
                  <a:pt x="421260" y="472013"/>
                  <a:pt x="411111" y="461248"/>
                  <a:pt x="411941" y="446986"/>
                </a:cubicBezTo>
                <a:cubicBezTo>
                  <a:pt x="414986" y="431896"/>
                  <a:pt x="420615" y="376046"/>
                  <a:pt x="431225" y="371722"/>
                </a:cubicBezTo>
                <a:close/>
                <a:moveTo>
                  <a:pt x="177987" y="371722"/>
                </a:moveTo>
                <a:cubicBezTo>
                  <a:pt x="188584" y="376046"/>
                  <a:pt x="194205" y="431896"/>
                  <a:pt x="197338" y="446986"/>
                </a:cubicBezTo>
                <a:cubicBezTo>
                  <a:pt x="198075" y="461248"/>
                  <a:pt x="188031" y="472013"/>
                  <a:pt x="172734" y="468793"/>
                </a:cubicBezTo>
                <a:cubicBezTo>
                  <a:pt x="157530" y="465664"/>
                  <a:pt x="144445" y="448734"/>
                  <a:pt x="145366" y="433461"/>
                </a:cubicBezTo>
                <a:cubicBezTo>
                  <a:pt x="144445" y="416899"/>
                  <a:pt x="164533" y="365741"/>
                  <a:pt x="177987" y="371722"/>
                </a:cubicBezTo>
                <a:close/>
                <a:moveTo>
                  <a:pt x="598435" y="322241"/>
                </a:moveTo>
                <a:cubicBezTo>
                  <a:pt x="603455" y="320753"/>
                  <a:pt x="607175" y="321127"/>
                  <a:pt x="608488" y="324555"/>
                </a:cubicBezTo>
                <a:cubicBezTo>
                  <a:pt x="615398" y="340755"/>
                  <a:pt x="573661" y="398925"/>
                  <a:pt x="560025" y="405828"/>
                </a:cubicBezTo>
                <a:cubicBezTo>
                  <a:pt x="547494" y="414572"/>
                  <a:pt x="536069" y="408681"/>
                  <a:pt x="533490" y="394599"/>
                </a:cubicBezTo>
                <a:cubicBezTo>
                  <a:pt x="531002" y="380517"/>
                  <a:pt x="537175" y="363029"/>
                  <a:pt x="548047" y="353732"/>
                </a:cubicBezTo>
                <a:cubicBezTo>
                  <a:pt x="556616" y="347934"/>
                  <a:pt x="583375" y="326707"/>
                  <a:pt x="598435" y="322241"/>
                </a:cubicBezTo>
                <a:close/>
                <a:moveTo>
                  <a:pt x="10839" y="322241"/>
                </a:moveTo>
                <a:cubicBezTo>
                  <a:pt x="25912" y="326707"/>
                  <a:pt x="52619" y="347934"/>
                  <a:pt x="61188" y="353732"/>
                </a:cubicBezTo>
                <a:cubicBezTo>
                  <a:pt x="72152" y="363029"/>
                  <a:pt x="78325" y="380517"/>
                  <a:pt x="75745" y="394599"/>
                </a:cubicBezTo>
                <a:cubicBezTo>
                  <a:pt x="73258" y="408681"/>
                  <a:pt x="61741" y="414572"/>
                  <a:pt x="49210" y="405828"/>
                </a:cubicBezTo>
                <a:cubicBezTo>
                  <a:pt x="35666" y="398925"/>
                  <a:pt x="-6071" y="340755"/>
                  <a:pt x="747" y="324555"/>
                </a:cubicBezTo>
                <a:cubicBezTo>
                  <a:pt x="2083" y="321127"/>
                  <a:pt x="5815" y="320753"/>
                  <a:pt x="10839" y="322241"/>
                </a:cubicBezTo>
                <a:close/>
                <a:moveTo>
                  <a:pt x="304582" y="318795"/>
                </a:moveTo>
                <a:cubicBezTo>
                  <a:pt x="294343" y="318795"/>
                  <a:pt x="285949" y="327263"/>
                  <a:pt x="285949" y="337479"/>
                </a:cubicBezTo>
                <a:cubicBezTo>
                  <a:pt x="285949" y="347787"/>
                  <a:pt x="294343" y="356163"/>
                  <a:pt x="304582" y="356163"/>
                </a:cubicBezTo>
                <a:cubicBezTo>
                  <a:pt x="314914" y="356163"/>
                  <a:pt x="323308" y="347787"/>
                  <a:pt x="323308" y="337479"/>
                </a:cubicBezTo>
                <a:cubicBezTo>
                  <a:pt x="323308" y="327263"/>
                  <a:pt x="314914" y="318795"/>
                  <a:pt x="304582" y="318795"/>
                </a:cubicBezTo>
                <a:close/>
                <a:moveTo>
                  <a:pt x="304582" y="301032"/>
                </a:moveTo>
                <a:cubicBezTo>
                  <a:pt x="324784" y="301032"/>
                  <a:pt x="341111" y="317415"/>
                  <a:pt x="341111" y="337479"/>
                </a:cubicBezTo>
                <a:cubicBezTo>
                  <a:pt x="341111" y="357543"/>
                  <a:pt x="324784" y="373926"/>
                  <a:pt x="304582" y="373926"/>
                </a:cubicBezTo>
                <a:cubicBezTo>
                  <a:pt x="284473" y="373926"/>
                  <a:pt x="268146" y="357543"/>
                  <a:pt x="268146" y="337479"/>
                </a:cubicBezTo>
                <a:cubicBezTo>
                  <a:pt x="268146" y="317415"/>
                  <a:pt x="284473" y="301032"/>
                  <a:pt x="304582" y="301032"/>
                </a:cubicBezTo>
                <a:close/>
                <a:moveTo>
                  <a:pt x="464390" y="298466"/>
                </a:moveTo>
                <a:cubicBezTo>
                  <a:pt x="474166" y="290095"/>
                  <a:pt x="503865" y="328270"/>
                  <a:pt x="507647" y="341976"/>
                </a:cubicBezTo>
                <a:cubicBezTo>
                  <a:pt x="512443" y="354395"/>
                  <a:pt x="506356" y="371597"/>
                  <a:pt x="494734" y="378220"/>
                </a:cubicBezTo>
                <a:cubicBezTo>
                  <a:pt x="483113" y="384935"/>
                  <a:pt x="471584" y="378956"/>
                  <a:pt x="468171" y="366997"/>
                </a:cubicBezTo>
                <a:cubicBezTo>
                  <a:pt x="466142" y="354027"/>
                  <a:pt x="456273" y="305181"/>
                  <a:pt x="464390" y="298466"/>
                </a:cubicBezTo>
                <a:close/>
                <a:moveTo>
                  <a:pt x="144898" y="298466"/>
                </a:moveTo>
                <a:cubicBezTo>
                  <a:pt x="152912" y="305181"/>
                  <a:pt x="143056" y="354027"/>
                  <a:pt x="141121" y="366997"/>
                </a:cubicBezTo>
                <a:cubicBezTo>
                  <a:pt x="137621" y="378956"/>
                  <a:pt x="126198" y="384935"/>
                  <a:pt x="114592" y="378220"/>
                </a:cubicBezTo>
                <a:cubicBezTo>
                  <a:pt x="102985" y="371597"/>
                  <a:pt x="96813" y="354395"/>
                  <a:pt x="101603" y="341976"/>
                </a:cubicBezTo>
                <a:cubicBezTo>
                  <a:pt x="105380" y="328270"/>
                  <a:pt x="135041" y="290095"/>
                  <a:pt x="144898" y="298466"/>
                </a:cubicBezTo>
                <a:close/>
                <a:moveTo>
                  <a:pt x="120601" y="221042"/>
                </a:moveTo>
                <a:cubicBezTo>
                  <a:pt x="124720" y="219779"/>
                  <a:pt x="127976" y="219934"/>
                  <a:pt x="129521" y="222304"/>
                </a:cubicBezTo>
                <a:cubicBezTo>
                  <a:pt x="134778" y="230311"/>
                  <a:pt x="114857" y="270162"/>
                  <a:pt x="109877" y="280377"/>
                </a:cubicBezTo>
                <a:cubicBezTo>
                  <a:pt x="94475" y="304490"/>
                  <a:pt x="67176" y="270990"/>
                  <a:pt x="83223" y="249178"/>
                </a:cubicBezTo>
                <a:cubicBezTo>
                  <a:pt x="88134" y="241378"/>
                  <a:pt x="108245" y="224829"/>
                  <a:pt x="120601" y="221042"/>
                </a:cubicBezTo>
                <a:close/>
                <a:moveTo>
                  <a:pt x="488695" y="221041"/>
                </a:moveTo>
                <a:cubicBezTo>
                  <a:pt x="501073" y="224828"/>
                  <a:pt x="521148" y="241376"/>
                  <a:pt x="525985" y="249174"/>
                </a:cubicBezTo>
                <a:cubicBezTo>
                  <a:pt x="532343" y="257824"/>
                  <a:pt x="531606" y="274941"/>
                  <a:pt x="524143" y="282855"/>
                </a:cubicBezTo>
                <a:cubicBezTo>
                  <a:pt x="516311" y="291505"/>
                  <a:pt x="505254" y="289573"/>
                  <a:pt x="499449" y="280370"/>
                </a:cubicBezTo>
                <a:cubicBezTo>
                  <a:pt x="494381" y="270156"/>
                  <a:pt x="474479" y="230309"/>
                  <a:pt x="479731" y="222303"/>
                </a:cubicBezTo>
                <a:cubicBezTo>
                  <a:pt x="481298" y="219934"/>
                  <a:pt x="484569" y="219778"/>
                  <a:pt x="488695" y="221041"/>
                </a:cubicBezTo>
                <a:close/>
                <a:moveTo>
                  <a:pt x="601741" y="211358"/>
                </a:moveTo>
                <a:cubicBezTo>
                  <a:pt x="610952" y="223051"/>
                  <a:pt x="590319" y="279765"/>
                  <a:pt x="581108" y="288788"/>
                </a:cubicBezTo>
                <a:cubicBezTo>
                  <a:pt x="573094" y="298915"/>
                  <a:pt x="562041" y="297074"/>
                  <a:pt x="556330" y="286210"/>
                </a:cubicBezTo>
                <a:cubicBezTo>
                  <a:pt x="550619" y="275346"/>
                  <a:pt x="551540" y="259602"/>
                  <a:pt x="558356" y="249290"/>
                </a:cubicBezTo>
                <a:cubicBezTo>
                  <a:pt x="565817" y="240176"/>
                  <a:pt x="594188" y="201323"/>
                  <a:pt x="601741" y="211358"/>
                </a:cubicBezTo>
                <a:close/>
                <a:moveTo>
                  <a:pt x="7497" y="211358"/>
                </a:moveTo>
                <a:cubicBezTo>
                  <a:pt x="15145" y="201323"/>
                  <a:pt x="43434" y="240176"/>
                  <a:pt x="50990" y="249290"/>
                </a:cubicBezTo>
                <a:cubicBezTo>
                  <a:pt x="57809" y="259602"/>
                  <a:pt x="58638" y="275346"/>
                  <a:pt x="52925" y="286210"/>
                </a:cubicBezTo>
                <a:cubicBezTo>
                  <a:pt x="47212" y="297074"/>
                  <a:pt x="36247" y="298915"/>
                  <a:pt x="28138" y="288788"/>
                </a:cubicBezTo>
                <a:cubicBezTo>
                  <a:pt x="19016" y="279765"/>
                  <a:pt x="-1625" y="223051"/>
                  <a:pt x="7497" y="211358"/>
                </a:cubicBezTo>
                <a:close/>
                <a:moveTo>
                  <a:pt x="277390" y="198924"/>
                </a:moveTo>
                <a:lnTo>
                  <a:pt x="331866" y="198924"/>
                </a:lnTo>
                <a:lnTo>
                  <a:pt x="304674" y="275488"/>
                </a:lnTo>
                <a:close/>
                <a:moveTo>
                  <a:pt x="239591" y="198924"/>
                </a:moveTo>
                <a:lnTo>
                  <a:pt x="271487" y="288406"/>
                </a:lnTo>
                <a:cubicBezTo>
                  <a:pt x="255724" y="299085"/>
                  <a:pt x="245399" y="317128"/>
                  <a:pt x="245399" y="337473"/>
                </a:cubicBezTo>
                <a:cubicBezTo>
                  <a:pt x="245399" y="370154"/>
                  <a:pt x="271948" y="396668"/>
                  <a:pt x="304582" y="396668"/>
                </a:cubicBezTo>
                <a:cubicBezTo>
                  <a:pt x="337400" y="396668"/>
                  <a:pt x="363857" y="370154"/>
                  <a:pt x="363857" y="337473"/>
                </a:cubicBezTo>
                <a:cubicBezTo>
                  <a:pt x="363857" y="317128"/>
                  <a:pt x="353532" y="299085"/>
                  <a:pt x="337861" y="288406"/>
                </a:cubicBezTo>
                <a:lnTo>
                  <a:pt x="369665" y="198924"/>
                </a:lnTo>
                <a:cubicBezTo>
                  <a:pt x="389761" y="198924"/>
                  <a:pt x="403036" y="207025"/>
                  <a:pt x="411609" y="221018"/>
                </a:cubicBezTo>
                <a:lnTo>
                  <a:pt x="448299" y="281225"/>
                </a:lnTo>
                <a:cubicBezTo>
                  <a:pt x="435854" y="292364"/>
                  <a:pt x="435393" y="311421"/>
                  <a:pt x="441109" y="348705"/>
                </a:cubicBezTo>
                <a:cubicBezTo>
                  <a:pt x="434840" y="347048"/>
                  <a:pt x="433088" y="347600"/>
                  <a:pt x="426635" y="348060"/>
                </a:cubicBezTo>
                <a:cubicBezTo>
                  <a:pt x="421657" y="349993"/>
                  <a:pt x="419168" y="350822"/>
                  <a:pt x="415020" y="354136"/>
                </a:cubicBezTo>
                <a:lnTo>
                  <a:pt x="414836" y="353860"/>
                </a:lnTo>
                <a:lnTo>
                  <a:pt x="414836" y="354320"/>
                </a:lnTo>
                <a:cubicBezTo>
                  <a:pt x="398242" y="367853"/>
                  <a:pt x="388655" y="428428"/>
                  <a:pt x="388286" y="447208"/>
                </a:cubicBezTo>
                <a:cubicBezTo>
                  <a:pt x="373260" y="441685"/>
                  <a:pt x="358603" y="440028"/>
                  <a:pt x="345973" y="449878"/>
                </a:cubicBezTo>
                <a:cubicBezTo>
                  <a:pt x="323111" y="467922"/>
                  <a:pt x="334634" y="509256"/>
                  <a:pt x="343208" y="522881"/>
                </a:cubicBezTo>
                <a:cubicBezTo>
                  <a:pt x="346526" y="528128"/>
                  <a:pt x="351320" y="532271"/>
                  <a:pt x="356759" y="535309"/>
                </a:cubicBezTo>
                <a:lnTo>
                  <a:pt x="252497" y="535309"/>
                </a:lnTo>
                <a:cubicBezTo>
                  <a:pt x="258028" y="532271"/>
                  <a:pt x="262822" y="528036"/>
                  <a:pt x="266325" y="522605"/>
                </a:cubicBezTo>
                <a:cubicBezTo>
                  <a:pt x="274714" y="509256"/>
                  <a:pt x="286145" y="467922"/>
                  <a:pt x="263191" y="449786"/>
                </a:cubicBezTo>
                <a:cubicBezTo>
                  <a:pt x="250561" y="439935"/>
                  <a:pt x="235812" y="441777"/>
                  <a:pt x="221062" y="447208"/>
                </a:cubicBezTo>
                <a:cubicBezTo>
                  <a:pt x="220601" y="427047"/>
                  <a:pt x="211106" y="367301"/>
                  <a:pt x="194512" y="354136"/>
                </a:cubicBezTo>
                <a:lnTo>
                  <a:pt x="194512" y="353860"/>
                </a:lnTo>
                <a:lnTo>
                  <a:pt x="194420" y="354044"/>
                </a:lnTo>
                <a:cubicBezTo>
                  <a:pt x="189719" y="350362"/>
                  <a:pt x="186585" y="349625"/>
                  <a:pt x="180777" y="347508"/>
                </a:cubicBezTo>
                <a:cubicBezTo>
                  <a:pt x="175430" y="347508"/>
                  <a:pt x="173402" y="347324"/>
                  <a:pt x="168147" y="348705"/>
                </a:cubicBezTo>
                <a:cubicBezTo>
                  <a:pt x="173955" y="311052"/>
                  <a:pt x="173494" y="292088"/>
                  <a:pt x="160957" y="281133"/>
                </a:cubicBezTo>
                <a:lnTo>
                  <a:pt x="197739" y="221018"/>
                </a:lnTo>
                <a:cubicBezTo>
                  <a:pt x="206220" y="207117"/>
                  <a:pt x="219403" y="198924"/>
                  <a:pt x="239591" y="198924"/>
                </a:cubicBezTo>
                <a:close/>
                <a:moveTo>
                  <a:pt x="484604" y="143171"/>
                </a:moveTo>
                <a:cubicBezTo>
                  <a:pt x="494461" y="141155"/>
                  <a:pt x="511974" y="147077"/>
                  <a:pt x="518606" y="152739"/>
                </a:cubicBezTo>
                <a:cubicBezTo>
                  <a:pt x="528001" y="160104"/>
                  <a:pt x="531778" y="176124"/>
                  <a:pt x="526620" y="186804"/>
                </a:cubicBezTo>
                <a:cubicBezTo>
                  <a:pt x="522198" y="195919"/>
                  <a:pt x="511145" y="199418"/>
                  <a:pt x="502118" y="191224"/>
                </a:cubicBezTo>
                <a:cubicBezTo>
                  <a:pt x="494104" y="183122"/>
                  <a:pt x="474761" y="158263"/>
                  <a:pt x="477985" y="148135"/>
                </a:cubicBezTo>
                <a:cubicBezTo>
                  <a:pt x="478883" y="145396"/>
                  <a:pt x="481318" y="143842"/>
                  <a:pt x="484604" y="143171"/>
                </a:cubicBezTo>
                <a:close/>
                <a:moveTo>
                  <a:pt x="116727" y="143003"/>
                </a:moveTo>
                <a:cubicBezTo>
                  <a:pt x="123803" y="142302"/>
                  <a:pt x="129772" y="143544"/>
                  <a:pt x="131247" y="148144"/>
                </a:cubicBezTo>
                <a:cubicBezTo>
                  <a:pt x="134566" y="158266"/>
                  <a:pt x="115114" y="183109"/>
                  <a:pt x="107093" y="191206"/>
                </a:cubicBezTo>
                <a:cubicBezTo>
                  <a:pt x="100271" y="197371"/>
                  <a:pt x="91882" y="197279"/>
                  <a:pt x="86074" y="191298"/>
                </a:cubicBezTo>
                <a:cubicBezTo>
                  <a:pt x="84875" y="190010"/>
                  <a:pt x="83493" y="188722"/>
                  <a:pt x="82571" y="186790"/>
                </a:cubicBezTo>
                <a:cubicBezTo>
                  <a:pt x="77408" y="176116"/>
                  <a:pt x="81188" y="160106"/>
                  <a:pt x="90591" y="152745"/>
                </a:cubicBezTo>
                <a:cubicBezTo>
                  <a:pt x="91882" y="151641"/>
                  <a:pt x="93633" y="150629"/>
                  <a:pt x="95569" y="149524"/>
                </a:cubicBezTo>
                <a:cubicBezTo>
                  <a:pt x="101470" y="146350"/>
                  <a:pt x="109652" y="143705"/>
                  <a:pt x="116727" y="143003"/>
                </a:cubicBezTo>
                <a:close/>
                <a:moveTo>
                  <a:pt x="528042" y="135980"/>
                </a:moveTo>
                <a:cubicBezTo>
                  <a:pt x="535417" y="154112"/>
                  <a:pt x="544082" y="189916"/>
                  <a:pt x="546848" y="225720"/>
                </a:cubicBezTo>
                <a:cubicBezTo>
                  <a:pt x="548784" y="250111"/>
                  <a:pt x="548507" y="278092"/>
                  <a:pt x="543714" y="308097"/>
                </a:cubicBezTo>
                <a:cubicBezTo>
                  <a:pt x="537814" y="345466"/>
                  <a:pt x="522418" y="388081"/>
                  <a:pt x="507668" y="421400"/>
                </a:cubicBezTo>
                <a:cubicBezTo>
                  <a:pt x="485451" y="465579"/>
                  <a:pt x="464433" y="500463"/>
                  <a:pt x="433458" y="536359"/>
                </a:cubicBezTo>
                <a:cubicBezTo>
                  <a:pt x="441386" y="533874"/>
                  <a:pt x="448668" y="534058"/>
                  <a:pt x="452909" y="538568"/>
                </a:cubicBezTo>
                <a:cubicBezTo>
                  <a:pt x="459639" y="545471"/>
                  <a:pt x="466553" y="573912"/>
                  <a:pt x="452264" y="585049"/>
                </a:cubicBezTo>
                <a:cubicBezTo>
                  <a:pt x="437975" y="596278"/>
                  <a:pt x="411609" y="583024"/>
                  <a:pt x="406447" y="574832"/>
                </a:cubicBezTo>
                <a:cubicBezTo>
                  <a:pt x="401192" y="566641"/>
                  <a:pt x="407553" y="553203"/>
                  <a:pt x="419629" y="543630"/>
                </a:cubicBezTo>
                <a:cubicBezTo>
                  <a:pt x="415204" y="543722"/>
                  <a:pt x="410687" y="542250"/>
                  <a:pt x="407184" y="538936"/>
                </a:cubicBezTo>
                <a:cubicBezTo>
                  <a:pt x="400915" y="533138"/>
                  <a:pt x="399256" y="521633"/>
                  <a:pt x="406262" y="514085"/>
                </a:cubicBezTo>
                <a:cubicBezTo>
                  <a:pt x="440833" y="477177"/>
                  <a:pt x="445903" y="475520"/>
                  <a:pt x="486189" y="410539"/>
                </a:cubicBezTo>
                <a:cubicBezTo>
                  <a:pt x="502506" y="380533"/>
                  <a:pt x="520206" y="345742"/>
                  <a:pt x="529148" y="308281"/>
                </a:cubicBezTo>
                <a:cubicBezTo>
                  <a:pt x="535417" y="281773"/>
                  <a:pt x="537537" y="253333"/>
                  <a:pt x="537261" y="226088"/>
                </a:cubicBezTo>
                <a:cubicBezTo>
                  <a:pt x="536892" y="191849"/>
                  <a:pt x="532467" y="156137"/>
                  <a:pt x="528042" y="135980"/>
                </a:cubicBezTo>
                <a:close/>
                <a:moveTo>
                  <a:pt x="81186" y="135980"/>
                </a:moveTo>
                <a:cubicBezTo>
                  <a:pt x="77774" y="151995"/>
                  <a:pt x="74086" y="178135"/>
                  <a:pt x="72426" y="210994"/>
                </a:cubicBezTo>
                <a:cubicBezTo>
                  <a:pt x="71043" y="243392"/>
                  <a:pt x="72610" y="276711"/>
                  <a:pt x="80171" y="308281"/>
                </a:cubicBezTo>
                <a:cubicBezTo>
                  <a:pt x="88378" y="342797"/>
                  <a:pt x="106451" y="379889"/>
                  <a:pt x="123048" y="410539"/>
                </a:cubicBezTo>
                <a:cubicBezTo>
                  <a:pt x="140568" y="438703"/>
                  <a:pt x="140107" y="438243"/>
                  <a:pt x="159194" y="465027"/>
                </a:cubicBezTo>
                <a:cubicBezTo>
                  <a:pt x="171918" y="481779"/>
                  <a:pt x="155136" y="462910"/>
                  <a:pt x="202992" y="514085"/>
                </a:cubicBezTo>
                <a:cubicBezTo>
                  <a:pt x="210000" y="521541"/>
                  <a:pt x="208432" y="533046"/>
                  <a:pt x="202162" y="538936"/>
                </a:cubicBezTo>
                <a:cubicBezTo>
                  <a:pt x="198658" y="542250"/>
                  <a:pt x="194140" y="543722"/>
                  <a:pt x="189714" y="543630"/>
                </a:cubicBezTo>
                <a:cubicBezTo>
                  <a:pt x="201701" y="553203"/>
                  <a:pt x="208064" y="566641"/>
                  <a:pt x="202808" y="574832"/>
                </a:cubicBezTo>
                <a:cubicBezTo>
                  <a:pt x="197644" y="583024"/>
                  <a:pt x="171365" y="596278"/>
                  <a:pt x="156981" y="585049"/>
                </a:cubicBezTo>
                <a:cubicBezTo>
                  <a:pt x="141397" y="572900"/>
                  <a:pt x="146192" y="526787"/>
                  <a:pt x="175791" y="536359"/>
                </a:cubicBezTo>
                <a:cubicBezTo>
                  <a:pt x="165464" y="524394"/>
                  <a:pt x="145823" y="498898"/>
                  <a:pt x="135865" y="483343"/>
                </a:cubicBezTo>
                <a:cubicBezTo>
                  <a:pt x="120466" y="456099"/>
                  <a:pt x="117331" y="452602"/>
                  <a:pt x="101656" y="421400"/>
                </a:cubicBezTo>
                <a:cubicBezTo>
                  <a:pt x="86534" y="387345"/>
                  <a:pt x="71320" y="344637"/>
                  <a:pt x="65603" y="308097"/>
                </a:cubicBezTo>
                <a:cubicBezTo>
                  <a:pt x="60439" y="275883"/>
                  <a:pt x="59978" y="242840"/>
                  <a:pt x="63943" y="210165"/>
                </a:cubicBezTo>
                <a:cubicBezTo>
                  <a:pt x="69383" y="165157"/>
                  <a:pt x="81186" y="135980"/>
                  <a:pt x="81186" y="135980"/>
                </a:cubicBezTo>
                <a:close/>
                <a:moveTo>
                  <a:pt x="562086" y="116873"/>
                </a:moveTo>
                <a:cubicBezTo>
                  <a:pt x="565018" y="115324"/>
                  <a:pt x="567881" y="115169"/>
                  <a:pt x="570416" y="117194"/>
                </a:cubicBezTo>
                <a:cubicBezTo>
                  <a:pt x="581385" y="125939"/>
                  <a:pt x="579357" y="167177"/>
                  <a:pt x="573827" y="178683"/>
                </a:cubicBezTo>
                <a:cubicBezTo>
                  <a:pt x="568849" y="190649"/>
                  <a:pt x="557788" y="191938"/>
                  <a:pt x="549308" y="183193"/>
                </a:cubicBezTo>
                <a:cubicBezTo>
                  <a:pt x="540828" y="174357"/>
                  <a:pt x="537141" y="158984"/>
                  <a:pt x="540828" y="147202"/>
                </a:cubicBezTo>
                <a:cubicBezTo>
                  <a:pt x="543870" y="138711"/>
                  <a:pt x="553289" y="121521"/>
                  <a:pt x="562086" y="116873"/>
                </a:cubicBezTo>
                <a:close/>
                <a:moveTo>
                  <a:pt x="47223" y="115655"/>
                </a:moveTo>
                <a:cubicBezTo>
                  <a:pt x="56059" y="120288"/>
                  <a:pt x="65478" y="137525"/>
                  <a:pt x="68520" y="146014"/>
                </a:cubicBezTo>
                <a:cubicBezTo>
                  <a:pt x="72115" y="157793"/>
                  <a:pt x="68520" y="173161"/>
                  <a:pt x="60040" y="181996"/>
                </a:cubicBezTo>
                <a:cubicBezTo>
                  <a:pt x="51468" y="190738"/>
                  <a:pt x="40407" y="189450"/>
                  <a:pt x="35522" y="177486"/>
                </a:cubicBezTo>
                <a:cubicBezTo>
                  <a:pt x="29899" y="165983"/>
                  <a:pt x="27871" y="124756"/>
                  <a:pt x="38840" y="116014"/>
                </a:cubicBezTo>
                <a:cubicBezTo>
                  <a:pt x="41398" y="113967"/>
                  <a:pt x="44278" y="114110"/>
                  <a:pt x="47223" y="115655"/>
                </a:cubicBezTo>
                <a:close/>
                <a:moveTo>
                  <a:pt x="482397" y="52040"/>
                </a:moveTo>
                <a:cubicBezTo>
                  <a:pt x="490786" y="46150"/>
                  <a:pt x="518627" y="76431"/>
                  <a:pt x="524527" y="90697"/>
                </a:cubicBezTo>
                <a:cubicBezTo>
                  <a:pt x="531072" y="104594"/>
                  <a:pt x="527938" y="118676"/>
                  <a:pt x="518811" y="122082"/>
                </a:cubicBezTo>
                <a:cubicBezTo>
                  <a:pt x="509592" y="125395"/>
                  <a:pt x="498438" y="117940"/>
                  <a:pt x="492630" y="105607"/>
                </a:cubicBezTo>
                <a:cubicBezTo>
                  <a:pt x="487559" y="93274"/>
                  <a:pt x="475114" y="57655"/>
                  <a:pt x="482397" y="52040"/>
                </a:cubicBezTo>
                <a:close/>
                <a:moveTo>
                  <a:pt x="126838" y="52040"/>
                </a:moveTo>
                <a:cubicBezTo>
                  <a:pt x="134213" y="57655"/>
                  <a:pt x="121675" y="93274"/>
                  <a:pt x="116605" y="105607"/>
                </a:cubicBezTo>
                <a:cubicBezTo>
                  <a:pt x="110797" y="117940"/>
                  <a:pt x="99643" y="125395"/>
                  <a:pt x="90516" y="122082"/>
                </a:cubicBezTo>
                <a:cubicBezTo>
                  <a:pt x="81389" y="118676"/>
                  <a:pt x="78255" y="104594"/>
                  <a:pt x="84800" y="90697"/>
                </a:cubicBezTo>
                <a:cubicBezTo>
                  <a:pt x="90608" y="76431"/>
                  <a:pt x="118449" y="46150"/>
                  <a:pt x="126838" y="52040"/>
                </a:cubicBezTo>
                <a:close/>
                <a:moveTo>
                  <a:pt x="304664" y="0"/>
                </a:moveTo>
                <a:cubicBezTo>
                  <a:pt x="354880" y="0"/>
                  <a:pt x="395588" y="40645"/>
                  <a:pt x="395588" y="90783"/>
                </a:cubicBezTo>
                <a:cubicBezTo>
                  <a:pt x="395588" y="140921"/>
                  <a:pt x="354880" y="181566"/>
                  <a:pt x="304664" y="181566"/>
                </a:cubicBezTo>
                <a:cubicBezTo>
                  <a:pt x="254448" y="181566"/>
                  <a:pt x="213740" y="140921"/>
                  <a:pt x="213740" y="90783"/>
                </a:cubicBezTo>
                <a:cubicBezTo>
                  <a:pt x="213740" y="40645"/>
                  <a:pt x="254448" y="0"/>
                  <a:pt x="304664" y="0"/>
                </a:cubicBezTo>
                <a:close/>
              </a:path>
            </a:pathLst>
          </a:custGeom>
          <a:blipFill>
            <a:blip r:embed="rId4"/>
            <a:stretch>
              <a:fillRect/>
            </a:stretch>
          </a:blipFill>
          <a:ln>
            <a:noFill/>
          </a:ln>
        </p:spPr>
        <p:txBody>
          <a:bodyPr/>
          <a:lstStyle/>
          <a:p>
            <a:endParaRPr lang="zh-CN" altLang="en-US"/>
          </a:p>
        </p:txBody>
      </p:sp>
      <p:sp>
        <p:nvSpPr>
          <p:cNvPr id="13" name="矩形 12"/>
          <p:cNvSpPr/>
          <p:nvPr/>
        </p:nvSpPr>
        <p:spPr>
          <a:xfrm>
            <a:off x="1848407" y="4191713"/>
            <a:ext cx="3416320" cy="523220"/>
          </a:xfrm>
          <a:prstGeom prst="rect">
            <a:avLst/>
          </a:prstGeom>
        </p:spPr>
        <p:txBody>
          <a:bodyPr wrap="none">
            <a:spAutoFit/>
          </a:bodyPr>
          <a:lstStyle/>
          <a:p>
            <a:pPr algn="ctr">
              <a:spcAft>
                <a:spcPts val="0"/>
              </a:spcAft>
            </a:pPr>
            <a:r>
              <a:rPr lang="zh-CN" altLang="en-US" sz="2800" b="1" kern="100" dirty="0">
                <a:blipFill>
                  <a:blip r:embed="rId4"/>
                  <a:stretch>
                    <a:fillRect/>
                  </a:stretch>
                </a:blipFill>
                <a:latin typeface="Times New Roman" panose="02020603050405020304" pitchFamily="18" charset="0"/>
                <a:ea typeface="楷体_GB2312"/>
              </a:rPr>
              <a:t>学校</a:t>
            </a:r>
            <a:r>
              <a:rPr lang="zh-CN" altLang="zh-CN" sz="2800" b="1" kern="100" dirty="0">
                <a:blipFill>
                  <a:blip r:embed="rId4"/>
                  <a:stretch>
                    <a:fillRect/>
                  </a:stretch>
                </a:blipFill>
                <a:latin typeface="Times New Roman" panose="02020603050405020304" pitchFamily="18" charset="0"/>
                <a:ea typeface="楷体_GB2312"/>
              </a:rPr>
              <a:t>校运动会策划书</a:t>
            </a:r>
            <a:endParaRPr lang="zh-CN" altLang="zh-CN" sz="1400" kern="100" dirty="0">
              <a:blipFill>
                <a:blip r:embed="rId4"/>
                <a:stretch>
                  <a:fillRect/>
                </a:stretch>
              </a:blipFill>
              <a:effectLst/>
              <a:latin typeface="Times New Roman" panose="02020603050405020304" pitchFamily="18" charset="0"/>
              <a:ea typeface="宋体" panose="02010600030101010101" pitchFamily="2" charset="-122"/>
            </a:endParaRPr>
          </a:p>
        </p:txBody>
      </p:sp>
      <p:sp>
        <p:nvSpPr>
          <p:cNvPr id="14" name="矩形 13"/>
          <p:cNvSpPr/>
          <p:nvPr/>
        </p:nvSpPr>
        <p:spPr>
          <a:xfrm>
            <a:off x="3988262" y="1796741"/>
            <a:ext cx="1706880" cy="922020"/>
          </a:xfrm>
          <a:prstGeom prst="rect">
            <a:avLst/>
          </a:prstGeom>
        </p:spPr>
        <p:txBody>
          <a:bodyPr wrap="none">
            <a:spAutoFit/>
          </a:bodyPr>
          <a:lstStyle/>
          <a:p>
            <a:pPr algn="ctr">
              <a:spcAft>
                <a:spcPts val="0"/>
              </a:spcAft>
            </a:pPr>
            <a:r>
              <a:rPr lang="en-US" altLang="zh-CN" sz="5400" b="1" kern="100" dirty="0">
                <a:blipFill>
                  <a:blip r:embed="rId4"/>
                  <a:stretch>
                    <a:fillRect/>
                  </a:stretch>
                </a:blipFill>
                <a:effectLst/>
                <a:latin typeface="Times New Roman" panose="02020603050405020304" pitchFamily="18" charset="0"/>
                <a:ea typeface="宋体" panose="02010600030101010101" pitchFamily="2" charset="-122"/>
              </a:rPr>
              <a:t>202X</a:t>
            </a:r>
            <a:endParaRPr lang="zh-CN" altLang="zh-CN" sz="3200" kern="100" dirty="0">
              <a:blipFill>
                <a:blip r:embed="rId4"/>
                <a:stretch>
                  <a:fillRect/>
                </a:stretch>
              </a:blipFill>
              <a:effectLst/>
              <a:latin typeface="Times New Roman" panose="02020603050405020304" pitchFamily="18" charset="0"/>
              <a:ea typeface="宋体" panose="02010600030101010101" pitchFamily="2" charset="-122"/>
            </a:endParaRPr>
          </a:p>
        </p:txBody>
      </p:sp>
      <p:sp>
        <p:nvSpPr>
          <p:cNvPr id="15" name="矩形 14"/>
          <p:cNvSpPr/>
          <p:nvPr/>
        </p:nvSpPr>
        <p:spPr>
          <a:xfrm>
            <a:off x="2460319" y="4621966"/>
            <a:ext cx="2013693" cy="400110"/>
          </a:xfrm>
          <a:prstGeom prst="rect">
            <a:avLst/>
          </a:prstGeom>
        </p:spPr>
        <p:txBody>
          <a:bodyPr wrap="none">
            <a:spAutoFit/>
          </a:bodyPr>
          <a:lstStyle/>
          <a:p>
            <a:pPr algn="ctr">
              <a:spcAft>
                <a:spcPts val="0"/>
              </a:spcAft>
            </a:pPr>
            <a:r>
              <a:rPr lang="zh-CN" altLang="en-US" sz="2000" b="1" kern="100">
                <a:blipFill>
                  <a:blip r:embed="rId4"/>
                  <a:stretch>
                    <a:fillRect/>
                  </a:stretch>
                </a:blipFill>
                <a:latin typeface="微软雅黑" panose="020B0503020204020204" pitchFamily="34" charset="-122"/>
                <a:ea typeface="微软雅黑" panose="020B0503020204020204" pitchFamily="34" charset="-122"/>
              </a:rPr>
              <a:t>策划人：</a:t>
            </a:r>
            <a:r>
              <a:rPr lang="en-US" altLang="zh-CN" sz="2000" b="1" kern="100">
                <a:blipFill>
                  <a:blip r:embed="rId4"/>
                  <a:stretch>
                    <a:fillRect/>
                  </a:stretch>
                </a:blipFill>
                <a:latin typeface="微软雅黑" panose="020B0503020204020204" pitchFamily="34" charset="-122"/>
                <a:ea typeface="微软雅黑" panose="020B0503020204020204" pitchFamily="34" charset="-122"/>
              </a:rPr>
              <a:t>xiazaii</a:t>
            </a:r>
            <a:endParaRPr lang="zh-CN" altLang="en-US" sz="2000" b="1" kern="100" dirty="0">
              <a:blipFill>
                <a:blip r:embed="rId4"/>
                <a:stretch>
                  <a:fillRect/>
                </a:stretch>
              </a:blip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开幕式流程</a:t>
            </a:r>
            <a:endParaRPr lang="zh-CN" altLang="en-US" dirty="0"/>
          </a:p>
        </p:txBody>
      </p:sp>
      <p:grpSp>
        <p:nvGrpSpPr>
          <p:cNvPr id="3" name="组合 2"/>
          <p:cNvGrpSpPr/>
          <p:nvPr/>
        </p:nvGrpSpPr>
        <p:grpSpPr>
          <a:xfrm>
            <a:off x="2091632" y="3035772"/>
            <a:ext cx="2755544" cy="2825055"/>
            <a:chOff x="2693097" y="1224004"/>
            <a:chExt cx="2043174" cy="2021943"/>
          </a:xfrm>
        </p:grpSpPr>
        <p:sp>
          <p:nvSpPr>
            <p:cNvPr id="4" name="Freeform: Shape 57"/>
            <p:cNvSpPr/>
            <p:nvPr/>
          </p:nvSpPr>
          <p:spPr bwMode="auto">
            <a:xfrm>
              <a:off x="3426611" y="1224004"/>
              <a:ext cx="1309660" cy="1219412"/>
            </a:xfrm>
            <a:custGeom>
              <a:avLst/>
              <a:gdLst>
                <a:gd name="T0" fmla="*/ 2147483647 w 18390"/>
                <a:gd name="T1" fmla="*/ 2147483647 h 19232"/>
                <a:gd name="T2" fmla="*/ 2147483647 w 18390"/>
                <a:gd name="T3" fmla="*/ 2147483647 h 19232"/>
                <a:gd name="T4" fmla="*/ 2147483647 w 18390"/>
                <a:gd name="T5" fmla="*/ 2147483647 h 19232"/>
                <a:gd name="T6" fmla="*/ 2147483647 w 18390"/>
                <a:gd name="T7" fmla="*/ 2147483647 h 19232"/>
                <a:gd name="T8" fmla="*/ 2147483647 w 18390"/>
                <a:gd name="T9" fmla="*/ 2147483647 h 19232"/>
                <a:gd name="T10" fmla="*/ 2147483647 w 18390"/>
                <a:gd name="T11" fmla="*/ 2147483647 h 19232"/>
                <a:gd name="T12" fmla="*/ 2147483647 w 18390"/>
                <a:gd name="T13" fmla="*/ 2147483647 h 19232"/>
                <a:gd name="T14" fmla="*/ 2147483647 w 18390"/>
                <a:gd name="T15" fmla="*/ 2147483647 h 19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90" h="19232">
                  <a:moveTo>
                    <a:pt x="14685" y="14521"/>
                  </a:moveTo>
                  <a:cubicBezTo>
                    <a:pt x="14685" y="14521"/>
                    <a:pt x="13426" y="15793"/>
                    <a:pt x="18303" y="19145"/>
                  </a:cubicBezTo>
                  <a:cubicBezTo>
                    <a:pt x="18303" y="19145"/>
                    <a:pt x="12931" y="19941"/>
                    <a:pt x="9852" y="16726"/>
                  </a:cubicBezTo>
                  <a:cubicBezTo>
                    <a:pt x="9852" y="16726"/>
                    <a:pt x="3716" y="18516"/>
                    <a:pt x="912" y="12526"/>
                  </a:cubicBezTo>
                  <a:cubicBezTo>
                    <a:pt x="-1892" y="6535"/>
                    <a:pt x="2365" y="2325"/>
                    <a:pt x="5667" y="1022"/>
                  </a:cubicBezTo>
                  <a:cubicBezTo>
                    <a:pt x="8968" y="-282"/>
                    <a:pt x="16407" y="-1659"/>
                    <a:pt x="18057" y="5945"/>
                  </a:cubicBezTo>
                  <a:cubicBezTo>
                    <a:pt x="19708" y="13550"/>
                    <a:pt x="14685" y="14521"/>
                    <a:pt x="14685" y="14521"/>
                  </a:cubicBezTo>
                  <a:close/>
                  <a:moveTo>
                    <a:pt x="14685" y="14521"/>
                  </a:moveTo>
                </a:path>
              </a:pathLst>
            </a:custGeom>
            <a:blipFill dpi="0" rotWithShape="1">
              <a:blip r:embed="rId3"/>
              <a:srcRect/>
              <a:stretch>
                <a:fillRect/>
              </a:stretch>
            </a:bli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5" name="Freeform: Shape 58"/>
            <p:cNvSpPr/>
            <p:nvPr/>
          </p:nvSpPr>
          <p:spPr bwMode="auto">
            <a:xfrm>
              <a:off x="3084885" y="2759289"/>
              <a:ext cx="148283" cy="126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21600" y="12615"/>
                  </a:moveTo>
                  <a:cubicBezTo>
                    <a:pt x="21600" y="5649"/>
                    <a:pt x="16765" y="0"/>
                    <a:pt x="10800" y="0"/>
                  </a:cubicBezTo>
                  <a:cubicBezTo>
                    <a:pt x="4836" y="0"/>
                    <a:pt x="0" y="5649"/>
                    <a:pt x="0" y="12615"/>
                  </a:cubicBezTo>
                  <a:cubicBezTo>
                    <a:pt x="0" y="16133"/>
                    <a:pt x="1236" y="19312"/>
                    <a:pt x="3226" y="21600"/>
                  </a:cubicBezTo>
                  <a:cubicBezTo>
                    <a:pt x="3740" y="20481"/>
                    <a:pt x="4430" y="19492"/>
                    <a:pt x="5255" y="18679"/>
                  </a:cubicBezTo>
                  <a:cubicBezTo>
                    <a:pt x="3980" y="17089"/>
                    <a:pt x="3192" y="14960"/>
                    <a:pt x="3192" y="12614"/>
                  </a:cubicBezTo>
                  <a:cubicBezTo>
                    <a:pt x="3192" y="7716"/>
                    <a:pt x="6605" y="3728"/>
                    <a:pt x="10799" y="3728"/>
                  </a:cubicBezTo>
                  <a:cubicBezTo>
                    <a:pt x="14993" y="3728"/>
                    <a:pt x="18408" y="7716"/>
                    <a:pt x="18408" y="12614"/>
                  </a:cubicBezTo>
                  <a:cubicBezTo>
                    <a:pt x="18408" y="14945"/>
                    <a:pt x="17630" y="17061"/>
                    <a:pt x="16369" y="18648"/>
                  </a:cubicBezTo>
                  <a:cubicBezTo>
                    <a:pt x="17197" y="19457"/>
                    <a:pt x="17893" y="20444"/>
                    <a:pt x="18410" y="21560"/>
                  </a:cubicBezTo>
                  <a:cubicBezTo>
                    <a:pt x="20380" y="19275"/>
                    <a:pt x="21600" y="16112"/>
                    <a:pt x="21600" y="12615"/>
                  </a:cubicBezTo>
                  <a:close/>
                  <a:moveTo>
                    <a:pt x="21600" y="12615"/>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6" name="Freeform: Shape 61"/>
            <p:cNvSpPr/>
            <p:nvPr/>
          </p:nvSpPr>
          <p:spPr bwMode="auto">
            <a:xfrm>
              <a:off x="3041219" y="2715634"/>
              <a:ext cx="235614" cy="2219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11450"/>
                  </a:moveTo>
                  <a:cubicBezTo>
                    <a:pt x="21600" y="5127"/>
                    <a:pt x="16764" y="0"/>
                    <a:pt x="10800" y="0"/>
                  </a:cubicBezTo>
                  <a:cubicBezTo>
                    <a:pt x="4836" y="0"/>
                    <a:pt x="0" y="5127"/>
                    <a:pt x="0" y="11450"/>
                  </a:cubicBezTo>
                  <a:cubicBezTo>
                    <a:pt x="0" y="15862"/>
                    <a:pt x="2356" y="19689"/>
                    <a:pt x="5804" y="21600"/>
                  </a:cubicBezTo>
                  <a:cubicBezTo>
                    <a:pt x="5573" y="20626"/>
                    <a:pt x="5418" y="19763"/>
                    <a:pt x="5418" y="19239"/>
                  </a:cubicBezTo>
                  <a:cubicBezTo>
                    <a:pt x="5418" y="19139"/>
                    <a:pt x="5427" y="19043"/>
                    <a:pt x="5432" y="18945"/>
                  </a:cubicBezTo>
                  <a:cubicBezTo>
                    <a:pt x="3299" y="17224"/>
                    <a:pt x="1918" y="14505"/>
                    <a:pt x="1918" y="11450"/>
                  </a:cubicBezTo>
                  <a:cubicBezTo>
                    <a:pt x="1918" y="6258"/>
                    <a:pt x="5902" y="2034"/>
                    <a:pt x="10800" y="2034"/>
                  </a:cubicBezTo>
                  <a:cubicBezTo>
                    <a:pt x="15697" y="2034"/>
                    <a:pt x="19682" y="6257"/>
                    <a:pt x="19682" y="11450"/>
                  </a:cubicBezTo>
                  <a:cubicBezTo>
                    <a:pt x="19682" y="14474"/>
                    <a:pt x="18329" y="17167"/>
                    <a:pt x="16233" y="18891"/>
                  </a:cubicBezTo>
                  <a:cubicBezTo>
                    <a:pt x="16240" y="19006"/>
                    <a:pt x="16250" y="19121"/>
                    <a:pt x="16250" y="19238"/>
                  </a:cubicBezTo>
                  <a:cubicBezTo>
                    <a:pt x="16250" y="19754"/>
                    <a:pt x="16099" y="20601"/>
                    <a:pt x="15873" y="21558"/>
                  </a:cubicBezTo>
                  <a:cubicBezTo>
                    <a:pt x="19280" y="19632"/>
                    <a:pt x="21600" y="15829"/>
                    <a:pt x="21600" y="11450"/>
                  </a:cubicBezTo>
                  <a:close/>
                  <a:moveTo>
                    <a:pt x="21600" y="1145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7" name="Freeform: Shape 62"/>
            <p:cNvSpPr/>
            <p:nvPr/>
          </p:nvSpPr>
          <p:spPr bwMode="auto">
            <a:xfrm>
              <a:off x="3121273" y="2875704"/>
              <a:ext cx="76415" cy="1023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5227" y="21600"/>
                  </a:moveTo>
                  <a:lnTo>
                    <a:pt x="16371" y="21600"/>
                  </a:lnTo>
                  <a:cubicBezTo>
                    <a:pt x="18815" y="17225"/>
                    <a:pt x="21600" y="9855"/>
                    <a:pt x="21600" y="7895"/>
                  </a:cubicBezTo>
                  <a:cubicBezTo>
                    <a:pt x="21600" y="3596"/>
                    <a:pt x="16853" y="2"/>
                    <a:pt x="10996" y="2"/>
                  </a:cubicBezTo>
                  <a:cubicBezTo>
                    <a:pt x="10938" y="2"/>
                    <a:pt x="10892" y="0"/>
                    <a:pt x="10839" y="0"/>
                  </a:cubicBezTo>
                  <a:cubicBezTo>
                    <a:pt x="10826" y="0"/>
                    <a:pt x="10813" y="1"/>
                    <a:pt x="10798" y="1"/>
                  </a:cubicBezTo>
                  <a:cubicBezTo>
                    <a:pt x="10793" y="1"/>
                    <a:pt x="10786" y="1"/>
                    <a:pt x="10776" y="1"/>
                  </a:cubicBezTo>
                  <a:cubicBezTo>
                    <a:pt x="10723" y="1"/>
                    <a:pt x="10657" y="3"/>
                    <a:pt x="10603" y="3"/>
                  </a:cubicBezTo>
                  <a:cubicBezTo>
                    <a:pt x="4747" y="3"/>
                    <a:pt x="0" y="3583"/>
                    <a:pt x="0" y="7896"/>
                  </a:cubicBezTo>
                  <a:cubicBezTo>
                    <a:pt x="1" y="9861"/>
                    <a:pt x="2786" y="17228"/>
                    <a:pt x="5227" y="21600"/>
                  </a:cubicBezTo>
                  <a:close/>
                  <a:moveTo>
                    <a:pt x="5227" y="216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8" name="Freeform: Shape 66"/>
            <p:cNvSpPr/>
            <p:nvPr/>
          </p:nvSpPr>
          <p:spPr bwMode="auto">
            <a:xfrm>
              <a:off x="3132189" y="2802945"/>
              <a:ext cx="55037" cy="550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800"/>
                  </a:moveTo>
                  <a:cubicBezTo>
                    <a:pt x="21600" y="4837"/>
                    <a:pt x="16762" y="0"/>
                    <a:pt x="10799" y="0"/>
                  </a:cubicBezTo>
                  <a:cubicBezTo>
                    <a:pt x="4835" y="0"/>
                    <a:pt x="0" y="4836"/>
                    <a:pt x="0" y="10800"/>
                  </a:cubicBezTo>
                  <a:cubicBezTo>
                    <a:pt x="0" y="14681"/>
                    <a:pt x="2055" y="18076"/>
                    <a:pt x="5129" y="19980"/>
                  </a:cubicBezTo>
                  <a:cubicBezTo>
                    <a:pt x="6777" y="21002"/>
                    <a:pt x="8714" y="21600"/>
                    <a:pt x="10798" y="21600"/>
                  </a:cubicBezTo>
                  <a:cubicBezTo>
                    <a:pt x="12908" y="21600"/>
                    <a:pt x="14872" y="20985"/>
                    <a:pt x="16535" y="19937"/>
                  </a:cubicBezTo>
                  <a:cubicBezTo>
                    <a:pt x="19575" y="18025"/>
                    <a:pt x="21600" y="14651"/>
                    <a:pt x="21600" y="10800"/>
                  </a:cubicBezTo>
                  <a:close/>
                  <a:moveTo>
                    <a:pt x="21600" y="108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9" name="Rectangle 67"/>
            <p:cNvSpPr/>
            <p:nvPr/>
          </p:nvSpPr>
          <p:spPr>
            <a:xfrm>
              <a:off x="2693097" y="3128223"/>
              <a:ext cx="927299" cy="117724"/>
            </a:xfrm>
            <a:prstGeom prst="rect">
              <a:avLst/>
            </a:prstGeom>
          </p:spPr>
          <p:txBody>
            <a:bodyPr wrap="none" lIns="0" tIns="0" rIns="0" bIns="0" anchor="ctr">
              <a:normAutofit fontScale="77500" lnSpcReduction="20000"/>
            </a:bodyPr>
            <a:lstStyle/>
            <a:p>
              <a:pPr algn="ctr"/>
              <a:r>
                <a:rPr lang="zh-CN" altLang="en-US" sz="1600" b="1" dirty="0">
                  <a:solidFill>
                    <a:srgbClr val="FFFFFF"/>
                  </a:solidFill>
                </a:rPr>
                <a:t>标题文本预设</a:t>
              </a:r>
            </a:p>
          </p:txBody>
        </p:sp>
      </p:grpSp>
      <p:grpSp>
        <p:nvGrpSpPr>
          <p:cNvPr id="10" name="组合 9"/>
          <p:cNvGrpSpPr/>
          <p:nvPr/>
        </p:nvGrpSpPr>
        <p:grpSpPr>
          <a:xfrm>
            <a:off x="3399542" y="874280"/>
            <a:ext cx="3122990" cy="3228002"/>
            <a:chOff x="2660958" y="874281"/>
            <a:chExt cx="2315627" cy="2310339"/>
          </a:xfrm>
        </p:grpSpPr>
        <p:sp>
          <p:nvSpPr>
            <p:cNvPr id="11" name="Freeform: Shape 69"/>
            <p:cNvSpPr/>
            <p:nvPr/>
          </p:nvSpPr>
          <p:spPr bwMode="auto">
            <a:xfrm>
              <a:off x="3014625" y="874281"/>
              <a:ext cx="1961960" cy="2097850"/>
            </a:xfrm>
            <a:custGeom>
              <a:avLst/>
              <a:gdLst>
                <a:gd name="T0" fmla="*/ 2147483647 w 17248"/>
                <a:gd name="T1" fmla="*/ 2147483647 h 19694"/>
                <a:gd name="T2" fmla="*/ 2147483647 w 17248"/>
                <a:gd name="T3" fmla="*/ 2147483647 h 19694"/>
                <a:gd name="T4" fmla="*/ 2147483647 w 17248"/>
                <a:gd name="T5" fmla="*/ 2147483647 h 19694"/>
                <a:gd name="T6" fmla="*/ 2147483647 w 17248"/>
                <a:gd name="T7" fmla="*/ 2147483647 h 19694"/>
                <a:gd name="T8" fmla="*/ 2147483647 w 17248"/>
                <a:gd name="T9" fmla="*/ 2147483647 h 19694"/>
                <a:gd name="T10" fmla="*/ 2147483647 w 17248"/>
                <a:gd name="T11" fmla="*/ 2147483647 h 19694"/>
                <a:gd name="T12" fmla="*/ 2147483647 w 17248"/>
                <a:gd name="T13" fmla="*/ 2147483647 h 19694"/>
                <a:gd name="T14" fmla="*/ 2147483647 w 17248"/>
                <a:gd name="T15" fmla="*/ 2147483647 h 196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48" h="19694">
                  <a:moveTo>
                    <a:pt x="9295" y="16821"/>
                  </a:moveTo>
                  <a:cubicBezTo>
                    <a:pt x="9295" y="16821"/>
                    <a:pt x="10945" y="15948"/>
                    <a:pt x="11315" y="19694"/>
                  </a:cubicBezTo>
                  <a:cubicBezTo>
                    <a:pt x="11315" y="19694"/>
                    <a:pt x="13743" y="16402"/>
                    <a:pt x="13159" y="14664"/>
                  </a:cubicBezTo>
                  <a:cubicBezTo>
                    <a:pt x="13159" y="14664"/>
                    <a:pt x="18964" y="10436"/>
                    <a:pt x="16741" y="4551"/>
                  </a:cubicBezTo>
                  <a:cubicBezTo>
                    <a:pt x="14517" y="-1334"/>
                    <a:pt x="8984" y="-469"/>
                    <a:pt x="6006" y="1392"/>
                  </a:cubicBezTo>
                  <a:cubicBezTo>
                    <a:pt x="3029" y="3253"/>
                    <a:pt x="-2636" y="8390"/>
                    <a:pt x="1403" y="14328"/>
                  </a:cubicBezTo>
                  <a:cubicBezTo>
                    <a:pt x="5443" y="20266"/>
                    <a:pt x="9295" y="16821"/>
                    <a:pt x="9295" y="16821"/>
                  </a:cubicBezTo>
                  <a:close/>
                  <a:moveTo>
                    <a:pt x="9295" y="16821"/>
                  </a:moveTo>
                </a:path>
              </a:pathLst>
            </a:custGeom>
            <a:blipFill dpi="0" rotWithShape="1">
              <a:blip r:embed="rId3"/>
              <a:srcRect/>
              <a:stretch>
                <a:fillRect/>
              </a:stretch>
            </a:bli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grpSp>
          <p:nvGrpSpPr>
            <p:cNvPr id="12" name="Group 70"/>
            <p:cNvGrpSpPr/>
            <p:nvPr/>
          </p:nvGrpSpPr>
          <p:grpSpPr>
            <a:xfrm>
              <a:off x="2939379" y="1455486"/>
              <a:ext cx="908345" cy="1493456"/>
              <a:chOff x="5205421" y="1668194"/>
              <a:chExt cx="1558122" cy="2561791"/>
            </a:xfrm>
          </p:grpSpPr>
          <p:sp>
            <p:nvSpPr>
              <p:cNvPr id="14" name="Freeform: Shape 72"/>
              <p:cNvSpPr/>
              <p:nvPr/>
            </p:nvSpPr>
            <p:spPr bwMode="auto">
              <a:xfrm>
                <a:off x="6160405" y="1834064"/>
                <a:ext cx="426356" cy="4250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7256" y="0"/>
                    </a:moveTo>
                    <a:lnTo>
                      <a:pt x="0" y="17256"/>
                    </a:lnTo>
                    <a:lnTo>
                      <a:pt x="4344" y="21600"/>
                    </a:lnTo>
                    <a:lnTo>
                      <a:pt x="21600" y="4344"/>
                    </a:lnTo>
                    <a:lnTo>
                      <a:pt x="17256" y="0"/>
                    </a:lnTo>
                    <a:close/>
                    <a:moveTo>
                      <a:pt x="13175" y="6002"/>
                    </a:moveTo>
                    <a:lnTo>
                      <a:pt x="17255" y="1920"/>
                    </a:lnTo>
                    <a:lnTo>
                      <a:pt x="19680" y="4345"/>
                    </a:lnTo>
                    <a:lnTo>
                      <a:pt x="15598" y="8425"/>
                    </a:lnTo>
                    <a:lnTo>
                      <a:pt x="13175" y="6002"/>
                    </a:lnTo>
                    <a:close/>
                    <a:moveTo>
                      <a:pt x="13175" y="6002"/>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15" name="Freeform: Shape 73"/>
              <p:cNvSpPr/>
              <p:nvPr/>
            </p:nvSpPr>
            <p:spPr bwMode="auto">
              <a:xfrm>
                <a:off x="6576362" y="1733505"/>
                <a:ext cx="113348" cy="1140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204" y="0"/>
                    </a:moveTo>
                    <a:lnTo>
                      <a:pt x="21600" y="5399"/>
                    </a:lnTo>
                    <a:lnTo>
                      <a:pt x="5396" y="21600"/>
                    </a:lnTo>
                    <a:lnTo>
                      <a:pt x="0" y="16201"/>
                    </a:lnTo>
                    <a:lnTo>
                      <a:pt x="16204" y="0"/>
                    </a:lnTo>
                    <a:close/>
                    <a:moveTo>
                      <a:pt x="16204"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16" name="Freeform: Shape 74"/>
              <p:cNvSpPr/>
              <p:nvPr/>
            </p:nvSpPr>
            <p:spPr bwMode="auto">
              <a:xfrm>
                <a:off x="6576362" y="1991641"/>
                <a:ext cx="113348" cy="1129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200" y="21600"/>
                    </a:moveTo>
                    <a:lnTo>
                      <a:pt x="0" y="5398"/>
                    </a:lnTo>
                    <a:lnTo>
                      <a:pt x="5400" y="0"/>
                    </a:lnTo>
                    <a:lnTo>
                      <a:pt x="21600" y="16202"/>
                    </a:lnTo>
                    <a:lnTo>
                      <a:pt x="16200" y="21600"/>
                    </a:lnTo>
                    <a:close/>
                    <a:moveTo>
                      <a:pt x="16200" y="216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17" name="Freeform: Shape 75"/>
              <p:cNvSpPr/>
              <p:nvPr/>
            </p:nvSpPr>
            <p:spPr bwMode="auto">
              <a:xfrm>
                <a:off x="6318469" y="1742836"/>
                <a:ext cx="113348" cy="1129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5397" y="0"/>
                    </a:moveTo>
                    <a:lnTo>
                      <a:pt x="21600" y="16203"/>
                    </a:lnTo>
                    <a:lnTo>
                      <a:pt x="16203" y="21600"/>
                    </a:lnTo>
                    <a:lnTo>
                      <a:pt x="0" y="5397"/>
                    </a:lnTo>
                    <a:lnTo>
                      <a:pt x="5397" y="0"/>
                    </a:lnTo>
                    <a:close/>
                    <a:moveTo>
                      <a:pt x="5397"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18" name="Rectangle 76"/>
              <p:cNvSpPr/>
              <p:nvPr/>
            </p:nvSpPr>
            <p:spPr bwMode="auto">
              <a:xfrm>
                <a:off x="6484852" y="1668194"/>
                <a:ext cx="39516" cy="120256"/>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anchor="ctr"/>
              <a:lstStyle/>
              <a:p>
                <a:pPr algn="ctr"/>
                <a:endParaRPr/>
              </a:p>
            </p:txBody>
          </p:sp>
          <p:sp>
            <p:nvSpPr>
              <p:cNvPr id="19" name="Rectangle 77"/>
              <p:cNvSpPr/>
              <p:nvPr/>
            </p:nvSpPr>
            <p:spPr bwMode="auto">
              <a:xfrm>
                <a:off x="6641876" y="1900412"/>
                <a:ext cx="121667" cy="39394"/>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anchor="ctr"/>
              <a:lstStyle/>
              <a:p>
                <a:pPr algn="ctr"/>
                <a:endParaRPr/>
              </a:p>
            </p:txBody>
          </p:sp>
          <p:sp>
            <p:nvSpPr>
              <p:cNvPr id="56" name="Freeform: Shape 72"/>
              <p:cNvSpPr/>
              <p:nvPr/>
            </p:nvSpPr>
            <p:spPr bwMode="auto">
              <a:xfrm>
                <a:off x="5205421" y="3804943"/>
                <a:ext cx="426356" cy="4250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7256" y="0"/>
                    </a:moveTo>
                    <a:lnTo>
                      <a:pt x="0" y="17256"/>
                    </a:lnTo>
                    <a:lnTo>
                      <a:pt x="4344" y="21600"/>
                    </a:lnTo>
                    <a:lnTo>
                      <a:pt x="21600" y="4344"/>
                    </a:lnTo>
                    <a:lnTo>
                      <a:pt x="17256" y="0"/>
                    </a:lnTo>
                    <a:close/>
                    <a:moveTo>
                      <a:pt x="13175" y="6002"/>
                    </a:moveTo>
                    <a:lnTo>
                      <a:pt x="17255" y="1920"/>
                    </a:lnTo>
                    <a:lnTo>
                      <a:pt x="19680" y="4345"/>
                    </a:lnTo>
                    <a:lnTo>
                      <a:pt x="15598" y="8425"/>
                    </a:lnTo>
                    <a:lnTo>
                      <a:pt x="13175" y="6002"/>
                    </a:lnTo>
                    <a:close/>
                    <a:moveTo>
                      <a:pt x="13175" y="6002"/>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grpSp>
        <p:sp>
          <p:nvSpPr>
            <p:cNvPr id="13" name="Rectangle 71"/>
            <p:cNvSpPr/>
            <p:nvPr/>
          </p:nvSpPr>
          <p:spPr>
            <a:xfrm>
              <a:off x="3169851" y="2044857"/>
              <a:ext cx="927299" cy="117724"/>
            </a:xfrm>
            <a:prstGeom prst="rect">
              <a:avLst/>
            </a:prstGeom>
          </p:spPr>
          <p:txBody>
            <a:bodyPr wrap="none" lIns="0" tIns="0" rIns="0" bIns="0" anchor="ctr">
              <a:normAutofit fontScale="77500" lnSpcReduction="20000"/>
            </a:bodyPr>
            <a:lstStyle/>
            <a:p>
              <a:pPr algn="ctr"/>
              <a:r>
                <a:rPr lang="zh-CN" altLang="en-US" sz="1600" b="1" dirty="0">
                  <a:solidFill>
                    <a:srgbClr val="FFFFFF"/>
                  </a:solidFill>
                </a:rPr>
                <a:t>标题文本预设</a:t>
              </a:r>
            </a:p>
          </p:txBody>
        </p:sp>
        <p:sp>
          <p:nvSpPr>
            <p:cNvPr id="57" name="Rectangle 71"/>
            <p:cNvSpPr/>
            <p:nvPr/>
          </p:nvSpPr>
          <p:spPr>
            <a:xfrm>
              <a:off x="2660958" y="3066896"/>
              <a:ext cx="927299" cy="117724"/>
            </a:xfrm>
            <a:prstGeom prst="rect">
              <a:avLst/>
            </a:prstGeom>
          </p:spPr>
          <p:txBody>
            <a:bodyPr wrap="none" lIns="0" tIns="0" rIns="0" bIns="0" anchor="ctr">
              <a:normAutofit fontScale="77500" lnSpcReduction="20000"/>
            </a:bodyPr>
            <a:lstStyle/>
            <a:p>
              <a:pPr algn="ctr"/>
              <a:r>
                <a:rPr lang="zh-CN" altLang="en-US" sz="1600" b="1" dirty="0">
                  <a:solidFill>
                    <a:srgbClr val="FFFFFF"/>
                  </a:solidFill>
                </a:rPr>
                <a:t>标题文本预设</a:t>
              </a:r>
            </a:p>
          </p:txBody>
        </p:sp>
      </p:grpSp>
      <p:grpSp>
        <p:nvGrpSpPr>
          <p:cNvPr id="20" name="组合 19"/>
          <p:cNvGrpSpPr/>
          <p:nvPr/>
        </p:nvGrpSpPr>
        <p:grpSpPr>
          <a:xfrm>
            <a:off x="5318382" y="1278014"/>
            <a:ext cx="2220276" cy="2411304"/>
            <a:chOff x="4083735" y="1163241"/>
            <a:chExt cx="1646285" cy="1725814"/>
          </a:xfrm>
        </p:grpSpPr>
        <p:sp>
          <p:nvSpPr>
            <p:cNvPr id="21" name="Freeform: Shape 79"/>
            <p:cNvSpPr/>
            <p:nvPr/>
          </p:nvSpPr>
          <p:spPr bwMode="auto">
            <a:xfrm>
              <a:off x="4083735" y="1163241"/>
              <a:ext cx="1646285" cy="1725814"/>
            </a:xfrm>
            <a:custGeom>
              <a:avLst/>
              <a:gdLst>
                <a:gd name="T0" fmla="*/ 2147483647 w 19415"/>
                <a:gd name="T1" fmla="*/ 2147483647 h 20101"/>
                <a:gd name="T2" fmla="*/ 2147483647 w 19415"/>
                <a:gd name="T3" fmla="*/ 2147483647 h 20101"/>
                <a:gd name="T4" fmla="*/ 2147483647 w 19415"/>
                <a:gd name="T5" fmla="*/ 2147483647 h 20101"/>
                <a:gd name="T6" fmla="*/ 2147483647 w 19415"/>
                <a:gd name="T7" fmla="*/ 2147483647 h 20101"/>
                <a:gd name="T8" fmla="*/ 2147483647 w 19415"/>
                <a:gd name="T9" fmla="*/ 2147483647 h 20101"/>
                <a:gd name="T10" fmla="*/ 2147483647 w 19415"/>
                <a:gd name="T11" fmla="*/ 2147483647 h 20101"/>
                <a:gd name="T12" fmla="*/ 2147483647 w 19415"/>
                <a:gd name="T13" fmla="*/ 2147483647 h 20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15" h="20101">
                  <a:moveTo>
                    <a:pt x="437" y="10901"/>
                  </a:moveTo>
                  <a:cubicBezTo>
                    <a:pt x="437" y="10901"/>
                    <a:pt x="-1790" y="4368"/>
                    <a:pt x="3813" y="1434"/>
                  </a:cubicBezTo>
                  <a:cubicBezTo>
                    <a:pt x="9415" y="-1499"/>
                    <a:pt x="19000" y="-232"/>
                    <a:pt x="19405" y="8034"/>
                  </a:cubicBezTo>
                  <a:cubicBezTo>
                    <a:pt x="19810" y="16301"/>
                    <a:pt x="8268" y="20101"/>
                    <a:pt x="7255" y="20101"/>
                  </a:cubicBezTo>
                  <a:cubicBezTo>
                    <a:pt x="7255" y="20101"/>
                    <a:pt x="8537" y="18434"/>
                    <a:pt x="8807" y="17101"/>
                  </a:cubicBezTo>
                  <a:cubicBezTo>
                    <a:pt x="8807" y="17101"/>
                    <a:pt x="1585" y="17301"/>
                    <a:pt x="437" y="10901"/>
                  </a:cubicBezTo>
                  <a:close/>
                  <a:moveTo>
                    <a:pt x="437" y="10901"/>
                  </a:moveTo>
                </a:path>
              </a:pathLst>
            </a:custGeom>
            <a:blipFill dpi="0" rotWithShape="1">
              <a:blip r:embed="rId3"/>
              <a:srcRect/>
              <a:stretch>
                <a:fillRect/>
              </a:stretch>
            </a:bli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lt1"/>
                </a:solidFill>
                <a:latin typeface="+mn-lt"/>
                <a:ea typeface="+mn-ea"/>
              </a:endParaRPr>
            </a:p>
          </p:txBody>
        </p:sp>
        <p:sp>
          <p:nvSpPr>
            <p:cNvPr id="22" name="Freeform: Shape 80"/>
            <p:cNvSpPr/>
            <p:nvPr/>
          </p:nvSpPr>
          <p:spPr bwMode="auto">
            <a:xfrm>
              <a:off x="4680489" y="1471928"/>
              <a:ext cx="240969" cy="240969"/>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23" name="Freeform: Shape 81"/>
            <p:cNvSpPr/>
            <p:nvPr/>
          </p:nvSpPr>
          <p:spPr bwMode="auto">
            <a:xfrm>
              <a:off x="4791126" y="1552390"/>
              <a:ext cx="47775" cy="477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24" name="Freeform: Shape 82"/>
            <p:cNvSpPr/>
            <p:nvPr/>
          </p:nvSpPr>
          <p:spPr bwMode="auto">
            <a:xfrm>
              <a:off x="4791126" y="1471928"/>
              <a:ext cx="128237" cy="12781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25" name="Freeform: Shape 83"/>
            <p:cNvSpPr/>
            <p:nvPr/>
          </p:nvSpPr>
          <p:spPr bwMode="auto">
            <a:xfrm>
              <a:off x="4791126" y="1512159"/>
              <a:ext cx="88006" cy="8800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26" name="Rectangle 84"/>
            <p:cNvSpPr/>
            <p:nvPr/>
          </p:nvSpPr>
          <p:spPr>
            <a:xfrm>
              <a:off x="4285287" y="1910878"/>
              <a:ext cx="927299" cy="117724"/>
            </a:xfrm>
            <a:prstGeom prst="rect">
              <a:avLst/>
            </a:prstGeom>
          </p:spPr>
          <p:txBody>
            <a:bodyPr wrap="none" lIns="0" tIns="0" rIns="0" bIns="0" anchor="ctr">
              <a:normAutofit fontScale="77500" lnSpcReduction="20000"/>
            </a:bodyPr>
            <a:lstStyle/>
            <a:p>
              <a:pPr algn="ctr"/>
              <a:r>
                <a:rPr lang="zh-CN" altLang="en-US" sz="1600" b="1">
                  <a:solidFill>
                    <a:srgbClr val="FFFFFF"/>
                  </a:solidFill>
                </a:rPr>
                <a:t>标题文本预设</a:t>
              </a:r>
            </a:p>
          </p:txBody>
        </p:sp>
      </p:grpSp>
      <p:grpSp>
        <p:nvGrpSpPr>
          <p:cNvPr id="27" name="组合 26"/>
          <p:cNvGrpSpPr/>
          <p:nvPr/>
        </p:nvGrpSpPr>
        <p:grpSpPr>
          <a:xfrm>
            <a:off x="6658924" y="2246977"/>
            <a:ext cx="1921187" cy="1723946"/>
            <a:chOff x="5077717" y="1856745"/>
            <a:chExt cx="1424517" cy="1233859"/>
          </a:xfrm>
        </p:grpSpPr>
        <p:sp>
          <p:nvSpPr>
            <p:cNvPr id="28" name="Freeform: Shape 86"/>
            <p:cNvSpPr/>
            <p:nvPr/>
          </p:nvSpPr>
          <p:spPr bwMode="auto">
            <a:xfrm>
              <a:off x="5077717" y="1856745"/>
              <a:ext cx="1424517" cy="1233859"/>
            </a:xfrm>
            <a:custGeom>
              <a:avLst/>
              <a:gdLst>
                <a:gd name="T0" fmla="*/ 2147483647 w 18559"/>
                <a:gd name="T1" fmla="*/ 2147483647 h 19570"/>
                <a:gd name="T2" fmla="*/ 2147483647 w 18559"/>
                <a:gd name="T3" fmla="*/ 2147483647 h 19570"/>
                <a:gd name="T4" fmla="*/ 2147483647 w 18559"/>
                <a:gd name="T5" fmla="*/ 2147483647 h 19570"/>
                <a:gd name="T6" fmla="*/ 2147483647 w 18559"/>
                <a:gd name="T7" fmla="*/ 2147483647 h 19570"/>
                <a:gd name="T8" fmla="*/ 2147483647 w 18559"/>
                <a:gd name="T9" fmla="*/ 2147483647 h 19570"/>
                <a:gd name="T10" fmla="*/ 2147483647 w 18559"/>
                <a:gd name="T11" fmla="*/ 2147483647 h 19570"/>
                <a:gd name="T12" fmla="*/ 2147483647 w 18559"/>
                <a:gd name="T13" fmla="*/ 2147483647 h 195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59" h="19570">
                  <a:moveTo>
                    <a:pt x="12386" y="18458"/>
                  </a:moveTo>
                  <a:cubicBezTo>
                    <a:pt x="12386" y="18458"/>
                    <a:pt x="16654" y="17189"/>
                    <a:pt x="18101" y="12617"/>
                  </a:cubicBezTo>
                  <a:cubicBezTo>
                    <a:pt x="19548" y="8045"/>
                    <a:pt x="17894" y="566"/>
                    <a:pt x="8357" y="18"/>
                  </a:cubicBezTo>
                  <a:cubicBezTo>
                    <a:pt x="-1179" y="-530"/>
                    <a:pt x="-2052" y="11715"/>
                    <a:pt x="3201" y="16146"/>
                  </a:cubicBezTo>
                  <a:cubicBezTo>
                    <a:pt x="3201" y="16146"/>
                    <a:pt x="2335" y="18065"/>
                    <a:pt x="1014" y="18264"/>
                  </a:cubicBezTo>
                  <a:cubicBezTo>
                    <a:pt x="1014" y="18265"/>
                    <a:pt x="6453" y="21070"/>
                    <a:pt x="12386" y="18458"/>
                  </a:cubicBezTo>
                  <a:close/>
                  <a:moveTo>
                    <a:pt x="12386" y="18458"/>
                  </a:moveTo>
                </a:path>
              </a:pathLst>
            </a:custGeom>
            <a:blipFill dpi="0" rotWithShape="1">
              <a:blip r:embed="rId3"/>
              <a:srcRect/>
              <a:stretch>
                <a:fillRect/>
              </a:stretch>
            </a:bli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29" name="Freeform: Shape 87"/>
            <p:cNvSpPr/>
            <p:nvPr/>
          </p:nvSpPr>
          <p:spPr bwMode="auto">
            <a:xfrm>
              <a:off x="5610427" y="2041574"/>
              <a:ext cx="239185" cy="239185"/>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rgbClr val="FFFFFF"/>
            </a:solidFill>
            <a:ln>
              <a:noFill/>
            </a:ln>
          </p:spPr>
          <p:txBody>
            <a:bodyPr anchor="ctr"/>
            <a:lstStyle/>
            <a:p>
              <a:pPr algn="ctr"/>
              <a:endParaRPr/>
            </a:p>
          </p:txBody>
        </p:sp>
        <p:sp>
          <p:nvSpPr>
            <p:cNvPr id="30" name="Rectangle 88"/>
            <p:cNvSpPr/>
            <p:nvPr/>
          </p:nvSpPr>
          <p:spPr>
            <a:xfrm>
              <a:off x="5269370" y="2391088"/>
              <a:ext cx="927299" cy="117724"/>
            </a:xfrm>
            <a:prstGeom prst="rect">
              <a:avLst/>
            </a:prstGeom>
          </p:spPr>
          <p:txBody>
            <a:bodyPr wrap="none" lIns="0" tIns="0" rIns="0" bIns="0" anchor="ctr">
              <a:normAutofit fontScale="77500" lnSpcReduction="20000"/>
            </a:bodyPr>
            <a:lstStyle/>
            <a:p>
              <a:pPr algn="ctr"/>
              <a:r>
                <a:rPr lang="zh-CN" altLang="en-US" sz="1600" b="1" dirty="0">
                  <a:solidFill>
                    <a:srgbClr val="FFFFFF"/>
                  </a:solidFill>
                </a:rPr>
                <a:t>标题文本预设</a:t>
              </a:r>
            </a:p>
          </p:txBody>
        </p:sp>
      </p:grpSp>
      <p:sp>
        <p:nvSpPr>
          <p:cNvPr id="31" name="Freeform: Shape 89"/>
          <p:cNvSpPr/>
          <p:nvPr/>
        </p:nvSpPr>
        <p:spPr bwMode="auto">
          <a:xfrm>
            <a:off x="5013447" y="3821543"/>
            <a:ext cx="1984513" cy="2869542"/>
          </a:xfrm>
          <a:custGeom>
            <a:avLst/>
            <a:gdLst>
              <a:gd name="T0" fmla="*/ 2147483647 w 21100"/>
              <a:gd name="T1" fmla="*/ 2147483647 h 21585"/>
              <a:gd name="T2" fmla="*/ 2147483647 w 21100"/>
              <a:gd name="T3" fmla="*/ 2147483647 h 21585"/>
              <a:gd name="T4" fmla="*/ 2147483647 w 21100"/>
              <a:gd name="T5" fmla="*/ 2147483647 h 21585"/>
              <a:gd name="T6" fmla="*/ 2147483647 w 21100"/>
              <a:gd name="T7" fmla="*/ 2147483647 h 21585"/>
              <a:gd name="T8" fmla="*/ 2147483647 w 21100"/>
              <a:gd name="T9" fmla="*/ 2147483647 h 21585"/>
              <a:gd name="T10" fmla="*/ 2147483647 w 21100"/>
              <a:gd name="T11" fmla="*/ 2147483647 h 21585"/>
              <a:gd name="T12" fmla="*/ 2147483647 w 21100"/>
              <a:gd name="T13" fmla="*/ 2147483647 h 21585"/>
              <a:gd name="T14" fmla="*/ 2147483647 w 21100"/>
              <a:gd name="T15" fmla="*/ 2147483647 h 21585"/>
              <a:gd name="T16" fmla="*/ 2147483647 w 21100"/>
              <a:gd name="T17" fmla="*/ 2147483647 h 21585"/>
              <a:gd name="T18" fmla="*/ 2147483647 w 21100"/>
              <a:gd name="T19" fmla="*/ 2147483647 h 21585"/>
              <a:gd name="T20" fmla="*/ 2147483647 w 21100"/>
              <a:gd name="T21" fmla="*/ 2147483647 h 21585"/>
              <a:gd name="T22" fmla="*/ 2147483647 w 21100"/>
              <a:gd name="T23" fmla="*/ 0 h 21585"/>
              <a:gd name="T24" fmla="*/ 2147483647 w 21100"/>
              <a:gd name="T25" fmla="*/ 2147483647 h 21585"/>
              <a:gd name="T26" fmla="*/ 2147483647 w 21100"/>
              <a:gd name="T27" fmla="*/ 2147483647 h 21585"/>
              <a:gd name="T28" fmla="*/ 2147483647 w 21100"/>
              <a:gd name="T29" fmla="*/ 2147483647 h 21585"/>
              <a:gd name="T30" fmla="*/ 2147483647 w 21100"/>
              <a:gd name="T31" fmla="*/ 2147483647 h 21585"/>
              <a:gd name="T32" fmla="*/ 2147483647 w 21100"/>
              <a:gd name="T33" fmla="*/ 2147483647 h 21585"/>
              <a:gd name="T34" fmla="*/ 2147483647 w 21100"/>
              <a:gd name="T35" fmla="*/ 2147483647 h 21585"/>
              <a:gd name="T36" fmla="*/ 2147483647 w 21100"/>
              <a:gd name="T37" fmla="*/ 2147483647 h 21585"/>
              <a:gd name="T38" fmla="*/ 2147483647 w 21100"/>
              <a:gd name="T39" fmla="*/ 2147483647 h 21585"/>
              <a:gd name="T40" fmla="*/ 2147483647 w 21100"/>
              <a:gd name="T41" fmla="*/ 2147483647 h 21585"/>
              <a:gd name="T42" fmla="*/ 2147483647 w 21100"/>
              <a:gd name="T43" fmla="*/ 2147483647 h 21585"/>
              <a:gd name="T44" fmla="*/ 2147483647 w 21100"/>
              <a:gd name="T45" fmla="*/ 2147483647 h 21585"/>
              <a:gd name="T46" fmla="*/ 2147483647 w 21100"/>
              <a:gd name="T47" fmla="*/ 2147483647 h 21585"/>
              <a:gd name="T48" fmla="*/ 2147483647 w 21100"/>
              <a:gd name="T49" fmla="*/ 2147483647 h 21585"/>
              <a:gd name="T50" fmla="*/ 2147483647 w 21100"/>
              <a:gd name="T51" fmla="*/ 2147483647 h 21585"/>
              <a:gd name="T52" fmla="*/ 2147483647 w 21100"/>
              <a:gd name="T53" fmla="*/ 2147483647 h 21585"/>
              <a:gd name="T54" fmla="*/ 2147483647 w 21100"/>
              <a:gd name="T55" fmla="*/ 2147483647 h 21585"/>
              <a:gd name="T56" fmla="*/ 2147483647 w 21100"/>
              <a:gd name="T57" fmla="*/ 2147483647 h 21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100" h="21585">
                <a:moveTo>
                  <a:pt x="15779" y="14939"/>
                </a:moveTo>
                <a:cubicBezTo>
                  <a:pt x="17449" y="12449"/>
                  <a:pt x="17163" y="10816"/>
                  <a:pt x="17518" y="9433"/>
                </a:cubicBezTo>
                <a:cubicBezTo>
                  <a:pt x="17872" y="8049"/>
                  <a:pt x="18914" y="6820"/>
                  <a:pt x="19457" y="6253"/>
                </a:cubicBezTo>
                <a:cubicBezTo>
                  <a:pt x="20109" y="5571"/>
                  <a:pt x="21310" y="4087"/>
                  <a:pt x="21069" y="3665"/>
                </a:cubicBezTo>
                <a:cubicBezTo>
                  <a:pt x="20586" y="2820"/>
                  <a:pt x="19082" y="4762"/>
                  <a:pt x="18047" y="5800"/>
                </a:cubicBezTo>
                <a:cubicBezTo>
                  <a:pt x="17013" y="6839"/>
                  <a:pt x="16013" y="7392"/>
                  <a:pt x="15676" y="7336"/>
                </a:cubicBezTo>
                <a:cubicBezTo>
                  <a:pt x="15339" y="7279"/>
                  <a:pt x="16042" y="5788"/>
                  <a:pt x="16586" y="4429"/>
                </a:cubicBezTo>
                <a:cubicBezTo>
                  <a:pt x="17486" y="2184"/>
                  <a:pt x="17991" y="1201"/>
                  <a:pt x="17018" y="1037"/>
                </a:cubicBezTo>
                <a:cubicBezTo>
                  <a:pt x="15815" y="835"/>
                  <a:pt x="15305" y="3299"/>
                  <a:pt x="14636" y="4620"/>
                </a:cubicBezTo>
                <a:cubicBezTo>
                  <a:pt x="14016" y="5844"/>
                  <a:pt x="13613" y="6486"/>
                  <a:pt x="12961" y="6446"/>
                </a:cubicBezTo>
                <a:cubicBezTo>
                  <a:pt x="12691" y="6429"/>
                  <a:pt x="12517" y="5483"/>
                  <a:pt x="12465" y="3504"/>
                </a:cubicBezTo>
                <a:cubicBezTo>
                  <a:pt x="12388" y="605"/>
                  <a:pt x="12306" y="-15"/>
                  <a:pt x="11710" y="0"/>
                </a:cubicBezTo>
                <a:cubicBezTo>
                  <a:pt x="10303" y="36"/>
                  <a:pt x="10565" y="1771"/>
                  <a:pt x="10493" y="3260"/>
                </a:cubicBezTo>
                <a:cubicBezTo>
                  <a:pt x="10421" y="4748"/>
                  <a:pt x="10648" y="6288"/>
                  <a:pt x="10472" y="6345"/>
                </a:cubicBezTo>
                <a:cubicBezTo>
                  <a:pt x="9700" y="6597"/>
                  <a:pt x="9172" y="4712"/>
                  <a:pt x="8418" y="3344"/>
                </a:cubicBezTo>
                <a:cubicBezTo>
                  <a:pt x="7665" y="1976"/>
                  <a:pt x="7130" y="38"/>
                  <a:pt x="5980" y="942"/>
                </a:cubicBezTo>
                <a:cubicBezTo>
                  <a:pt x="5158" y="1588"/>
                  <a:pt x="6308" y="4172"/>
                  <a:pt x="7188" y="5764"/>
                </a:cubicBezTo>
                <a:cubicBezTo>
                  <a:pt x="8069" y="7355"/>
                  <a:pt x="8456" y="8633"/>
                  <a:pt x="7542" y="9287"/>
                </a:cubicBezTo>
                <a:cubicBezTo>
                  <a:pt x="6289" y="10185"/>
                  <a:pt x="5462" y="9515"/>
                  <a:pt x="3982" y="8833"/>
                </a:cubicBezTo>
                <a:cubicBezTo>
                  <a:pt x="2502" y="8151"/>
                  <a:pt x="1095" y="8116"/>
                  <a:pt x="402" y="8693"/>
                </a:cubicBezTo>
                <a:cubicBezTo>
                  <a:pt x="-290" y="9269"/>
                  <a:pt x="42" y="9844"/>
                  <a:pt x="430" y="9736"/>
                </a:cubicBezTo>
                <a:cubicBezTo>
                  <a:pt x="818" y="9628"/>
                  <a:pt x="1371" y="9751"/>
                  <a:pt x="2569" y="10327"/>
                </a:cubicBezTo>
                <a:cubicBezTo>
                  <a:pt x="3767" y="10904"/>
                  <a:pt x="4379" y="11844"/>
                  <a:pt x="6187" y="12610"/>
                </a:cubicBezTo>
                <a:cubicBezTo>
                  <a:pt x="7995" y="13376"/>
                  <a:pt x="8519" y="13839"/>
                  <a:pt x="9019" y="14760"/>
                </a:cubicBezTo>
                <a:cubicBezTo>
                  <a:pt x="9518" y="15682"/>
                  <a:pt x="9456" y="18549"/>
                  <a:pt x="9456" y="18549"/>
                </a:cubicBezTo>
                <a:cubicBezTo>
                  <a:pt x="9469" y="19552"/>
                  <a:pt x="9461" y="20567"/>
                  <a:pt x="9436" y="21585"/>
                </a:cubicBezTo>
                <a:lnTo>
                  <a:pt x="15294" y="21585"/>
                </a:lnTo>
                <a:cubicBezTo>
                  <a:pt x="15522" y="17543"/>
                  <a:pt x="15779" y="14939"/>
                  <a:pt x="15779" y="14939"/>
                </a:cubicBezTo>
                <a:close/>
                <a:moveTo>
                  <a:pt x="15779" y="14939"/>
                </a:moveTo>
              </a:path>
            </a:pathLst>
          </a:custGeom>
          <a:blipFill dpi="0" rotWithShape="1">
            <a:blip r:embed="rId3"/>
            <a:srcRect/>
            <a:stretch>
              <a:fillRect/>
            </a:stretch>
          </a:bli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32" name="Freeform: Shape 93"/>
          <p:cNvSpPr/>
          <p:nvPr/>
        </p:nvSpPr>
        <p:spPr bwMode="auto">
          <a:xfrm>
            <a:off x="7602499" y="3659072"/>
            <a:ext cx="73560" cy="761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799" y="0"/>
                </a:moveTo>
                <a:cubicBezTo>
                  <a:pt x="4845" y="0"/>
                  <a:pt x="0" y="4844"/>
                  <a:pt x="0" y="10798"/>
                </a:cubicBezTo>
                <a:cubicBezTo>
                  <a:pt x="0" y="16754"/>
                  <a:pt x="4845" y="21600"/>
                  <a:pt x="10799" y="21600"/>
                </a:cubicBezTo>
                <a:cubicBezTo>
                  <a:pt x="16755" y="21600"/>
                  <a:pt x="21600" y="16754"/>
                  <a:pt x="21600" y="10798"/>
                </a:cubicBezTo>
                <a:cubicBezTo>
                  <a:pt x="21600" y="4844"/>
                  <a:pt x="16755" y="0"/>
                  <a:pt x="10799" y="0"/>
                </a:cubicBezTo>
                <a:close/>
                <a:moveTo>
                  <a:pt x="10799"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grpSp>
        <p:nvGrpSpPr>
          <p:cNvPr id="33" name="组合 32"/>
          <p:cNvGrpSpPr/>
          <p:nvPr/>
        </p:nvGrpSpPr>
        <p:grpSpPr>
          <a:xfrm>
            <a:off x="7013974" y="3393582"/>
            <a:ext cx="1250609" cy="1136513"/>
            <a:chOff x="5340979" y="2677391"/>
            <a:chExt cx="927299" cy="813423"/>
          </a:xfrm>
        </p:grpSpPr>
        <p:sp>
          <p:nvSpPr>
            <p:cNvPr id="34" name="Freeform: Shape 91"/>
            <p:cNvSpPr/>
            <p:nvPr/>
          </p:nvSpPr>
          <p:spPr bwMode="auto">
            <a:xfrm>
              <a:off x="5366666" y="2677391"/>
              <a:ext cx="876959" cy="813423"/>
            </a:xfrm>
            <a:custGeom>
              <a:avLst/>
              <a:gdLst>
                <a:gd name="T0" fmla="*/ 2147483647 w 18178"/>
                <a:gd name="T1" fmla="*/ 2147483647 h 17410"/>
                <a:gd name="T2" fmla="*/ 2147483647 w 18178"/>
                <a:gd name="T3" fmla="*/ 2147483647 h 17410"/>
                <a:gd name="T4" fmla="*/ 2147483647 w 18178"/>
                <a:gd name="T5" fmla="*/ 2147483647 h 17410"/>
                <a:gd name="T6" fmla="*/ 2147483647 w 18178"/>
                <a:gd name="T7" fmla="*/ 2147483647 h 17410"/>
                <a:gd name="T8" fmla="*/ 0 w 18178"/>
                <a:gd name="T9" fmla="*/ 2147483647 h 17410"/>
                <a:gd name="T10" fmla="*/ 2147483647 w 18178"/>
                <a:gd name="T11" fmla="*/ 2147483647 h 17410"/>
                <a:gd name="T12" fmla="*/ 2147483647 w 18178"/>
                <a:gd name="T13" fmla="*/ 2147483647 h 17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78" h="17410">
                  <a:moveTo>
                    <a:pt x="2654" y="12934"/>
                  </a:moveTo>
                  <a:cubicBezTo>
                    <a:pt x="2654" y="12934"/>
                    <a:pt x="-552" y="9844"/>
                    <a:pt x="1225" y="4932"/>
                  </a:cubicBezTo>
                  <a:cubicBezTo>
                    <a:pt x="3003" y="21"/>
                    <a:pt x="7865" y="-1104"/>
                    <a:pt x="12856" y="1029"/>
                  </a:cubicBezTo>
                  <a:cubicBezTo>
                    <a:pt x="17846" y="3162"/>
                    <a:pt x="21048" y="7098"/>
                    <a:pt x="14457" y="15320"/>
                  </a:cubicBezTo>
                  <a:cubicBezTo>
                    <a:pt x="8192" y="20496"/>
                    <a:pt x="0" y="14427"/>
                    <a:pt x="0" y="14427"/>
                  </a:cubicBezTo>
                  <a:cubicBezTo>
                    <a:pt x="0" y="14427"/>
                    <a:pt x="2302" y="14370"/>
                    <a:pt x="2654" y="12934"/>
                  </a:cubicBezTo>
                  <a:close/>
                  <a:moveTo>
                    <a:pt x="2654" y="12934"/>
                  </a:moveTo>
                </a:path>
              </a:pathLst>
            </a:custGeom>
            <a:blipFill dpi="0" rotWithShape="1">
              <a:blip r:embed="rId3"/>
              <a:srcRect/>
              <a:stretch>
                <a:fillRect/>
              </a:stretch>
            </a:bli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35" name="Freeform: Shape 92"/>
            <p:cNvSpPr/>
            <p:nvPr/>
          </p:nvSpPr>
          <p:spPr bwMode="auto">
            <a:xfrm>
              <a:off x="5715022" y="2825048"/>
              <a:ext cx="179214" cy="1280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0951" y="2571"/>
                  </a:moveTo>
                  <a:lnTo>
                    <a:pt x="16628" y="2571"/>
                  </a:lnTo>
                  <a:cubicBezTo>
                    <a:pt x="16624" y="2562"/>
                    <a:pt x="16623" y="2553"/>
                    <a:pt x="16620" y="2544"/>
                  </a:cubicBezTo>
                  <a:lnTo>
                    <a:pt x="16000" y="811"/>
                  </a:lnTo>
                  <a:cubicBezTo>
                    <a:pt x="15840" y="365"/>
                    <a:pt x="15418" y="0"/>
                    <a:pt x="15061" y="0"/>
                  </a:cubicBezTo>
                  <a:lnTo>
                    <a:pt x="6740" y="0"/>
                  </a:lnTo>
                  <a:cubicBezTo>
                    <a:pt x="6383" y="0"/>
                    <a:pt x="5961" y="365"/>
                    <a:pt x="5801" y="811"/>
                  </a:cubicBezTo>
                  <a:lnTo>
                    <a:pt x="5181" y="2544"/>
                  </a:lnTo>
                  <a:cubicBezTo>
                    <a:pt x="5178" y="2553"/>
                    <a:pt x="5176" y="2562"/>
                    <a:pt x="5173" y="2571"/>
                  </a:cubicBezTo>
                  <a:lnTo>
                    <a:pt x="648" y="2571"/>
                  </a:lnTo>
                  <a:cubicBezTo>
                    <a:pt x="292" y="2571"/>
                    <a:pt x="0" y="2979"/>
                    <a:pt x="0" y="3477"/>
                  </a:cubicBezTo>
                  <a:lnTo>
                    <a:pt x="0" y="20693"/>
                  </a:lnTo>
                  <a:cubicBezTo>
                    <a:pt x="0" y="21192"/>
                    <a:pt x="292" y="21600"/>
                    <a:pt x="648" y="21600"/>
                  </a:cubicBezTo>
                  <a:lnTo>
                    <a:pt x="20952" y="21600"/>
                  </a:lnTo>
                  <a:cubicBezTo>
                    <a:pt x="21308" y="21600"/>
                    <a:pt x="21600" y="21192"/>
                    <a:pt x="21600" y="20693"/>
                  </a:cubicBezTo>
                  <a:lnTo>
                    <a:pt x="21600" y="3477"/>
                  </a:lnTo>
                  <a:cubicBezTo>
                    <a:pt x="21599" y="2978"/>
                    <a:pt x="21308" y="2571"/>
                    <a:pt x="20951" y="2571"/>
                  </a:cubicBezTo>
                  <a:close/>
                  <a:moveTo>
                    <a:pt x="10812" y="18989"/>
                  </a:moveTo>
                  <a:cubicBezTo>
                    <a:pt x="8001" y="18989"/>
                    <a:pt x="5722" y="15802"/>
                    <a:pt x="5722" y="11869"/>
                  </a:cubicBezTo>
                  <a:cubicBezTo>
                    <a:pt x="5722" y="7938"/>
                    <a:pt x="8001" y="4751"/>
                    <a:pt x="10812" y="4751"/>
                  </a:cubicBezTo>
                  <a:cubicBezTo>
                    <a:pt x="13623" y="4751"/>
                    <a:pt x="15903" y="7938"/>
                    <a:pt x="15903" y="11869"/>
                  </a:cubicBezTo>
                  <a:cubicBezTo>
                    <a:pt x="15903" y="15802"/>
                    <a:pt x="13623" y="18989"/>
                    <a:pt x="10812" y="18989"/>
                  </a:cubicBezTo>
                  <a:close/>
                  <a:moveTo>
                    <a:pt x="10812" y="18989"/>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p>
          </p:txBody>
        </p:sp>
        <p:sp>
          <p:nvSpPr>
            <p:cNvPr id="36" name="Rectangle 94"/>
            <p:cNvSpPr/>
            <p:nvPr/>
          </p:nvSpPr>
          <p:spPr>
            <a:xfrm>
              <a:off x="5340979" y="3077197"/>
              <a:ext cx="927299" cy="88294"/>
            </a:xfrm>
            <a:prstGeom prst="rect">
              <a:avLst/>
            </a:prstGeom>
          </p:spPr>
          <p:txBody>
            <a:bodyPr wrap="none" lIns="0" tIns="0" rIns="0" bIns="0" anchor="ctr">
              <a:normAutofit fontScale="85000" lnSpcReduction="20000"/>
            </a:bodyPr>
            <a:lstStyle/>
            <a:p>
              <a:pPr algn="ctr"/>
              <a:r>
                <a:rPr lang="zh-CN" altLang="en-US" sz="1050" b="1">
                  <a:solidFill>
                    <a:srgbClr val="FFFFFF"/>
                  </a:solidFill>
                </a:rPr>
                <a:t>标题文本预设</a:t>
              </a:r>
            </a:p>
          </p:txBody>
        </p:sp>
      </p:grpSp>
      <p:grpSp>
        <p:nvGrpSpPr>
          <p:cNvPr id="37" name="组合 36"/>
          <p:cNvGrpSpPr/>
          <p:nvPr/>
        </p:nvGrpSpPr>
        <p:grpSpPr>
          <a:xfrm>
            <a:off x="542598" y="1899843"/>
            <a:ext cx="2704570" cy="839039"/>
            <a:chOff x="542598" y="1608295"/>
            <a:chExt cx="2005378" cy="600515"/>
          </a:xfrm>
        </p:grpSpPr>
        <p:sp>
          <p:nvSpPr>
            <p:cNvPr id="38" name="Rectangle 43"/>
            <p:cNvSpPr/>
            <p:nvPr/>
          </p:nvSpPr>
          <p:spPr>
            <a:xfrm>
              <a:off x="542598" y="1608295"/>
              <a:ext cx="1982051" cy="184666"/>
            </a:xfrm>
            <a:prstGeom prst="rect">
              <a:avLst/>
            </a:prstGeom>
          </p:spPr>
          <p:txBody>
            <a:bodyPr wrap="none" lIns="0" tIns="0" rIns="0" bIns="0">
              <a:noAutofit/>
            </a:bodyPr>
            <a:lstStyle/>
            <a:p>
              <a:pPr algn="ctr"/>
              <a:r>
                <a:rPr lang="zh-CN" altLang="en-US" sz="2800" b="1" dirty="0">
                  <a:solidFill>
                    <a:schemeClr val="accent1"/>
                  </a:solidFill>
                </a:rPr>
                <a:t>第一部</a:t>
              </a:r>
            </a:p>
          </p:txBody>
        </p:sp>
        <p:sp>
          <p:nvSpPr>
            <p:cNvPr id="39" name="Rectangle 44"/>
            <p:cNvSpPr/>
            <p:nvPr/>
          </p:nvSpPr>
          <p:spPr>
            <a:xfrm>
              <a:off x="565925" y="1948258"/>
              <a:ext cx="1982051" cy="260552"/>
            </a:xfrm>
            <a:prstGeom prst="rect">
              <a:avLst/>
            </a:prstGeom>
          </p:spPr>
          <p:txBody>
            <a:bodyPr wrap="square" lIns="0" tIns="0" rIns="0" bIns="0">
              <a:noAutofit/>
            </a:bodyPr>
            <a:lstStyle/>
            <a:p>
              <a:pPr algn="ctr">
                <a:lnSpc>
                  <a:spcPct val="120000"/>
                </a:lnSpc>
              </a:pPr>
              <a:r>
                <a:rPr lang="zh-CN" altLang="en-US" sz="1400" dirty="0">
                  <a:solidFill>
                    <a:schemeClr val="dk1">
                      <a:lumMod val="100000"/>
                    </a:schemeClr>
                  </a:solidFill>
                </a:rPr>
                <a:t>全体肃立、奏国歌、升国旗</a:t>
              </a:r>
            </a:p>
          </p:txBody>
        </p:sp>
      </p:grpSp>
      <p:grpSp>
        <p:nvGrpSpPr>
          <p:cNvPr id="40" name="组合 39"/>
          <p:cNvGrpSpPr/>
          <p:nvPr/>
        </p:nvGrpSpPr>
        <p:grpSpPr>
          <a:xfrm>
            <a:off x="542598" y="3566685"/>
            <a:ext cx="2673110" cy="915471"/>
            <a:chOff x="542598" y="2801284"/>
            <a:chExt cx="1982051" cy="655219"/>
          </a:xfrm>
        </p:grpSpPr>
        <p:sp>
          <p:nvSpPr>
            <p:cNvPr id="41" name="Rectangle 46"/>
            <p:cNvSpPr/>
            <p:nvPr/>
          </p:nvSpPr>
          <p:spPr>
            <a:xfrm>
              <a:off x="542598" y="2801284"/>
              <a:ext cx="1982051" cy="184666"/>
            </a:xfrm>
            <a:prstGeom prst="rect">
              <a:avLst/>
            </a:prstGeom>
          </p:spPr>
          <p:txBody>
            <a:bodyPr wrap="none" lIns="0" tIns="0" rIns="0" bIns="0">
              <a:noAutofit/>
            </a:bodyPr>
            <a:lstStyle/>
            <a:p>
              <a:pPr algn="ctr"/>
              <a:r>
                <a:rPr lang="zh-CN" altLang="en-US" sz="2800" b="1" dirty="0">
                  <a:solidFill>
                    <a:schemeClr val="accent2"/>
                  </a:solidFill>
                </a:rPr>
                <a:t>第二部</a:t>
              </a:r>
            </a:p>
          </p:txBody>
        </p:sp>
        <p:sp>
          <p:nvSpPr>
            <p:cNvPr id="42" name="Rectangle 47"/>
            <p:cNvSpPr/>
            <p:nvPr/>
          </p:nvSpPr>
          <p:spPr>
            <a:xfrm>
              <a:off x="712347" y="3195951"/>
              <a:ext cx="1600152" cy="260552"/>
            </a:xfrm>
            <a:prstGeom prst="rect">
              <a:avLst/>
            </a:prstGeom>
          </p:spPr>
          <p:txBody>
            <a:bodyPr wrap="square" lIns="0" tIns="0" rIns="0" bIns="0">
              <a:noAutofit/>
            </a:bodyPr>
            <a:lstStyle/>
            <a:p>
              <a:pPr algn="ctr">
                <a:lnSpc>
                  <a:spcPct val="120000"/>
                </a:lnSpc>
              </a:pPr>
              <a:r>
                <a:rPr lang="zh-CN" altLang="en-US" sz="1400" dirty="0">
                  <a:solidFill>
                    <a:schemeClr val="dk1">
                      <a:lumMod val="100000"/>
                    </a:schemeClr>
                  </a:solidFill>
                </a:rPr>
                <a:t>宣布运动会开幕、致开幕辞（宣布开始时在操场四角及主席台前放鸽子）</a:t>
              </a:r>
            </a:p>
          </p:txBody>
        </p:sp>
      </p:grpSp>
      <p:grpSp>
        <p:nvGrpSpPr>
          <p:cNvPr id="43" name="组合 42"/>
          <p:cNvGrpSpPr/>
          <p:nvPr/>
        </p:nvGrpSpPr>
        <p:grpSpPr>
          <a:xfrm>
            <a:off x="7538656" y="1252732"/>
            <a:ext cx="2673110" cy="842758"/>
            <a:chOff x="5730019" y="1145146"/>
            <a:chExt cx="1982051" cy="603177"/>
          </a:xfrm>
        </p:grpSpPr>
        <p:sp>
          <p:nvSpPr>
            <p:cNvPr id="44" name="Rectangle 49"/>
            <p:cNvSpPr/>
            <p:nvPr/>
          </p:nvSpPr>
          <p:spPr>
            <a:xfrm>
              <a:off x="5730019" y="1145146"/>
              <a:ext cx="1982051" cy="184666"/>
            </a:xfrm>
            <a:prstGeom prst="rect">
              <a:avLst/>
            </a:prstGeom>
          </p:spPr>
          <p:txBody>
            <a:bodyPr wrap="none" lIns="0" tIns="0" rIns="0" bIns="0">
              <a:noAutofit/>
            </a:bodyPr>
            <a:lstStyle/>
            <a:p>
              <a:pPr algn="ctr"/>
              <a:r>
                <a:rPr lang="zh-CN" altLang="en-US" sz="2800" b="1" dirty="0">
                  <a:solidFill>
                    <a:schemeClr val="accent3"/>
                  </a:solidFill>
                </a:rPr>
                <a:t>第三部</a:t>
              </a:r>
            </a:p>
          </p:txBody>
        </p:sp>
        <p:sp>
          <p:nvSpPr>
            <p:cNvPr id="45" name="Rectangle 50"/>
            <p:cNvSpPr/>
            <p:nvPr/>
          </p:nvSpPr>
          <p:spPr>
            <a:xfrm>
              <a:off x="5730019" y="1487771"/>
              <a:ext cx="1982051" cy="260552"/>
            </a:xfrm>
            <a:prstGeom prst="rect">
              <a:avLst/>
            </a:prstGeom>
          </p:spPr>
          <p:txBody>
            <a:bodyPr wrap="square" lIns="0" tIns="0" rIns="0" bIns="0">
              <a:normAutofit/>
            </a:bodyPr>
            <a:lstStyle/>
            <a:p>
              <a:pPr algn="ctr">
                <a:lnSpc>
                  <a:spcPct val="120000"/>
                </a:lnSpc>
              </a:pPr>
              <a:r>
                <a:rPr lang="zh-CN" altLang="en-US" sz="1400" dirty="0">
                  <a:solidFill>
                    <a:schemeClr val="dk1">
                      <a:lumMod val="100000"/>
                    </a:schemeClr>
                  </a:solidFill>
                </a:rPr>
                <a:t>裁判员代表宣誓</a:t>
              </a:r>
            </a:p>
          </p:txBody>
        </p:sp>
      </p:grpSp>
      <p:grpSp>
        <p:nvGrpSpPr>
          <p:cNvPr id="46" name="组合 45"/>
          <p:cNvGrpSpPr/>
          <p:nvPr/>
        </p:nvGrpSpPr>
        <p:grpSpPr>
          <a:xfrm>
            <a:off x="8716503" y="2361681"/>
            <a:ext cx="2459497" cy="813900"/>
            <a:chOff x="6603366" y="1938841"/>
            <a:chExt cx="1823662" cy="582523"/>
          </a:xfrm>
        </p:grpSpPr>
        <p:sp>
          <p:nvSpPr>
            <p:cNvPr id="47" name="Rectangle 52"/>
            <p:cNvSpPr/>
            <p:nvPr/>
          </p:nvSpPr>
          <p:spPr>
            <a:xfrm>
              <a:off x="6624376" y="1938841"/>
              <a:ext cx="1802652" cy="184666"/>
            </a:xfrm>
            <a:prstGeom prst="rect">
              <a:avLst/>
            </a:prstGeom>
          </p:spPr>
          <p:txBody>
            <a:bodyPr wrap="none" lIns="0" tIns="0" rIns="0" bIns="0">
              <a:noAutofit/>
            </a:bodyPr>
            <a:lstStyle/>
            <a:p>
              <a:pPr algn="ctr"/>
              <a:r>
                <a:rPr lang="zh-CN" altLang="en-US" sz="2800" b="1" dirty="0">
                  <a:solidFill>
                    <a:schemeClr val="accent4"/>
                  </a:solidFill>
                </a:rPr>
                <a:t>第四部</a:t>
              </a:r>
            </a:p>
          </p:txBody>
        </p:sp>
        <p:sp>
          <p:nvSpPr>
            <p:cNvPr id="48" name="Rectangle 53"/>
            <p:cNvSpPr/>
            <p:nvPr/>
          </p:nvSpPr>
          <p:spPr>
            <a:xfrm>
              <a:off x="6603366" y="2260812"/>
              <a:ext cx="1802652" cy="260552"/>
            </a:xfrm>
            <a:prstGeom prst="rect">
              <a:avLst/>
            </a:prstGeom>
          </p:spPr>
          <p:txBody>
            <a:bodyPr wrap="square" lIns="0" tIns="0" rIns="0" bIns="0">
              <a:normAutofit/>
            </a:bodyPr>
            <a:lstStyle/>
            <a:p>
              <a:pPr algn="ctr">
                <a:lnSpc>
                  <a:spcPct val="120000"/>
                </a:lnSpc>
              </a:pPr>
              <a:r>
                <a:rPr lang="zh-CN" altLang="en-US" sz="1400" dirty="0">
                  <a:solidFill>
                    <a:schemeClr val="dk1">
                      <a:lumMod val="100000"/>
                    </a:schemeClr>
                  </a:solidFill>
                </a:rPr>
                <a:t>运动员宣誓</a:t>
              </a:r>
            </a:p>
          </p:txBody>
        </p:sp>
      </p:grpSp>
      <p:grpSp>
        <p:nvGrpSpPr>
          <p:cNvPr id="49" name="组合 48"/>
          <p:cNvGrpSpPr/>
          <p:nvPr/>
        </p:nvGrpSpPr>
        <p:grpSpPr>
          <a:xfrm>
            <a:off x="8744838" y="3735228"/>
            <a:ext cx="2431162" cy="794304"/>
            <a:chOff x="6624376" y="2921913"/>
            <a:chExt cx="1802652" cy="568498"/>
          </a:xfrm>
        </p:grpSpPr>
        <p:sp>
          <p:nvSpPr>
            <p:cNvPr id="50" name="Rectangle 55"/>
            <p:cNvSpPr/>
            <p:nvPr/>
          </p:nvSpPr>
          <p:spPr>
            <a:xfrm>
              <a:off x="6624376" y="2921913"/>
              <a:ext cx="1802652" cy="184666"/>
            </a:xfrm>
            <a:prstGeom prst="rect">
              <a:avLst/>
            </a:prstGeom>
          </p:spPr>
          <p:txBody>
            <a:bodyPr wrap="none" lIns="0" tIns="0" rIns="0" bIns="0">
              <a:noAutofit/>
            </a:bodyPr>
            <a:lstStyle/>
            <a:p>
              <a:pPr algn="ctr"/>
              <a:r>
                <a:rPr lang="zh-CN" altLang="en-US" sz="2800" b="1" dirty="0">
                  <a:solidFill>
                    <a:schemeClr val="accent5"/>
                  </a:solidFill>
                </a:rPr>
                <a:t>第五部</a:t>
              </a:r>
            </a:p>
          </p:txBody>
        </p:sp>
        <p:sp>
          <p:nvSpPr>
            <p:cNvPr id="51" name="Rectangle 59"/>
            <p:cNvSpPr/>
            <p:nvPr/>
          </p:nvSpPr>
          <p:spPr>
            <a:xfrm>
              <a:off x="6624376" y="3229859"/>
              <a:ext cx="1802652" cy="260552"/>
            </a:xfrm>
            <a:prstGeom prst="rect">
              <a:avLst/>
            </a:prstGeom>
          </p:spPr>
          <p:txBody>
            <a:bodyPr wrap="square" lIns="0" tIns="0" rIns="0" bIns="0">
              <a:normAutofit/>
            </a:bodyPr>
            <a:lstStyle/>
            <a:p>
              <a:pPr algn="ctr">
                <a:lnSpc>
                  <a:spcPct val="120000"/>
                </a:lnSpc>
              </a:pPr>
              <a:r>
                <a:rPr lang="zh-CN" altLang="en-US" sz="1400" dirty="0">
                  <a:solidFill>
                    <a:schemeClr val="dk1">
                      <a:lumMod val="100000"/>
                    </a:schemeClr>
                  </a:solidFill>
                </a:rPr>
                <a:t>宣布大会纪律</a:t>
              </a:r>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1000" fill="hold"/>
                                        <p:tgtEl>
                                          <p:spTgt spid="40"/>
                                        </p:tgtEl>
                                        <p:attrNameLst>
                                          <p:attrName>ppt_w</p:attrName>
                                        </p:attrNameLst>
                                      </p:cBhvr>
                                      <p:tavLst>
                                        <p:tav tm="0">
                                          <p:val>
                                            <p:fltVal val="0"/>
                                          </p:val>
                                        </p:tav>
                                        <p:tav tm="100000">
                                          <p:val>
                                            <p:strVal val="#ppt_w"/>
                                          </p:val>
                                        </p:tav>
                                      </p:tavLst>
                                    </p:anim>
                                    <p:anim calcmode="lin" valueType="num">
                                      <p:cBhvr>
                                        <p:cTn id="16" dur="1000" fill="hold"/>
                                        <p:tgtEl>
                                          <p:spTgt spid="40"/>
                                        </p:tgtEl>
                                        <p:attrNameLst>
                                          <p:attrName>ppt_h</p:attrName>
                                        </p:attrNameLst>
                                      </p:cBhvr>
                                      <p:tavLst>
                                        <p:tav tm="0">
                                          <p:val>
                                            <p:fltVal val="0"/>
                                          </p:val>
                                        </p:tav>
                                        <p:tav tm="100000">
                                          <p:val>
                                            <p:strVal val="#ppt_h"/>
                                          </p:val>
                                        </p:tav>
                                      </p:tavLst>
                                    </p:anim>
                                    <p:anim calcmode="lin" valueType="num">
                                      <p:cBhvr>
                                        <p:cTn id="17" dur="1000" fill="hold"/>
                                        <p:tgtEl>
                                          <p:spTgt spid="40"/>
                                        </p:tgtEl>
                                        <p:attrNameLst>
                                          <p:attrName>style.rotation</p:attrName>
                                        </p:attrNameLst>
                                      </p:cBhvr>
                                      <p:tavLst>
                                        <p:tav tm="0">
                                          <p:val>
                                            <p:fltVal val="90"/>
                                          </p:val>
                                        </p:tav>
                                        <p:tav tm="100000">
                                          <p:val>
                                            <p:fltVal val="0"/>
                                          </p:val>
                                        </p:tav>
                                      </p:tavLst>
                                    </p:anim>
                                    <p:animEffect transition="in" filter="fade">
                                      <p:cBhvr>
                                        <p:cTn id="18" dur="10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1000" fill="hold"/>
                                        <p:tgtEl>
                                          <p:spTgt spid="43"/>
                                        </p:tgtEl>
                                        <p:attrNameLst>
                                          <p:attrName>ppt_w</p:attrName>
                                        </p:attrNameLst>
                                      </p:cBhvr>
                                      <p:tavLst>
                                        <p:tav tm="0">
                                          <p:val>
                                            <p:fltVal val="0"/>
                                          </p:val>
                                        </p:tav>
                                        <p:tav tm="100000">
                                          <p:val>
                                            <p:strVal val="#ppt_w"/>
                                          </p:val>
                                        </p:tav>
                                      </p:tavLst>
                                    </p:anim>
                                    <p:anim calcmode="lin" valueType="num">
                                      <p:cBhvr>
                                        <p:cTn id="24" dur="1000" fill="hold"/>
                                        <p:tgtEl>
                                          <p:spTgt spid="43"/>
                                        </p:tgtEl>
                                        <p:attrNameLst>
                                          <p:attrName>ppt_h</p:attrName>
                                        </p:attrNameLst>
                                      </p:cBhvr>
                                      <p:tavLst>
                                        <p:tav tm="0">
                                          <p:val>
                                            <p:fltVal val="0"/>
                                          </p:val>
                                        </p:tav>
                                        <p:tav tm="100000">
                                          <p:val>
                                            <p:strVal val="#ppt_h"/>
                                          </p:val>
                                        </p:tav>
                                      </p:tavLst>
                                    </p:anim>
                                    <p:anim calcmode="lin" valueType="num">
                                      <p:cBhvr>
                                        <p:cTn id="25" dur="1000" fill="hold"/>
                                        <p:tgtEl>
                                          <p:spTgt spid="43"/>
                                        </p:tgtEl>
                                        <p:attrNameLst>
                                          <p:attrName>style.rotation</p:attrName>
                                        </p:attrNameLst>
                                      </p:cBhvr>
                                      <p:tavLst>
                                        <p:tav tm="0">
                                          <p:val>
                                            <p:fltVal val="90"/>
                                          </p:val>
                                        </p:tav>
                                        <p:tav tm="100000">
                                          <p:val>
                                            <p:fltVal val="0"/>
                                          </p:val>
                                        </p:tav>
                                      </p:tavLst>
                                    </p:anim>
                                    <p:animEffect transition="in" filter="fade">
                                      <p:cBhvr>
                                        <p:cTn id="26" dur="10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1000" fill="hold"/>
                                        <p:tgtEl>
                                          <p:spTgt spid="46"/>
                                        </p:tgtEl>
                                        <p:attrNameLst>
                                          <p:attrName>ppt_w</p:attrName>
                                        </p:attrNameLst>
                                      </p:cBhvr>
                                      <p:tavLst>
                                        <p:tav tm="0">
                                          <p:val>
                                            <p:fltVal val="0"/>
                                          </p:val>
                                        </p:tav>
                                        <p:tav tm="100000">
                                          <p:val>
                                            <p:strVal val="#ppt_w"/>
                                          </p:val>
                                        </p:tav>
                                      </p:tavLst>
                                    </p:anim>
                                    <p:anim calcmode="lin" valueType="num">
                                      <p:cBhvr>
                                        <p:cTn id="32" dur="1000" fill="hold"/>
                                        <p:tgtEl>
                                          <p:spTgt spid="46"/>
                                        </p:tgtEl>
                                        <p:attrNameLst>
                                          <p:attrName>ppt_h</p:attrName>
                                        </p:attrNameLst>
                                      </p:cBhvr>
                                      <p:tavLst>
                                        <p:tav tm="0">
                                          <p:val>
                                            <p:fltVal val="0"/>
                                          </p:val>
                                        </p:tav>
                                        <p:tav tm="100000">
                                          <p:val>
                                            <p:strVal val="#ppt_h"/>
                                          </p:val>
                                        </p:tav>
                                      </p:tavLst>
                                    </p:anim>
                                    <p:anim calcmode="lin" valueType="num">
                                      <p:cBhvr>
                                        <p:cTn id="33" dur="1000" fill="hold"/>
                                        <p:tgtEl>
                                          <p:spTgt spid="46"/>
                                        </p:tgtEl>
                                        <p:attrNameLst>
                                          <p:attrName>style.rotation</p:attrName>
                                        </p:attrNameLst>
                                      </p:cBhvr>
                                      <p:tavLst>
                                        <p:tav tm="0">
                                          <p:val>
                                            <p:fltVal val="90"/>
                                          </p:val>
                                        </p:tav>
                                        <p:tav tm="100000">
                                          <p:val>
                                            <p:fltVal val="0"/>
                                          </p:val>
                                        </p:tav>
                                      </p:tavLst>
                                    </p:anim>
                                    <p:animEffect transition="in" filter="fade">
                                      <p:cBhvr>
                                        <p:cTn id="34" dur="10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1000" fill="hold"/>
                                        <p:tgtEl>
                                          <p:spTgt spid="49"/>
                                        </p:tgtEl>
                                        <p:attrNameLst>
                                          <p:attrName>ppt_w</p:attrName>
                                        </p:attrNameLst>
                                      </p:cBhvr>
                                      <p:tavLst>
                                        <p:tav tm="0">
                                          <p:val>
                                            <p:fltVal val="0"/>
                                          </p:val>
                                        </p:tav>
                                        <p:tav tm="100000">
                                          <p:val>
                                            <p:strVal val="#ppt_w"/>
                                          </p:val>
                                        </p:tav>
                                      </p:tavLst>
                                    </p:anim>
                                    <p:anim calcmode="lin" valueType="num">
                                      <p:cBhvr>
                                        <p:cTn id="40" dur="1000" fill="hold"/>
                                        <p:tgtEl>
                                          <p:spTgt spid="49"/>
                                        </p:tgtEl>
                                        <p:attrNameLst>
                                          <p:attrName>ppt_h</p:attrName>
                                        </p:attrNameLst>
                                      </p:cBhvr>
                                      <p:tavLst>
                                        <p:tav tm="0">
                                          <p:val>
                                            <p:fltVal val="0"/>
                                          </p:val>
                                        </p:tav>
                                        <p:tav tm="100000">
                                          <p:val>
                                            <p:strVal val="#ppt_h"/>
                                          </p:val>
                                        </p:tav>
                                      </p:tavLst>
                                    </p:anim>
                                    <p:anim calcmode="lin" valueType="num">
                                      <p:cBhvr>
                                        <p:cTn id="41" dur="1000" fill="hold"/>
                                        <p:tgtEl>
                                          <p:spTgt spid="49"/>
                                        </p:tgtEl>
                                        <p:attrNameLst>
                                          <p:attrName>style.rotation</p:attrName>
                                        </p:attrNameLst>
                                      </p:cBhvr>
                                      <p:tavLst>
                                        <p:tav tm="0">
                                          <p:val>
                                            <p:fltVal val="90"/>
                                          </p:val>
                                        </p:tav>
                                        <p:tav tm="100000">
                                          <p:val>
                                            <p:fltVal val="0"/>
                                          </p:val>
                                        </p:tav>
                                      </p:tavLst>
                                    </p:anim>
                                    <p:animEffect transition="in" filter="fade">
                                      <p:cBhvr>
                                        <p:cTn id="4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活动项目</a:t>
            </a:r>
          </a:p>
        </p:txBody>
      </p:sp>
      <p:grpSp>
        <p:nvGrpSpPr>
          <p:cNvPr id="16" name="组合 15"/>
          <p:cNvGrpSpPr/>
          <p:nvPr/>
        </p:nvGrpSpPr>
        <p:grpSpPr>
          <a:xfrm>
            <a:off x="3245197" y="2881508"/>
            <a:ext cx="794312" cy="831114"/>
            <a:chOff x="2641797" y="2456019"/>
            <a:chExt cx="617555" cy="618072"/>
          </a:xfrm>
        </p:grpSpPr>
        <p:sp>
          <p:nvSpPr>
            <p:cNvPr id="17" name="Oval 39"/>
            <p:cNvSpPr>
              <a:spLocks noChangeAspect="1"/>
            </p:cNvSpPr>
            <p:nvPr/>
          </p:nvSpPr>
          <p:spPr>
            <a:xfrm>
              <a:off x="2641797" y="2456019"/>
              <a:ext cx="617555" cy="61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Oval 40"/>
            <p:cNvSpPr>
              <a:spLocks noChangeAspect="1"/>
            </p:cNvSpPr>
            <p:nvPr/>
          </p:nvSpPr>
          <p:spPr>
            <a:xfrm>
              <a:off x="2713053" y="2527336"/>
              <a:ext cx="475043" cy="47544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b="1">
                  <a:solidFill>
                    <a:schemeClr val="bg1"/>
                  </a:solidFill>
                </a:rPr>
                <a:t>02</a:t>
              </a:r>
            </a:p>
          </p:txBody>
        </p:sp>
      </p:grpSp>
      <p:grpSp>
        <p:nvGrpSpPr>
          <p:cNvPr id="19" name="组合 18"/>
          <p:cNvGrpSpPr/>
          <p:nvPr/>
        </p:nvGrpSpPr>
        <p:grpSpPr>
          <a:xfrm>
            <a:off x="3867337" y="4292983"/>
            <a:ext cx="794312" cy="831114"/>
            <a:chOff x="3125493" y="3505686"/>
            <a:chExt cx="617555" cy="618072"/>
          </a:xfrm>
        </p:grpSpPr>
        <p:sp>
          <p:nvSpPr>
            <p:cNvPr id="20" name="Oval 42"/>
            <p:cNvSpPr>
              <a:spLocks noChangeAspect="1"/>
            </p:cNvSpPr>
            <p:nvPr/>
          </p:nvSpPr>
          <p:spPr>
            <a:xfrm>
              <a:off x="3125493" y="3505686"/>
              <a:ext cx="617555" cy="61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Oval 43"/>
            <p:cNvSpPr>
              <a:spLocks noChangeAspect="1"/>
            </p:cNvSpPr>
            <p:nvPr/>
          </p:nvSpPr>
          <p:spPr>
            <a:xfrm>
              <a:off x="3196750" y="3577002"/>
              <a:ext cx="475043" cy="47544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b="1">
                  <a:solidFill>
                    <a:schemeClr val="bg1"/>
                  </a:solidFill>
                </a:rPr>
                <a:t>03</a:t>
              </a:r>
            </a:p>
          </p:txBody>
        </p:sp>
      </p:grpSp>
      <p:grpSp>
        <p:nvGrpSpPr>
          <p:cNvPr id="22" name="组合 21"/>
          <p:cNvGrpSpPr/>
          <p:nvPr/>
        </p:nvGrpSpPr>
        <p:grpSpPr>
          <a:xfrm>
            <a:off x="6801350" y="1460832"/>
            <a:ext cx="794312" cy="831114"/>
            <a:chOff x="5406604" y="1399509"/>
            <a:chExt cx="617555" cy="618072"/>
          </a:xfrm>
        </p:grpSpPr>
        <p:sp>
          <p:nvSpPr>
            <p:cNvPr id="23" name="Oval 45"/>
            <p:cNvSpPr>
              <a:spLocks noChangeAspect="1"/>
            </p:cNvSpPr>
            <p:nvPr/>
          </p:nvSpPr>
          <p:spPr>
            <a:xfrm>
              <a:off x="5406604" y="1399509"/>
              <a:ext cx="617555" cy="61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46"/>
            <p:cNvSpPr>
              <a:spLocks noChangeAspect="1"/>
            </p:cNvSpPr>
            <p:nvPr/>
          </p:nvSpPr>
          <p:spPr>
            <a:xfrm>
              <a:off x="5477860" y="1470826"/>
              <a:ext cx="475043" cy="47544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b="1">
                  <a:solidFill>
                    <a:schemeClr val="bg1"/>
                  </a:solidFill>
                </a:rPr>
                <a:t>04</a:t>
              </a:r>
            </a:p>
          </p:txBody>
        </p:sp>
      </p:grpSp>
      <p:grpSp>
        <p:nvGrpSpPr>
          <p:cNvPr id="25" name="组合 24"/>
          <p:cNvGrpSpPr/>
          <p:nvPr/>
        </p:nvGrpSpPr>
        <p:grpSpPr>
          <a:xfrm>
            <a:off x="7372950" y="2881508"/>
            <a:ext cx="794312" cy="831114"/>
            <a:chOff x="5851006" y="2456019"/>
            <a:chExt cx="617555" cy="618072"/>
          </a:xfrm>
        </p:grpSpPr>
        <p:sp>
          <p:nvSpPr>
            <p:cNvPr id="26" name="Oval 48"/>
            <p:cNvSpPr>
              <a:spLocks noChangeAspect="1"/>
            </p:cNvSpPr>
            <p:nvPr/>
          </p:nvSpPr>
          <p:spPr>
            <a:xfrm>
              <a:off x="5851006" y="2456019"/>
              <a:ext cx="617555" cy="61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Oval 49"/>
            <p:cNvSpPr>
              <a:spLocks noChangeAspect="1"/>
            </p:cNvSpPr>
            <p:nvPr/>
          </p:nvSpPr>
          <p:spPr>
            <a:xfrm>
              <a:off x="5922262" y="2527336"/>
              <a:ext cx="475043" cy="47544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b="1">
                  <a:solidFill>
                    <a:schemeClr val="bg1"/>
                  </a:solidFill>
                </a:rPr>
                <a:t>05</a:t>
              </a:r>
            </a:p>
          </p:txBody>
        </p:sp>
      </p:grpSp>
      <p:grpSp>
        <p:nvGrpSpPr>
          <p:cNvPr id="28" name="组合 27"/>
          <p:cNvGrpSpPr/>
          <p:nvPr/>
        </p:nvGrpSpPr>
        <p:grpSpPr>
          <a:xfrm>
            <a:off x="6795655" y="4292983"/>
            <a:ext cx="794312" cy="831114"/>
            <a:chOff x="5402176" y="3505686"/>
            <a:chExt cx="617555" cy="618072"/>
          </a:xfrm>
        </p:grpSpPr>
        <p:sp>
          <p:nvSpPr>
            <p:cNvPr id="29" name="Oval 51"/>
            <p:cNvSpPr>
              <a:spLocks noChangeAspect="1"/>
            </p:cNvSpPr>
            <p:nvPr/>
          </p:nvSpPr>
          <p:spPr>
            <a:xfrm>
              <a:off x="5402176" y="3505686"/>
              <a:ext cx="617555" cy="61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Oval 52"/>
            <p:cNvSpPr>
              <a:spLocks noChangeAspect="1"/>
            </p:cNvSpPr>
            <p:nvPr/>
          </p:nvSpPr>
          <p:spPr>
            <a:xfrm>
              <a:off x="5473432" y="3577002"/>
              <a:ext cx="475043" cy="47544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b="1">
                  <a:solidFill>
                    <a:schemeClr val="bg1"/>
                  </a:solidFill>
                </a:rPr>
                <a:t>06</a:t>
              </a:r>
            </a:p>
          </p:txBody>
        </p:sp>
      </p:grpSp>
      <p:grpSp>
        <p:nvGrpSpPr>
          <p:cNvPr id="31" name="组合 30"/>
          <p:cNvGrpSpPr/>
          <p:nvPr/>
        </p:nvGrpSpPr>
        <p:grpSpPr>
          <a:xfrm>
            <a:off x="3867337" y="1475469"/>
            <a:ext cx="794312" cy="831114"/>
            <a:chOff x="3125493" y="1410394"/>
            <a:chExt cx="617555" cy="618072"/>
          </a:xfrm>
        </p:grpSpPr>
        <p:sp>
          <p:nvSpPr>
            <p:cNvPr id="32" name="Oval 54"/>
            <p:cNvSpPr>
              <a:spLocks noChangeAspect="1"/>
            </p:cNvSpPr>
            <p:nvPr/>
          </p:nvSpPr>
          <p:spPr>
            <a:xfrm>
              <a:off x="3125493" y="1410394"/>
              <a:ext cx="617555" cy="61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55"/>
            <p:cNvSpPr>
              <a:spLocks noChangeAspect="1"/>
            </p:cNvSpPr>
            <p:nvPr/>
          </p:nvSpPr>
          <p:spPr>
            <a:xfrm>
              <a:off x="3196749" y="1481711"/>
              <a:ext cx="475043" cy="47544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b="1" dirty="0">
                  <a:solidFill>
                    <a:schemeClr val="bg1"/>
                  </a:solidFill>
                </a:rPr>
                <a:t>01</a:t>
              </a:r>
            </a:p>
          </p:txBody>
        </p:sp>
      </p:grpSp>
      <p:sp>
        <p:nvSpPr>
          <p:cNvPr id="34" name="TextBox 57"/>
          <p:cNvSpPr txBox="1"/>
          <p:nvPr/>
        </p:nvSpPr>
        <p:spPr>
          <a:xfrm>
            <a:off x="7795814" y="1515932"/>
            <a:ext cx="3118928" cy="776015"/>
          </a:xfrm>
          <a:prstGeom prst="rect">
            <a:avLst/>
          </a:prstGeom>
          <a:noFill/>
        </p:spPr>
        <p:txBody>
          <a:bodyPr wrap="square" lIns="0" tIns="0" rIns="0" bIns="0">
            <a:normAutofit/>
          </a:bodyPr>
          <a:lstStyle/>
          <a:p>
            <a:pPr>
              <a:lnSpc>
                <a:spcPct val="120000"/>
              </a:lnSpc>
              <a:defRPr/>
            </a:pPr>
            <a:r>
              <a:rPr lang="zh-CN" altLang="en-US" sz="1400"/>
              <a:t>此部分内容作为文字排版占位显示</a:t>
            </a:r>
            <a:br>
              <a:rPr lang="zh-CN" altLang="en-US" sz="1400"/>
            </a:br>
            <a:r>
              <a:rPr lang="zh-CN" altLang="en-US" sz="1400"/>
              <a:t>（建议使用主题字体）</a:t>
            </a:r>
          </a:p>
        </p:txBody>
      </p:sp>
      <p:sp>
        <p:nvSpPr>
          <p:cNvPr id="35" name="TextBox 58"/>
          <p:cNvSpPr txBox="1"/>
          <p:nvPr/>
        </p:nvSpPr>
        <p:spPr>
          <a:xfrm>
            <a:off x="7795815" y="1221601"/>
            <a:ext cx="1187607" cy="248318"/>
          </a:xfrm>
          <a:prstGeom prst="rect">
            <a:avLst/>
          </a:prstGeom>
          <a:noFill/>
        </p:spPr>
        <p:txBody>
          <a:bodyPr wrap="none" lIns="0" tIns="0" rIns="0" bIns="0">
            <a:noAutofit/>
          </a:bodyPr>
          <a:lstStyle/>
          <a:p>
            <a:r>
              <a:rPr lang="zh-CN" altLang="en-US" sz="2000" b="1" dirty="0">
                <a:solidFill>
                  <a:schemeClr val="accent3"/>
                </a:solidFill>
              </a:rPr>
              <a:t>男</a:t>
            </a:r>
            <a:r>
              <a:rPr lang="en-US" altLang="zh-CN" sz="2000" b="1" dirty="0">
                <a:solidFill>
                  <a:schemeClr val="accent3"/>
                </a:solidFill>
              </a:rPr>
              <a:t>/</a:t>
            </a:r>
            <a:r>
              <a:rPr lang="zh-CN" altLang="en-US" sz="2000" b="1" dirty="0">
                <a:solidFill>
                  <a:schemeClr val="accent3"/>
                </a:solidFill>
              </a:rPr>
              <a:t>女子跳远</a:t>
            </a:r>
            <a:endParaRPr lang="zh-CN" altLang="en-US" sz="2000" b="1" dirty="0">
              <a:solidFill>
                <a:schemeClr val="accent5"/>
              </a:solidFill>
            </a:endParaRPr>
          </a:p>
        </p:txBody>
      </p:sp>
      <p:sp>
        <p:nvSpPr>
          <p:cNvPr id="36" name="TextBox 60"/>
          <p:cNvSpPr txBox="1"/>
          <p:nvPr/>
        </p:nvSpPr>
        <p:spPr>
          <a:xfrm>
            <a:off x="8499344" y="3132660"/>
            <a:ext cx="2676656" cy="722280"/>
          </a:xfrm>
          <a:prstGeom prst="rect">
            <a:avLst/>
          </a:prstGeom>
          <a:noFill/>
        </p:spPr>
        <p:txBody>
          <a:bodyPr wrap="square" lIns="0" tIns="0" rIns="0" bIns="0">
            <a:normAutofit/>
          </a:bodyPr>
          <a:lstStyle/>
          <a:p>
            <a:pPr>
              <a:lnSpc>
                <a:spcPct val="120000"/>
              </a:lnSpc>
              <a:defRPr/>
            </a:pPr>
            <a:r>
              <a:rPr lang="zh-CN" altLang="en-US" sz="1400" dirty="0"/>
              <a:t>此部分内容作为文字排版占位显示</a:t>
            </a:r>
            <a:br>
              <a:rPr lang="zh-CN" altLang="en-US" sz="1400" dirty="0"/>
            </a:br>
            <a:r>
              <a:rPr lang="zh-CN" altLang="en-US" sz="1400" dirty="0"/>
              <a:t>（建议使用主题字体）</a:t>
            </a:r>
          </a:p>
        </p:txBody>
      </p:sp>
      <p:sp>
        <p:nvSpPr>
          <p:cNvPr id="37" name="TextBox 61"/>
          <p:cNvSpPr txBox="1"/>
          <p:nvPr/>
        </p:nvSpPr>
        <p:spPr>
          <a:xfrm>
            <a:off x="8499344" y="2838330"/>
            <a:ext cx="1187607" cy="248318"/>
          </a:xfrm>
          <a:prstGeom prst="rect">
            <a:avLst/>
          </a:prstGeom>
          <a:noFill/>
        </p:spPr>
        <p:txBody>
          <a:bodyPr wrap="none" lIns="0" tIns="0" rIns="0" bIns="0">
            <a:noAutofit/>
          </a:bodyPr>
          <a:lstStyle/>
          <a:p>
            <a:r>
              <a:rPr lang="zh-CN" altLang="en-US" sz="2000" b="1" dirty="0">
                <a:solidFill>
                  <a:schemeClr val="accent4"/>
                </a:solidFill>
              </a:rPr>
              <a:t>男</a:t>
            </a:r>
            <a:r>
              <a:rPr lang="en-US" altLang="zh-CN" sz="2000" b="1" dirty="0">
                <a:solidFill>
                  <a:schemeClr val="accent4"/>
                </a:solidFill>
              </a:rPr>
              <a:t>/</a:t>
            </a:r>
            <a:r>
              <a:rPr lang="zh-CN" altLang="en-US" sz="2000" b="1" dirty="0">
                <a:solidFill>
                  <a:schemeClr val="accent4"/>
                </a:solidFill>
              </a:rPr>
              <a:t>女子跳高</a:t>
            </a:r>
          </a:p>
        </p:txBody>
      </p:sp>
      <p:sp>
        <p:nvSpPr>
          <p:cNvPr id="38" name="TextBox 63"/>
          <p:cNvSpPr txBox="1"/>
          <p:nvPr/>
        </p:nvSpPr>
        <p:spPr>
          <a:xfrm>
            <a:off x="7818311" y="4683213"/>
            <a:ext cx="3096431" cy="1064444"/>
          </a:xfrm>
          <a:prstGeom prst="rect">
            <a:avLst/>
          </a:prstGeom>
          <a:noFill/>
        </p:spPr>
        <p:txBody>
          <a:bodyPr wrap="square" lIns="0" tIns="0" rIns="0" bIns="0">
            <a:normAutofit/>
          </a:bodyPr>
          <a:lstStyle/>
          <a:p>
            <a:pPr>
              <a:lnSpc>
                <a:spcPct val="120000"/>
              </a:lnSpc>
              <a:defRPr/>
            </a:pPr>
            <a:r>
              <a:rPr lang="zh-CN" altLang="en-US" sz="1400"/>
              <a:t>此部分内容作为文字排版占位显示</a:t>
            </a:r>
            <a:br>
              <a:rPr lang="zh-CN" altLang="en-US" sz="1400"/>
            </a:br>
            <a:r>
              <a:rPr lang="zh-CN" altLang="en-US" sz="1400"/>
              <a:t>（建议使用主题字体）</a:t>
            </a:r>
          </a:p>
        </p:txBody>
      </p:sp>
      <p:sp>
        <p:nvSpPr>
          <p:cNvPr id="39" name="TextBox 64"/>
          <p:cNvSpPr txBox="1"/>
          <p:nvPr/>
        </p:nvSpPr>
        <p:spPr>
          <a:xfrm>
            <a:off x="7818311" y="4388882"/>
            <a:ext cx="1187607" cy="248318"/>
          </a:xfrm>
          <a:prstGeom prst="rect">
            <a:avLst/>
          </a:prstGeom>
          <a:noFill/>
        </p:spPr>
        <p:txBody>
          <a:bodyPr wrap="none" lIns="0" tIns="0" rIns="0" bIns="0">
            <a:noAutofit/>
          </a:bodyPr>
          <a:lstStyle/>
          <a:p>
            <a:r>
              <a:rPr lang="zh-CN" altLang="en-US" sz="2000" b="1" dirty="0">
                <a:solidFill>
                  <a:schemeClr val="accent2"/>
                </a:solidFill>
              </a:rPr>
              <a:t>男</a:t>
            </a:r>
            <a:r>
              <a:rPr lang="en-US" altLang="zh-CN" sz="2000" b="1" dirty="0">
                <a:solidFill>
                  <a:schemeClr val="accent2"/>
                </a:solidFill>
              </a:rPr>
              <a:t>/</a:t>
            </a:r>
            <a:r>
              <a:rPr lang="zh-CN" altLang="en-US" sz="2000" b="1" dirty="0">
                <a:solidFill>
                  <a:schemeClr val="accent2"/>
                </a:solidFill>
              </a:rPr>
              <a:t>女子</a:t>
            </a:r>
            <a:r>
              <a:rPr lang="en-US" altLang="zh-CN" sz="2000" b="1" dirty="0">
                <a:solidFill>
                  <a:schemeClr val="accent2"/>
                </a:solidFill>
              </a:rPr>
              <a:t>3000</a:t>
            </a:r>
            <a:r>
              <a:rPr lang="zh-CN" altLang="en-US" sz="2000" b="1" dirty="0">
                <a:solidFill>
                  <a:schemeClr val="accent2"/>
                </a:solidFill>
              </a:rPr>
              <a:t>米</a:t>
            </a:r>
          </a:p>
        </p:txBody>
      </p:sp>
      <p:sp>
        <p:nvSpPr>
          <p:cNvPr id="40" name="TextBox 66"/>
          <p:cNvSpPr txBox="1"/>
          <p:nvPr/>
        </p:nvSpPr>
        <p:spPr>
          <a:xfrm>
            <a:off x="533631" y="1515930"/>
            <a:ext cx="3115220" cy="785217"/>
          </a:xfrm>
          <a:prstGeom prst="rect">
            <a:avLst/>
          </a:prstGeom>
          <a:noFill/>
        </p:spPr>
        <p:txBody>
          <a:bodyPr wrap="square" lIns="0" tIns="0" rIns="0" bIns="0">
            <a:normAutofit/>
          </a:bodyPr>
          <a:lstStyle/>
          <a:p>
            <a:pPr algn="r">
              <a:lnSpc>
                <a:spcPct val="120000"/>
              </a:lnSpc>
              <a:defRPr/>
            </a:pPr>
            <a:r>
              <a:rPr lang="zh-CN" altLang="en-US" sz="1400" dirty="0"/>
              <a:t>此部分内容作为文字排版占位显示</a:t>
            </a:r>
            <a:br>
              <a:rPr lang="zh-CN" altLang="en-US" sz="1400" dirty="0"/>
            </a:br>
            <a:r>
              <a:rPr lang="zh-CN" altLang="en-US" sz="1400" dirty="0"/>
              <a:t>（建议使用主题字体）</a:t>
            </a:r>
          </a:p>
        </p:txBody>
      </p:sp>
      <p:sp>
        <p:nvSpPr>
          <p:cNvPr id="41" name="TextBox 67"/>
          <p:cNvSpPr txBox="1"/>
          <p:nvPr/>
        </p:nvSpPr>
        <p:spPr>
          <a:xfrm>
            <a:off x="2461723" y="1221601"/>
            <a:ext cx="1187607" cy="248318"/>
          </a:xfrm>
          <a:prstGeom prst="rect">
            <a:avLst/>
          </a:prstGeom>
          <a:noFill/>
        </p:spPr>
        <p:txBody>
          <a:bodyPr wrap="none" lIns="0" tIns="0" rIns="0" bIns="0">
            <a:noAutofit/>
          </a:bodyPr>
          <a:lstStyle/>
          <a:p>
            <a:pPr algn="r"/>
            <a:r>
              <a:rPr lang="zh-CN" altLang="en-US" sz="2000" b="1" dirty="0">
                <a:solidFill>
                  <a:schemeClr val="accent3"/>
                </a:solidFill>
              </a:rPr>
              <a:t>男</a:t>
            </a:r>
            <a:r>
              <a:rPr lang="en-US" altLang="zh-CN" sz="2000" b="1" dirty="0">
                <a:solidFill>
                  <a:schemeClr val="accent3"/>
                </a:solidFill>
              </a:rPr>
              <a:t>/</a:t>
            </a:r>
            <a:r>
              <a:rPr lang="zh-CN" altLang="en-US" sz="2000" b="1" dirty="0">
                <a:solidFill>
                  <a:schemeClr val="accent3"/>
                </a:solidFill>
              </a:rPr>
              <a:t>女子</a:t>
            </a:r>
            <a:r>
              <a:rPr lang="en-US" altLang="zh-CN" sz="2000" b="1" dirty="0">
                <a:solidFill>
                  <a:schemeClr val="accent3"/>
                </a:solidFill>
              </a:rPr>
              <a:t>400</a:t>
            </a:r>
            <a:r>
              <a:rPr lang="zh-CN" altLang="en-US" sz="2000" b="1" dirty="0">
                <a:solidFill>
                  <a:schemeClr val="accent3"/>
                </a:solidFill>
              </a:rPr>
              <a:t>米</a:t>
            </a:r>
            <a:r>
              <a:rPr lang="en-US" altLang="zh-CN" sz="2000" b="1" dirty="0">
                <a:solidFill>
                  <a:schemeClr val="accent3"/>
                </a:solidFill>
              </a:rPr>
              <a:t>/100</a:t>
            </a:r>
            <a:r>
              <a:rPr lang="zh-CN" altLang="en-US" sz="2000" b="1" dirty="0">
                <a:solidFill>
                  <a:schemeClr val="accent3"/>
                </a:solidFill>
              </a:rPr>
              <a:t>米跑</a:t>
            </a:r>
          </a:p>
        </p:txBody>
      </p:sp>
      <p:sp>
        <p:nvSpPr>
          <p:cNvPr id="42" name="TextBox 69"/>
          <p:cNvSpPr txBox="1"/>
          <p:nvPr/>
        </p:nvSpPr>
        <p:spPr>
          <a:xfrm>
            <a:off x="246743" y="3132660"/>
            <a:ext cx="2698707" cy="788458"/>
          </a:xfrm>
          <a:prstGeom prst="rect">
            <a:avLst/>
          </a:prstGeom>
          <a:noFill/>
        </p:spPr>
        <p:txBody>
          <a:bodyPr wrap="square" lIns="0" tIns="0" rIns="0" bIns="0">
            <a:normAutofit/>
          </a:bodyPr>
          <a:lstStyle/>
          <a:p>
            <a:pPr algn="r">
              <a:lnSpc>
                <a:spcPct val="120000"/>
              </a:lnSpc>
              <a:defRPr/>
            </a:pPr>
            <a:r>
              <a:rPr lang="zh-CN" altLang="en-US" sz="1400" dirty="0"/>
              <a:t>此部分内容作为文字排版占位显示</a:t>
            </a:r>
            <a:br>
              <a:rPr lang="zh-CN" altLang="en-US" sz="1400" dirty="0"/>
            </a:br>
            <a:r>
              <a:rPr lang="zh-CN" altLang="en-US" sz="1400" dirty="0"/>
              <a:t>（建议使用主题字体）</a:t>
            </a:r>
          </a:p>
        </p:txBody>
      </p:sp>
      <p:sp>
        <p:nvSpPr>
          <p:cNvPr id="43" name="TextBox 70"/>
          <p:cNvSpPr txBox="1"/>
          <p:nvPr/>
        </p:nvSpPr>
        <p:spPr>
          <a:xfrm>
            <a:off x="541501" y="2838330"/>
            <a:ext cx="2404302" cy="285866"/>
          </a:xfrm>
          <a:prstGeom prst="rect">
            <a:avLst/>
          </a:prstGeom>
          <a:noFill/>
        </p:spPr>
        <p:txBody>
          <a:bodyPr wrap="none" lIns="0" tIns="0" rIns="0" bIns="0">
            <a:noAutofit/>
          </a:bodyPr>
          <a:lstStyle/>
          <a:p>
            <a:pPr algn="r"/>
            <a:r>
              <a:rPr lang="zh-CN" altLang="en-US" sz="2000" b="1" dirty="0">
                <a:solidFill>
                  <a:schemeClr val="accent1"/>
                </a:solidFill>
              </a:rPr>
              <a:t>男</a:t>
            </a:r>
            <a:r>
              <a:rPr lang="en-US" altLang="zh-CN" sz="2000" b="1" dirty="0">
                <a:solidFill>
                  <a:schemeClr val="accent1"/>
                </a:solidFill>
              </a:rPr>
              <a:t>/</a:t>
            </a:r>
            <a:r>
              <a:rPr lang="zh-CN" altLang="en-US" sz="2000" b="1" dirty="0">
                <a:solidFill>
                  <a:schemeClr val="accent1"/>
                </a:solidFill>
              </a:rPr>
              <a:t>女子三级跳</a:t>
            </a:r>
          </a:p>
        </p:txBody>
      </p:sp>
      <p:sp>
        <p:nvSpPr>
          <p:cNvPr id="44" name="TextBox 72"/>
          <p:cNvSpPr txBox="1"/>
          <p:nvPr/>
        </p:nvSpPr>
        <p:spPr>
          <a:xfrm>
            <a:off x="541501" y="4683213"/>
            <a:ext cx="3107474" cy="1064444"/>
          </a:xfrm>
          <a:prstGeom prst="rect">
            <a:avLst/>
          </a:prstGeom>
          <a:noFill/>
        </p:spPr>
        <p:txBody>
          <a:bodyPr wrap="square" lIns="0" tIns="0" rIns="0" bIns="0">
            <a:normAutofit/>
          </a:bodyPr>
          <a:lstStyle/>
          <a:p>
            <a:pPr algn="r">
              <a:lnSpc>
                <a:spcPct val="120000"/>
              </a:lnSpc>
              <a:defRPr/>
            </a:pPr>
            <a:r>
              <a:rPr lang="zh-CN" altLang="en-US" sz="1400"/>
              <a:t>此部分内容作为文字排版占位显示</a:t>
            </a:r>
            <a:br>
              <a:rPr lang="zh-CN" altLang="en-US" sz="1400"/>
            </a:br>
            <a:r>
              <a:rPr lang="zh-CN" altLang="en-US" sz="1400"/>
              <a:t>（建议使用主题字体）</a:t>
            </a:r>
          </a:p>
        </p:txBody>
      </p:sp>
      <p:sp>
        <p:nvSpPr>
          <p:cNvPr id="45" name="TextBox 73"/>
          <p:cNvSpPr txBox="1"/>
          <p:nvPr/>
        </p:nvSpPr>
        <p:spPr>
          <a:xfrm>
            <a:off x="2461723" y="4388882"/>
            <a:ext cx="1187607" cy="248318"/>
          </a:xfrm>
          <a:prstGeom prst="rect">
            <a:avLst/>
          </a:prstGeom>
          <a:noFill/>
        </p:spPr>
        <p:txBody>
          <a:bodyPr wrap="none" lIns="0" tIns="0" rIns="0" bIns="0">
            <a:noAutofit/>
          </a:bodyPr>
          <a:lstStyle/>
          <a:p>
            <a:pPr algn="r"/>
            <a:r>
              <a:rPr lang="zh-CN" altLang="en-US" sz="2000" b="1" dirty="0">
                <a:solidFill>
                  <a:schemeClr val="accent2"/>
                </a:solidFill>
              </a:rPr>
              <a:t>男</a:t>
            </a:r>
            <a:r>
              <a:rPr lang="en-US" altLang="zh-CN" sz="2000" b="1" dirty="0">
                <a:solidFill>
                  <a:schemeClr val="accent2"/>
                </a:solidFill>
              </a:rPr>
              <a:t>/</a:t>
            </a:r>
            <a:r>
              <a:rPr lang="zh-CN" altLang="en-US" sz="2000" b="1" dirty="0">
                <a:solidFill>
                  <a:schemeClr val="accent2"/>
                </a:solidFill>
              </a:rPr>
              <a:t>女子</a:t>
            </a:r>
            <a:r>
              <a:rPr lang="en-US" altLang="zh-CN" sz="2000" b="1" dirty="0">
                <a:solidFill>
                  <a:schemeClr val="accent2"/>
                </a:solidFill>
              </a:rPr>
              <a:t>800</a:t>
            </a:r>
            <a:r>
              <a:rPr lang="zh-CN" altLang="en-US" sz="2000" b="1" dirty="0">
                <a:solidFill>
                  <a:schemeClr val="accent2"/>
                </a:solidFill>
              </a:rPr>
              <a:t>米</a:t>
            </a:r>
          </a:p>
        </p:txBody>
      </p:sp>
      <p:sp>
        <p:nvSpPr>
          <p:cNvPr id="64" name="任意多边形: 形状 63"/>
          <p:cNvSpPr>
            <a:spLocks noChangeAspect="1"/>
          </p:cNvSpPr>
          <p:nvPr/>
        </p:nvSpPr>
        <p:spPr bwMode="auto">
          <a:xfrm>
            <a:off x="6002014" y="1761418"/>
            <a:ext cx="228818" cy="453019"/>
          </a:xfrm>
          <a:custGeom>
            <a:avLst/>
            <a:gdLst>
              <a:gd name="connsiteX0" fmla="*/ 139589 w 228818"/>
              <a:gd name="connsiteY0" fmla="*/ 0 h 453019"/>
              <a:gd name="connsiteX1" fmla="*/ 161400 w 228818"/>
              <a:gd name="connsiteY1" fmla="*/ 17424 h 453019"/>
              <a:gd name="connsiteX2" fmla="*/ 170124 w 228818"/>
              <a:gd name="connsiteY2" fmla="*/ 187306 h 453019"/>
              <a:gd name="connsiteX3" fmla="*/ 174486 w 228818"/>
              <a:gd name="connsiteY3" fmla="*/ 187306 h 453019"/>
              <a:gd name="connsiteX4" fmla="*/ 196297 w 228818"/>
              <a:gd name="connsiteY4" fmla="*/ 226509 h 453019"/>
              <a:gd name="connsiteX5" fmla="*/ 226832 w 228818"/>
              <a:gd name="connsiteY5" fmla="*/ 322340 h 453019"/>
              <a:gd name="connsiteX6" fmla="*/ 4362 w 228818"/>
              <a:gd name="connsiteY6" fmla="*/ 453019 h 453019"/>
              <a:gd name="connsiteX7" fmla="*/ 0 w 228818"/>
              <a:gd name="connsiteY7" fmla="*/ 426883 h 453019"/>
              <a:gd name="connsiteX8" fmla="*/ 196297 w 228818"/>
              <a:gd name="connsiteY8" fmla="*/ 313628 h 453019"/>
              <a:gd name="connsiteX9" fmla="*/ 174486 w 228818"/>
              <a:gd name="connsiteY9" fmla="*/ 243933 h 453019"/>
              <a:gd name="connsiteX10" fmla="*/ 143951 w 228818"/>
              <a:gd name="connsiteY10" fmla="*/ 200374 h 453019"/>
              <a:gd name="connsiteX11" fmla="*/ 139589 w 228818"/>
              <a:gd name="connsiteY11" fmla="*/ 0 h 45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18" h="453019">
                <a:moveTo>
                  <a:pt x="139589" y="0"/>
                </a:moveTo>
                <a:lnTo>
                  <a:pt x="161400" y="17424"/>
                </a:lnTo>
                <a:cubicBezTo>
                  <a:pt x="122140" y="74051"/>
                  <a:pt x="148313" y="135034"/>
                  <a:pt x="170124" y="187306"/>
                </a:cubicBezTo>
                <a:lnTo>
                  <a:pt x="174486" y="187306"/>
                </a:lnTo>
                <a:cubicBezTo>
                  <a:pt x="178848" y="204730"/>
                  <a:pt x="187573" y="213441"/>
                  <a:pt x="196297" y="226509"/>
                </a:cubicBezTo>
                <a:cubicBezTo>
                  <a:pt x="213746" y="248289"/>
                  <a:pt x="235557" y="274425"/>
                  <a:pt x="226832" y="322340"/>
                </a:cubicBezTo>
                <a:cubicBezTo>
                  <a:pt x="205021" y="378967"/>
                  <a:pt x="135227" y="422527"/>
                  <a:pt x="4362" y="453019"/>
                </a:cubicBezTo>
                <a:lnTo>
                  <a:pt x="0" y="426883"/>
                </a:lnTo>
                <a:cubicBezTo>
                  <a:pt x="113416" y="396391"/>
                  <a:pt x="183211" y="357188"/>
                  <a:pt x="196297" y="313628"/>
                </a:cubicBezTo>
                <a:cubicBezTo>
                  <a:pt x="205021" y="283137"/>
                  <a:pt x="191935" y="265713"/>
                  <a:pt x="174486" y="243933"/>
                </a:cubicBezTo>
                <a:cubicBezTo>
                  <a:pt x="161400" y="230865"/>
                  <a:pt x="152675" y="217797"/>
                  <a:pt x="143951" y="200374"/>
                </a:cubicBezTo>
                <a:cubicBezTo>
                  <a:pt x="122140" y="143746"/>
                  <a:pt x="91605" y="74051"/>
                  <a:pt x="139589" y="0"/>
                </a:cubicBezTo>
                <a:close/>
              </a:path>
            </a:pathLst>
          </a:custGeom>
          <a:solidFill>
            <a:schemeClr val="accent1"/>
          </a:solidFill>
          <a:ln>
            <a:noFill/>
          </a:ln>
        </p:spPr>
        <p:txBody>
          <a:bodyPr/>
          <a:lstStyle/>
          <a:p>
            <a:endParaRPr lang="zh-CN" altLang="en-US"/>
          </a:p>
        </p:txBody>
      </p:sp>
      <p:sp>
        <p:nvSpPr>
          <p:cNvPr id="63" name="任意多边形: 形状 62"/>
          <p:cNvSpPr>
            <a:spLocks noChangeAspect="1"/>
          </p:cNvSpPr>
          <p:nvPr/>
        </p:nvSpPr>
        <p:spPr bwMode="auto">
          <a:xfrm>
            <a:off x="5120857" y="1804977"/>
            <a:ext cx="220827" cy="283136"/>
          </a:xfrm>
          <a:custGeom>
            <a:avLst/>
            <a:gdLst>
              <a:gd name="connsiteX0" fmla="*/ 26173 w 220827"/>
              <a:gd name="connsiteY0" fmla="*/ 0 h 283136"/>
              <a:gd name="connsiteX1" fmla="*/ 104692 w 220827"/>
              <a:gd name="connsiteY1" fmla="*/ 82763 h 283136"/>
              <a:gd name="connsiteX2" fmla="*/ 213746 w 220827"/>
              <a:gd name="connsiteY2" fmla="*/ 283136 h 283136"/>
              <a:gd name="connsiteX3" fmla="*/ 183211 w 220827"/>
              <a:gd name="connsiteY3" fmla="*/ 270068 h 283136"/>
              <a:gd name="connsiteX4" fmla="*/ 87243 w 220827"/>
              <a:gd name="connsiteY4" fmla="*/ 104542 h 283136"/>
              <a:gd name="connsiteX5" fmla="*/ 0 w 220827"/>
              <a:gd name="connsiteY5" fmla="*/ 17423 h 283136"/>
              <a:gd name="connsiteX6" fmla="*/ 26173 w 220827"/>
              <a:gd name="connsiteY6" fmla="*/ 0 h 28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27" h="283136">
                <a:moveTo>
                  <a:pt x="26173" y="0"/>
                </a:moveTo>
                <a:cubicBezTo>
                  <a:pt x="43621" y="26135"/>
                  <a:pt x="74157" y="56627"/>
                  <a:pt x="104692" y="82763"/>
                </a:cubicBezTo>
                <a:cubicBezTo>
                  <a:pt x="170124" y="143746"/>
                  <a:pt x="244281" y="209085"/>
                  <a:pt x="213746" y="283136"/>
                </a:cubicBezTo>
                <a:lnTo>
                  <a:pt x="183211" y="270068"/>
                </a:lnTo>
                <a:cubicBezTo>
                  <a:pt x="209384" y="217797"/>
                  <a:pt x="148313" y="161170"/>
                  <a:pt x="87243" y="104542"/>
                </a:cubicBezTo>
                <a:cubicBezTo>
                  <a:pt x="52346" y="74051"/>
                  <a:pt x="17448" y="47915"/>
                  <a:pt x="0" y="17423"/>
                </a:cubicBezTo>
                <a:lnTo>
                  <a:pt x="26173" y="0"/>
                </a:lnTo>
                <a:close/>
              </a:path>
            </a:pathLst>
          </a:custGeom>
          <a:solidFill>
            <a:schemeClr val="accent1"/>
          </a:solidFill>
          <a:ln>
            <a:noFill/>
          </a:ln>
        </p:spPr>
        <p:txBody>
          <a:bodyPr/>
          <a:lstStyle/>
          <a:p>
            <a:endParaRPr lang="zh-CN" altLang="en-US"/>
          </a:p>
        </p:txBody>
      </p:sp>
      <p:grpSp>
        <p:nvGrpSpPr>
          <p:cNvPr id="65" name="组合 64"/>
          <p:cNvGrpSpPr/>
          <p:nvPr/>
        </p:nvGrpSpPr>
        <p:grpSpPr>
          <a:xfrm>
            <a:off x="4353115" y="2035843"/>
            <a:ext cx="3018620" cy="2979467"/>
            <a:chOff x="4353115" y="2035843"/>
            <a:chExt cx="3018620" cy="2979467"/>
          </a:xfrm>
        </p:grpSpPr>
        <p:sp>
          <p:nvSpPr>
            <p:cNvPr id="62" name="任意多边形: 形状 61"/>
            <p:cNvSpPr>
              <a:spLocks noChangeAspect="1"/>
            </p:cNvSpPr>
            <p:nvPr/>
          </p:nvSpPr>
          <p:spPr bwMode="auto">
            <a:xfrm>
              <a:off x="5735922" y="2035843"/>
              <a:ext cx="61071" cy="60983"/>
            </a:xfrm>
            <a:custGeom>
              <a:avLst/>
              <a:gdLst>
                <a:gd name="connsiteX0" fmla="*/ 17449 w 61071"/>
                <a:gd name="connsiteY0" fmla="*/ 0 h 60983"/>
                <a:gd name="connsiteX1" fmla="*/ 61071 w 61071"/>
                <a:gd name="connsiteY1" fmla="*/ 17423 h 60983"/>
                <a:gd name="connsiteX2" fmla="*/ 43622 w 61071"/>
                <a:gd name="connsiteY2" fmla="*/ 60983 h 60983"/>
                <a:gd name="connsiteX3" fmla="*/ 0 w 61071"/>
                <a:gd name="connsiteY3" fmla="*/ 43559 h 60983"/>
                <a:gd name="connsiteX4" fmla="*/ 17449 w 61071"/>
                <a:gd name="connsiteY4" fmla="*/ 0 h 60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1" h="60983">
                  <a:moveTo>
                    <a:pt x="17449" y="0"/>
                  </a:moveTo>
                  <a:lnTo>
                    <a:pt x="61071" y="17423"/>
                  </a:lnTo>
                  <a:lnTo>
                    <a:pt x="43622" y="60983"/>
                  </a:lnTo>
                  <a:lnTo>
                    <a:pt x="0" y="43559"/>
                  </a:lnTo>
                  <a:lnTo>
                    <a:pt x="17449" y="0"/>
                  </a:lnTo>
                  <a:close/>
                </a:path>
              </a:pathLst>
            </a:custGeom>
            <a:solidFill>
              <a:schemeClr val="accent1"/>
            </a:solidFill>
            <a:ln>
              <a:noFill/>
            </a:ln>
          </p:spPr>
          <p:txBody>
            <a:bodyPr/>
            <a:lstStyle/>
            <a:p>
              <a:endParaRPr lang="zh-CN" altLang="en-US"/>
            </a:p>
          </p:txBody>
        </p:sp>
        <p:sp>
          <p:nvSpPr>
            <p:cNvPr id="61" name="任意多边形: 形状 60"/>
            <p:cNvSpPr>
              <a:spLocks noChangeAspect="1"/>
            </p:cNvSpPr>
            <p:nvPr/>
          </p:nvSpPr>
          <p:spPr bwMode="auto">
            <a:xfrm>
              <a:off x="4353115" y="2105538"/>
              <a:ext cx="113417" cy="113255"/>
            </a:xfrm>
            <a:custGeom>
              <a:avLst/>
              <a:gdLst>
                <a:gd name="connsiteX0" fmla="*/ 30535 w 113417"/>
                <a:gd name="connsiteY0" fmla="*/ 0 h 113255"/>
                <a:gd name="connsiteX1" fmla="*/ 113417 w 113417"/>
                <a:gd name="connsiteY1" fmla="*/ 30492 h 113255"/>
                <a:gd name="connsiteX2" fmla="*/ 87244 w 113417"/>
                <a:gd name="connsiteY2" fmla="*/ 113255 h 113255"/>
                <a:gd name="connsiteX3" fmla="*/ 0 w 113417"/>
                <a:gd name="connsiteY3" fmla="*/ 87119 h 113255"/>
                <a:gd name="connsiteX4" fmla="*/ 30535 w 113417"/>
                <a:gd name="connsiteY4" fmla="*/ 0 h 11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17" h="113255">
                  <a:moveTo>
                    <a:pt x="30535" y="0"/>
                  </a:moveTo>
                  <a:lnTo>
                    <a:pt x="113417" y="30492"/>
                  </a:lnTo>
                  <a:lnTo>
                    <a:pt x="87244" y="113255"/>
                  </a:lnTo>
                  <a:lnTo>
                    <a:pt x="0" y="87119"/>
                  </a:lnTo>
                  <a:lnTo>
                    <a:pt x="30535" y="0"/>
                  </a:lnTo>
                  <a:close/>
                </a:path>
              </a:pathLst>
            </a:custGeom>
            <a:solidFill>
              <a:schemeClr val="accent1"/>
            </a:solidFill>
            <a:ln>
              <a:noFill/>
            </a:ln>
          </p:spPr>
          <p:txBody>
            <a:bodyPr/>
            <a:lstStyle/>
            <a:p>
              <a:endParaRPr lang="zh-CN" altLang="en-US"/>
            </a:p>
          </p:txBody>
        </p:sp>
        <p:sp>
          <p:nvSpPr>
            <p:cNvPr id="60" name="任意多边形: 形状 59"/>
            <p:cNvSpPr>
              <a:spLocks noChangeAspect="1"/>
            </p:cNvSpPr>
            <p:nvPr/>
          </p:nvSpPr>
          <p:spPr bwMode="auto">
            <a:xfrm>
              <a:off x="5199375" y="2153452"/>
              <a:ext cx="61070" cy="65340"/>
            </a:xfrm>
            <a:custGeom>
              <a:avLst/>
              <a:gdLst>
                <a:gd name="connsiteX0" fmla="*/ 26173 w 61070"/>
                <a:gd name="connsiteY0" fmla="*/ 0 h 65340"/>
                <a:gd name="connsiteX1" fmla="*/ 61070 w 61070"/>
                <a:gd name="connsiteY1" fmla="*/ 26136 h 65340"/>
                <a:gd name="connsiteX2" fmla="*/ 34897 w 61070"/>
                <a:gd name="connsiteY2" fmla="*/ 65340 h 65340"/>
                <a:gd name="connsiteX3" fmla="*/ 0 w 61070"/>
                <a:gd name="connsiteY3" fmla="*/ 39204 h 65340"/>
                <a:gd name="connsiteX4" fmla="*/ 26173 w 61070"/>
                <a:gd name="connsiteY4" fmla="*/ 0 h 6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0" h="65340">
                  <a:moveTo>
                    <a:pt x="26173" y="0"/>
                  </a:moveTo>
                  <a:lnTo>
                    <a:pt x="61070" y="26136"/>
                  </a:lnTo>
                  <a:lnTo>
                    <a:pt x="34897" y="65340"/>
                  </a:lnTo>
                  <a:lnTo>
                    <a:pt x="0" y="39204"/>
                  </a:lnTo>
                  <a:lnTo>
                    <a:pt x="26173" y="0"/>
                  </a:lnTo>
                  <a:close/>
                </a:path>
              </a:pathLst>
            </a:custGeom>
            <a:solidFill>
              <a:schemeClr val="accent1"/>
            </a:solidFill>
            <a:ln>
              <a:noFill/>
            </a:ln>
          </p:spPr>
          <p:txBody>
            <a:bodyPr/>
            <a:lstStyle/>
            <a:p>
              <a:endParaRPr lang="zh-CN" altLang="en-US"/>
            </a:p>
          </p:txBody>
        </p:sp>
        <p:sp>
          <p:nvSpPr>
            <p:cNvPr id="59" name="任意多边形: 形状 58"/>
            <p:cNvSpPr>
              <a:spLocks noChangeAspect="1"/>
            </p:cNvSpPr>
            <p:nvPr/>
          </p:nvSpPr>
          <p:spPr bwMode="auto">
            <a:xfrm>
              <a:off x="6878810" y="2253639"/>
              <a:ext cx="130865" cy="135034"/>
            </a:xfrm>
            <a:custGeom>
              <a:avLst/>
              <a:gdLst>
                <a:gd name="connsiteX0" fmla="*/ 65433 w 130865"/>
                <a:gd name="connsiteY0" fmla="*/ 0 h 135034"/>
                <a:gd name="connsiteX1" fmla="*/ 130865 w 130865"/>
                <a:gd name="connsiteY1" fmla="*/ 65339 h 135034"/>
                <a:gd name="connsiteX2" fmla="*/ 65433 w 130865"/>
                <a:gd name="connsiteY2" fmla="*/ 135034 h 135034"/>
                <a:gd name="connsiteX3" fmla="*/ 0 w 130865"/>
                <a:gd name="connsiteY3" fmla="*/ 69695 h 135034"/>
                <a:gd name="connsiteX4" fmla="*/ 65433 w 130865"/>
                <a:gd name="connsiteY4" fmla="*/ 0 h 13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5" h="135034">
                  <a:moveTo>
                    <a:pt x="65433" y="0"/>
                  </a:moveTo>
                  <a:lnTo>
                    <a:pt x="130865" y="65339"/>
                  </a:lnTo>
                  <a:lnTo>
                    <a:pt x="65433" y="135034"/>
                  </a:lnTo>
                  <a:lnTo>
                    <a:pt x="0" y="69695"/>
                  </a:lnTo>
                  <a:lnTo>
                    <a:pt x="65433" y="0"/>
                  </a:lnTo>
                  <a:close/>
                </a:path>
              </a:pathLst>
            </a:custGeom>
            <a:solidFill>
              <a:schemeClr val="accent1"/>
            </a:solidFill>
            <a:ln>
              <a:noFill/>
            </a:ln>
          </p:spPr>
          <p:txBody>
            <a:bodyPr/>
            <a:lstStyle/>
            <a:p>
              <a:endParaRPr lang="zh-CN" altLang="en-US"/>
            </a:p>
          </p:txBody>
        </p:sp>
        <p:sp>
          <p:nvSpPr>
            <p:cNvPr id="58" name="任意多边形: 形状 57"/>
            <p:cNvSpPr>
              <a:spLocks noChangeAspect="1"/>
            </p:cNvSpPr>
            <p:nvPr/>
          </p:nvSpPr>
          <p:spPr bwMode="auto">
            <a:xfrm>
              <a:off x="4488341" y="2305911"/>
              <a:ext cx="152676" cy="152459"/>
            </a:xfrm>
            <a:custGeom>
              <a:avLst/>
              <a:gdLst>
                <a:gd name="connsiteX0" fmla="*/ 95968 w 152676"/>
                <a:gd name="connsiteY0" fmla="*/ 0 h 152459"/>
                <a:gd name="connsiteX1" fmla="*/ 152676 w 152676"/>
                <a:gd name="connsiteY1" fmla="*/ 95831 h 152459"/>
                <a:gd name="connsiteX2" fmla="*/ 56709 w 152676"/>
                <a:gd name="connsiteY2" fmla="*/ 152459 h 152459"/>
                <a:gd name="connsiteX3" fmla="*/ 0 w 152676"/>
                <a:gd name="connsiteY3" fmla="*/ 56628 h 152459"/>
                <a:gd name="connsiteX4" fmla="*/ 95968 w 152676"/>
                <a:gd name="connsiteY4" fmla="*/ 0 h 152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76" h="152459">
                  <a:moveTo>
                    <a:pt x="95968" y="0"/>
                  </a:moveTo>
                  <a:lnTo>
                    <a:pt x="152676" y="95831"/>
                  </a:lnTo>
                  <a:lnTo>
                    <a:pt x="56709" y="152459"/>
                  </a:lnTo>
                  <a:lnTo>
                    <a:pt x="0" y="56628"/>
                  </a:lnTo>
                  <a:lnTo>
                    <a:pt x="95968" y="0"/>
                  </a:lnTo>
                  <a:close/>
                </a:path>
              </a:pathLst>
            </a:custGeom>
            <a:solidFill>
              <a:schemeClr val="accent1"/>
            </a:solidFill>
            <a:ln>
              <a:noFill/>
            </a:ln>
          </p:spPr>
          <p:txBody>
            <a:bodyPr/>
            <a:lstStyle/>
            <a:p>
              <a:endParaRPr lang="zh-CN" altLang="en-US"/>
            </a:p>
          </p:txBody>
        </p:sp>
        <p:sp>
          <p:nvSpPr>
            <p:cNvPr id="57" name="任意多边形: 形状 56"/>
            <p:cNvSpPr>
              <a:spLocks noChangeAspect="1"/>
            </p:cNvSpPr>
            <p:nvPr/>
          </p:nvSpPr>
          <p:spPr bwMode="auto">
            <a:xfrm>
              <a:off x="5417484" y="2327690"/>
              <a:ext cx="488563" cy="487866"/>
            </a:xfrm>
            <a:custGeom>
              <a:avLst/>
              <a:gdLst>
                <a:gd name="connsiteX0" fmla="*/ 244281 w 488563"/>
                <a:gd name="connsiteY0" fmla="*/ 0 h 487866"/>
                <a:gd name="connsiteX1" fmla="*/ 488563 w 488563"/>
                <a:gd name="connsiteY1" fmla="*/ 243933 h 487866"/>
                <a:gd name="connsiteX2" fmla="*/ 244281 w 488563"/>
                <a:gd name="connsiteY2" fmla="*/ 487866 h 487866"/>
                <a:gd name="connsiteX3" fmla="*/ 0 w 488563"/>
                <a:gd name="connsiteY3" fmla="*/ 243933 h 487866"/>
                <a:gd name="connsiteX4" fmla="*/ 244281 w 488563"/>
                <a:gd name="connsiteY4" fmla="*/ 0 h 487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63" h="487866">
                  <a:moveTo>
                    <a:pt x="244281" y="0"/>
                  </a:moveTo>
                  <a:cubicBezTo>
                    <a:pt x="379509" y="0"/>
                    <a:pt x="488563" y="108899"/>
                    <a:pt x="488563" y="243933"/>
                  </a:cubicBezTo>
                  <a:cubicBezTo>
                    <a:pt x="488563" y="378968"/>
                    <a:pt x="379509" y="487866"/>
                    <a:pt x="244281" y="487866"/>
                  </a:cubicBezTo>
                  <a:cubicBezTo>
                    <a:pt x="109054" y="487866"/>
                    <a:pt x="0" y="378968"/>
                    <a:pt x="0" y="243933"/>
                  </a:cubicBezTo>
                  <a:cubicBezTo>
                    <a:pt x="0" y="108899"/>
                    <a:pt x="109054" y="0"/>
                    <a:pt x="244281" y="0"/>
                  </a:cubicBezTo>
                  <a:close/>
                </a:path>
              </a:pathLst>
            </a:custGeom>
            <a:solidFill>
              <a:schemeClr val="accent6">
                <a:lumMod val="60000"/>
                <a:lumOff val="40000"/>
              </a:schemeClr>
            </a:solidFill>
            <a:ln>
              <a:noFill/>
            </a:ln>
          </p:spPr>
          <p:txBody>
            <a:bodyPr/>
            <a:lstStyle/>
            <a:p>
              <a:endParaRPr lang="zh-CN" altLang="en-US"/>
            </a:p>
          </p:txBody>
        </p:sp>
        <p:sp>
          <p:nvSpPr>
            <p:cNvPr id="56" name="任意多边形: 形状 55"/>
            <p:cNvSpPr>
              <a:spLocks noChangeAspect="1"/>
            </p:cNvSpPr>
            <p:nvPr/>
          </p:nvSpPr>
          <p:spPr bwMode="auto">
            <a:xfrm>
              <a:off x="4807871" y="2367983"/>
              <a:ext cx="1677253" cy="1048695"/>
            </a:xfrm>
            <a:custGeom>
              <a:avLst/>
              <a:gdLst>
                <a:gd name="connsiteX0" fmla="*/ 103602 w 1677253"/>
                <a:gd name="connsiteY0" fmla="*/ 1 h 1048695"/>
                <a:gd name="connsiteX1" fmla="*/ 177759 w 1677253"/>
                <a:gd name="connsiteY1" fmla="*/ 29403 h 1048695"/>
                <a:gd name="connsiteX2" fmla="*/ 696856 w 1677253"/>
                <a:gd name="connsiteY2" fmla="*/ 547761 h 1048695"/>
                <a:gd name="connsiteX3" fmla="*/ 862619 w 1677253"/>
                <a:gd name="connsiteY3" fmla="*/ 486778 h 1048695"/>
                <a:gd name="connsiteX4" fmla="*/ 997846 w 1677253"/>
                <a:gd name="connsiteY4" fmla="*/ 530337 h 1048695"/>
                <a:gd name="connsiteX5" fmla="*/ 1499495 w 1677253"/>
                <a:gd name="connsiteY5" fmla="*/ 29403 h 1048695"/>
                <a:gd name="connsiteX6" fmla="*/ 1647809 w 1677253"/>
                <a:gd name="connsiteY6" fmla="*/ 29403 h 1048695"/>
                <a:gd name="connsiteX7" fmla="*/ 1647809 w 1677253"/>
                <a:gd name="connsiteY7" fmla="*/ 177506 h 1048695"/>
                <a:gd name="connsiteX8" fmla="*/ 1111262 w 1677253"/>
                <a:gd name="connsiteY8" fmla="*/ 708931 h 1048695"/>
                <a:gd name="connsiteX9" fmla="*/ 1115625 w 1677253"/>
                <a:gd name="connsiteY9" fmla="*/ 739423 h 1048695"/>
                <a:gd name="connsiteX10" fmla="*/ 1115625 w 1677253"/>
                <a:gd name="connsiteY10" fmla="*/ 870101 h 1048695"/>
                <a:gd name="connsiteX11" fmla="*/ 827721 w 1677253"/>
                <a:gd name="connsiteY11" fmla="*/ 983356 h 1048695"/>
                <a:gd name="connsiteX12" fmla="*/ 609613 w 1677253"/>
                <a:gd name="connsiteY12" fmla="*/ 1048695 h 1048695"/>
                <a:gd name="connsiteX13" fmla="*/ 609613 w 1677253"/>
                <a:gd name="connsiteY13" fmla="*/ 743779 h 1048695"/>
                <a:gd name="connsiteX14" fmla="*/ 579078 w 1677253"/>
                <a:gd name="connsiteY14" fmla="*/ 726355 h 1048695"/>
                <a:gd name="connsiteX15" fmla="*/ 29445 w 1677253"/>
                <a:gd name="connsiteY15" fmla="*/ 177506 h 1048695"/>
                <a:gd name="connsiteX16" fmla="*/ 29445 w 1677253"/>
                <a:gd name="connsiteY16" fmla="*/ 29403 h 1048695"/>
                <a:gd name="connsiteX17" fmla="*/ 103602 w 1677253"/>
                <a:gd name="connsiteY17" fmla="*/ 1 h 104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7253" h="1048695">
                  <a:moveTo>
                    <a:pt x="103602" y="1"/>
                  </a:moveTo>
                  <a:cubicBezTo>
                    <a:pt x="130865" y="1"/>
                    <a:pt x="158129" y="9802"/>
                    <a:pt x="177759" y="29403"/>
                  </a:cubicBezTo>
                  <a:lnTo>
                    <a:pt x="696856" y="547761"/>
                  </a:lnTo>
                  <a:cubicBezTo>
                    <a:pt x="740478" y="512913"/>
                    <a:pt x="797186" y="486778"/>
                    <a:pt x="862619" y="486778"/>
                  </a:cubicBezTo>
                  <a:cubicBezTo>
                    <a:pt x="910603" y="486778"/>
                    <a:pt x="958586" y="504202"/>
                    <a:pt x="997846" y="530337"/>
                  </a:cubicBezTo>
                  <a:lnTo>
                    <a:pt x="1499495" y="29403"/>
                  </a:lnTo>
                  <a:cubicBezTo>
                    <a:pt x="1538755" y="-9800"/>
                    <a:pt x="1604187" y="-9800"/>
                    <a:pt x="1647809" y="29403"/>
                  </a:cubicBezTo>
                  <a:cubicBezTo>
                    <a:pt x="1687068" y="72963"/>
                    <a:pt x="1687068" y="138302"/>
                    <a:pt x="1647809" y="177506"/>
                  </a:cubicBezTo>
                  <a:lnTo>
                    <a:pt x="1111262" y="708931"/>
                  </a:lnTo>
                  <a:cubicBezTo>
                    <a:pt x="1111262" y="721999"/>
                    <a:pt x="1115625" y="730711"/>
                    <a:pt x="1115625" y="739423"/>
                  </a:cubicBezTo>
                  <a:lnTo>
                    <a:pt x="1115625" y="870101"/>
                  </a:lnTo>
                  <a:cubicBezTo>
                    <a:pt x="1019657" y="900593"/>
                    <a:pt x="928051" y="939796"/>
                    <a:pt x="827721" y="983356"/>
                  </a:cubicBezTo>
                  <a:cubicBezTo>
                    <a:pt x="757927" y="1013847"/>
                    <a:pt x="683770" y="1035627"/>
                    <a:pt x="609613" y="1048695"/>
                  </a:cubicBezTo>
                  <a:lnTo>
                    <a:pt x="609613" y="743779"/>
                  </a:lnTo>
                  <a:cubicBezTo>
                    <a:pt x="596527" y="739423"/>
                    <a:pt x="587802" y="735067"/>
                    <a:pt x="579078" y="726355"/>
                  </a:cubicBezTo>
                  <a:lnTo>
                    <a:pt x="29445" y="177506"/>
                  </a:lnTo>
                  <a:cubicBezTo>
                    <a:pt x="-9815" y="138302"/>
                    <a:pt x="-9815" y="72963"/>
                    <a:pt x="29445" y="29403"/>
                  </a:cubicBezTo>
                  <a:cubicBezTo>
                    <a:pt x="49075" y="9802"/>
                    <a:pt x="76338" y="1"/>
                    <a:pt x="103602" y="1"/>
                  </a:cubicBezTo>
                  <a:close/>
                </a:path>
              </a:pathLst>
            </a:custGeom>
            <a:solidFill>
              <a:schemeClr val="accent3">
                <a:lumMod val="75000"/>
              </a:schemeClr>
            </a:solidFill>
            <a:ln>
              <a:noFill/>
            </a:ln>
          </p:spPr>
          <p:txBody>
            <a:bodyPr/>
            <a:lstStyle/>
            <a:p>
              <a:endParaRPr lang="zh-CN" altLang="en-US"/>
            </a:p>
          </p:txBody>
        </p:sp>
        <p:sp>
          <p:nvSpPr>
            <p:cNvPr id="55" name="任意多边形: 形状 54"/>
            <p:cNvSpPr>
              <a:spLocks noChangeAspect="1"/>
            </p:cNvSpPr>
            <p:nvPr/>
          </p:nvSpPr>
          <p:spPr bwMode="auto">
            <a:xfrm>
              <a:off x="7232146" y="2414809"/>
              <a:ext cx="139589" cy="209086"/>
            </a:xfrm>
            <a:custGeom>
              <a:avLst/>
              <a:gdLst>
                <a:gd name="connsiteX0" fmla="*/ 139589 w 139589"/>
                <a:gd name="connsiteY0" fmla="*/ 0 h 209086"/>
                <a:gd name="connsiteX1" fmla="*/ 139589 w 139589"/>
                <a:gd name="connsiteY1" fmla="*/ 30492 h 209086"/>
                <a:gd name="connsiteX2" fmla="*/ 30535 w 139589"/>
                <a:gd name="connsiteY2" fmla="*/ 204730 h 209086"/>
                <a:gd name="connsiteX3" fmla="*/ 30535 w 139589"/>
                <a:gd name="connsiteY3" fmla="*/ 209086 h 209086"/>
                <a:gd name="connsiteX4" fmla="*/ 0 w 139589"/>
                <a:gd name="connsiteY4" fmla="*/ 209086 h 209086"/>
                <a:gd name="connsiteX5" fmla="*/ 0 w 139589"/>
                <a:gd name="connsiteY5" fmla="*/ 204730 h 209086"/>
                <a:gd name="connsiteX6" fmla="*/ 139589 w 139589"/>
                <a:gd name="connsiteY6" fmla="*/ 0 h 2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89" h="209086">
                  <a:moveTo>
                    <a:pt x="139589" y="0"/>
                  </a:moveTo>
                  <a:lnTo>
                    <a:pt x="139589" y="30492"/>
                  </a:lnTo>
                  <a:cubicBezTo>
                    <a:pt x="52346" y="30492"/>
                    <a:pt x="39259" y="104543"/>
                    <a:pt x="30535" y="204730"/>
                  </a:cubicBezTo>
                  <a:lnTo>
                    <a:pt x="30535" y="209086"/>
                  </a:lnTo>
                  <a:lnTo>
                    <a:pt x="0" y="209086"/>
                  </a:lnTo>
                  <a:lnTo>
                    <a:pt x="0" y="204730"/>
                  </a:lnTo>
                  <a:cubicBezTo>
                    <a:pt x="8724" y="121967"/>
                    <a:pt x="17448" y="0"/>
                    <a:pt x="139589" y="0"/>
                  </a:cubicBezTo>
                  <a:close/>
                </a:path>
              </a:pathLst>
            </a:custGeom>
            <a:solidFill>
              <a:schemeClr val="accent1"/>
            </a:solidFill>
            <a:ln>
              <a:noFill/>
            </a:ln>
          </p:spPr>
          <p:txBody>
            <a:bodyPr/>
            <a:lstStyle/>
            <a:p>
              <a:endParaRPr lang="zh-CN" altLang="en-US"/>
            </a:p>
          </p:txBody>
        </p:sp>
        <p:sp>
          <p:nvSpPr>
            <p:cNvPr id="54" name="任意多边形: 形状 53"/>
            <p:cNvSpPr>
              <a:spLocks noChangeAspect="1"/>
            </p:cNvSpPr>
            <p:nvPr/>
          </p:nvSpPr>
          <p:spPr bwMode="auto">
            <a:xfrm>
              <a:off x="6896258" y="2571623"/>
              <a:ext cx="47984" cy="47916"/>
            </a:xfrm>
            <a:custGeom>
              <a:avLst/>
              <a:gdLst>
                <a:gd name="connsiteX0" fmla="*/ 0 w 47984"/>
                <a:gd name="connsiteY0" fmla="*/ 0 h 47916"/>
                <a:gd name="connsiteX1" fmla="*/ 47984 w 47984"/>
                <a:gd name="connsiteY1" fmla="*/ 0 h 47916"/>
                <a:gd name="connsiteX2" fmla="*/ 47984 w 47984"/>
                <a:gd name="connsiteY2" fmla="*/ 47916 h 47916"/>
                <a:gd name="connsiteX3" fmla="*/ 0 w 47984"/>
                <a:gd name="connsiteY3" fmla="*/ 47916 h 47916"/>
                <a:gd name="connsiteX4" fmla="*/ 0 w 47984"/>
                <a:gd name="connsiteY4" fmla="*/ 0 h 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4" h="47916">
                  <a:moveTo>
                    <a:pt x="0" y="0"/>
                  </a:moveTo>
                  <a:lnTo>
                    <a:pt x="47984" y="0"/>
                  </a:lnTo>
                  <a:lnTo>
                    <a:pt x="47984" y="47916"/>
                  </a:lnTo>
                  <a:lnTo>
                    <a:pt x="0" y="47916"/>
                  </a:lnTo>
                  <a:lnTo>
                    <a:pt x="0" y="0"/>
                  </a:lnTo>
                  <a:close/>
                </a:path>
              </a:pathLst>
            </a:custGeom>
            <a:solidFill>
              <a:schemeClr val="accent1"/>
            </a:solidFill>
            <a:ln>
              <a:noFill/>
            </a:ln>
          </p:spPr>
          <p:txBody>
            <a:bodyPr/>
            <a:lstStyle/>
            <a:p>
              <a:endParaRPr lang="zh-CN" altLang="en-US"/>
            </a:p>
          </p:txBody>
        </p:sp>
        <p:sp>
          <p:nvSpPr>
            <p:cNvPr id="53" name="任意多边形: 形状 52"/>
            <p:cNvSpPr>
              <a:spLocks noChangeAspect="1"/>
            </p:cNvSpPr>
            <p:nvPr/>
          </p:nvSpPr>
          <p:spPr bwMode="auto">
            <a:xfrm>
              <a:off x="6481852" y="2702302"/>
              <a:ext cx="117778" cy="113254"/>
            </a:xfrm>
            <a:custGeom>
              <a:avLst/>
              <a:gdLst>
                <a:gd name="connsiteX0" fmla="*/ 61070 w 117778"/>
                <a:gd name="connsiteY0" fmla="*/ 0 h 113254"/>
                <a:gd name="connsiteX1" fmla="*/ 117778 w 117778"/>
                <a:gd name="connsiteY1" fmla="*/ 56627 h 113254"/>
                <a:gd name="connsiteX2" fmla="*/ 61070 w 117778"/>
                <a:gd name="connsiteY2" fmla="*/ 113254 h 113254"/>
                <a:gd name="connsiteX3" fmla="*/ 0 w 117778"/>
                <a:gd name="connsiteY3" fmla="*/ 56627 h 113254"/>
                <a:gd name="connsiteX4" fmla="*/ 61070 w 117778"/>
                <a:gd name="connsiteY4" fmla="*/ 0 h 113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78" h="113254">
                  <a:moveTo>
                    <a:pt x="61070" y="0"/>
                  </a:moveTo>
                  <a:lnTo>
                    <a:pt x="117778" y="56627"/>
                  </a:lnTo>
                  <a:lnTo>
                    <a:pt x="61070" y="113254"/>
                  </a:lnTo>
                  <a:lnTo>
                    <a:pt x="0" y="56627"/>
                  </a:lnTo>
                  <a:lnTo>
                    <a:pt x="61070" y="0"/>
                  </a:lnTo>
                  <a:close/>
                </a:path>
              </a:pathLst>
            </a:custGeom>
            <a:solidFill>
              <a:schemeClr val="accent1"/>
            </a:solidFill>
            <a:ln>
              <a:noFill/>
            </a:ln>
          </p:spPr>
          <p:txBody>
            <a:bodyPr/>
            <a:lstStyle/>
            <a:p>
              <a:endParaRPr lang="zh-CN" altLang="en-US"/>
            </a:p>
          </p:txBody>
        </p:sp>
        <p:sp>
          <p:nvSpPr>
            <p:cNvPr id="52" name="任意多边形: 形状 51"/>
            <p:cNvSpPr>
              <a:spLocks noChangeAspect="1"/>
            </p:cNvSpPr>
            <p:nvPr/>
          </p:nvSpPr>
          <p:spPr bwMode="auto">
            <a:xfrm>
              <a:off x="4697726" y="2715370"/>
              <a:ext cx="117779" cy="117611"/>
            </a:xfrm>
            <a:custGeom>
              <a:avLst/>
              <a:gdLst>
                <a:gd name="connsiteX0" fmla="*/ 87244 w 117779"/>
                <a:gd name="connsiteY0" fmla="*/ 0 h 117611"/>
                <a:gd name="connsiteX1" fmla="*/ 117779 w 117779"/>
                <a:gd name="connsiteY1" fmla="*/ 87119 h 117611"/>
                <a:gd name="connsiteX2" fmla="*/ 30536 w 117779"/>
                <a:gd name="connsiteY2" fmla="*/ 117611 h 117611"/>
                <a:gd name="connsiteX3" fmla="*/ 0 w 117779"/>
                <a:gd name="connsiteY3" fmla="*/ 30492 h 117611"/>
                <a:gd name="connsiteX4" fmla="*/ 87244 w 117779"/>
                <a:gd name="connsiteY4" fmla="*/ 0 h 11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79" h="117611">
                  <a:moveTo>
                    <a:pt x="87244" y="0"/>
                  </a:moveTo>
                  <a:lnTo>
                    <a:pt x="117779" y="87119"/>
                  </a:lnTo>
                  <a:lnTo>
                    <a:pt x="30536" y="117611"/>
                  </a:lnTo>
                  <a:lnTo>
                    <a:pt x="0" y="30492"/>
                  </a:lnTo>
                  <a:lnTo>
                    <a:pt x="87244" y="0"/>
                  </a:lnTo>
                  <a:close/>
                </a:path>
              </a:pathLst>
            </a:custGeom>
            <a:solidFill>
              <a:schemeClr val="accent1"/>
            </a:solidFill>
            <a:ln>
              <a:noFill/>
            </a:ln>
          </p:spPr>
          <p:txBody>
            <a:bodyPr/>
            <a:lstStyle/>
            <a:p>
              <a:endParaRPr lang="zh-CN" altLang="en-US"/>
            </a:p>
          </p:txBody>
        </p:sp>
        <p:sp>
          <p:nvSpPr>
            <p:cNvPr id="51" name="任意多边形: 形状 50"/>
            <p:cNvSpPr>
              <a:spLocks noChangeAspect="1"/>
            </p:cNvSpPr>
            <p:nvPr/>
          </p:nvSpPr>
          <p:spPr bwMode="auto">
            <a:xfrm>
              <a:off x="4510152" y="3113448"/>
              <a:ext cx="2647836" cy="606394"/>
            </a:xfrm>
            <a:custGeom>
              <a:avLst/>
              <a:gdLst>
                <a:gd name="connsiteX0" fmla="*/ 2153283 w 2647836"/>
                <a:gd name="connsiteY0" fmla="*/ 117 h 606394"/>
                <a:gd name="connsiteX1" fmla="*/ 2604214 w 2647836"/>
                <a:gd name="connsiteY1" fmla="*/ 159483 h 606394"/>
                <a:gd name="connsiteX2" fmla="*/ 2647836 w 2647836"/>
                <a:gd name="connsiteY2" fmla="*/ 185618 h 606394"/>
                <a:gd name="connsiteX3" fmla="*/ 2525695 w 2647836"/>
                <a:gd name="connsiteY3" fmla="*/ 390348 h 606394"/>
                <a:gd name="connsiteX4" fmla="*/ 2477711 w 2647836"/>
                <a:gd name="connsiteY4" fmla="*/ 364212 h 606394"/>
                <a:gd name="connsiteX5" fmla="*/ 2076392 w 2647836"/>
                <a:gd name="connsiteY5" fmla="*/ 237890 h 606394"/>
                <a:gd name="connsiteX6" fmla="*/ 1343548 w 2647836"/>
                <a:gd name="connsiteY6" fmla="*/ 460043 h 606394"/>
                <a:gd name="connsiteX7" fmla="*/ 811363 w 2647836"/>
                <a:gd name="connsiteY7" fmla="*/ 603789 h 606394"/>
                <a:gd name="connsiteX8" fmla="*/ 571444 w 2647836"/>
                <a:gd name="connsiteY8" fmla="*/ 595077 h 606394"/>
                <a:gd name="connsiteX9" fmla="*/ 126503 w 2647836"/>
                <a:gd name="connsiteY9" fmla="*/ 364212 h 606394"/>
                <a:gd name="connsiteX10" fmla="*/ 0 w 2647836"/>
                <a:gd name="connsiteY10" fmla="*/ 268381 h 606394"/>
                <a:gd name="connsiteX11" fmla="*/ 130865 w 2647836"/>
                <a:gd name="connsiteY11" fmla="*/ 72364 h 606394"/>
                <a:gd name="connsiteX12" fmla="*/ 270455 w 2647836"/>
                <a:gd name="connsiteY12" fmla="*/ 176906 h 606394"/>
                <a:gd name="connsiteX13" fmla="*/ 606342 w 2647836"/>
                <a:gd name="connsiteY13" fmla="*/ 359856 h 606394"/>
                <a:gd name="connsiteX14" fmla="*/ 1234494 w 2647836"/>
                <a:gd name="connsiteY14" fmla="*/ 250957 h 606394"/>
                <a:gd name="connsiteX15" fmla="*/ 2063305 w 2647836"/>
                <a:gd name="connsiteY15" fmla="*/ 2669 h 606394"/>
                <a:gd name="connsiteX16" fmla="*/ 2153283 w 2647836"/>
                <a:gd name="connsiteY16" fmla="*/ 117 h 6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7836" h="606394">
                  <a:moveTo>
                    <a:pt x="2153283" y="117"/>
                  </a:moveTo>
                  <a:cubicBezTo>
                    <a:pt x="2348959" y="3213"/>
                    <a:pt x="2451539" y="68008"/>
                    <a:pt x="2604214" y="159483"/>
                  </a:cubicBezTo>
                  <a:lnTo>
                    <a:pt x="2647836" y="185618"/>
                  </a:lnTo>
                  <a:lnTo>
                    <a:pt x="2525695" y="390348"/>
                  </a:lnTo>
                  <a:lnTo>
                    <a:pt x="2477711" y="364212"/>
                  </a:lnTo>
                  <a:cubicBezTo>
                    <a:pt x="2320673" y="264025"/>
                    <a:pt x="2259603" y="229178"/>
                    <a:pt x="2076392" y="237890"/>
                  </a:cubicBezTo>
                  <a:cubicBezTo>
                    <a:pt x="1823386" y="255313"/>
                    <a:pt x="1609640" y="320653"/>
                    <a:pt x="1343548" y="460043"/>
                  </a:cubicBezTo>
                  <a:cubicBezTo>
                    <a:pt x="1177785" y="542806"/>
                    <a:pt x="990212" y="595077"/>
                    <a:pt x="811363" y="603789"/>
                  </a:cubicBezTo>
                  <a:cubicBezTo>
                    <a:pt x="728482" y="608145"/>
                    <a:pt x="649963" y="608145"/>
                    <a:pt x="571444" y="595077"/>
                  </a:cubicBezTo>
                  <a:cubicBezTo>
                    <a:pt x="396958" y="568942"/>
                    <a:pt x="253006" y="460043"/>
                    <a:pt x="126503" y="364212"/>
                  </a:cubicBezTo>
                  <a:cubicBezTo>
                    <a:pt x="82881" y="329365"/>
                    <a:pt x="39260" y="298873"/>
                    <a:pt x="0" y="268381"/>
                  </a:cubicBezTo>
                  <a:lnTo>
                    <a:pt x="130865" y="72364"/>
                  </a:lnTo>
                  <a:cubicBezTo>
                    <a:pt x="178849" y="102855"/>
                    <a:pt x="226833" y="142059"/>
                    <a:pt x="270455" y="176906"/>
                  </a:cubicBezTo>
                  <a:cubicBezTo>
                    <a:pt x="383871" y="259669"/>
                    <a:pt x="492925" y="342432"/>
                    <a:pt x="606342" y="359856"/>
                  </a:cubicBezTo>
                  <a:cubicBezTo>
                    <a:pt x="798277" y="390348"/>
                    <a:pt x="1038196" y="346788"/>
                    <a:pt x="1234494" y="250957"/>
                  </a:cubicBezTo>
                  <a:cubicBezTo>
                    <a:pt x="1526759" y="94143"/>
                    <a:pt x="1775402" y="20092"/>
                    <a:pt x="2063305" y="2669"/>
                  </a:cubicBezTo>
                  <a:cubicBezTo>
                    <a:pt x="2095476" y="491"/>
                    <a:pt x="2125330" y="-326"/>
                    <a:pt x="2153283" y="117"/>
                  </a:cubicBezTo>
                  <a:close/>
                </a:path>
              </a:pathLst>
            </a:custGeom>
            <a:solidFill>
              <a:schemeClr val="accent1"/>
            </a:solidFill>
            <a:ln>
              <a:noFill/>
            </a:ln>
          </p:spPr>
          <p:txBody>
            <a:bodyPr/>
            <a:lstStyle/>
            <a:p>
              <a:endParaRPr lang="zh-CN" altLang="en-US"/>
            </a:p>
          </p:txBody>
        </p:sp>
        <p:sp>
          <p:nvSpPr>
            <p:cNvPr id="50" name="任意多边形: 形状 49"/>
            <p:cNvSpPr>
              <a:spLocks noChangeAspect="1"/>
            </p:cNvSpPr>
            <p:nvPr/>
          </p:nvSpPr>
          <p:spPr bwMode="auto">
            <a:xfrm>
              <a:off x="5417483" y="3617051"/>
              <a:ext cx="506012" cy="1398259"/>
            </a:xfrm>
            <a:custGeom>
              <a:avLst/>
              <a:gdLst>
                <a:gd name="connsiteX0" fmla="*/ 506012 w 506012"/>
                <a:gd name="connsiteY0" fmla="*/ 0 h 1398259"/>
                <a:gd name="connsiteX1" fmla="*/ 506012 w 506012"/>
                <a:gd name="connsiteY1" fmla="*/ 87119 h 1398259"/>
                <a:gd name="connsiteX2" fmla="*/ 501649 w 506012"/>
                <a:gd name="connsiteY2" fmla="*/ 126323 h 1398259"/>
                <a:gd name="connsiteX3" fmla="*/ 506012 w 506012"/>
                <a:gd name="connsiteY3" fmla="*/ 148103 h 1398259"/>
                <a:gd name="connsiteX4" fmla="*/ 506012 w 506012"/>
                <a:gd name="connsiteY4" fmla="*/ 936529 h 1398259"/>
                <a:gd name="connsiteX5" fmla="*/ 401320 w 506012"/>
                <a:gd name="connsiteY5" fmla="*/ 1041072 h 1398259"/>
                <a:gd name="connsiteX6" fmla="*/ 296627 w 506012"/>
                <a:gd name="connsiteY6" fmla="*/ 936529 h 1398259"/>
                <a:gd name="connsiteX7" fmla="*/ 296627 w 506012"/>
                <a:gd name="connsiteY7" fmla="*/ 335408 h 1398259"/>
                <a:gd name="connsiteX8" fmla="*/ 253006 w 506012"/>
                <a:gd name="connsiteY8" fmla="*/ 339764 h 1398259"/>
                <a:gd name="connsiteX9" fmla="*/ 205022 w 506012"/>
                <a:gd name="connsiteY9" fmla="*/ 335408 h 1398259"/>
                <a:gd name="connsiteX10" fmla="*/ 205022 w 506012"/>
                <a:gd name="connsiteY10" fmla="*/ 1293716 h 1398259"/>
                <a:gd name="connsiteX11" fmla="*/ 100330 w 506012"/>
                <a:gd name="connsiteY11" fmla="*/ 1398259 h 1398259"/>
                <a:gd name="connsiteX12" fmla="*/ 0 w 506012"/>
                <a:gd name="connsiteY12" fmla="*/ 1293716 h 1398259"/>
                <a:gd name="connsiteX13" fmla="*/ 0 w 506012"/>
                <a:gd name="connsiteY13" fmla="*/ 165526 h 1398259"/>
                <a:gd name="connsiteX14" fmla="*/ 362060 w 506012"/>
                <a:gd name="connsiteY14" fmla="*/ 60984 h 1398259"/>
                <a:gd name="connsiteX15" fmla="*/ 506012 w 506012"/>
                <a:gd name="connsiteY15" fmla="*/ 0 h 139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6012" h="1398259">
                  <a:moveTo>
                    <a:pt x="506012" y="0"/>
                  </a:moveTo>
                  <a:lnTo>
                    <a:pt x="506012" y="87119"/>
                  </a:lnTo>
                  <a:cubicBezTo>
                    <a:pt x="506012" y="100187"/>
                    <a:pt x="501649" y="113255"/>
                    <a:pt x="501649" y="126323"/>
                  </a:cubicBezTo>
                  <a:cubicBezTo>
                    <a:pt x="501649" y="130679"/>
                    <a:pt x="506012" y="139391"/>
                    <a:pt x="506012" y="148103"/>
                  </a:cubicBezTo>
                  <a:lnTo>
                    <a:pt x="506012" y="936529"/>
                  </a:lnTo>
                  <a:cubicBezTo>
                    <a:pt x="506012" y="993156"/>
                    <a:pt x="458028" y="1041072"/>
                    <a:pt x="401320" y="1041072"/>
                  </a:cubicBezTo>
                  <a:cubicBezTo>
                    <a:pt x="344611" y="1041072"/>
                    <a:pt x="296627" y="993156"/>
                    <a:pt x="296627" y="936529"/>
                  </a:cubicBezTo>
                  <a:lnTo>
                    <a:pt x="296627" y="335408"/>
                  </a:lnTo>
                  <a:cubicBezTo>
                    <a:pt x="279179" y="339764"/>
                    <a:pt x="266092" y="339764"/>
                    <a:pt x="253006" y="339764"/>
                  </a:cubicBezTo>
                  <a:cubicBezTo>
                    <a:pt x="235557" y="339764"/>
                    <a:pt x="222471" y="339764"/>
                    <a:pt x="205022" y="335408"/>
                  </a:cubicBezTo>
                  <a:lnTo>
                    <a:pt x="205022" y="1293716"/>
                  </a:lnTo>
                  <a:cubicBezTo>
                    <a:pt x="205022" y="1350344"/>
                    <a:pt x="161400" y="1398259"/>
                    <a:pt x="100330" y="1398259"/>
                  </a:cubicBezTo>
                  <a:cubicBezTo>
                    <a:pt x="43622" y="1398259"/>
                    <a:pt x="0" y="1350344"/>
                    <a:pt x="0" y="1293716"/>
                  </a:cubicBezTo>
                  <a:lnTo>
                    <a:pt x="0" y="165526"/>
                  </a:lnTo>
                  <a:cubicBezTo>
                    <a:pt x="122141" y="143747"/>
                    <a:pt x="248644" y="113255"/>
                    <a:pt x="362060" y="60984"/>
                  </a:cubicBezTo>
                  <a:cubicBezTo>
                    <a:pt x="414406" y="39204"/>
                    <a:pt x="458028" y="17424"/>
                    <a:pt x="506012" y="0"/>
                  </a:cubicBezTo>
                  <a:close/>
                </a:path>
              </a:pathLst>
            </a:custGeom>
            <a:solidFill>
              <a:schemeClr val="accent5">
                <a:lumMod val="75000"/>
              </a:schemeClr>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par>
                                <p:cTn id="35" presetID="3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style.rotation</p:attrName>
                                        </p:attrNameLst>
                                      </p:cBhvr>
                                      <p:tavLst>
                                        <p:tav tm="0">
                                          <p:val>
                                            <p:fltVal val="90"/>
                                          </p:val>
                                        </p:tav>
                                        <p:tav tm="100000">
                                          <p:val>
                                            <p:fltVal val="0"/>
                                          </p:val>
                                        </p:tav>
                                      </p:tavLst>
                                    </p:anim>
                                    <p:animEffect transition="in" filter="fade">
                                      <p:cBhvr>
                                        <p:cTn id="46" dur="1000"/>
                                        <p:tgtEl>
                                          <p:spTgt spid="3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style.rotation</p:attrName>
                                        </p:attrNameLst>
                                      </p:cBhvr>
                                      <p:tavLst>
                                        <p:tav tm="0">
                                          <p:val>
                                            <p:fltVal val="90"/>
                                          </p:val>
                                        </p:tav>
                                        <p:tav tm="100000">
                                          <p:val>
                                            <p:fltVal val="0"/>
                                          </p:val>
                                        </p:tav>
                                      </p:tavLst>
                                    </p:anim>
                                    <p:animEffect transition="in" filter="fade">
                                      <p:cBhvr>
                                        <p:cTn id="52" dur="1000"/>
                                        <p:tgtEl>
                                          <p:spTgt spid="3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fltVal val="0"/>
                                          </p:val>
                                        </p:tav>
                                        <p:tav tm="100000">
                                          <p:val>
                                            <p:strVal val="#ppt_w"/>
                                          </p:val>
                                        </p:tav>
                                      </p:tavLst>
                                    </p:anim>
                                    <p:anim calcmode="lin" valueType="num">
                                      <p:cBhvr>
                                        <p:cTn id="56" dur="1000" fill="hold"/>
                                        <p:tgtEl>
                                          <p:spTgt spid="36"/>
                                        </p:tgtEl>
                                        <p:attrNameLst>
                                          <p:attrName>ppt_h</p:attrName>
                                        </p:attrNameLst>
                                      </p:cBhvr>
                                      <p:tavLst>
                                        <p:tav tm="0">
                                          <p:val>
                                            <p:fltVal val="0"/>
                                          </p:val>
                                        </p:tav>
                                        <p:tav tm="100000">
                                          <p:val>
                                            <p:strVal val="#ppt_h"/>
                                          </p:val>
                                        </p:tav>
                                      </p:tavLst>
                                    </p:anim>
                                    <p:anim calcmode="lin" valueType="num">
                                      <p:cBhvr>
                                        <p:cTn id="57" dur="1000" fill="hold"/>
                                        <p:tgtEl>
                                          <p:spTgt spid="36"/>
                                        </p:tgtEl>
                                        <p:attrNameLst>
                                          <p:attrName>style.rotation</p:attrName>
                                        </p:attrNameLst>
                                      </p:cBhvr>
                                      <p:tavLst>
                                        <p:tav tm="0">
                                          <p:val>
                                            <p:fltVal val="90"/>
                                          </p:val>
                                        </p:tav>
                                        <p:tav tm="100000">
                                          <p:val>
                                            <p:fltVal val="0"/>
                                          </p:val>
                                        </p:tav>
                                      </p:tavLst>
                                    </p:anim>
                                    <p:animEffect transition="in" filter="fade">
                                      <p:cBhvr>
                                        <p:cTn id="58" dur="1000"/>
                                        <p:tgtEl>
                                          <p:spTgt spid="3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0" fill="hold"/>
                                        <p:tgtEl>
                                          <p:spTgt spid="37"/>
                                        </p:tgtEl>
                                        <p:attrNameLst>
                                          <p:attrName>ppt_w</p:attrName>
                                        </p:attrNameLst>
                                      </p:cBhvr>
                                      <p:tavLst>
                                        <p:tav tm="0">
                                          <p:val>
                                            <p:fltVal val="0"/>
                                          </p:val>
                                        </p:tav>
                                        <p:tav tm="100000">
                                          <p:val>
                                            <p:strVal val="#ppt_w"/>
                                          </p:val>
                                        </p:tav>
                                      </p:tavLst>
                                    </p:anim>
                                    <p:anim calcmode="lin" valueType="num">
                                      <p:cBhvr>
                                        <p:cTn id="62" dur="1000" fill="hold"/>
                                        <p:tgtEl>
                                          <p:spTgt spid="37"/>
                                        </p:tgtEl>
                                        <p:attrNameLst>
                                          <p:attrName>ppt_h</p:attrName>
                                        </p:attrNameLst>
                                      </p:cBhvr>
                                      <p:tavLst>
                                        <p:tav tm="0">
                                          <p:val>
                                            <p:fltVal val="0"/>
                                          </p:val>
                                        </p:tav>
                                        <p:tav tm="100000">
                                          <p:val>
                                            <p:strVal val="#ppt_h"/>
                                          </p:val>
                                        </p:tav>
                                      </p:tavLst>
                                    </p:anim>
                                    <p:anim calcmode="lin" valueType="num">
                                      <p:cBhvr>
                                        <p:cTn id="63" dur="1000" fill="hold"/>
                                        <p:tgtEl>
                                          <p:spTgt spid="37"/>
                                        </p:tgtEl>
                                        <p:attrNameLst>
                                          <p:attrName>style.rotation</p:attrName>
                                        </p:attrNameLst>
                                      </p:cBhvr>
                                      <p:tavLst>
                                        <p:tav tm="0">
                                          <p:val>
                                            <p:fltVal val="90"/>
                                          </p:val>
                                        </p:tav>
                                        <p:tav tm="100000">
                                          <p:val>
                                            <p:fltVal val="0"/>
                                          </p:val>
                                        </p:tav>
                                      </p:tavLst>
                                    </p:anim>
                                    <p:animEffect transition="in" filter="fade">
                                      <p:cBhvr>
                                        <p:cTn id="64" dur="1000"/>
                                        <p:tgtEl>
                                          <p:spTgt spid="3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1000" fill="hold"/>
                                        <p:tgtEl>
                                          <p:spTgt spid="38"/>
                                        </p:tgtEl>
                                        <p:attrNameLst>
                                          <p:attrName>ppt_w</p:attrName>
                                        </p:attrNameLst>
                                      </p:cBhvr>
                                      <p:tavLst>
                                        <p:tav tm="0">
                                          <p:val>
                                            <p:fltVal val="0"/>
                                          </p:val>
                                        </p:tav>
                                        <p:tav tm="100000">
                                          <p:val>
                                            <p:strVal val="#ppt_w"/>
                                          </p:val>
                                        </p:tav>
                                      </p:tavLst>
                                    </p:anim>
                                    <p:anim calcmode="lin" valueType="num">
                                      <p:cBhvr>
                                        <p:cTn id="68" dur="1000" fill="hold"/>
                                        <p:tgtEl>
                                          <p:spTgt spid="38"/>
                                        </p:tgtEl>
                                        <p:attrNameLst>
                                          <p:attrName>ppt_h</p:attrName>
                                        </p:attrNameLst>
                                      </p:cBhvr>
                                      <p:tavLst>
                                        <p:tav tm="0">
                                          <p:val>
                                            <p:fltVal val="0"/>
                                          </p:val>
                                        </p:tav>
                                        <p:tav tm="100000">
                                          <p:val>
                                            <p:strVal val="#ppt_h"/>
                                          </p:val>
                                        </p:tav>
                                      </p:tavLst>
                                    </p:anim>
                                    <p:anim calcmode="lin" valueType="num">
                                      <p:cBhvr>
                                        <p:cTn id="69" dur="1000" fill="hold"/>
                                        <p:tgtEl>
                                          <p:spTgt spid="38"/>
                                        </p:tgtEl>
                                        <p:attrNameLst>
                                          <p:attrName>style.rotation</p:attrName>
                                        </p:attrNameLst>
                                      </p:cBhvr>
                                      <p:tavLst>
                                        <p:tav tm="0">
                                          <p:val>
                                            <p:fltVal val="90"/>
                                          </p:val>
                                        </p:tav>
                                        <p:tav tm="100000">
                                          <p:val>
                                            <p:fltVal val="0"/>
                                          </p:val>
                                        </p:tav>
                                      </p:tavLst>
                                    </p:anim>
                                    <p:animEffect transition="in" filter="fade">
                                      <p:cBhvr>
                                        <p:cTn id="70" dur="1000"/>
                                        <p:tgtEl>
                                          <p:spTgt spid="3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1000" fill="hold"/>
                                        <p:tgtEl>
                                          <p:spTgt spid="39"/>
                                        </p:tgtEl>
                                        <p:attrNameLst>
                                          <p:attrName>ppt_w</p:attrName>
                                        </p:attrNameLst>
                                      </p:cBhvr>
                                      <p:tavLst>
                                        <p:tav tm="0">
                                          <p:val>
                                            <p:fltVal val="0"/>
                                          </p:val>
                                        </p:tav>
                                        <p:tav tm="100000">
                                          <p:val>
                                            <p:strVal val="#ppt_w"/>
                                          </p:val>
                                        </p:tav>
                                      </p:tavLst>
                                    </p:anim>
                                    <p:anim calcmode="lin" valueType="num">
                                      <p:cBhvr>
                                        <p:cTn id="74" dur="1000" fill="hold"/>
                                        <p:tgtEl>
                                          <p:spTgt spid="39"/>
                                        </p:tgtEl>
                                        <p:attrNameLst>
                                          <p:attrName>ppt_h</p:attrName>
                                        </p:attrNameLst>
                                      </p:cBhvr>
                                      <p:tavLst>
                                        <p:tav tm="0">
                                          <p:val>
                                            <p:fltVal val="0"/>
                                          </p:val>
                                        </p:tav>
                                        <p:tav tm="100000">
                                          <p:val>
                                            <p:strVal val="#ppt_h"/>
                                          </p:val>
                                        </p:tav>
                                      </p:tavLst>
                                    </p:anim>
                                    <p:anim calcmode="lin" valueType="num">
                                      <p:cBhvr>
                                        <p:cTn id="75" dur="1000" fill="hold"/>
                                        <p:tgtEl>
                                          <p:spTgt spid="39"/>
                                        </p:tgtEl>
                                        <p:attrNameLst>
                                          <p:attrName>style.rotation</p:attrName>
                                        </p:attrNameLst>
                                      </p:cBhvr>
                                      <p:tavLst>
                                        <p:tav tm="0">
                                          <p:val>
                                            <p:fltVal val="90"/>
                                          </p:val>
                                        </p:tav>
                                        <p:tav tm="100000">
                                          <p:val>
                                            <p:fltVal val="0"/>
                                          </p:val>
                                        </p:tav>
                                      </p:tavLst>
                                    </p:anim>
                                    <p:animEffect transition="in" filter="fade">
                                      <p:cBhvr>
                                        <p:cTn id="76" dur="1000"/>
                                        <p:tgtEl>
                                          <p:spTgt spid="3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1000" fill="hold"/>
                                        <p:tgtEl>
                                          <p:spTgt spid="40"/>
                                        </p:tgtEl>
                                        <p:attrNameLst>
                                          <p:attrName>ppt_w</p:attrName>
                                        </p:attrNameLst>
                                      </p:cBhvr>
                                      <p:tavLst>
                                        <p:tav tm="0">
                                          <p:val>
                                            <p:fltVal val="0"/>
                                          </p:val>
                                        </p:tav>
                                        <p:tav tm="100000">
                                          <p:val>
                                            <p:strVal val="#ppt_w"/>
                                          </p:val>
                                        </p:tav>
                                      </p:tavLst>
                                    </p:anim>
                                    <p:anim calcmode="lin" valueType="num">
                                      <p:cBhvr>
                                        <p:cTn id="80" dur="1000" fill="hold"/>
                                        <p:tgtEl>
                                          <p:spTgt spid="40"/>
                                        </p:tgtEl>
                                        <p:attrNameLst>
                                          <p:attrName>ppt_h</p:attrName>
                                        </p:attrNameLst>
                                      </p:cBhvr>
                                      <p:tavLst>
                                        <p:tav tm="0">
                                          <p:val>
                                            <p:fltVal val="0"/>
                                          </p:val>
                                        </p:tav>
                                        <p:tav tm="100000">
                                          <p:val>
                                            <p:strVal val="#ppt_h"/>
                                          </p:val>
                                        </p:tav>
                                      </p:tavLst>
                                    </p:anim>
                                    <p:anim calcmode="lin" valueType="num">
                                      <p:cBhvr>
                                        <p:cTn id="81" dur="1000" fill="hold"/>
                                        <p:tgtEl>
                                          <p:spTgt spid="40"/>
                                        </p:tgtEl>
                                        <p:attrNameLst>
                                          <p:attrName>style.rotation</p:attrName>
                                        </p:attrNameLst>
                                      </p:cBhvr>
                                      <p:tavLst>
                                        <p:tav tm="0">
                                          <p:val>
                                            <p:fltVal val="90"/>
                                          </p:val>
                                        </p:tav>
                                        <p:tav tm="100000">
                                          <p:val>
                                            <p:fltVal val="0"/>
                                          </p:val>
                                        </p:tav>
                                      </p:tavLst>
                                    </p:anim>
                                    <p:animEffect transition="in" filter="fade">
                                      <p:cBhvr>
                                        <p:cTn id="82" dur="1000"/>
                                        <p:tgtEl>
                                          <p:spTgt spid="4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1000" fill="hold"/>
                                        <p:tgtEl>
                                          <p:spTgt spid="41"/>
                                        </p:tgtEl>
                                        <p:attrNameLst>
                                          <p:attrName>ppt_w</p:attrName>
                                        </p:attrNameLst>
                                      </p:cBhvr>
                                      <p:tavLst>
                                        <p:tav tm="0">
                                          <p:val>
                                            <p:fltVal val="0"/>
                                          </p:val>
                                        </p:tav>
                                        <p:tav tm="100000">
                                          <p:val>
                                            <p:strVal val="#ppt_w"/>
                                          </p:val>
                                        </p:tav>
                                      </p:tavLst>
                                    </p:anim>
                                    <p:anim calcmode="lin" valueType="num">
                                      <p:cBhvr>
                                        <p:cTn id="86" dur="1000" fill="hold"/>
                                        <p:tgtEl>
                                          <p:spTgt spid="41"/>
                                        </p:tgtEl>
                                        <p:attrNameLst>
                                          <p:attrName>ppt_h</p:attrName>
                                        </p:attrNameLst>
                                      </p:cBhvr>
                                      <p:tavLst>
                                        <p:tav tm="0">
                                          <p:val>
                                            <p:fltVal val="0"/>
                                          </p:val>
                                        </p:tav>
                                        <p:tav tm="100000">
                                          <p:val>
                                            <p:strVal val="#ppt_h"/>
                                          </p:val>
                                        </p:tav>
                                      </p:tavLst>
                                    </p:anim>
                                    <p:anim calcmode="lin" valueType="num">
                                      <p:cBhvr>
                                        <p:cTn id="87" dur="1000" fill="hold"/>
                                        <p:tgtEl>
                                          <p:spTgt spid="41"/>
                                        </p:tgtEl>
                                        <p:attrNameLst>
                                          <p:attrName>style.rotation</p:attrName>
                                        </p:attrNameLst>
                                      </p:cBhvr>
                                      <p:tavLst>
                                        <p:tav tm="0">
                                          <p:val>
                                            <p:fltVal val="90"/>
                                          </p:val>
                                        </p:tav>
                                        <p:tav tm="100000">
                                          <p:val>
                                            <p:fltVal val="0"/>
                                          </p:val>
                                        </p:tav>
                                      </p:tavLst>
                                    </p:anim>
                                    <p:animEffect transition="in" filter="fade">
                                      <p:cBhvr>
                                        <p:cTn id="88" dur="1000"/>
                                        <p:tgtEl>
                                          <p:spTgt spid="4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1000" fill="hold"/>
                                        <p:tgtEl>
                                          <p:spTgt spid="43"/>
                                        </p:tgtEl>
                                        <p:attrNameLst>
                                          <p:attrName>ppt_w</p:attrName>
                                        </p:attrNameLst>
                                      </p:cBhvr>
                                      <p:tavLst>
                                        <p:tav tm="0">
                                          <p:val>
                                            <p:fltVal val="0"/>
                                          </p:val>
                                        </p:tav>
                                        <p:tav tm="100000">
                                          <p:val>
                                            <p:strVal val="#ppt_w"/>
                                          </p:val>
                                        </p:tav>
                                      </p:tavLst>
                                    </p:anim>
                                    <p:anim calcmode="lin" valueType="num">
                                      <p:cBhvr>
                                        <p:cTn id="98" dur="1000" fill="hold"/>
                                        <p:tgtEl>
                                          <p:spTgt spid="43"/>
                                        </p:tgtEl>
                                        <p:attrNameLst>
                                          <p:attrName>ppt_h</p:attrName>
                                        </p:attrNameLst>
                                      </p:cBhvr>
                                      <p:tavLst>
                                        <p:tav tm="0">
                                          <p:val>
                                            <p:fltVal val="0"/>
                                          </p:val>
                                        </p:tav>
                                        <p:tav tm="100000">
                                          <p:val>
                                            <p:strVal val="#ppt_h"/>
                                          </p:val>
                                        </p:tav>
                                      </p:tavLst>
                                    </p:anim>
                                    <p:anim calcmode="lin" valueType="num">
                                      <p:cBhvr>
                                        <p:cTn id="99" dur="1000" fill="hold"/>
                                        <p:tgtEl>
                                          <p:spTgt spid="43"/>
                                        </p:tgtEl>
                                        <p:attrNameLst>
                                          <p:attrName>style.rotation</p:attrName>
                                        </p:attrNameLst>
                                      </p:cBhvr>
                                      <p:tavLst>
                                        <p:tav tm="0">
                                          <p:val>
                                            <p:fltVal val="90"/>
                                          </p:val>
                                        </p:tav>
                                        <p:tav tm="100000">
                                          <p:val>
                                            <p:fltVal val="0"/>
                                          </p:val>
                                        </p:tav>
                                      </p:tavLst>
                                    </p:anim>
                                    <p:animEffect transition="in" filter="fade">
                                      <p:cBhvr>
                                        <p:cTn id="100" dur="1000"/>
                                        <p:tgtEl>
                                          <p:spTgt spid="4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1000" fill="hold"/>
                                        <p:tgtEl>
                                          <p:spTgt spid="44"/>
                                        </p:tgtEl>
                                        <p:attrNameLst>
                                          <p:attrName>ppt_w</p:attrName>
                                        </p:attrNameLst>
                                      </p:cBhvr>
                                      <p:tavLst>
                                        <p:tav tm="0">
                                          <p:val>
                                            <p:fltVal val="0"/>
                                          </p:val>
                                        </p:tav>
                                        <p:tav tm="100000">
                                          <p:val>
                                            <p:strVal val="#ppt_w"/>
                                          </p:val>
                                        </p:tav>
                                      </p:tavLst>
                                    </p:anim>
                                    <p:anim calcmode="lin" valueType="num">
                                      <p:cBhvr>
                                        <p:cTn id="104" dur="1000" fill="hold"/>
                                        <p:tgtEl>
                                          <p:spTgt spid="44"/>
                                        </p:tgtEl>
                                        <p:attrNameLst>
                                          <p:attrName>ppt_h</p:attrName>
                                        </p:attrNameLst>
                                      </p:cBhvr>
                                      <p:tavLst>
                                        <p:tav tm="0">
                                          <p:val>
                                            <p:fltVal val="0"/>
                                          </p:val>
                                        </p:tav>
                                        <p:tav tm="100000">
                                          <p:val>
                                            <p:strVal val="#ppt_h"/>
                                          </p:val>
                                        </p:tav>
                                      </p:tavLst>
                                    </p:anim>
                                    <p:anim calcmode="lin" valueType="num">
                                      <p:cBhvr>
                                        <p:cTn id="105" dur="1000" fill="hold"/>
                                        <p:tgtEl>
                                          <p:spTgt spid="44"/>
                                        </p:tgtEl>
                                        <p:attrNameLst>
                                          <p:attrName>style.rotation</p:attrName>
                                        </p:attrNameLst>
                                      </p:cBhvr>
                                      <p:tavLst>
                                        <p:tav tm="0">
                                          <p:val>
                                            <p:fltVal val="90"/>
                                          </p:val>
                                        </p:tav>
                                        <p:tav tm="100000">
                                          <p:val>
                                            <p:fltVal val="0"/>
                                          </p:val>
                                        </p:tav>
                                      </p:tavLst>
                                    </p:anim>
                                    <p:animEffect transition="in" filter="fade">
                                      <p:cBhvr>
                                        <p:cTn id="106" dur="1000"/>
                                        <p:tgtEl>
                                          <p:spTgt spid="4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1000" fill="hold"/>
                                        <p:tgtEl>
                                          <p:spTgt spid="45"/>
                                        </p:tgtEl>
                                        <p:attrNameLst>
                                          <p:attrName>ppt_w</p:attrName>
                                        </p:attrNameLst>
                                      </p:cBhvr>
                                      <p:tavLst>
                                        <p:tav tm="0">
                                          <p:val>
                                            <p:fltVal val="0"/>
                                          </p:val>
                                        </p:tav>
                                        <p:tav tm="100000">
                                          <p:val>
                                            <p:strVal val="#ppt_w"/>
                                          </p:val>
                                        </p:tav>
                                      </p:tavLst>
                                    </p:anim>
                                    <p:anim calcmode="lin" valueType="num">
                                      <p:cBhvr>
                                        <p:cTn id="110" dur="1000" fill="hold"/>
                                        <p:tgtEl>
                                          <p:spTgt spid="45"/>
                                        </p:tgtEl>
                                        <p:attrNameLst>
                                          <p:attrName>ppt_h</p:attrName>
                                        </p:attrNameLst>
                                      </p:cBhvr>
                                      <p:tavLst>
                                        <p:tav tm="0">
                                          <p:val>
                                            <p:fltVal val="0"/>
                                          </p:val>
                                        </p:tav>
                                        <p:tav tm="100000">
                                          <p:val>
                                            <p:strVal val="#ppt_h"/>
                                          </p:val>
                                        </p:tav>
                                      </p:tavLst>
                                    </p:anim>
                                    <p:anim calcmode="lin" valueType="num">
                                      <p:cBhvr>
                                        <p:cTn id="111" dur="1000" fill="hold"/>
                                        <p:tgtEl>
                                          <p:spTgt spid="45"/>
                                        </p:tgtEl>
                                        <p:attrNameLst>
                                          <p:attrName>style.rotation</p:attrName>
                                        </p:attrNameLst>
                                      </p:cBhvr>
                                      <p:tavLst>
                                        <p:tav tm="0">
                                          <p:val>
                                            <p:fltVal val="90"/>
                                          </p:val>
                                        </p:tav>
                                        <p:tav tm="100000">
                                          <p:val>
                                            <p:fltVal val="0"/>
                                          </p:val>
                                        </p:tav>
                                      </p:tavLst>
                                    </p:anim>
                                    <p:animEffect transition="in" filter="fade">
                                      <p:cBhvr>
                                        <p:cTn id="112" dur="1000"/>
                                        <p:tgtEl>
                                          <p:spTgt spid="45"/>
                                        </p:tgtEl>
                                      </p:cBhvr>
                                    </p:animEffect>
                                  </p:childTnLst>
                                </p:cTn>
                              </p:par>
                              <p:par>
                                <p:cTn id="113" presetID="31" presetClass="entr" presetSubtype="0"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1000" fill="hold"/>
                                        <p:tgtEl>
                                          <p:spTgt spid="64"/>
                                        </p:tgtEl>
                                        <p:attrNameLst>
                                          <p:attrName>ppt_w</p:attrName>
                                        </p:attrNameLst>
                                      </p:cBhvr>
                                      <p:tavLst>
                                        <p:tav tm="0">
                                          <p:val>
                                            <p:fltVal val="0"/>
                                          </p:val>
                                        </p:tav>
                                        <p:tav tm="100000">
                                          <p:val>
                                            <p:strVal val="#ppt_w"/>
                                          </p:val>
                                        </p:tav>
                                      </p:tavLst>
                                    </p:anim>
                                    <p:anim calcmode="lin" valueType="num">
                                      <p:cBhvr>
                                        <p:cTn id="116" dur="1000" fill="hold"/>
                                        <p:tgtEl>
                                          <p:spTgt spid="64"/>
                                        </p:tgtEl>
                                        <p:attrNameLst>
                                          <p:attrName>ppt_h</p:attrName>
                                        </p:attrNameLst>
                                      </p:cBhvr>
                                      <p:tavLst>
                                        <p:tav tm="0">
                                          <p:val>
                                            <p:fltVal val="0"/>
                                          </p:val>
                                        </p:tav>
                                        <p:tav tm="100000">
                                          <p:val>
                                            <p:strVal val="#ppt_h"/>
                                          </p:val>
                                        </p:tav>
                                      </p:tavLst>
                                    </p:anim>
                                    <p:anim calcmode="lin" valueType="num">
                                      <p:cBhvr>
                                        <p:cTn id="117" dur="1000" fill="hold"/>
                                        <p:tgtEl>
                                          <p:spTgt spid="64"/>
                                        </p:tgtEl>
                                        <p:attrNameLst>
                                          <p:attrName>style.rotation</p:attrName>
                                        </p:attrNameLst>
                                      </p:cBhvr>
                                      <p:tavLst>
                                        <p:tav tm="0">
                                          <p:val>
                                            <p:fltVal val="90"/>
                                          </p:val>
                                        </p:tav>
                                        <p:tav tm="100000">
                                          <p:val>
                                            <p:fltVal val="0"/>
                                          </p:val>
                                        </p:tav>
                                      </p:tavLst>
                                    </p:anim>
                                    <p:animEffect transition="in" filter="fade">
                                      <p:cBhvr>
                                        <p:cTn id="118" dur="1000"/>
                                        <p:tgtEl>
                                          <p:spTgt spid="64"/>
                                        </p:tgtEl>
                                      </p:cBhvr>
                                    </p:animEffect>
                                  </p:childTnLst>
                                </p:cTn>
                              </p:par>
                              <p:par>
                                <p:cTn id="119" presetID="31" presetClass="entr" presetSubtype="0" fill="hold"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1000" fill="hold"/>
                                        <p:tgtEl>
                                          <p:spTgt spid="63"/>
                                        </p:tgtEl>
                                        <p:attrNameLst>
                                          <p:attrName>ppt_w</p:attrName>
                                        </p:attrNameLst>
                                      </p:cBhvr>
                                      <p:tavLst>
                                        <p:tav tm="0">
                                          <p:val>
                                            <p:fltVal val="0"/>
                                          </p:val>
                                        </p:tav>
                                        <p:tav tm="100000">
                                          <p:val>
                                            <p:strVal val="#ppt_w"/>
                                          </p:val>
                                        </p:tav>
                                      </p:tavLst>
                                    </p:anim>
                                    <p:anim calcmode="lin" valueType="num">
                                      <p:cBhvr>
                                        <p:cTn id="122" dur="1000" fill="hold"/>
                                        <p:tgtEl>
                                          <p:spTgt spid="63"/>
                                        </p:tgtEl>
                                        <p:attrNameLst>
                                          <p:attrName>ppt_h</p:attrName>
                                        </p:attrNameLst>
                                      </p:cBhvr>
                                      <p:tavLst>
                                        <p:tav tm="0">
                                          <p:val>
                                            <p:fltVal val="0"/>
                                          </p:val>
                                        </p:tav>
                                        <p:tav tm="100000">
                                          <p:val>
                                            <p:strVal val="#ppt_h"/>
                                          </p:val>
                                        </p:tav>
                                      </p:tavLst>
                                    </p:anim>
                                    <p:anim calcmode="lin" valueType="num">
                                      <p:cBhvr>
                                        <p:cTn id="123" dur="1000" fill="hold"/>
                                        <p:tgtEl>
                                          <p:spTgt spid="63"/>
                                        </p:tgtEl>
                                        <p:attrNameLst>
                                          <p:attrName>style.rotation</p:attrName>
                                        </p:attrNameLst>
                                      </p:cBhvr>
                                      <p:tavLst>
                                        <p:tav tm="0">
                                          <p:val>
                                            <p:fltVal val="90"/>
                                          </p:val>
                                        </p:tav>
                                        <p:tav tm="100000">
                                          <p:val>
                                            <p:fltVal val="0"/>
                                          </p:val>
                                        </p:tav>
                                      </p:tavLst>
                                    </p:anim>
                                    <p:animEffect transition="in" filter="fade">
                                      <p:cBhvr>
                                        <p:cTn id="12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其他运动</a:t>
            </a:r>
          </a:p>
        </p:txBody>
      </p:sp>
      <p:grpSp>
        <p:nvGrpSpPr>
          <p:cNvPr id="4" name="组合 3"/>
          <p:cNvGrpSpPr/>
          <p:nvPr/>
        </p:nvGrpSpPr>
        <p:grpSpPr>
          <a:xfrm>
            <a:off x="5787240" y="1189480"/>
            <a:ext cx="5905957" cy="1069455"/>
            <a:chOff x="6146663" y="2169352"/>
            <a:chExt cx="4617448" cy="805529"/>
          </a:xfrm>
        </p:grpSpPr>
        <p:grpSp>
          <p:nvGrpSpPr>
            <p:cNvPr id="19" name="组合 18"/>
            <p:cNvGrpSpPr/>
            <p:nvPr/>
          </p:nvGrpSpPr>
          <p:grpSpPr>
            <a:xfrm>
              <a:off x="6146663" y="2221109"/>
              <a:ext cx="449208" cy="449208"/>
              <a:chOff x="0" y="0"/>
              <a:chExt cx="767929" cy="767929"/>
            </a:xfrm>
          </p:grpSpPr>
          <p:sp>
            <p:nvSpPr>
              <p:cNvPr id="23" name="任意多边形: 形状 22"/>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p>
            </p:txBody>
          </p:sp>
          <p:sp>
            <p:nvSpPr>
              <p:cNvPr id="24" name="任意多边形: 形状 23"/>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20" name="组合 19"/>
            <p:cNvGrpSpPr/>
            <p:nvPr/>
          </p:nvGrpSpPr>
          <p:grpSpPr>
            <a:xfrm>
              <a:off x="6595870" y="2169352"/>
              <a:ext cx="4168241" cy="805529"/>
              <a:chOff x="6729846" y="3920005"/>
              <a:chExt cx="4745018" cy="715877"/>
            </a:xfrm>
          </p:grpSpPr>
          <p:sp>
            <p:nvSpPr>
              <p:cNvPr id="21" name="矩形 20"/>
              <p:cNvSpPr/>
              <p:nvPr/>
            </p:nvSpPr>
            <p:spPr>
              <a:xfrm>
                <a:off x="6729846" y="3920005"/>
                <a:ext cx="4745018" cy="246171"/>
              </a:xfrm>
              <a:prstGeom prst="rect">
                <a:avLst/>
              </a:prstGeom>
            </p:spPr>
            <p:txBody>
              <a:bodyPr wrap="none" lIns="144000" tIns="0" rIns="144000" bIns="0" anchor="ctr">
                <a:normAutofit/>
              </a:bodyPr>
              <a:lstStyle/>
              <a:p>
                <a:r>
                  <a:rPr lang="zh-CN" altLang="en-US" b="1" dirty="0">
                    <a:solidFill>
                      <a:schemeClr val="accent1"/>
                    </a:solidFill>
                  </a:rPr>
                  <a:t>男</a:t>
                </a:r>
                <a:r>
                  <a:rPr lang="en-US" altLang="zh-CN" b="1" dirty="0">
                    <a:solidFill>
                      <a:schemeClr val="accent1"/>
                    </a:solidFill>
                  </a:rPr>
                  <a:t>/</a:t>
                </a:r>
                <a:r>
                  <a:rPr lang="zh-CN" altLang="en-US" b="1" dirty="0">
                    <a:solidFill>
                      <a:schemeClr val="accent1"/>
                    </a:solidFill>
                  </a:rPr>
                  <a:t>女子铅球</a:t>
                </a:r>
              </a:p>
            </p:txBody>
          </p:sp>
          <p:sp>
            <p:nvSpPr>
              <p:cNvPr id="22" name="矩形 21"/>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200" dirty="0">
                    <a:solidFill>
                      <a:srgbClr val="000000"/>
                    </a:solidFill>
                  </a:rPr>
                  <a:t>此部分内容作为文字排版占位显示（建议使用主题字体）</a:t>
                </a:r>
              </a:p>
            </p:txBody>
          </p:sp>
        </p:grpSp>
      </p:grpSp>
      <p:grpSp>
        <p:nvGrpSpPr>
          <p:cNvPr id="5" name="组合 4"/>
          <p:cNvGrpSpPr/>
          <p:nvPr/>
        </p:nvGrpSpPr>
        <p:grpSpPr>
          <a:xfrm>
            <a:off x="5787240" y="2392720"/>
            <a:ext cx="5921829" cy="1069455"/>
            <a:chOff x="6146663" y="3173184"/>
            <a:chExt cx="4629857" cy="805529"/>
          </a:xfrm>
        </p:grpSpPr>
        <p:grpSp>
          <p:nvGrpSpPr>
            <p:cNvPr id="13" name="组合 12"/>
            <p:cNvGrpSpPr/>
            <p:nvPr/>
          </p:nvGrpSpPr>
          <p:grpSpPr>
            <a:xfrm>
              <a:off x="6146663" y="3278779"/>
              <a:ext cx="449208" cy="449208"/>
              <a:chOff x="0" y="0"/>
              <a:chExt cx="767929" cy="767929"/>
            </a:xfrm>
          </p:grpSpPr>
          <p:sp>
            <p:nvSpPr>
              <p:cNvPr id="17" name="任意多边形: 形状 16"/>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p>
            </p:txBody>
          </p:sp>
          <p:sp>
            <p:nvSpPr>
              <p:cNvPr id="18" name="任意多边形: 形状 17"/>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14" name="组合 13"/>
            <p:cNvGrpSpPr/>
            <p:nvPr/>
          </p:nvGrpSpPr>
          <p:grpSpPr>
            <a:xfrm>
              <a:off x="6608279" y="3173184"/>
              <a:ext cx="4168241" cy="805529"/>
              <a:chOff x="6729846" y="3920005"/>
              <a:chExt cx="4745018" cy="715877"/>
            </a:xfrm>
          </p:grpSpPr>
          <p:sp>
            <p:nvSpPr>
              <p:cNvPr id="15" name="矩形 14"/>
              <p:cNvSpPr/>
              <p:nvPr/>
            </p:nvSpPr>
            <p:spPr>
              <a:xfrm>
                <a:off x="6729846" y="3920005"/>
                <a:ext cx="4745018" cy="246171"/>
              </a:xfrm>
              <a:prstGeom prst="rect">
                <a:avLst/>
              </a:prstGeom>
            </p:spPr>
            <p:txBody>
              <a:bodyPr wrap="none" lIns="144000" tIns="0" rIns="144000" bIns="0" anchor="ctr">
                <a:normAutofit/>
              </a:bodyPr>
              <a:lstStyle/>
              <a:p>
                <a:r>
                  <a:rPr lang="zh-CN" altLang="en-US" b="1" dirty="0">
                    <a:solidFill>
                      <a:schemeClr val="accent2"/>
                    </a:solidFill>
                  </a:rPr>
                  <a:t>男</a:t>
                </a:r>
                <a:r>
                  <a:rPr lang="en-US" altLang="zh-CN" b="1" dirty="0">
                    <a:solidFill>
                      <a:schemeClr val="accent2"/>
                    </a:solidFill>
                  </a:rPr>
                  <a:t>/</a:t>
                </a:r>
                <a:r>
                  <a:rPr lang="zh-CN" altLang="en-US" b="1" dirty="0">
                    <a:solidFill>
                      <a:schemeClr val="accent2"/>
                    </a:solidFill>
                  </a:rPr>
                  <a:t>女子铁饼</a:t>
                </a:r>
              </a:p>
            </p:txBody>
          </p:sp>
          <p:sp>
            <p:nvSpPr>
              <p:cNvPr id="16" name="矩形 15"/>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200">
                    <a:solidFill>
                      <a:srgbClr val="000000"/>
                    </a:solidFill>
                  </a:rPr>
                  <a:t>此部分内容作为文字排版占位显示（建议使用主题字体）</a:t>
                </a:r>
              </a:p>
            </p:txBody>
          </p:sp>
        </p:grpSp>
      </p:grpSp>
      <p:grpSp>
        <p:nvGrpSpPr>
          <p:cNvPr id="6" name="组合 5"/>
          <p:cNvGrpSpPr/>
          <p:nvPr/>
        </p:nvGrpSpPr>
        <p:grpSpPr>
          <a:xfrm>
            <a:off x="5787240" y="3595960"/>
            <a:ext cx="5905957" cy="1069455"/>
            <a:chOff x="6146663" y="4177015"/>
            <a:chExt cx="4617448" cy="805529"/>
          </a:xfrm>
        </p:grpSpPr>
        <p:grpSp>
          <p:nvGrpSpPr>
            <p:cNvPr id="7" name="组合 6"/>
            <p:cNvGrpSpPr/>
            <p:nvPr/>
          </p:nvGrpSpPr>
          <p:grpSpPr>
            <a:xfrm>
              <a:off x="6146663" y="4194295"/>
              <a:ext cx="449208" cy="449208"/>
              <a:chOff x="0" y="0"/>
              <a:chExt cx="767929" cy="767929"/>
            </a:xfrm>
          </p:grpSpPr>
          <p:sp>
            <p:nvSpPr>
              <p:cNvPr id="11" name="任意多边形: 形状 10"/>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p>
            </p:txBody>
          </p:sp>
          <p:sp>
            <p:nvSpPr>
              <p:cNvPr id="12" name="任意多边形: 形状 11"/>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8" name="组合 7"/>
            <p:cNvGrpSpPr/>
            <p:nvPr/>
          </p:nvGrpSpPr>
          <p:grpSpPr>
            <a:xfrm>
              <a:off x="6595870" y="4177015"/>
              <a:ext cx="4168241" cy="805529"/>
              <a:chOff x="6729846" y="3920005"/>
              <a:chExt cx="4745018" cy="715877"/>
            </a:xfrm>
          </p:grpSpPr>
          <p:sp>
            <p:nvSpPr>
              <p:cNvPr id="9" name="矩形 8"/>
              <p:cNvSpPr/>
              <p:nvPr/>
            </p:nvSpPr>
            <p:spPr>
              <a:xfrm>
                <a:off x="6729846" y="3920005"/>
                <a:ext cx="4745018" cy="246171"/>
              </a:xfrm>
              <a:prstGeom prst="rect">
                <a:avLst/>
              </a:prstGeom>
            </p:spPr>
            <p:txBody>
              <a:bodyPr wrap="none" lIns="144000" tIns="0" rIns="144000" bIns="0" anchor="ctr">
                <a:normAutofit/>
              </a:bodyPr>
              <a:lstStyle/>
              <a:p>
                <a:r>
                  <a:rPr lang="zh-CN" altLang="en-US" b="1" dirty="0">
                    <a:solidFill>
                      <a:schemeClr val="accent1"/>
                    </a:solidFill>
                  </a:rPr>
                  <a:t>男</a:t>
                </a:r>
                <a:r>
                  <a:rPr lang="en-US" altLang="zh-CN" b="1" dirty="0">
                    <a:solidFill>
                      <a:schemeClr val="accent1"/>
                    </a:solidFill>
                  </a:rPr>
                  <a:t>/</a:t>
                </a:r>
                <a:r>
                  <a:rPr lang="zh-CN" altLang="en-US" b="1" dirty="0">
                    <a:solidFill>
                      <a:schemeClr val="accent1"/>
                    </a:solidFill>
                  </a:rPr>
                  <a:t>女子</a:t>
                </a:r>
                <a:r>
                  <a:rPr lang="zh-CN" altLang="en-US" b="1" dirty="0">
                    <a:solidFill>
                      <a:schemeClr val="accent3"/>
                    </a:solidFill>
                  </a:rPr>
                  <a:t>标枪</a:t>
                </a:r>
              </a:p>
            </p:txBody>
          </p:sp>
          <p:sp>
            <p:nvSpPr>
              <p:cNvPr id="10" name="矩形 9"/>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200">
                    <a:solidFill>
                      <a:srgbClr val="000000"/>
                    </a:solidFill>
                  </a:rPr>
                  <a:t>此部分内容作为文字排版占位显示（建议使用主题字体）</a:t>
                </a:r>
              </a:p>
            </p:txBody>
          </p:sp>
        </p:grpSp>
      </p:grpSp>
      <p:grpSp>
        <p:nvGrpSpPr>
          <p:cNvPr id="27" name="组合 26"/>
          <p:cNvGrpSpPr/>
          <p:nvPr/>
        </p:nvGrpSpPr>
        <p:grpSpPr>
          <a:xfrm>
            <a:off x="5803112" y="4799199"/>
            <a:ext cx="5905957" cy="1069455"/>
            <a:chOff x="6146663" y="4177015"/>
            <a:chExt cx="4617448" cy="805529"/>
          </a:xfrm>
        </p:grpSpPr>
        <p:grpSp>
          <p:nvGrpSpPr>
            <p:cNvPr id="28" name="组合 27"/>
            <p:cNvGrpSpPr/>
            <p:nvPr/>
          </p:nvGrpSpPr>
          <p:grpSpPr>
            <a:xfrm>
              <a:off x="6146663" y="4194295"/>
              <a:ext cx="449208" cy="449208"/>
              <a:chOff x="0" y="0"/>
              <a:chExt cx="767929" cy="767929"/>
            </a:xfrm>
          </p:grpSpPr>
          <p:sp>
            <p:nvSpPr>
              <p:cNvPr id="32" name="任意多边形: 形状 31"/>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p>
            </p:txBody>
          </p:sp>
          <p:sp>
            <p:nvSpPr>
              <p:cNvPr id="33" name="任意多边形: 形状 32"/>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29" name="组合 28"/>
            <p:cNvGrpSpPr/>
            <p:nvPr/>
          </p:nvGrpSpPr>
          <p:grpSpPr>
            <a:xfrm>
              <a:off x="6595870" y="4177015"/>
              <a:ext cx="4168241" cy="805529"/>
              <a:chOff x="6729846" y="3920005"/>
              <a:chExt cx="4745018" cy="715877"/>
            </a:xfrm>
          </p:grpSpPr>
          <p:sp>
            <p:nvSpPr>
              <p:cNvPr id="30" name="矩形 29"/>
              <p:cNvSpPr/>
              <p:nvPr/>
            </p:nvSpPr>
            <p:spPr>
              <a:xfrm>
                <a:off x="6729846" y="3920005"/>
                <a:ext cx="4745018" cy="246171"/>
              </a:xfrm>
              <a:prstGeom prst="rect">
                <a:avLst/>
              </a:prstGeom>
            </p:spPr>
            <p:txBody>
              <a:bodyPr wrap="none" lIns="144000" tIns="0" rIns="144000" bIns="0" anchor="ctr">
                <a:normAutofit/>
              </a:bodyPr>
              <a:lstStyle/>
              <a:p>
                <a:r>
                  <a:rPr lang="zh-CN" altLang="en-US" b="1" dirty="0">
                    <a:solidFill>
                      <a:schemeClr val="accent2"/>
                    </a:solidFill>
                  </a:rPr>
                  <a:t>男</a:t>
                </a:r>
                <a:r>
                  <a:rPr lang="en-US" altLang="zh-CN" b="1" dirty="0">
                    <a:solidFill>
                      <a:schemeClr val="accent2"/>
                    </a:solidFill>
                  </a:rPr>
                  <a:t>/</a:t>
                </a:r>
                <a:r>
                  <a:rPr lang="zh-CN" altLang="en-US" b="1" dirty="0">
                    <a:solidFill>
                      <a:schemeClr val="accent2"/>
                    </a:solidFill>
                  </a:rPr>
                  <a:t>女子接力赛</a:t>
                </a:r>
              </a:p>
            </p:txBody>
          </p:sp>
          <p:sp>
            <p:nvSpPr>
              <p:cNvPr id="31" name="矩形 30"/>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zh-CN" altLang="en-US" sz="1200">
                    <a:solidFill>
                      <a:srgbClr val="000000"/>
                    </a:solidFill>
                  </a:rPr>
                  <a:t>此部分内容作为文字排版占位显示（建议使用主题字体）</a:t>
                </a:r>
              </a:p>
            </p:txBody>
          </p:sp>
        </p:grpSp>
      </p:grpSp>
      <p:grpSp>
        <p:nvGrpSpPr>
          <p:cNvPr id="46" name="组合 45"/>
          <p:cNvGrpSpPr/>
          <p:nvPr/>
        </p:nvGrpSpPr>
        <p:grpSpPr>
          <a:xfrm>
            <a:off x="1307054" y="1856945"/>
            <a:ext cx="3764332" cy="3144111"/>
            <a:chOff x="1307054" y="1856945"/>
            <a:chExt cx="3764332" cy="3144111"/>
          </a:xfrm>
        </p:grpSpPr>
        <p:sp>
          <p:nvSpPr>
            <p:cNvPr id="45" name="任意多边形: 形状 44"/>
            <p:cNvSpPr>
              <a:spLocks noChangeAspect="1"/>
            </p:cNvSpPr>
            <p:nvPr/>
          </p:nvSpPr>
          <p:spPr bwMode="auto">
            <a:xfrm>
              <a:off x="2005960" y="1856945"/>
              <a:ext cx="1276206" cy="1274464"/>
            </a:xfrm>
            <a:custGeom>
              <a:avLst/>
              <a:gdLst>
                <a:gd name="connsiteX0" fmla="*/ 638103 w 1276206"/>
                <a:gd name="connsiteY0" fmla="*/ 0 h 1274464"/>
                <a:gd name="connsiteX1" fmla="*/ 1276206 w 1276206"/>
                <a:gd name="connsiteY1" fmla="*/ 637232 h 1274464"/>
                <a:gd name="connsiteX2" fmla="*/ 638103 w 1276206"/>
                <a:gd name="connsiteY2" fmla="*/ 1274464 h 1274464"/>
                <a:gd name="connsiteX3" fmla="*/ 0 w 1276206"/>
                <a:gd name="connsiteY3" fmla="*/ 637232 h 1274464"/>
                <a:gd name="connsiteX4" fmla="*/ 638103 w 1276206"/>
                <a:gd name="connsiteY4" fmla="*/ 0 h 1274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206" h="1274464">
                  <a:moveTo>
                    <a:pt x="638103" y="0"/>
                  </a:moveTo>
                  <a:cubicBezTo>
                    <a:pt x="990519" y="0"/>
                    <a:pt x="1276206" y="285298"/>
                    <a:pt x="1276206" y="637232"/>
                  </a:cubicBezTo>
                  <a:cubicBezTo>
                    <a:pt x="1276206" y="989166"/>
                    <a:pt x="990519" y="1274464"/>
                    <a:pt x="638103" y="1274464"/>
                  </a:cubicBezTo>
                  <a:cubicBezTo>
                    <a:pt x="285687" y="1274464"/>
                    <a:pt x="0" y="989166"/>
                    <a:pt x="0" y="637232"/>
                  </a:cubicBezTo>
                  <a:cubicBezTo>
                    <a:pt x="0" y="285298"/>
                    <a:pt x="285687" y="0"/>
                    <a:pt x="638103" y="0"/>
                  </a:cubicBezTo>
                  <a:close/>
                </a:path>
              </a:pathLst>
            </a:custGeom>
            <a:solidFill>
              <a:schemeClr val="accent1"/>
            </a:solidFill>
            <a:ln>
              <a:noFill/>
            </a:ln>
          </p:spPr>
          <p:txBody>
            <a:bodyPr/>
            <a:lstStyle/>
            <a:p>
              <a:endParaRPr lang="zh-CN" altLang="en-US"/>
            </a:p>
          </p:txBody>
        </p:sp>
        <p:sp>
          <p:nvSpPr>
            <p:cNvPr id="44" name="任意多边形: 形状 43"/>
            <p:cNvSpPr>
              <a:spLocks noChangeAspect="1"/>
            </p:cNvSpPr>
            <p:nvPr/>
          </p:nvSpPr>
          <p:spPr bwMode="auto">
            <a:xfrm>
              <a:off x="3466911" y="2232966"/>
              <a:ext cx="1604475" cy="1577718"/>
            </a:xfrm>
            <a:custGeom>
              <a:avLst/>
              <a:gdLst>
                <a:gd name="connsiteX0" fmla="*/ 1466044 w 1604475"/>
                <a:gd name="connsiteY0" fmla="*/ 0 h 1577718"/>
                <a:gd name="connsiteX1" fmla="*/ 1493312 w 1604475"/>
                <a:gd name="connsiteY1" fmla="*/ 12041 h 1577718"/>
                <a:gd name="connsiteX2" fmla="*/ 1592408 w 1604475"/>
                <a:gd name="connsiteY2" fmla="*/ 110977 h 1577718"/>
                <a:gd name="connsiteX3" fmla="*/ 1603948 w 1604475"/>
                <a:gd name="connsiteY3" fmla="*/ 144480 h 1577718"/>
                <a:gd name="connsiteX4" fmla="*/ 1581399 w 1604475"/>
                <a:gd name="connsiteY4" fmla="*/ 172223 h 1577718"/>
                <a:gd name="connsiteX5" fmla="*/ 1463426 w 1604475"/>
                <a:gd name="connsiteY5" fmla="*/ 226664 h 1577718"/>
                <a:gd name="connsiteX6" fmla="*/ 1440877 w 1604475"/>
                <a:gd name="connsiteY6" fmla="*/ 231375 h 1577718"/>
                <a:gd name="connsiteX7" fmla="*/ 1433535 w 1604475"/>
                <a:gd name="connsiteY7" fmla="*/ 230850 h 1577718"/>
                <a:gd name="connsiteX8" fmla="*/ 1258929 w 1604475"/>
                <a:gd name="connsiteY8" fmla="*/ 401498 h 1577718"/>
                <a:gd name="connsiteX9" fmla="*/ 1429867 w 1604475"/>
                <a:gd name="connsiteY9" fmla="*/ 863717 h 1577718"/>
                <a:gd name="connsiteX10" fmla="*/ 714674 w 1604475"/>
                <a:gd name="connsiteY10" fmla="*/ 1577718 h 1577718"/>
                <a:gd name="connsiteX11" fmla="*/ 0 w 1604475"/>
                <a:gd name="connsiteY11" fmla="*/ 863717 h 1577718"/>
                <a:gd name="connsiteX12" fmla="*/ 714674 w 1604475"/>
                <a:gd name="connsiteY12" fmla="*/ 150235 h 1577718"/>
                <a:gd name="connsiteX13" fmla="*/ 1198634 w 1604475"/>
                <a:gd name="connsiteY13" fmla="*/ 339209 h 1577718"/>
                <a:gd name="connsiteX14" fmla="*/ 1373240 w 1604475"/>
                <a:gd name="connsiteY14" fmla="*/ 169604 h 1577718"/>
                <a:gd name="connsiteX15" fmla="*/ 1377433 w 1604475"/>
                <a:gd name="connsiteY15" fmla="*/ 140812 h 1577718"/>
                <a:gd name="connsiteX16" fmla="*/ 1431961 w 1604475"/>
                <a:gd name="connsiteY16" fmla="*/ 23032 h 1577718"/>
                <a:gd name="connsiteX17" fmla="*/ 1466044 w 1604475"/>
                <a:gd name="connsiteY17" fmla="*/ 0 h 1577718"/>
                <a:gd name="connsiteX18" fmla="*/ 714674 w 1604475"/>
                <a:gd name="connsiteY18" fmla="*/ 259118 h 1577718"/>
                <a:gd name="connsiteX19" fmla="*/ 109062 w 1604475"/>
                <a:gd name="connsiteY19" fmla="*/ 863717 h 1577718"/>
                <a:gd name="connsiteX20" fmla="*/ 714674 w 1604475"/>
                <a:gd name="connsiteY20" fmla="*/ 1468841 h 1577718"/>
                <a:gd name="connsiteX21" fmla="*/ 1320805 w 1604475"/>
                <a:gd name="connsiteY21" fmla="*/ 863717 h 1577718"/>
                <a:gd name="connsiteX22" fmla="*/ 1180808 w 1604475"/>
                <a:gd name="connsiteY22" fmla="*/ 477402 h 1577718"/>
                <a:gd name="connsiteX23" fmla="*/ 1092196 w 1604475"/>
                <a:gd name="connsiteY23" fmla="*/ 563773 h 1577718"/>
                <a:gd name="connsiteX24" fmla="*/ 1197585 w 1604475"/>
                <a:gd name="connsiteY24" fmla="*/ 863717 h 1577718"/>
                <a:gd name="connsiteX25" fmla="*/ 714674 w 1604475"/>
                <a:gd name="connsiteY25" fmla="*/ 1345824 h 1577718"/>
                <a:gd name="connsiteX26" fmla="*/ 232282 w 1604475"/>
                <a:gd name="connsiteY26" fmla="*/ 863717 h 1577718"/>
                <a:gd name="connsiteX27" fmla="*/ 714674 w 1604475"/>
                <a:gd name="connsiteY27" fmla="*/ 382128 h 1577718"/>
                <a:gd name="connsiteX28" fmla="*/ 1032420 w 1604475"/>
                <a:gd name="connsiteY28" fmla="*/ 501477 h 1577718"/>
                <a:gd name="connsiteX29" fmla="*/ 1121032 w 1604475"/>
                <a:gd name="connsiteY29" fmla="*/ 415107 h 1577718"/>
                <a:gd name="connsiteX30" fmla="*/ 714674 w 1604475"/>
                <a:gd name="connsiteY30" fmla="*/ 259118 h 1577718"/>
                <a:gd name="connsiteX31" fmla="*/ 714674 w 1604475"/>
                <a:gd name="connsiteY31" fmla="*/ 491011 h 1577718"/>
                <a:gd name="connsiteX32" fmla="*/ 341345 w 1604475"/>
                <a:gd name="connsiteY32" fmla="*/ 863717 h 1577718"/>
                <a:gd name="connsiteX33" fmla="*/ 714674 w 1604475"/>
                <a:gd name="connsiteY33" fmla="*/ 1236947 h 1577718"/>
                <a:gd name="connsiteX34" fmla="*/ 1088522 w 1604475"/>
                <a:gd name="connsiteY34" fmla="*/ 863717 h 1577718"/>
                <a:gd name="connsiteX35" fmla="*/ 1013544 w 1604475"/>
                <a:gd name="connsiteY35" fmla="*/ 640196 h 1577718"/>
                <a:gd name="connsiteX36" fmla="*/ 929650 w 1604475"/>
                <a:gd name="connsiteY36" fmla="*/ 721855 h 1577718"/>
                <a:gd name="connsiteX37" fmla="*/ 972643 w 1604475"/>
                <a:gd name="connsiteY37" fmla="*/ 863717 h 1577718"/>
                <a:gd name="connsiteX38" fmla="*/ 714674 w 1604475"/>
                <a:gd name="connsiteY38" fmla="*/ 1121260 h 1577718"/>
                <a:gd name="connsiteX39" fmla="*/ 457224 w 1604475"/>
                <a:gd name="connsiteY39" fmla="*/ 863717 h 1577718"/>
                <a:gd name="connsiteX40" fmla="*/ 714674 w 1604475"/>
                <a:gd name="connsiteY40" fmla="*/ 606693 h 1577718"/>
                <a:gd name="connsiteX41" fmla="*/ 870398 w 1604475"/>
                <a:gd name="connsiteY41" fmla="*/ 659041 h 1577718"/>
                <a:gd name="connsiteX42" fmla="*/ 954292 w 1604475"/>
                <a:gd name="connsiteY42" fmla="*/ 577382 h 1577718"/>
                <a:gd name="connsiteX43" fmla="*/ 714674 w 1604475"/>
                <a:gd name="connsiteY43" fmla="*/ 491011 h 1577718"/>
                <a:gd name="connsiteX44" fmla="*/ 715193 w 1604475"/>
                <a:gd name="connsiteY44" fmla="*/ 715576 h 1577718"/>
                <a:gd name="connsiteX45" fmla="*/ 566286 w 1604475"/>
                <a:gd name="connsiteY45" fmla="*/ 863717 h 1577718"/>
                <a:gd name="connsiteX46" fmla="*/ 715193 w 1604475"/>
                <a:gd name="connsiteY46" fmla="*/ 1012377 h 1577718"/>
                <a:gd name="connsiteX47" fmla="*/ 863581 w 1604475"/>
                <a:gd name="connsiteY47" fmla="*/ 863717 h 1577718"/>
                <a:gd name="connsiteX48" fmla="*/ 848904 w 1604475"/>
                <a:gd name="connsiteY48" fmla="*/ 800378 h 1577718"/>
                <a:gd name="connsiteX49" fmla="*/ 803286 w 1604475"/>
                <a:gd name="connsiteY49" fmla="*/ 844872 h 1577718"/>
                <a:gd name="connsiteX50" fmla="*/ 821637 w 1604475"/>
                <a:gd name="connsiteY50" fmla="*/ 862667 h 1577718"/>
                <a:gd name="connsiteX51" fmla="*/ 827404 w 1604475"/>
                <a:gd name="connsiteY51" fmla="*/ 879419 h 1577718"/>
                <a:gd name="connsiteX52" fmla="*/ 814295 w 1604475"/>
                <a:gd name="connsiteY52" fmla="*/ 891459 h 1577718"/>
                <a:gd name="connsiteX53" fmla="*/ 679541 w 1604475"/>
                <a:gd name="connsiteY53" fmla="*/ 929149 h 1577718"/>
                <a:gd name="connsiteX54" fmla="*/ 673249 w 1604475"/>
                <a:gd name="connsiteY54" fmla="*/ 930193 h 1577718"/>
                <a:gd name="connsiteX55" fmla="*/ 661190 w 1604475"/>
                <a:gd name="connsiteY55" fmla="*/ 924438 h 1577718"/>
                <a:gd name="connsiteX56" fmla="*/ 659090 w 1604475"/>
                <a:gd name="connsiteY56" fmla="*/ 908211 h 1577718"/>
                <a:gd name="connsiteX57" fmla="*/ 695273 w 1604475"/>
                <a:gd name="connsiteY57" fmla="*/ 773679 h 1577718"/>
                <a:gd name="connsiteX58" fmla="*/ 710475 w 1604475"/>
                <a:gd name="connsiteY58" fmla="*/ 760070 h 1577718"/>
                <a:gd name="connsiteX59" fmla="*/ 723584 w 1604475"/>
                <a:gd name="connsiteY59" fmla="*/ 765831 h 1577718"/>
                <a:gd name="connsiteX60" fmla="*/ 741935 w 1604475"/>
                <a:gd name="connsiteY60" fmla="*/ 784151 h 1577718"/>
                <a:gd name="connsiteX61" fmla="*/ 791227 w 1604475"/>
                <a:gd name="connsiteY61" fmla="*/ 736514 h 1577718"/>
                <a:gd name="connsiteX62" fmla="*/ 715193 w 1604475"/>
                <a:gd name="connsiteY62" fmla="*/ 715576 h 157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04475" h="1577718">
                  <a:moveTo>
                    <a:pt x="1466044" y="0"/>
                  </a:moveTo>
                  <a:cubicBezTo>
                    <a:pt x="1476010" y="0"/>
                    <a:pt x="1485445" y="4187"/>
                    <a:pt x="1493312" y="12041"/>
                  </a:cubicBezTo>
                  <a:lnTo>
                    <a:pt x="1592408" y="110977"/>
                  </a:lnTo>
                  <a:cubicBezTo>
                    <a:pt x="1601849" y="120399"/>
                    <a:pt x="1606041" y="132440"/>
                    <a:pt x="1603948" y="144480"/>
                  </a:cubicBezTo>
                  <a:cubicBezTo>
                    <a:pt x="1601849" y="156514"/>
                    <a:pt x="1593458" y="166462"/>
                    <a:pt x="1581399" y="172223"/>
                  </a:cubicBezTo>
                  <a:lnTo>
                    <a:pt x="1463426" y="226664"/>
                  </a:lnTo>
                  <a:cubicBezTo>
                    <a:pt x="1456610" y="229801"/>
                    <a:pt x="1449268" y="231375"/>
                    <a:pt x="1440877" y="231375"/>
                  </a:cubicBezTo>
                  <a:cubicBezTo>
                    <a:pt x="1438253" y="231375"/>
                    <a:pt x="1436159" y="231375"/>
                    <a:pt x="1433535" y="230850"/>
                  </a:cubicBezTo>
                  <a:lnTo>
                    <a:pt x="1258929" y="401498"/>
                  </a:lnTo>
                  <a:cubicBezTo>
                    <a:pt x="1365374" y="526083"/>
                    <a:pt x="1429867" y="687308"/>
                    <a:pt x="1429867" y="863717"/>
                  </a:cubicBezTo>
                  <a:cubicBezTo>
                    <a:pt x="1429867" y="1257360"/>
                    <a:pt x="1108973" y="1577718"/>
                    <a:pt x="714674" y="1577718"/>
                  </a:cubicBezTo>
                  <a:cubicBezTo>
                    <a:pt x="320894" y="1577718"/>
                    <a:pt x="0" y="1257360"/>
                    <a:pt x="0" y="863717"/>
                  </a:cubicBezTo>
                  <a:cubicBezTo>
                    <a:pt x="0" y="470598"/>
                    <a:pt x="320894" y="150235"/>
                    <a:pt x="714674" y="150235"/>
                  </a:cubicBezTo>
                  <a:cubicBezTo>
                    <a:pt x="901333" y="150235"/>
                    <a:pt x="1071221" y="221953"/>
                    <a:pt x="1198634" y="339209"/>
                  </a:cubicBezTo>
                  <a:lnTo>
                    <a:pt x="1373240" y="169604"/>
                  </a:lnTo>
                  <a:cubicBezTo>
                    <a:pt x="1372190" y="159657"/>
                    <a:pt x="1373240" y="149710"/>
                    <a:pt x="1377433" y="140812"/>
                  </a:cubicBezTo>
                  <a:lnTo>
                    <a:pt x="1431961" y="23032"/>
                  </a:lnTo>
                  <a:cubicBezTo>
                    <a:pt x="1438777" y="8379"/>
                    <a:pt x="1451361" y="0"/>
                    <a:pt x="1466044" y="0"/>
                  </a:cubicBezTo>
                  <a:close/>
                  <a:moveTo>
                    <a:pt x="714674" y="259118"/>
                  </a:moveTo>
                  <a:cubicBezTo>
                    <a:pt x="380671" y="259118"/>
                    <a:pt x="109062" y="530269"/>
                    <a:pt x="109062" y="863717"/>
                  </a:cubicBezTo>
                  <a:cubicBezTo>
                    <a:pt x="109062" y="1197683"/>
                    <a:pt x="380671" y="1468841"/>
                    <a:pt x="714674" y="1468841"/>
                  </a:cubicBezTo>
                  <a:cubicBezTo>
                    <a:pt x="1049196" y="1468841"/>
                    <a:pt x="1320805" y="1197683"/>
                    <a:pt x="1320805" y="863717"/>
                  </a:cubicBezTo>
                  <a:cubicBezTo>
                    <a:pt x="1320805" y="717144"/>
                    <a:pt x="1268370" y="582093"/>
                    <a:pt x="1180808" y="477402"/>
                  </a:cubicBezTo>
                  <a:lnTo>
                    <a:pt x="1092196" y="563773"/>
                  </a:lnTo>
                  <a:cubicBezTo>
                    <a:pt x="1157734" y="645957"/>
                    <a:pt x="1197585" y="750647"/>
                    <a:pt x="1197585" y="863717"/>
                  </a:cubicBezTo>
                  <a:cubicBezTo>
                    <a:pt x="1197585" y="1129632"/>
                    <a:pt x="981035" y="1345824"/>
                    <a:pt x="714674" y="1345824"/>
                  </a:cubicBezTo>
                  <a:cubicBezTo>
                    <a:pt x="448832" y="1345824"/>
                    <a:pt x="232282" y="1129632"/>
                    <a:pt x="232282" y="863717"/>
                  </a:cubicBezTo>
                  <a:cubicBezTo>
                    <a:pt x="232282" y="598320"/>
                    <a:pt x="448832" y="382128"/>
                    <a:pt x="714674" y="382128"/>
                  </a:cubicBezTo>
                  <a:cubicBezTo>
                    <a:pt x="836320" y="382128"/>
                    <a:pt x="947476" y="427147"/>
                    <a:pt x="1032420" y="501477"/>
                  </a:cubicBezTo>
                  <a:lnTo>
                    <a:pt x="1121032" y="415107"/>
                  </a:lnTo>
                  <a:cubicBezTo>
                    <a:pt x="1013544" y="318264"/>
                    <a:pt x="870923" y="259118"/>
                    <a:pt x="714674" y="259118"/>
                  </a:cubicBezTo>
                  <a:close/>
                  <a:moveTo>
                    <a:pt x="714674" y="491011"/>
                  </a:moveTo>
                  <a:cubicBezTo>
                    <a:pt x="508609" y="491011"/>
                    <a:pt x="341345" y="657997"/>
                    <a:pt x="341345" y="863717"/>
                  </a:cubicBezTo>
                  <a:cubicBezTo>
                    <a:pt x="341345" y="1069436"/>
                    <a:pt x="508609" y="1236947"/>
                    <a:pt x="714674" y="1236947"/>
                  </a:cubicBezTo>
                  <a:cubicBezTo>
                    <a:pt x="921258" y="1236947"/>
                    <a:pt x="1088522" y="1069436"/>
                    <a:pt x="1088522" y="863717"/>
                  </a:cubicBezTo>
                  <a:cubicBezTo>
                    <a:pt x="1088522" y="779964"/>
                    <a:pt x="1060730" y="702492"/>
                    <a:pt x="1013544" y="640196"/>
                  </a:cubicBezTo>
                  <a:lnTo>
                    <a:pt x="929650" y="721855"/>
                  </a:lnTo>
                  <a:cubicBezTo>
                    <a:pt x="956917" y="762688"/>
                    <a:pt x="972643" y="811369"/>
                    <a:pt x="972643" y="863717"/>
                  </a:cubicBezTo>
                  <a:cubicBezTo>
                    <a:pt x="972643" y="1005572"/>
                    <a:pt x="856764" y="1121260"/>
                    <a:pt x="714674" y="1121260"/>
                  </a:cubicBezTo>
                  <a:cubicBezTo>
                    <a:pt x="573103" y="1121260"/>
                    <a:pt x="457224" y="1005572"/>
                    <a:pt x="457224" y="863717"/>
                  </a:cubicBezTo>
                  <a:cubicBezTo>
                    <a:pt x="457224" y="721855"/>
                    <a:pt x="573103" y="606693"/>
                    <a:pt x="714674" y="606693"/>
                  </a:cubicBezTo>
                  <a:cubicBezTo>
                    <a:pt x="773395" y="606693"/>
                    <a:pt x="827404" y="626062"/>
                    <a:pt x="870398" y="659041"/>
                  </a:cubicBezTo>
                  <a:lnTo>
                    <a:pt x="954292" y="577382"/>
                  </a:lnTo>
                  <a:cubicBezTo>
                    <a:pt x="889274" y="523465"/>
                    <a:pt x="805904" y="491011"/>
                    <a:pt x="714674" y="491011"/>
                  </a:cubicBezTo>
                  <a:close/>
                  <a:moveTo>
                    <a:pt x="715193" y="715576"/>
                  </a:moveTo>
                  <a:cubicBezTo>
                    <a:pt x="632873" y="715576"/>
                    <a:pt x="566286" y="782058"/>
                    <a:pt x="566286" y="863717"/>
                  </a:cubicBezTo>
                  <a:cubicBezTo>
                    <a:pt x="566286" y="945901"/>
                    <a:pt x="632873" y="1012377"/>
                    <a:pt x="715193" y="1012377"/>
                  </a:cubicBezTo>
                  <a:cubicBezTo>
                    <a:pt x="796994" y="1012377"/>
                    <a:pt x="863581" y="945901"/>
                    <a:pt x="863581" y="863717"/>
                  </a:cubicBezTo>
                  <a:cubicBezTo>
                    <a:pt x="863581" y="841204"/>
                    <a:pt x="858339" y="819747"/>
                    <a:pt x="848904" y="800378"/>
                  </a:cubicBezTo>
                  <a:lnTo>
                    <a:pt x="803286" y="844872"/>
                  </a:lnTo>
                  <a:lnTo>
                    <a:pt x="821637" y="862667"/>
                  </a:lnTo>
                  <a:cubicBezTo>
                    <a:pt x="826879" y="867903"/>
                    <a:pt x="828979" y="874183"/>
                    <a:pt x="827404" y="879419"/>
                  </a:cubicBezTo>
                  <a:cubicBezTo>
                    <a:pt x="826354" y="885180"/>
                    <a:pt x="821637" y="889366"/>
                    <a:pt x="814295" y="891459"/>
                  </a:cubicBezTo>
                  <a:lnTo>
                    <a:pt x="679541" y="929149"/>
                  </a:lnTo>
                  <a:cubicBezTo>
                    <a:pt x="677441" y="929674"/>
                    <a:pt x="675348" y="930193"/>
                    <a:pt x="673249" y="930193"/>
                  </a:cubicBezTo>
                  <a:cubicBezTo>
                    <a:pt x="668006" y="930193"/>
                    <a:pt x="663814" y="928099"/>
                    <a:pt x="661190" y="924438"/>
                  </a:cubicBezTo>
                  <a:cubicBezTo>
                    <a:pt x="658041" y="920252"/>
                    <a:pt x="656997" y="915015"/>
                    <a:pt x="659090" y="908211"/>
                  </a:cubicBezTo>
                  <a:lnTo>
                    <a:pt x="695273" y="773679"/>
                  </a:lnTo>
                  <a:cubicBezTo>
                    <a:pt x="697367" y="765306"/>
                    <a:pt x="703134" y="760070"/>
                    <a:pt x="710475" y="760070"/>
                  </a:cubicBezTo>
                  <a:cubicBezTo>
                    <a:pt x="715193" y="760070"/>
                    <a:pt x="719392" y="762163"/>
                    <a:pt x="723584" y="765831"/>
                  </a:cubicBezTo>
                  <a:lnTo>
                    <a:pt x="741935" y="784151"/>
                  </a:lnTo>
                  <a:lnTo>
                    <a:pt x="791227" y="736514"/>
                  </a:lnTo>
                  <a:cubicBezTo>
                    <a:pt x="768677" y="723430"/>
                    <a:pt x="742985" y="715576"/>
                    <a:pt x="715193" y="715576"/>
                  </a:cubicBezTo>
                  <a:close/>
                </a:path>
              </a:pathLst>
            </a:custGeom>
            <a:solidFill>
              <a:schemeClr val="accent6">
                <a:lumMod val="60000"/>
                <a:lumOff val="40000"/>
              </a:schemeClr>
            </a:solidFill>
            <a:ln>
              <a:noFill/>
            </a:ln>
          </p:spPr>
          <p:txBody>
            <a:bodyPr wrap="square">
              <a:noAutofit/>
            </a:bodyPr>
            <a:lstStyle/>
            <a:p>
              <a:endParaRPr lang="zh-CN" altLang="en-US" dirty="0"/>
            </a:p>
          </p:txBody>
        </p:sp>
        <p:sp>
          <p:nvSpPr>
            <p:cNvPr id="43" name="任意多边形: 形状 42"/>
            <p:cNvSpPr>
              <a:spLocks noChangeAspect="1"/>
            </p:cNvSpPr>
            <p:nvPr/>
          </p:nvSpPr>
          <p:spPr bwMode="auto">
            <a:xfrm>
              <a:off x="1307054" y="3213761"/>
              <a:ext cx="2704953" cy="1787295"/>
            </a:xfrm>
            <a:custGeom>
              <a:avLst/>
              <a:gdLst>
                <a:gd name="connsiteX0" fmla="*/ 861236 w 2704953"/>
                <a:gd name="connsiteY0" fmla="*/ 0 h 1787295"/>
                <a:gd name="connsiteX1" fmla="*/ 1834282 w 2704953"/>
                <a:gd name="connsiteY1" fmla="*/ 0 h 1787295"/>
                <a:gd name="connsiteX2" fmla="*/ 2071770 w 2704953"/>
                <a:gd name="connsiteY2" fmla="*/ 143448 h 1787295"/>
                <a:gd name="connsiteX3" fmla="*/ 2674684 w 2704953"/>
                <a:gd name="connsiteY3" fmla="*/ 1297284 h 1787295"/>
                <a:gd name="connsiteX4" fmla="*/ 2561441 w 2704953"/>
                <a:gd name="connsiteY4" fmla="*/ 1657987 h 1787295"/>
                <a:gd name="connsiteX5" fmla="*/ 2457115 w 2704953"/>
                <a:gd name="connsiteY5" fmla="*/ 1687304 h 1787295"/>
                <a:gd name="connsiteX6" fmla="*/ 2437714 w 2704953"/>
                <a:gd name="connsiteY6" fmla="*/ 1688353 h 1787295"/>
                <a:gd name="connsiteX7" fmla="*/ 2200220 w 2704953"/>
                <a:gd name="connsiteY7" fmla="*/ 1544386 h 1787295"/>
                <a:gd name="connsiteX8" fmla="*/ 1961676 w 2704953"/>
                <a:gd name="connsiteY8" fmla="*/ 1087354 h 1787295"/>
                <a:gd name="connsiteX9" fmla="*/ 1961676 w 2704953"/>
                <a:gd name="connsiteY9" fmla="*/ 1655893 h 1787295"/>
                <a:gd name="connsiteX10" fmla="*/ 1837949 w 2704953"/>
                <a:gd name="connsiteY10" fmla="*/ 1787295 h 1787295"/>
                <a:gd name="connsiteX11" fmla="*/ 871196 w 2704953"/>
                <a:gd name="connsiteY11" fmla="*/ 1787295 h 1787295"/>
                <a:gd name="connsiteX12" fmla="*/ 747994 w 2704953"/>
                <a:gd name="connsiteY12" fmla="*/ 1655893 h 1787295"/>
                <a:gd name="connsiteX13" fmla="*/ 747994 w 2704953"/>
                <a:gd name="connsiteY13" fmla="*/ 1078450 h 1787295"/>
                <a:gd name="connsiteX14" fmla="*/ 504208 w 2704953"/>
                <a:gd name="connsiteY14" fmla="*/ 1544386 h 1787295"/>
                <a:gd name="connsiteX15" fmla="*/ 267238 w 2704953"/>
                <a:gd name="connsiteY15" fmla="*/ 1688353 h 1787295"/>
                <a:gd name="connsiteX16" fmla="*/ 247838 w 2704953"/>
                <a:gd name="connsiteY16" fmla="*/ 1687304 h 1787295"/>
                <a:gd name="connsiteX17" fmla="*/ 143511 w 2704953"/>
                <a:gd name="connsiteY17" fmla="*/ 1657987 h 1787295"/>
                <a:gd name="connsiteX18" fmla="*/ 30269 w 2704953"/>
                <a:gd name="connsiteY18" fmla="*/ 1297284 h 1787295"/>
                <a:gd name="connsiteX19" fmla="*/ 633177 w 2704953"/>
                <a:gd name="connsiteY19" fmla="*/ 143448 h 1787295"/>
                <a:gd name="connsiteX20" fmla="*/ 845503 w 2704953"/>
                <a:gd name="connsiteY20" fmla="*/ 1049 h 1787295"/>
                <a:gd name="connsiteX21" fmla="*/ 861236 w 2704953"/>
                <a:gd name="connsiteY21" fmla="*/ 0 h 178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04953" h="1787295">
                  <a:moveTo>
                    <a:pt x="861236" y="0"/>
                  </a:moveTo>
                  <a:lnTo>
                    <a:pt x="1834282" y="0"/>
                  </a:lnTo>
                  <a:cubicBezTo>
                    <a:pt x="1934415" y="0"/>
                    <a:pt x="2025639" y="54972"/>
                    <a:pt x="2071770" y="143448"/>
                  </a:cubicBezTo>
                  <a:lnTo>
                    <a:pt x="2674684" y="1297284"/>
                  </a:lnTo>
                  <a:cubicBezTo>
                    <a:pt x="2742839" y="1428161"/>
                    <a:pt x="2691985" y="1589930"/>
                    <a:pt x="2561441" y="1657987"/>
                  </a:cubicBezTo>
                  <a:cubicBezTo>
                    <a:pt x="2528413" y="1674738"/>
                    <a:pt x="2493286" y="1684686"/>
                    <a:pt x="2457115" y="1687304"/>
                  </a:cubicBezTo>
                  <a:cubicBezTo>
                    <a:pt x="2450823" y="1687828"/>
                    <a:pt x="2444006" y="1688353"/>
                    <a:pt x="2437714" y="1688353"/>
                  </a:cubicBezTo>
                  <a:cubicBezTo>
                    <a:pt x="2337580" y="1688353"/>
                    <a:pt x="2246357" y="1633381"/>
                    <a:pt x="2200220" y="1544386"/>
                  </a:cubicBezTo>
                  <a:lnTo>
                    <a:pt x="1961676" y="1087354"/>
                  </a:lnTo>
                  <a:lnTo>
                    <a:pt x="1961676" y="1655893"/>
                  </a:lnTo>
                  <a:cubicBezTo>
                    <a:pt x="1961676" y="1728661"/>
                    <a:pt x="1906105" y="1787295"/>
                    <a:pt x="1837949" y="1787295"/>
                  </a:cubicBezTo>
                  <a:lnTo>
                    <a:pt x="871196" y="1787295"/>
                  </a:lnTo>
                  <a:cubicBezTo>
                    <a:pt x="803041" y="1787295"/>
                    <a:pt x="747994" y="1728661"/>
                    <a:pt x="747994" y="1655893"/>
                  </a:cubicBezTo>
                  <a:lnTo>
                    <a:pt x="747994" y="1078450"/>
                  </a:lnTo>
                  <a:lnTo>
                    <a:pt x="504208" y="1544386"/>
                  </a:lnTo>
                  <a:cubicBezTo>
                    <a:pt x="458071" y="1633381"/>
                    <a:pt x="367372" y="1688353"/>
                    <a:pt x="267238" y="1688353"/>
                  </a:cubicBezTo>
                  <a:cubicBezTo>
                    <a:pt x="260422" y="1688353"/>
                    <a:pt x="254130" y="1687828"/>
                    <a:pt x="247838" y="1687304"/>
                  </a:cubicBezTo>
                  <a:cubicBezTo>
                    <a:pt x="211142" y="1684686"/>
                    <a:pt x="176015" y="1674738"/>
                    <a:pt x="143511" y="1657987"/>
                  </a:cubicBezTo>
                  <a:cubicBezTo>
                    <a:pt x="12968" y="1589930"/>
                    <a:pt x="-37886" y="1428161"/>
                    <a:pt x="30269" y="1297284"/>
                  </a:cubicBezTo>
                  <a:lnTo>
                    <a:pt x="633177" y="143448"/>
                  </a:lnTo>
                  <a:cubicBezTo>
                    <a:pt x="675121" y="62301"/>
                    <a:pt x="743795" y="1049"/>
                    <a:pt x="845503" y="1049"/>
                  </a:cubicBezTo>
                  <a:cubicBezTo>
                    <a:pt x="850227" y="1049"/>
                    <a:pt x="855469" y="0"/>
                    <a:pt x="861236" y="0"/>
                  </a:cubicBezTo>
                  <a:close/>
                </a:path>
              </a:pathLst>
            </a:custGeom>
            <a:solidFill>
              <a:schemeClr val="accent2">
                <a:lumMod val="75000"/>
              </a:schemeClr>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30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nodeType="withEffect">
                                  <p:stCondLst>
                                    <p:cond delay="60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10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1000" fill="hold"/>
                                        <p:tgtEl>
                                          <p:spTgt spid="27"/>
                                        </p:tgtEl>
                                        <p:attrNameLst>
                                          <p:attrName>ppt_w</p:attrName>
                                        </p:attrNameLst>
                                      </p:cBhvr>
                                      <p:tavLst>
                                        <p:tav tm="0">
                                          <p:val>
                                            <p:fltVal val="0"/>
                                          </p:val>
                                        </p:tav>
                                        <p:tav tm="100000">
                                          <p:val>
                                            <p:strVal val="#ppt_w"/>
                                          </p:val>
                                        </p:tav>
                                      </p:tavLst>
                                    </p:anim>
                                    <p:anim calcmode="lin" valueType="num">
                                      <p:cBhvr>
                                        <p:cTn id="33" dur="1000" fill="hold"/>
                                        <p:tgtEl>
                                          <p:spTgt spid="27"/>
                                        </p:tgtEl>
                                        <p:attrNameLst>
                                          <p:attrName>ppt_h</p:attrName>
                                        </p:attrNameLst>
                                      </p:cBhvr>
                                      <p:tavLst>
                                        <p:tav tm="0">
                                          <p:val>
                                            <p:fltVal val="0"/>
                                          </p:val>
                                        </p:tav>
                                        <p:tav tm="100000">
                                          <p:val>
                                            <p:strVal val="#ppt_h"/>
                                          </p:val>
                                        </p:tav>
                                      </p:tavLst>
                                    </p:anim>
                                    <p:anim calcmode="lin" valueType="num">
                                      <p:cBhvr>
                                        <p:cTn id="34" dur="1000" fill="hold"/>
                                        <p:tgtEl>
                                          <p:spTgt spid="27"/>
                                        </p:tgtEl>
                                        <p:attrNameLst>
                                          <p:attrName>style.rotation</p:attrName>
                                        </p:attrNameLst>
                                      </p:cBhvr>
                                      <p:tavLst>
                                        <p:tav tm="0">
                                          <p:val>
                                            <p:fltVal val="90"/>
                                          </p:val>
                                        </p:tav>
                                        <p:tav tm="100000">
                                          <p:val>
                                            <p:fltVal val="0"/>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注意事项</a:t>
            </a:r>
          </a:p>
        </p:txBody>
      </p:sp>
      <p:grpSp>
        <p:nvGrpSpPr>
          <p:cNvPr id="11" name="组合 10"/>
          <p:cNvGrpSpPr/>
          <p:nvPr/>
        </p:nvGrpSpPr>
        <p:grpSpPr>
          <a:xfrm>
            <a:off x="1175614" y="1988396"/>
            <a:ext cx="3367357" cy="3280290"/>
            <a:chOff x="1219157" y="1262681"/>
            <a:chExt cx="4339813" cy="4332638"/>
          </a:xfrm>
        </p:grpSpPr>
        <p:sp>
          <p:nvSpPr>
            <p:cNvPr id="7" name="plaster_143011"/>
            <p:cNvSpPr>
              <a:spLocks noChangeAspect="1"/>
            </p:cNvSpPr>
            <p:nvPr/>
          </p:nvSpPr>
          <p:spPr bwMode="auto">
            <a:xfrm>
              <a:off x="1219157" y="1262681"/>
              <a:ext cx="4339813" cy="4332638"/>
            </a:xfrm>
            <a:custGeom>
              <a:avLst/>
              <a:gdLst>
                <a:gd name="T0" fmla="*/ 437 w 874"/>
                <a:gd name="T1" fmla="*/ 0 h 874"/>
                <a:gd name="T2" fmla="*/ 0 w 874"/>
                <a:gd name="T3" fmla="*/ 437 h 874"/>
                <a:gd name="T4" fmla="*/ 437 w 874"/>
                <a:gd name="T5" fmla="*/ 874 h 874"/>
                <a:gd name="T6" fmla="*/ 874 w 874"/>
                <a:gd name="T7" fmla="*/ 437 h 874"/>
                <a:gd name="T8" fmla="*/ 437 w 874"/>
                <a:gd name="T9" fmla="*/ 0 h 874"/>
                <a:gd name="T10" fmla="*/ 80 w 874"/>
                <a:gd name="T11" fmla="*/ 437 h 874"/>
                <a:gd name="T12" fmla="*/ 437 w 874"/>
                <a:gd name="T13" fmla="*/ 80 h 874"/>
                <a:gd name="T14" fmla="*/ 669 w 874"/>
                <a:gd name="T15" fmla="*/ 166 h 874"/>
                <a:gd name="T16" fmla="*/ 166 w 874"/>
                <a:gd name="T17" fmla="*/ 669 h 874"/>
                <a:gd name="T18" fmla="*/ 80 w 874"/>
                <a:gd name="T19" fmla="*/ 437 h 874"/>
                <a:gd name="T20" fmla="*/ 437 w 874"/>
                <a:gd name="T21" fmla="*/ 794 h 874"/>
                <a:gd name="T22" fmla="*/ 225 w 874"/>
                <a:gd name="T23" fmla="*/ 724 h 874"/>
                <a:gd name="T24" fmla="*/ 724 w 874"/>
                <a:gd name="T25" fmla="*/ 225 h 874"/>
                <a:gd name="T26" fmla="*/ 794 w 874"/>
                <a:gd name="T27" fmla="*/ 437 h 874"/>
                <a:gd name="T28" fmla="*/ 437 w 874"/>
                <a:gd name="T29" fmla="*/ 794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4" h="874">
                  <a:moveTo>
                    <a:pt x="437" y="0"/>
                  </a:moveTo>
                  <a:cubicBezTo>
                    <a:pt x="196" y="0"/>
                    <a:pt x="0" y="196"/>
                    <a:pt x="0" y="437"/>
                  </a:cubicBezTo>
                  <a:cubicBezTo>
                    <a:pt x="0" y="678"/>
                    <a:pt x="196" y="874"/>
                    <a:pt x="437" y="874"/>
                  </a:cubicBezTo>
                  <a:cubicBezTo>
                    <a:pt x="678" y="874"/>
                    <a:pt x="874" y="678"/>
                    <a:pt x="874" y="437"/>
                  </a:cubicBezTo>
                  <a:cubicBezTo>
                    <a:pt x="874" y="196"/>
                    <a:pt x="678" y="0"/>
                    <a:pt x="437" y="0"/>
                  </a:cubicBezTo>
                  <a:close/>
                  <a:moveTo>
                    <a:pt x="80" y="437"/>
                  </a:moveTo>
                  <a:cubicBezTo>
                    <a:pt x="80" y="240"/>
                    <a:pt x="240" y="80"/>
                    <a:pt x="437" y="80"/>
                  </a:cubicBezTo>
                  <a:cubicBezTo>
                    <a:pt x="525" y="80"/>
                    <a:pt x="607" y="113"/>
                    <a:pt x="669" y="166"/>
                  </a:cubicBezTo>
                  <a:lnTo>
                    <a:pt x="166" y="669"/>
                  </a:lnTo>
                  <a:cubicBezTo>
                    <a:pt x="113" y="607"/>
                    <a:pt x="80" y="525"/>
                    <a:pt x="80" y="437"/>
                  </a:cubicBezTo>
                  <a:close/>
                  <a:moveTo>
                    <a:pt x="437" y="794"/>
                  </a:moveTo>
                  <a:cubicBezTo>
                    <a:pt x="357" y="794"/>
                    <a:pt x="284" y="768"/>
                    <a:pt x="225" y="724"/>
                  </a:cubicBezTo>
                  <a:lnTo>
                    <a:pt x="724" y="225"/>
                  </a:lnTo>
                  <a:cubicBezTo>
                    <a:pt x="768" y="284"/>
                    <a:pt x="794" y="357"/>
                    <a:pt x="794" y="437"/>
                  </a:cubicBezTo>
                  <a:cubicBezTo>
                    <a:pt x="794" y="634"/>
                    <a:pt x="634" y="794"/>
                    <a:pt x="437" y="794"/>
                  </a:cubicBezTo>
                  <a:close/>
                </a:path>
              </a:pathLst>
            </a:custGeom>
            <a:solidFill>
              <a:schemeClr val="accent1"/>
            </a:solidFill>
            <a:ln>
              <a:noFill/>
            </a:ln>
          </p:spPr>
          <p:txBody>
            <a:bodyPr/>
            <a:lstStyle/>
            <a:p>
              <a:endParaRPr lang="zh-CN" altLang="en-US"/>
            </a:p>
          </p:txBody>
        </p:sp>
        <p:sp>
          <p:nvSpPr>
            <p:cNvPr id="6" name="broken-arm_90586"/>
            <p:cNvSpPr>
              <a:spLocks noChangeAspect="1"/>
            </p:cNvSpPr>
            <p:nvPr/>
          </p:nvSpPr>
          <p:spPr bwMode="auto">
            <a:xfrm>
              <a:off x="2314670" y="2156288"/>
              <a:ext cx="2245084" cy="2545424"/>
            </a:xfrm>
            <a:custGeom>
              <a:avLst/>
              <a:gdLst>
                <a:gd name="connsiteX0" fmla="*/ 166158 w 536813"/>
                <a:gd name="connsiteY0" fmla="*/ 233448 h 608626"/>
                <a:gd name="connsiteX1" fmla="*/ 161856 w 536813"/>
                <a:gd name="connsiteY1" fmla="*/ 249578 h 608626"/>
                <a:gd name="connsiteX2" fmla="*/ 148378 w 536813"/>
                <a:gd name="connsiteY2" fmla="*/ 300162 h 608626"/>
                <a:gd name="connsiteX3" fmla="*/ 144077 w 536813"/>
                <a:gd name="connsiteY3" fmla="*/ 316196 h 608626"/>
                <a:gd name="connsiteX4" fmla="*/ 185945 w 536813"/>
                <a:gd name="connsiteY4" fmla="*/ 270575 h 608626"/>
                <a:gd name="connsiteX5" fmla="*/ 166158 w 536813"/>
                <a:gd name="connsiteY5" fmla="*/ 233448 h 608626"/>
                <a:gd name="connsiteX6" fmla="*/ 222022 w 536813"/>
                <a:gd name="connsiteY6" fmla="*/ 130579 h 608626"/>
                <a:gd name="connsiteX7" fmla="*/ 424295 w 536813"/>
                <a:gd name="connsiteY7" fmla="*/ 130866 h 608626"/>
                <a:gd name="connsiteX8" fmla="*/ 449722 w 536813"/>
                <a:gd name="connsiteY8" fmla="*/ 145277 h 608626"/>
                <a:gd name="connsiteX9" fmla="*/ 534512 w 536813"/>
                <a:gd name="connsiteY9" fmla="*/ 330807 h 608626"/>
                <a:gd name="connsiteX10" fmla="*/ 521989 w 536813"/>
                <a:gd name="connsiteY10" fmla="*/ 364401 h 608626"/>
                <a:gd name="connsiteX11" fmla="*/ 488245 w 536813"/>
                <a:gd name="connsiteY11" fmla="*/ 351804 h 608626"/>
                <a:gd name="connsiteX12" fmla="*/ 447332 w 536813"/>
                <a:gd name="connsiteY12" fmla="*/ 262188 h 608626"/>
                <a:gd name="connsiteX13" fmla="*/ 447428 w 536813"/>
                <a:gd name="connsiteY13" fmla="*/ 578182 h 608626"/>
                <a:gd name="connsiteX14" fmla="*/ 416838 w 536813"/>
                <a:gd name="connsiteY14" fmla="*/ 608626 h 608626"/>
                <a:gd name="connsiteX15" fmla="*/ 386345 w 536813"/>
                <a:gd name="connsiteY15" fmla="*/ 578182 h 608626"/>
                <a:gd name="connsiteX16" fmla="*/ 386345 w 536813"/>
                <a:gd name="connsiteY16" fmla="*/ 396659 h 608626"/>
                <a:gd name="connsiteX17" fmla="*/ 364072 w 536813"/>
                <a:gd name="connsiteY17" fmla="*/ 396659 h 608626"/>
                <a:gd name="connsiteX18" fmla="*/ 364072 w 536813"/>
                <a:gd name="connsiteY18" fmla="*/ 578182 h 608626"/>
                <a:gd name="connsiteX19" fmla="*/ 333578 w 536813"/>
                <a:gd name="connsiteY19" fmla="*/ 608626 h 608626"/>
                <a:gd name="connsiteX20" fmla="*/ 303084 w 536813"/>
                <a:gd name="connsiteY20" fmla="*/ 578182 h 608626"/>
                <a:gd name="connsiteX21" fmla="*/ 303084 w 536813"/>
                <a:gd name="connsiteY21" fmla="*/ 366787 h 608626"/>
                <a:gd name="connsiteX22" fmla="*/ 308915 w 536813"/>
                <a:gd name="connsiteY22" fmla="*/ 319737 h 608626"/>
                <a:gd name="connsiteX23" fmla="*/ 303180 w 536813"/>
                <a:gd name="connsiteY23" fmla="*/ 307043 h 608626"/>
                <a:gd name="connsiteX24" fmla="*/ 303180 w 536813"/>
                <a:gd name="connsiteY24" fmla="*/ 181257 h 608626"/>
                <a:gd name="connsiteX25" fmla="*/ 245633 w 536813"/>
                <a:gd name="connsiteY25" fmla="*/ 181257 h 608626"/>
                <a:gd name="connsiteX26" fmla="*/ 224125 w 536813"/>
                <a:gd name="connsiteY26" fmla="*/ 134301 h 608626"/>
                <a:gd name="connsiteX27" fmla="*/ 222022 w 536813"/>
                <a:gd name="connsiteY27" fmla="*/ 130579 h 608626"/>
                <a:gd name="connsiteX28" fmla="*/ 110142 w 536813"/>
                <a:gd name="connsiteY28" fmla="*/ 114720 h 608626"/>
                <a:gd name="connsiteX29" fmla="*/ 113870 w 536813"/>
                <a:gd name="connsiteY29" fmla="*/ 125887 h 608626"/>
                <a:gd name="connsiteX30" fmla="*/ 114061 w 536813"/>
                <a:gd name="connsiteY30" fmla="*/ 130086 h 608626"/>
                <a:gd name="connsiteX31" fmla="*/ 141113 w 536813"/>
                <a:gd name="connsiteY31" fmla="*/ 130086 h 608626"/>
                <a:gd name="connsiteX32" fmla="*/ 143503 w 536813"/>
                <a:gd name="connsiteY32" fmla="*/ 120924 h 608626"/>
                <a:gd name="connsiteX33" fmla="*/ 145702 w 536813"/>
                <a:gd name="connsiteY33" fmla="*/ 116724 h 608626"/>
                <a:gd name="connsiteX34" fmla="*/ 131076 w 536813"/>
                <a:gd name="connsiteY34" fmla="*/ 118729 h 608626"/>
                <a:gd name="connsiteX35" fmla="*/ 110142 w 536813"/>
                <a:gd name="connsiteY35" fmla="*/ 114720 h 608626"/>
                <a:gd name="connsiteX36" fmla="*/ 172085 w 536813"/>
                <a:gd name="connsiteY36" fmla="*/ 112811 h 608626"/>
                <a:gd name="connsiteX37" fmla="*/ 153349 w 536813"/>
                <a:gd name="connsiteY37" fmla="*/ 123596 h 608626"/>
                <a:gd name="connsiteX38" fmla="*/ 102973 w 536813"/>
                <a:gd name="connsiteY38" fmla="*/ 312569 h 608626"/>
                <a:gd name="connsiteX39" fmla="*/ 113774 w 536813"/>
                <a:gd name="connsiteY39" fmla="*/ 331180 h 608626"/>
                <a:gd name="connsiteX40" fmla="*/ 117694 w 536813"/>
                <a:gd name="connsiteY40" fmla="*/ 331657 h 608626"/>
                <a:gd name="connsiteX41" fmla="*/ 132415 w 536813"/>
                <a:gd name="connsiteY41" fmla="*/ 320395 h 608626"/>
                <a:gd name="connsiteX42" fmla="*/ 182886 w 536813"/>
                <a:gd name="connsiteY42" fmla="*/ 131422 h 608626"/>
                <a:gd name="connsiteX43" fmla="*/ 172085 w 536813"/>
                <a:gd name="connsiteY43" fmla="*/ 112811 h 608626"/>
                <a:gd name="connsiteX44" fmla="*/ 375256 w 536813"/>
                <a:gd name="connsiteY44" fmla="*/ 0 h 608626"/>
                <a:gd name="connsiteX45" fmla="*/ 434708 w 536813"/>
                <a:gd name="connsiteY45" fmla="*/ 59381 h 608626"/>
                <a:gd name="connsiteX46" fmla="*/ 375256 w 536813"/>
                <a:gd name="connsiteY46" fmla="*/ 118762 h 608626"/>
                <a:gd name="connsiteX47" fmla="*/ 315804 w 536813"/>
                <a:gd name="connsiteY47" fmla="*/ 59381 h 608626"/>
                <a:gd name="connsiteX48" fmla="*/ 375256 w 536813"/>
                <a:gd name="connsiteY48" fmla="*/ 0 h 608626"/>
                <a:gd name="connsiteX49" fmla="*/ 131076 w 536813"/>
                <a:gd name="connsiteY49" fmla="*/ 0 h 608626"/>
                <a:gd name="connsiteX50" fmla="*/ 190534 w 536813"/>
                <a:gd name="connsiteY50" fmla="*/ 59364 h 608626"/>
                <a:gd name="connsiteX51" fmla="*/ 171416 w 536813"/>
                <a:gd name="connsiteY51" fmla="*/ 102790 h 608626"/>
                <a:gd name="connsiteX52" fmla="*/ 174666 w 536813"/>
                <a:gd name="connsiteY52" fmla="*/ 102981 h 608626"/>
                <a:gd name="connsiteX53" fmla="*/ 183938 w 536813"/>
                <a:gd name="connsiteY53" fmla="*/ 107753 h 608626"/>
                <a:gd name="connsiteX54" fmla="*/ 192923 w 536813"/>
                <a:gd name="connsiteY54" fmla="*/ 130372 h 608626"/>
                <a:gd name="connsiteX55" fmla="*/ 205637 w 536813"/>
                <a:gd name="connsiteY55" fmla="*/ 142684 h 608626"/>
                <a:gd name="connsiteX56" fmla="*/ 290426 w 536813"/>
                <a:gd name="connsiteY56" fmla="*/ 328126 h 608626"/>
                <a:gd name="connsiteX57" fmla="*/ 277808 w 536813"/>
                <a:gd name="connsiteY57" fmla="*/ 361721 h 608626"/>
                <a:gd name="connsiteX58" fmla="*/ 267293 w 536813"/>
                <a:gd name="connsiteY58" fmla="*/ 364107 h 608626"/>
                <a:gd name="connsiteX59" fmla="*/ 244160 w 536813"/>
                <a:gd name="connsiteY59" fmla="*/ 349218 h 608626"/>
                <a:gd name="connsiteX60" fmla="*/ 216630 w 536813"/>
                <a:gd name="connsiteY60" fmla="*/ 289090 h 608626"/>
                <a:gd name="connsiteX61" fmla="*/ 233741 w 536813"/>
                <a:gd name="connsiteY61" fmla="*/ 369642 h 608626"/>
                <a:gd name="connsiteX62" fmla="*/ 240719 w 536813"/>
                <a:gd name="connsiteY62" fmla="*/ 402092 h 608626"/>
                <a:gd name="connsiteX63" fmla="*/ 238233 w 536813"/>
                <a:gd name="connsiteY63" fmla="*/ 412400 h 608626"/>
                <a:gd name="connsiteX64" fmla="*/ 228674 w 536813"/>
                <a:gd name="connsiteY64" fmla="*/ 416981 h 608626"/>
                <a:gd name="connsiteX65" fmla="*/ 203247 w 536813"/>
                <a:gd name="connsiteY65" fmla="*/ 416981 h 608626"/>
                <a:gd name="connsiteX66" fmla="*/ 203247 w 536813"/>
                <a:gd name="connsiteY66" fmla="*/ 578181 h 608626"/>
                <a:gd name="connsiteX67" fmla="*/ 172754 w 536813"/>
                <a:gd name="connsiteY67" fmla="*/ 608626 h 608626"/>
                <a:gd name="connsiteX68" fmla="*/ 142260 w 536813"/>
                <a:gd name="connsiteY68" fmla="*/ 578181 h 608626"/>
                <a:gd name="connsiteX69" fmla="*/ 142260 w 536813"/>
                <a:gd name="connsiteY69" fmla="*/ 416981 h 608626"/>
                <a:gd name="connsiteX70" fmla="*/ 119988 w 536813"/>
                <a:gd name="connsiteY70" fmla="*/ 416981 h 608626"/>
                <a:gd name="connsiteX71" fmla="*/ 119988 w 536813"/>
                <a:gd name="connsiteY71" fmla="*/ 578181 h 608626"/>
                <a:gd name="connsiteX72" fmla="*/ 89494 w 536813"/>
                <a:gd name="connsiteY72" fmla="*/ 608626 h 608626"/>
                <a:gd name="connsiteX73" fmla="*/ 59001 w 536813"/>
                <a:gd name="connsiteY73" fmla="*/ 578181 h 608626"/>
                <a:gd name="connsiteX74" fmla="*/ 59001 w 536813"/>
                <a:gd name="connsiteY74" fmla="*/ 416981 h 608626"/>
                <a:gd name="connsiteX75" fmla="*/ 33574 w 536813"/>
                <a:gd name="connsiteY75" fmla="*/ 416981 h 608626"/>
                <a:gd name="connsiteX76" fmla="*/ 24015 w 536813"/>
                <a:gd name="connsiteY76" fmla="*/ 412400 h 608626"/>
                <a:gd name="connsiteX77" fmla="*/ 21529 w 536813"/>
                <a:gd name="connsiteY77" fmla="*/ 402092 h 608626"/>
                <a:gd name="connsiteX78" fmla="*/ 39500 w 536813"/>
                <a:gd name="connsiteY78" fmla="*/ 317532 h 608626"/>
                <a:gd name="connsiteX79" fmla="*/ 92649 w 536813"/>
                <a:gd name="connsiteY79" fmla="*/ 317055 h 608626"/>
                <a:gd name="connsiteX80" fmla="*/ 93127 w 536813"/>
                <a:gd name="connsiteY80" fmla="*/ 309897 h 608626"/>
                <a:gd name="connsiteX81" fmla="*/ 111576 w 536813"/>
                <a:gd name="connsiteY81" fmla="*/ 240893 h 608626"/>
                <a:gd name="connsiteX82" fmla="*/ 115686 w 536813"/>
                <a:gd name="connsiteY82" fmla="*/ 225431 h 608626"/>
                <a:gd name="connsiteX83" fmla="*/ 110046 w 536813"/>
                <a:gd name="connsiteY83" fmla="*/ 225527 h 608626"/>
                <a:gd name="connsiteX84" fmla="*/ 103642 w 536813"/>
                <a:gd name="connsiteY84" fmla="*/ 126555 h 608626"/>
                <a:gd name="connsiteX85" fmla="*/ 87487 w 536813"/>
                <a:gd name="connsiteY85" fmla="*/ 112334 h 608626"/>
                <a:gd name="connsiteX86" fmla="*/ 73244 w 536813"/>
                <a:gd name="connsiteY86" fmla="*/ 128464 h 608626"/>
                <a:gd name="connsiteX87" fmla="*/ 78884 w 536813"/>
                <a:gd name="connsiteY87" fmla="*/ 216174 h 608626"/>
                <a:gd name="connsiteX88" fmla="*/ 79457 w 536813"/>
                <a:gd name="connsiteY88" fmla="*/ 225718 h 608626"/>
                <a:gd name="connsiteX89" fmla="*/ 74487 w 536813"/>
                <a:gd name="connsiteY89" fmla="*/ 225813 h 608626"/>
                <a:gd name="connsiteX90" fmla="*/ 43897 w 536813"/>
                <a:gd name="connsiteY90" fmla="*/ 297107 h 608626"/>
                <a:gd name="connsiteX91" fmla="*/ 25640 w 536813"/>
                <a:gd name="connsiteY91" fmla="*/ 297298 h 608626"/>
                <a:gd name="connsiteX92" fmla="*/ 25448 w 536813"/>
                <a:gd name="connsiteY92" fmla="*/ 297298 h 608626"/>
                <a:gd name="connsiteX93" fmla="*/ 4132 w 536813"/>
                <a:gd name="connsiteY93" fmla="*/ 285750 h 608626"/>
                <a:gd name="connsiteX94" fmla="*/ 2316 w 536813"/>
                <a:gd name="connsiteY94" fmla="*/ 261413 h 608626"/>
                <a:gd name="connsiteX95" fmla="*/ 56611 w 536813"/>
                <a:gd name="connsiteY95" fmla="*/ 142684 h 608626"/>
                <a:gd name="connsiteX96" fmla="*/ 63398 w 536813"/>
                <a:gd name="connsiteY96" fmla="*/ 133999 h 608626"/>
                <a:gd name="connsiteX97" fmla="*/ 63111 w 536813"/>
                <a:gd name="connsiteY97" fmla="*/ 129132 h 608626"/>
                <a:gd name="connsiteX98" fmla="*/ 86818 w 536813"/>
                <a:gd name="connsiteY98" fmla="*/ 102122 h 608626"/>
                <a:gd name="connsiteX99" fmla="*/ 90737 w 536813"/>
                <a:gd name="connsiteY99" fmla="*/ 102695 h 608626"/>
                <a:gd name="connsiteX100" fmla="*/ 71619 w 536813"/>
                <a:gd name="connsiteY100" fmla="*/ 59364 h 608626"/>
                <a:gd name="connsiteX101" fmla="*/ 131076 w 536813"/>
                <a:gd name="connsiteY101" fmla="*/ 0 h 60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36813" h="608626">
                  <a:moveTo>
                    <a:pt x="166158" y="233448"/>
                  </a:moveTo>
                  <a:lnTo>
                    <a:pt x="161856" y="249578"/>
                  </a:lnTo>
                  <a:lnTo>
                    <a:pt x="148378" y="300162"/>
                  </a:lnTo>
                  <a:lnTo>
                    <a:pt x="144077" y="316196"/>
                  </a:lnTo>
                  <a:cubicBezTo>
                    <a:pt x="167688" y="314191"/>
                    <a:pt x="186137" y="294531"/>
                    <a:pt x="185945" y="270575"/>
                  </a:cubicBezTo>
                  <a:cubicBezTo>
                    <a:pt x="185754" y="255114"/>
                    <a:pt x="177916" y="241561"/>
                    <a:pt x="166158" y="233448"/>
                  </a:cubicBezTo>
                  <a:close/>
                  <a:moveTo>
                    <a:pt x="222022" y="130579"/>
                  </a:moveTo>
                  <a:cubicBezTo>
                    <a:pt x="301172" y="130579"/>
                    <a:pt x="423434" y="130770"/>
                    <a:pt x="424295" y="130866"/>
                  </a:cubicBezTo>
                  <a:cubicBezTo>
                    <a:pt x="434714" y="129911"/>
                    <a:pt x="445134" y="135160"/>
                    <a:pt x="449722" y="145277"/>
                  </a:cubicBezTo>
                  <a:lnTo>
                    <a:pt x="534512" y="330807"/>
                  </a:lnTo>
                  <a:cubicBezTo>
                    <a:pt x="540343" y="343501"/>
                    <a:pt x="534703" y="358580"/>
                    <a:pt x="521989" y="364401"/>
                  </a:cubicBezTo>
                  <a:cubicBezTo>
                    <a:pt x="509085" y="370223"/>
                    <a:pt x="494077" y="364497"/>
                    <a:pt x="488245" y="351804"/>
                  </a:cubicBezTo>
                  <a:lnTo>
                    <a:pt x="447332" y="262188"/>
                  </a:lnTo>
                  <a:cubicBezTo>
                    <a:pt x="447332" y="312292"/>
                    <a:pt x="447428" y="414888"/>
                    <a:pt x="447428" y="578182"/>
                  </a:cubicBezTo>
                  <a:cubicBezTo>
                    <a:pt x="447428" y="594979"/>
                    <a:pt x="433758" y="608626"/>
                    <a:pt x="416838" y="608626"/>
                  </a:cubicBezTo>
                  <a:cubicBezTo>
                    <a:pt x="400014" y="608626"/>
                    <a:pt x="386345" y="594979"/>
                    <a:pt x="386345" y="578182"/>
                  </a:cubicBezTo>
                  <a:lnTo>
                    <a:pt x="386345" y="396659"/>
                  </a:lnTo>
                  <a:lnTo>
                    <a:pt x="364072" y="396659"/>
                  </a:lnTo>
                  <a:lnTo>
                    <a:pt x="364072" y="578182"/>
                  </a:lnTo>
                  <a:cubicBezTo>
                    <a:pt x="364072" y="594979"/>
                    <a:pt x="350498" y="608626"/>
                    <a:pt x="333578" y="608626"/>
                  </a:cubicBezTo>
                  <a:cubicBezTo>
                    <a:pt x="316754" y="608626"/>
                    <a:pt x="303084" y="594979"/>
                    <a:pt x="303084" y="578182"/>
                  </a:cubicBezTo>
                  <a:cubicBezTo>
                    <a:pt x="303084" y="457453"/>
                    <a:pt x="303084" y="402863"/>
                    <a:pt x="303084" y="366787"/>
                  </a:cubicBezTo>
                  <a:cubicBezTo>
                    <a:pt x="313312" y="353808"/>
                    <a:pt x="316276" y="335770"/>
                    <a:pt x="308915" y="319737"/>
                  </a:cubicBezTo>
                  <a:lnTo>
                    <a:pt x="303180" y="307043"/>
                  </a:lnTo>
                  <a:cubicBezTo>
                    <a:pt x="303180" y="281371"/>
                    <a:pt x="303180" y="247777"/>
                    <a:pt x="303180" y="181257"/>
                  </a:cubicBezTo>
                  <a:lnTo>
                    <a:pt x="245633" y="181257"/>
                  </a:lnTo>
                  <a:lnTo>
                    <a:pt x="224125" y="134301"/>
                  </a:lnTo>
                  <a:cubicBezTo>
                    <a:pt x="223552" y="132965"/>
                    <a:pt x="222691" y="131820"/>
                    <a:pt x="222022" y="130579"/>
                  </a:cubicBezTo>
                  <a:close/>
                  <a:moveTo>
                    <a:pt x="110142" y="114720"/>
                  </a:moveTo>
                  <a:cubicBezTo>
                    <a:pt x="112054" y="118061"/>
                    <a:pt x="113583" y="121687"/>
                    <a:pt x="113870" y="125887"/>
                  </a:cubicBezTo>
                  <a:lnTo>
                    <a:pt x="114061" y="130086"/>
                  </a:lnTo>
                  <a:lnTo>
                    <a:pt x="141113" y="130086"/>
                  </a:lnTo>
                  <a:lnTo>
                    <a:pt x="143503" y="120924"/>
                  </a:lnTo>
                  <a:cubicBezTo>
                    <a:pt x="143981" y="119397"/>
                    <a:pt x="144937" y="118156"/>
                    <a:pt x="145702" y="116724"/>
                  </a:cubicBezTo>
                  <a:cubicBezTo>
                    <a:pt x="141018" y="117870"/>
                    <a:pt x="136143" y="118729"/>
                    <a:pt x="131076" y="118729"/>
                  </a:cubicBezTo>
                  <a:cubicBezTo>
                    <a:pt x="123716" y="118729"/>
                    <a:pt x="116642" y="117202"/>
                    <a:pt x="110142" y="114720"/>
                  </a:cubicBezTo>
                  <a:close/>
                  <a:moveTo>
                    <a:pt x="172085" y="112811"/>
                  </a:moveTo>
                  <a:cubicBezTo>
                    <a:pt x="163959" y="110521"/>
                    <a:pt x="155547" y="115484"/>
                    <a:pt x="153349" y="123596"/>
                  </a:cubicBezTo>
                  <a:lnTo>
                    <a:pt x="102973" y="312569"/>
                  </a:lnTo>
                  <a:cubicBezTo>
                    <a:pt x="100774" y="320681"/>
                    <a:pt x="105649" y="328985"/>
                    <a:pt x="113774" y="331180"/>
                  </a:cubicBezTo>
                  <a:cubicBezTo>
                    <a:pt x="115113" y="331562"/>
                    <a:pt x="116355" y="331657"/>
                    <a:pt x="117694" y="331657"/>
                  </a:cubicBezTo>
                  <a:cubicBezTo>
                    <a:pt x="124480" y="331657"/>
                    <a:pt x="130598" y="327171"/>
                    <a:pt x="132415" y="320395"/>
                  </a:cubicBezTo>
                  <a:lnTo>
                    <a:pt x="182886" y="131422"/>
                  </a:lnTo>
                  <a:cubicBezTo>
                    <a:pt x="184989" y="123310"/>
                    <a:pt x="180210" y="114911"/>
                    <a:pt x="172085" y="112811"/>
                  </a:cubicBezTo>
                  <a:close/>
                  <a:moveTo>
                    <a:pt x="375256" y="0"/>
                  </a:moveTo>
                  <a:cubicBezTo>
                    <a:pt x="408090" y="0"/>
                    <a:pt x="434708" y="26586"/>
                    <a:pt x="434708" y="59381"/>
                  </a:cubicBezTo>
                  <a:cubicBezTo>
                    <a:pt x="434708" y="92176"/>
                    <a:pt x="408090" y="118762"/>
                    <a:pt x="375256" y="118762"/>
                  </a:cubicBezTo>
                  <a:cubicBezTo>
                    <a:pt x="342422" y="118762"/>
                    <a:pt x="315804" y="92176"/>
                    <a:pt x="315804" y="59381"/>
                  </a:cubicBezTo>
                  <a:cubicBezTo>
                    <a:pt x="315804" y="26586"/>
                    <a:pt x="342422" y="0"/>
                    <a:pt x="375256" y="0"/>
                  </a:cubicBezTo>
                  <a:close/>
                  <a:moveTo>
                    <a:pt x="131076" y="0"/>
                  </a:moveTo>
                  <a:cubicBezTo>
                    <a:pt x="163959" y="0"/>
                    <a:pt x="190534" y="26533"/>
                    <a:pt x="190534" y="59364"/>
                  </a:cubicBezTo>
                  <a:cubicBezTo>
                    <a:pt x="190534" y="76544"/>
                    <a:pt x="183078" y="91910"/>
                    <a:pt x="171416" y="102790"/>
                  </a:cubicBezTo>
                  <a:cubicBezTo>
                    <a:pt x="172467" y="102885"/>
                    <a:pt x="173519" y="102695"/>
                    <a:pt x="174666" y="102981"/>
                  </a:cubicBezTo>
                  <a:cubicBezTo>
                    <a:pt x="178202" y="103935"/>
                    <a:pt x="181261" y="105558"/>
                    <a:pt x="183938" y="107753"/>
                  </a:cubicBezTo>
                  <a:cubicBezTo>
                    <a:pt x="190629" y="113098"/>
                    <a:pt x="193879" y="121592"/>
                    <a:pt x="192923" y="130372"/>
                  </a:cubicBezTo>
                  <a:cubicBezTo>
                    <a:pt x="198277" y="132758"/>
                    <a:pt x="202960" y="136862"/>
                    <a:pt x="205637" y="142684"/>
                  </a:cubicBezTo>
                  <a:lnTo>
                    <a:pt x="290426" y="328126"/>
                  </a:lnTo>
                  <a:cubicBezTo>
                    <a:pt x="296257" y="340915"/>
                    <a:pt x="290617" y="355899"/>
                    <a:pt x="277808" y="361721"/>
                  </a:cubicBezTo>
                  <a:cubicBezTo>
                    <a:pt x="274367" y="363343"/>
                    <a:pt x="270830" y="364107"/>
                    <a:pt x="267293" y="364107"/>
                  </a:cubicBezTo>
                  <a:cubicBezTo>
                    <a:pt x="257638" y="364107"/>
                    <a:pt x="248366" y="358571"/>
                    <a:pt x="244160" y="349218"/>
                  </a:cubicBezTo>
                  <a:lnTo>
                    <a:pt x="216630" y="289090"/>
                  </a:lnTo>
                  <a:lnTo>
                    <a:pt x="233741" y="369642"/>
                  </a:lnTo>
                  <a:lnTo>
                    <a:pt x="240719" y="402092"/>
                  </a:lnTo>
                  <a:cubicBezTo>
                    <a:pt x="241484" y="405719"/>
                    <a:pt x="240528" y="409537"/>
                    <a:pt x="238233" y="412400"/>
                  </a:cubicBezTo>
                  <a:cubicBezTo>
                    <a:pt x="235844" y="415263"/>
                    <a:pt x="232402" y="416981"/>
                    <a:pt x="228674" y="416981"/>
                  </a:cubicBezTo>
                  <a:lnTo>
                    <a:pt x="203247" y="416981"/>
                  </a:lnTo>
                  <a:lnTo>
                    <a:pt x="203247" y="578181"/>
                  </a:lnTo>
                  <a:cubicBezTo>
                    <a:pt x="203247" y="594978"/>
                    <a:pt x="189578" y="608626"/>
                    <a:pt x="172754" y="608626"/>
                  </a:cubicBezTo>
                  <a:cubicBezTo>
                    <a:pt x="155930" y="608626"/>
                    <a:pt x="142260" y="594978"/>
                    <a:pt x="142260" y="578181"/>
                  </a:cubicBezTo>
                  <a:lnTo>
                    <a:pt x="142260" y="416981"/>
                  </a:lnTo>
                  <a:lnTo>
                    <a:pt x="119988" y="416981"/>
                  </a:lnTo>
                  <a:lnTo>
                    <a:pt x="119988" y="578181"/>
                  </a:lnTo>
                  <a:cubicBezTo>
                    <a:pt x="119988" y="594978"/>
                    <a:pt x="106318" y="608626"/>
                    <a:pt x="89494" y="608626"/>
                  </a:cubicBezTo>
                  <a:cubicBezTo>
                    <a:pt x="72575" y="608626"/>
                    <a:pt x="59001" y="594978"/>
                    <a:pt x="59001" y="578181"/>
                  </a:cubicBezTo>
                  <a:lnTo>
                    <a:pt x="59001" y="416981"/>
                  </a:lnTo>
                  <a:lnTo>
                    <a:pt x="33574" y="416981"/>
                  </a:lnTo>
                  <a:cubicBezTo>
                    <a:pt x="29846" y="416981"/>
                    <a:pt x="26309" y="415263"/>
                    <a:pt x="24015" y="412400"/>
                  </a:cubicBezTo>
                  <a:cubicBezTo>
                    <a:pt x="21625" y="409537"/>
                    <a:pt x="20765" y="405719"/>
                    <a:pt x="21529" y="402092"/>
                  </a:cubicBezTo>
                  <a:lnTo>
                    <a:pt x="39500" y="317532"/>
                  </a:lnTo>
                  <a:lnTo>
                    <a:pt x="92649" y="317055"/>
                  </a:lnTo>
                  <a:cubicBezTo>
                    <a:pt x="92649" y="314669"/>
                    <a:pt x="92458" y="312283"/>
                    <a:pt x="93127" y="309897"/>
                  </a:cubicBezTo>
                  <a:lnTo>
                    <a:pt x="111576" y="240893"/>
                  </a:lnTo>
                  <a:lnTo>
                    <a:pt x="115686" y="225431"/>
                  </a:lnTo>
                  <a:lnTo>
                    <a:pt x="110046" y="225527"/>
                  </a:lnTo>
                  <a:lnTo>
                    <a:pt x="103642" y="126555"/>
                  </a:lnTo>
                  <a:cubicBezTo>
                    <a:pt x="103164" y="118156"/>
                    <a:pt x="95516" y="111952"/>
                    <a:pt x="87487" y="112334"/>
                  </a:cubicBezTo>
                  <a:cubicBezTo>
                    <a:pt x="79075" y="112811"/>
                    <a:pt x="72670" y="120065"/>
                    <a:pt x="73244" y="128464"/>
                  </a:cubicBezTo>
                  <a:lnTo>
                    <a:pt x="78884" y="216174"/>
                  </a:lnTo>
                  <a:lnTo>
                    <a:pt x="79457" y="225718"/>
                  </a:lnTo>
                  <a:lnTo>
                    <a:pt x="74487" y="225813"/>
                  </a:lnTo>
                  <a:lnTo>
                    <a:pt x="43897" y="297107"/>
                  </a:lnTo>
                  <a:lnTo>
                    <a:pt x="25640" y="297298"/>
                  </a:lnTo>
                  <a:lnTo>
                    <a:pt x="25448" y="297298"/>
                  </a:lnTo>
                  <a:cubicBezTo>
                    <a:pt x="16845" y="297298"/>
                    <a:pt x="8816" y="292908"/>
                    <a:pt x="4132" y="285750"/>
                  </a:cubicBezTo>
                  <a:cubicBezTo>
                    <a:pt x="-648" y="278496"/>
                    <a:pt x="-1317" y="269239"/>
                    <a:pt x="2316" y="261413"/>
                  </a:cubicBezTo>
                  <a:lnTo>
                    <a:pt x="56611" y="142684"/>
                  </a:lnTo>
                  <a:cubicBezTo>
                    <a:pt x="58141" y="139153"/>
                    <a:pt x="60626" y="136290"/>
                    <a:pt x="63398" y="133999"/>
                  </a:cubicBezTo>
                  <a:lnTo>
                    <a:pt x="63111" y="129132"/>
                  </a:lnTo>
                  <a:cubicBezTo>
                    <a:pt x="62155" y="115102"/>
                    <a:pt x="72766" y="103076"/>
                    <a:pt x="86818" y="102122"/>
                  </a:cubicBezTo>
                  <a:cubicBezTo>
                    <a:pt x="88156" y="102122"/>
                    <a:pt x="89399" y="102599"/>
                    <a:pt x="90737" y="102695"/>
                  </a:cubicBezTo>
                  <a:cubicBezTo>
                    <a:pt x="79075" y="91814"/>
                    <a:pt x="71619" y="76544"/>
                    <a:pt x="71619" y="59364"/>
                  </a:cubicBezTo>
                  <a:cubicBezTo>
                    <a:pt x="71619" y="26533"/>
                    <a:pt x="98289" y="0"/>
                    <a:pt x="131076" y="0"/>
                  </a:cubicBezTo>
                  <a:close/>
                </a:path>
              </a:pathLst>
            </a:custGeom>
            <a:solidFill>
              <a:schemeClr val="accent1">
                <a:lumMod val="50000"/>
              </a:schemeClr>
            </a:solidFill>
            <a:ln>
              <a:noFill/>
            </a:ln>
          </p:spPr>
          <p:txBody>
            <a:bodyPr/>
            <a:lstStyle/>
            <a:p>
              <a:endParaRPr lang="zh-CN" altLang="en-US"/>
            </a:p>
          </p:txBody>
        </p:sp>
      </p:grpSp>
      <p:grpSp>
        <p:nvGrpSpPr>
          <p:cNvPr id="10" name="组合 9"/>
          <p:cNvGrpSpPr/>
          <p:nvPr/>
        </p:nvGrpSpPr>
        <p:grpSpPr>
          <a:xfrm>
            <a:off x="5393004" y="1044967"/>
            <a:ext cx="6342743" cy="4404168"/>
            <a:chOff x="6096000" y="1430575"/>
            <a:chExt cx="6342743" cy="4404168"/>
          </a:xfrm>
        </p:grpSpPr>
        <p:sp>
          <p:nvSpPr>
            <p:cNvPr id="9" name="矩形: 圆角 8"/>
            <p:cNvSpPr/>
            <p:nvPr/>
          </p:nvSpPr>
          <p:spPr>
            <a:xfrm>
              <a:off x="6096000" y="2496457"/>
              <a:ext cx="5689600" cy="3338286"/>
            </a:xfrm>
            <a:prstGeom prst="roundRect">
              <a:avLst/>
            </a:prstGeom>
            <a:solidFill>
              <a:schemeClr val="bg1"/>
            </a:solidFill>
            <a:ln w="60325">
              <a:solidFill>
                <a:srgbClr val="FE64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440383" y="3554747"/>
              <a:ext cx="5998360" cy="1302921"/>
            </a:xfrm>
            <a:prstGeom prst="rect">
              <a:avLst/>
            </a:prstGeom>
          </p:spPr>
          <p:txBody>
            <a:bodyPr wrap="square">
              <a:spAutoFit/>
            </a:bodyPr>
            <a:lstStyle/>
            <a:p>
              <a:pPr>
                <a:spcAft>
                  <a:spcPts val="375"/>
                </a:spcAft>
              </a:pPr>
              <a:r>
                <a:rPr lang="zh-CN" altLang="zh-CN" sz="2400" kern="0" dirty="0">
                  <a:solidFill>
                    <a:srgbClr val="2A2A2A"/>
                  </a:solidFill>
                  <a:latin typeface="汉仪时光体W" panose="00020600040101010101" pitchFamily="18" charset="-122"/>
                  <a:ea typeface="汉仪时光体W" panose="00020600040101010101" pitchFamily="18" charset="-122"/>
                  <a:cs typeface="宋体" panose="02010600030101010101" pitchFamily="2" charset="-122"/>
                </a:rPr>
                <a:t>所有选手参赛前必须出</a:t>
              </a:r>
              <a:r>
                <a:rPr lang="zh-CN" altLang="en-US" sz="2400" kern="0" dirty="0">
                  <a:solidFill>
                    <a:srgbClr val="2A2A2A"/>
                  </a:solidFill>
                  <a:latin typeface="汉仪时光体W" panose="00020600040101010101" pitchFamily="18" charset="-122"/>
                  <a:ea typeface="汉仪时光体W" panose="00020600040101010101" pitchFamily="18" charset="-122"/>
                  <a:cs typeface="宋体" panose="02010600030101010101" pitchFamily="2" charset="-122"/>
                </a:rPr>
                <a:t>示</a:t>
              </a:r>
              <a:r>
                <a:rPr lang="zh-CN" altLang="zh-CN" sz="2400" kern="0" dirty="0">
                  <a:solidFill>
                    <a:srgbClr val="2A2A2A"/>
                  </a:solidFill>
                  <a:latin typeface="汉仪时光体W" panose="00020600040101010101" pitchFamily="18" charset="-122"/>
                  <a:ea typeface="汉仪时光体W" panose="00020600040101010101" pitchFamily="18" charset="-122"/>
                  <a:cs typeface="宋体" panose="02010600030101010101" pitchFamily="2" charset="-122"/>
                </a:rPr>
                <a:t>有效证件，</a:t>
              </a:r>
              <a:endParaRPr lang="en-US" altLang="zh-CN" sz="2400" kern="0" dirty="0">
                <a:solidFill>
                  <a:srgbClr val="2A2A2A"/>
                </a:solidFill>
                <a:latin typeface="汉仪时光体W" panose="00020600040101010101" pitchFamily="18" charset="-122"/>
                <a:ea typeface="汉仪时光体W" panose="00020600040101010101" pitchFamily="18" charset="-122"/>
                <a:cs typeface="宋体" panose="02010600030101010101" pitchFamily="2" charset="-122"/>
              </a:endParaRPr>
            </a:p>
            <a:p>
              <a:pPr>
                <a:spcAft>
                  <a:spcPts val="375"/>
                </a:spcAft>
              </a:pPr>
              <a:r>
                <a:rPr lang="zh-CN" altLang="zh-CN" sz="2400" kern="0" dirty="0">
                  <a:solidFill>
                    <a:srgbClr val="2A2A2A"/>
                  </a:solidFill>
                  <a:latin typeface="汉仪时光体W" panose="00020600040101010101" pitchFamily="18" charset="-122"/>
                  <a:ea typeface="汉仪时光体W" panose="00020600040101010101" pitchFamily="18" charset="-122"/>
                  <a:cs typeface="宋体" panose="02010600030101010101" pitchFamily="2" charset="-122"/>
                </a:rPr>
                <a:t>如有顶替者取消资格。</a:t>
              </a:r>
              <a:endParaRPr lang="en-US" altLang="zh-CN" sz="2400" kern="0" dirty="0">
                <a:solidFill>
                  <a:srgbClr val="2A2A2A"/>
                </a:solidFill>
                <a:latin typeface="汉仪时光体W" panose="00020600040101010101" pitchFamily="18" charset="-122"/>
                <a:ea typeface="汉仪时光体W" panose="00020600040101010101" pitchFamily="18" charset="-122"/>
                <a:cs typeface="宋体" panose="02010600030101010101" pitchFamily="2" charset="-122"/>
              </a:endParaRPr>
            </a:p>
            <a:p>
              <a:pPr>
                <a:spcAft>
                  <a:spcPts val="375"/>
                </a:spcAft>
              </a:pPr>
              <a:r>
                <a:rPr lang="zh-CN" altLang="zh-CN" sz="2400" kern="0" dirty="0">
                  <a:solidFill>
                    <a:srgbClr val="2A2A2A"/>
                  </a:solidFill>
                  <a:latin typeface="汉仪时光体W" panose="00020600040101010101" pitchFamily="18" charset="-122"/>
                  <a:ea typeface="汉仪时光体W" panose="00020600040101010101" pitchFamily="18" charset="-122"/>
                  <a:cs typeface="宋体" panose="02010600030101010101" pitchFamily="2" charset="-122"/>
                </a:rPr>
                <a:t>如身体不易剧烈活动的同学请勿参加。</a:t>
              </a:r>
              <a:endParaRPr lang="zh-CN" altLang="zh-CN" kern="100" dirty="0">
                <a:effectLst/>
                <a:latin typeface="汉仪时光体W" panose="00020600040101010101" pitchFamily="18" charset="-122"/>
                <a:ea typeface="汉仪时光体W" panose="00020600040101010101" pitchFamily="18" charset="-122"/>
              </a:endParaRPr>
            </a:p>
          </p:txBody>
        </p:sp>
        <p:sp>
          <p:nvSpPr>
            <p:cNvPr id="8" name="user-folder_72653"/>
            <p:cNvSpPr>
              <a:spLocks noChangeAspect="1"/>
            </p:cNvSpPr>
            <p:nvPr/>
          </p:nvSpPr>
          <p:spPr bwMode="auto">
            <a:xfrm>
              <a:off x="6096000" y="1430575"/>
              <a:ext cx="2176596" cy="1809740"/>
            </a:xfrm>
            <a:custGeom>
              <a:avLst/>
              <a:gdLst>
                <a:gd name="connsiteX0" fmla="*/ 429608 w 604494"/>
                <a:gd name="connsiteY0" fmla="*/ 397495 h 605663"/>
                <a:gd name="connsiteX1" fmla="*/ 473937 w 604494"/>
                <a:gd name="connsiteY1" fmla="*/ 415625 h 605663"/>
                <a:gd name="connsiteX2" fmla="*/ 456519 w 604494"/>
                <a:gd name="connsiteY2" fmla="*/ 526703 h 605663"/>
                <a:gd name="connsiteX3" fmla="*/ 457440 w 604494"/>
                <a:gd name="connsiteY3" fmla="*/ 531028 h 605663"/>
                <a:gd name="connsiteX4" fmla="*/ 478269 w 604494"/>
                <a:gd name="connsiteY4" fmla="*/ 562134 h 605663"/>
                <a:gd name="connsiteX5" fmla="*/ 483338 w 604494"/>
                <a:gd name="connsiteY5" fmla="*/ 564803 h 605663"/>
                <a:gd name="connsiteX6" fmla="*/ 488499 w 604494"/>
                <a:gd name="connsiteY6" fmla="*/ 562042 h 605663"/>
                <a:gd name="connsiteX7" fmla="*/ 509143 w 604494"/>
                <a:gd name="connsiteY7" fmla="*/ 531028 h 605663"/>
                <a:gd name="connsiteX8" fmla="*/ 510157 w 604494"/>
                <a:gd name="connsiteY8" fmla="*/ 526703 h 605663"/>
                <a:gd name="connsiteX9" fmla="*/ 492738 w 604494"/>
                <a:gd name="connsiteY9" fmla="*/ 415625 h 605663"/>
                <a:gd name="connsiteX10" fmla="*/ 537160 w 604494"/>
                <a:gd name="connsiteY10" fmla="*/ 397495 h 605663"/>
                <a:gd name="connsiteX11" fmla="*/ 547482 w 604494"/>
                <a:gd name="connsiteY11" fmla="*/ 408446 h 605663"/>
                <a:gd name="connsiteX12" fmla="*/ 585268 w 604494"/>
                <a:gd name="connsiteY12" fmla="*/ 471026 h 605663"/>
                <a:gd name="connsiteX13" fmla="*/ 604069 w 604494"/>
                <a:gd name="connsiteY13" fmla="*/ 576122 h 605663"/>
                <a:gd name="connsiteX14" fmla="*/ 598631 w 604494"/>
                <a:gd name="connsiteY14" fmla="*/ 596644 h 605663"/>
                <a:gd name="connsiteX15" fmla="*/ 579370 w 604494"/>
                <a:gd name="connsiteY15" fmla="*/ 605663 h 605663"/>
                <a:gd name="connsiteX16" fmla="*/ 387398 w 604494"/>
                <a:gd name="connsiteY16" fmla="*/ 605663 h 605663"/>
                <a:gd name="connsiteX17" fmla="*/ 368044 w 604494"/>
                <a:gd name="connsiteY17" fmla="*/ 596644 h 605663"/>
                <a:gd name="connsiteX18" fmla="*/ 362606 w 604494"/>
                <a:gd name="connsiteY18" fmla="*/ 576122 h 605663"/>
                <a:gd name="connsiteX19" fmla="*/ 381499 w 604494"/>
                <a:gd name="connsiteY19" fmla="*/ 471026 h 605663"/>
                <a:gd name="connsiteX20" fmla="*/ 419194 w 604494"/>
                <a:gd name="connsiteY20" fmla="*/ 408446 h 605663"/>
                <a:gd name="connsiteX21" fmla="*/ 429608 w 604494"/>
                <a:gd name="connsiteY21" fmla="*/ 397495 h 605663"/>
                <a:gd name="connsiteX22" fmla="*/ 483338 w 604494"/>
                <a:gd name="connsiteY22" fmla="*/ 204922 h 605663"/>
                <a:gd name="connsiteX23" fmla="*/ 554151 w 604494"/>
                <a:gd name="connsiteY23" fmla="*/ 295422 h 605663"/>
                <a:gd name="connsiteX24" fmla="*/ 483338 w 604494"/>
                <a:gd name="connsiteY24" fmla="*/ 385922 h 605663"/>
                <a:gd name="connsiteX25" fmla="*/ 412525 w 604494"/>
                <a:gd name="connsiteY25" fmla="*/ 295422 h 605663"/>
                <a:gd name="connsiteX26" fmla="*/ 483338 w 604494"/>
                <a:gd name="connsiteY26" fmla="*/ 204922 h 605663"/>
                <a:gd name="connsiteX27" fmla="*/ 32543 w 604494"/>
                <a:gd name="connsiteY27" fmla="*/ 108318 h 605663"/>
                <a:gd name="connsiteX28" fmla="*/ 169817 w 604494"/>
                <a:gd name="connsiteY28" fmla="*/ 108318 h 605663"/>
                <a:gd name="connsiteX29" fmla="*/ 202268 w 604494"/>
                <a:gd name="connsiteY29" fmla="*/ 140815 h 605663"/>
                <a:gd name="connsiteX30" fmla="*/ 202268 w 604494"/>
                <a:gd name="connsiteY30" fmla="*/ 181045 h 605663"/>
                <a:gd name="connsiteX31" fmla="*/ 206970 w 604494"/>
                <a:gd name="connsiteY31" fmla="*/ 185648 h 605663"/>
                <a:gd name="connsiteX32" fmla="*/ 441598 w 604494"/>
                <a:gd name="connsiteY32" fmla="*/ 185648 h 605663"/>
                <a:gd name="connsiteX33" fmla="*/ 382319 w 604494"/>
                <a:gd name="connsiteY33" fmla="*/ 295475 h 605663"/>
                <a:gd name="connsiteX34" fmla="*/ 408132 w 604494"/>
                <a:gd name="connsiteY34" fmla="*/ 375659 h 605663"/>
                <a:gd name="connsiteX35" fmla="*/ 407948 w 604494"/>
                <a:gd name="connsiteY35" fmla="*/ 375935 h 605663"/>
                <a:gd name="connsiteX36" fmla="*/ 400572 w 604494"/>
                <a:gd name="connsiteY36" fmla="*/ 384680 h 605663"/>
                <a:gd name="connsiteX37" fmla="*/ 351711 w 604494"/>
                <a:gd name="connsiteY37" fmla="*/ 465693 h 605663"/>
                <a:gd name="connsiteX38" fmla="*/ 346825 w 604494"/>
                <a:gd name="connsiteY38" fmla="*/ 492758 h 605663"/>
                <a:gd name="connsiteX39" fmla="*/ 32543 w 604494"/>
                <a:gd name="connsiteY39" fmla="*/ 492758 h 605663"/>
                <a:gd name="connsiteX40" fmla="*/ 0 w 604494"/>
                <a:gd name="connsiteY40" fmla="*/ 460353 h 605663"/>
                <a:gd name="connsiteX41" fmla="*/ 0 w 604494"/>
                <a:gd name="connsiteY41" fmla="*/ 140815 h 605663"/>
                <a:gd name="connsiteX42" fmla="*/ 32543 w 604494"/>
                <a:gd name="connsiteY42" fmla="*/ 108318 h 605663"/>
                <a:gd name="connsiteX43" fmla="*/ 110021 w 604494"/>
                <a:gd name="connsiteY43" fmla="*/ 0 h 605663"/>
                <a:gd name="connsiteX44" fmla="*/ 538669 w 604494"/>
                <a:gd name="connsiteY44" fmla="*/ 0 h 605663"/>
                <a:gd name="connsiteX45" fmla="*/ 576555 w 604494"/>
                <a:gd name="connsiteY45" fmla="*/ 17856 h 605663"/>
                <a:gd name="connsiteX46" fmla="*/ 586880 w 604494"/>
                <a:gd name="connsiteY46" fmla="*/ 58354 h 605663"/>
                <a:gd name="connsiteX47" fmla="*/ 556736 w 604494"/>
                <a:gd name="connsiteY47" fmla="*/ 212614 h 605663"/>
                <a:gd name="connsiteX48" fmla="*/ 528897 w 604494"/>
                <a:gd name="connsiteY48" fmla="*/ 187763 h 605663"/>
                <a:gd name="connsiteX49" fmla="*/ 522629 w 604494"/>
                <a:gd name="connsiteY49" fmla="*/ 176718 h 605663"/>
                <a:gd name="connsiteX50" fmla="*/ 547334 w 604494"/>
                <a:gd name="connsiteY50" fmla="*/ 50622 h 605663"/>
                <a:gd name="connsiteX51" fmla="*/ 545490 w 604494"/>
                <a:gd name="connsiteY51" fmla="*/ 43443 h 605663"/>
                <a:gd name="connsiteX52" fmla="*/ 538669 w 604494"/>
                <a:gd name="connsiteY52" fmla="*/ 40222 h 605663"/>
                <a:gd name="connsiteX53" fmla="*/ 110021 w 604494"/>
                <a:gd name="connsiteY53" fmla="*/ 40222 h 605663"/>
                <a:gd name="connsiteX54" fmla="*/ 101356 w 604494"/>
                <a:gd name="connsiteY54" fmla="*/ 47493 h 605663"/>
                <a:gd name="connsiteX55" fmla="*/ 97946 w 604494"/>
                <a:gd name="connsiteY55" fmla="*/ 68110 h 605663"/>
                <a:gd name="connsiteX56" fmla="*/ 57017 w 604494"/>
                <a:gd name="connsiteY56" fmla="*/ 68110 h 605663"/>
                <a:gd name="connsiteX57" fmla="*/ 61626 w 604494"/>
                <a:gd name="connsiteY57" fmla="*/ 40866 h 605663"/>
                <a:gd name="connsiteX58" fmla="*/ 110021 w 604494"/>
                <a:gd name="connsiteY58"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4494" h="605663">
                  <a:moveTo>
                    <a:pt x="429608" y="397495"/>
                  </a:moveTo>
                  <a:cubicBezTo>
                    <a:pt x="442695" y="407342"/>
                    <a:pt x="457809" y="413784"/>
                    <a:pt x="473937" y="415625"/>
                  </a:cubicBezTo>
                  <a:lnTo>
                    <a:pt x="456519" y="526703"/>
                  </a:lnTo>
                  <a:cubicBezTo>
                    <a:pt x="456242" y="528175"/>
                    <a:pt x="456611" y="529740"/>
                    <a:pt x="457440" y="531028"/>
                  </a:cubicBezTo>
                  <a:lnTo>
                    <a:pt x="478269" y="562134"/>
                  </a:lnTo>
                  <a:cubicBezTo>
                    <a:pt x="479375" y="563790"/>
                    <a:pt x="481310" y="564803"/>
                    <a:pt x="483338" y="564803"/>
                  </a:cubicBezTo>
                  <a:cubicBezTo>
                    <a:pt x="485457" y="564803"/>
                    <a:pt x="487393" y="563790"/>
                    <a:pt x="488499" y="562042"/>
                  </a:cubicBezTo>
                  <a:lnTo>
                    <a:pt x="509143" y="531028"/>
                  </a:lnTo>
                  <a:cubicBezTo>
                    <a:pt x="510064" y="529740"/>
                    <a:pt x="510433" y="528175"/>
                    <a:pt x="510157" y="526703"/>
                  </a:cubicBezTo>
                  <a:lnTo>
                    <a:pt x="492738" y="415625"/>
                  </a:lnTo>
                  <a:cubicBezTo>
                    <a:pt x="508959" y="413784"/>
                    <a:pt x="524073" y="407342"/>
                    <a:pt x="537160" y="397495"/>
                  </a:cubicBezTo>
                  <a:cubicBezTo>
                    <a:pt x="540201" y="401452"/>
                    <a:pt x="543519" y="405318"/>
                    <a:pt x="547482" y="408446"/>
                  </a:cubicBezTo>
                  <a:cubicBezTo>
                    <a:pt x="566744" y="423631"/>
                    <a:pt x="580568" y="445442"/>
                    <a:pt x="585268" y="471026"/>
                  </a:cubicBezTo>
                  <a:lnTo>
                    <a:pt x="604069" y="576122"/>
                  </a:lnTo>
                  <a:cubicBezTo>
                    <a:pt x="605451" y="583392"/>
                    <a:pt x="603424" y="590939"/>
                    <a:pt x="598631" y="596644"/>
                  </a:cubicBezTo>
                  <a:cubicBezTo>
                    <a:pt x="593839" y="602350"/>
                    <a:pt x="586835" y="605663"/>
                    <a:pt x="579370" y="605663"/>
                  </a:cubicBezTo>
                  <a:lnTo>
                    <a:pt x="387398" y="605663"/>
                  </a:lnTo>
                  <a:cubicBezTo>
                    <a:pt x="379932" y="605663"/>
                    <a:pt x="372836" y="602350"/>
                    <a:pt x="368044" y="596644"/>
                  </a:cubicBezTo>
                  <a:cubicBezTo>
                    <a:pt x="363251" y="590939"/>
                    <a:pt x="361224" y="583392"/>
                    <a:pt x="362606" y="576122"/>
                  </a:cubicBezTo>
                  <a:lnTo>
                    <a:pt x="381499" y="471026"/>
                  </a:lnTo>
                  <a:cubicBezTo>
                    <a:pt x="386107" y="445442"/>
                    <a:pt x="399931" y="423631"/>
                    <a:pt x="419194" y="408446"/>
                  </a:cubicBezTo>
                  <a:cubicBezTo>
                    <a:pt x="423249" y="405318"/>
                    <a:pt x="426566" y="401544"/>
                    <a:pt x="429608" y="397495"/>
                  </a:cubicBezTo>
                  <a:close/>
                  <a:moveTo>
                    <a:pt x="483338" y="204922"/>
                  </a:moveTo>
                  <a:cubicBezTo>
                    <a:pt x="522447" y="204922"/>
                    <a:pt x="554151" y="245440"/>
                    <a:pt x="554151" y="295422"/>
                  </a:cubicBezTo>
                  <a:cubicBezTo>
                    <a:pt x="554151" y="345404"/>
                    <a:pt x="522447" y="385922"/>
                    <a:pt x="483338" y="385922"/>
                  </a:cubicBezTo>
                  <a:cubicBezTo>
                    <a:pt x="444229" y="385922"/>
                    <a:pt x="412525" y="345404"/>
                    <a:pt x="412525" y="295422"/>
                  </a:cubicBezTo>
                  <a:cubicBezTo>
                    <a:pt x="412525" y="245440"/>
                    <a:pt x="444229" y="204922"/>
                    <a:pt x="483338" y="204922"/>
                  </a:cubicBezTo>
                  <a:close/>
                  <a:moveTo>
                    <a:pt x="32543" y="108318"/>
                  </a:moveTo>
                  <a:lnTo>
                    <a:pt x="169817" y="108318"/>
                  </a:lnTo>
                  <a:cubicBezTo>
                    <a:pt x="187702" y="108318"/>
                    <a:pt x="202268" y="122863"/>
                    <a:pt x="202268" y="140815"/>
                  </a:cubicBezTo>
                  <a:lnTo>
                    <a:pt x="202268" y="181045"/>
                  </a:lnTo>
                  <a:cubicBezTo>
                    <a:pt x="202268" y="183622"/>
                    <a:pt x="204389" y="185648"/>
                    <a:pt x="206970" y="185648"/>
                  </a:cubicBezTo>
                  <a:lnTo>
                    <a:pt x="441598" y="185648"/>
                  </a:lnTo>
                  <a:cubicBezTo>
                    <a:pt x="406657" y="204704"/>
                    <a:pt x="382319" y="246683"/>
                    <a:pt x="382319" y="295475"/>
                  </a:cubicBezTo>
                  <a:cubicBezTo>
                    <a:pt x="382319" y="326223"/>
                    <a:pt x="392091" y="354301"/>
                    <a:pt x="408132" y="375659"/>
                  </a:cubicBezTo>
                  <a:lnTo>
                    <a:pt x="407948" y="375935"/>
                  </a:lnTo>
                  <a:cubicBezTo>
                    <a:pt x="405827" y="379525"/>
                    <a:pt x="403338" y="382471"/>
                    <a:pt x="400572" y="384680"/>
                  </a:cubicBezTo>
                  <a:cubicBezTo>
                    <a:pt x="374851" y="404933"/>
                    <a:pt x="357519" y="433656"/>
                    <a:pt x="351711" y="465693"/>
                  </a:cubicBezTo>
                  <a:lnTo>
                    <a:pt x="346825" y="492758"/>
                  </a:lnTo>
                  <a:lnTo>
                    <a:pt x="32543" y="492758"/>
                  </a:lnTo>
                  <a:cubicBezTo>
                    <a:pt x="14566" y="492758"/>
                    <a:pt x="0" y="478305"/>
                    <a:pt x="0" y="460353"/>
                  </a:cubicBezTo>
                  <a:lnTo>
                    <a:pt x="0" y="140815"/>
                  </a:lnTo>
                  <a:cubicBezTo>
                    <a:pt x="0" y="122863"/>
                    <a:pt x="14566" y="108318"/>
                    <a:pt x="32543" y="108318"/>
                  </a:cubicBezTo>
                  <a:close/>
                  <a:moveTo>
                    <a:pt x="110021" y="0"/>
                  </a:moveTo>
                  <a:lnTo>
                    <a:pt x="538669" y="0"/>
                  </a:lnTo>
                  <a:cubicBezTo>
                    <a:pt x="553418" y="0"/>
                    <a:pt x="567245" y="6535"/>
                    <a:pt x="576555" y="17856"/>
                  </a:cubicBezTo>
                  <a:cubicBezTo>
                    <a:pt x="585958" y="29177"/>
                    <a:pt x="589645" y="43995"/>
                    <a:pt x="586880" y="58354"/>
                  </a:cubicBezTo>
                  <a:lnTo>
                    <a:pt x="556736" y="212614"/>
                  </a:lnTo>
                  <a:cubicBezTo>
                    <a:pt x="548716" y="202581"/>
                    <a:pt x="539314" y="194114"/>
                    <a:pt x="528897" y="187763"/>
                  </a:cubicBezTo>
                  <a:cubicBezTo>
                    <a:pt x="527146" y="183897"/>
                    <a:pt x="525118" y="180216"/>
                    <a:pt x="522629" y="176718"/>
                  </a:cubicBezTo>
                  <a:lnTo>
                    <a:pt x="547334" y="50622"/>
                  </a:lnTo>
                  <a:cubicBezTo>
                    <a:pt x="547795" y="48045"/>
                    <a:pt x="547149" y="45468"/>
                    <a:pt x="545490" y="43443"/>
                  </a:cubicBezTo>
                  <a:cubicBezTo>
                    <a:pt x="543831" y="41418"/>
                    <a:pt x="541342" y="40222"/>
                    <a:pt x="538669" y="40222"/>
                  </a:cubicBezTo>
                  <a:lnTo>
                    <a:pt x="110021" y="40222"/>
                  </a:lnTo>
                  <a:cubicBezTo>
                    <a:pt x="105689" y="40222"/>
                    <a:pt x="102094" y="43259"/>
                    <a:pt x="101356" y="47493"/>
                  </a:cubicBezTo>
                  <a:lnTo>
                    <a:pt x="97946" y="68110"/>
                  </a:lnTo>
                  <a:lnTo>
                    <a:pt x="57017" y="68110"/>
                  </a:lnTo>
                  <a:lnTo>
                    <a:pt x="61626" y="40866"/>
                  </a:lnTo>
                  <a:cubicBezTo>
                    <a:pt x="65590" y="17211"/>
                    <a:pt x="85962" y="0"/>
                    <a:pt x="110021" y="0"/>
                  </a:cubicBezTo>
                  <a:close/>
                </a:path>
              </a:pathLst>
            </a:custGeom>
            <a:solidFill>
              <a:schemeClr val="accent1"/>
            </a:solidFill>
            <a:ln>
              <a:noFill/>
            </a:ln>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闭幕式安排</a:t>
            </a:r>
          </a:p>
        </p:txBody>
      </p:sp>
      <p:grpSp>
        <p:nvGrpSpPr>
          <p:cNvPr id="14" name="组合 13"/>
          <p:cNvGrpSpPr/>
          <p:nvPr/>
        </p:nvGrpSpPr>
        <p:grpSpPr>
          <a:xfrm>
            <a:off x="1223336" y="1719028"/>
            <a:ext cx="2652975" cy="1009149"/>
            <a:chOff x="468515" y="1366576"/>
            <a:chExt cx="2234187" cy="828782"/>
          </a:xfrm>
        </p:grpSpPr>
        <p:sp>
          <p:nvSpPr>
            <p:cNvPr id="15" name="Rectangle 1"/>
            <p:cNvSpPr/>
            <p:nvPr/>
          </p:nvSpPr>
          <p:spPr>
            <a:xfrm>
              <a:off x="468515" y="1366576"/>
              <a:ext cx="2234187" cy="828782"/>
            </a:xfrm>
            <a:prstGeom prst="rect">
              <a:avLst/>
            </a:prstGeom>
            <a:blipFill dpi="0" rotWithShape="1">
              <a:blip r:embed="rId3"/>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Ins="216000" bIns="144000" anchor="b" anchorCtr="0">
              <a:normAutofit/>
            </a:bodyPr>
            <a:lstStyle/>
            <a:p>
              <a:pPr algn="r">
                <a:lnSpc>
                  <a:spcPct val="120000"/>
                </a:lnSpc>
                <a:defRPr/>
              </a:pPr>
              <a:r>
                <a:rPr lang="zh-CN" altLang="en-US" sz="1200" dirty="0">
                  <a:solidFill>
                    <a:schemeClr val="bg1"/>
                  </a:solidFill>
                </a:rPr>
                <a:t>表演的啦啦操队在操场</a:t>
              </a:r>
              <a:endParaRPr lang="en-US" altLang="zh-CN" sz="1200" dirty="0">
                <a:solidFill>
                  <a:schemeClr val="bg1"/>
                </a:solidFill>
              </a:endParaRPr>
            </a:p>
            <a:p>
              <a:pPr algn="r">
                <a:lnSpc>
                  <a:spcPct val="120000"/>
                </a:lnSpc>
                <a:defRPr/>
              </a:pPr>
              <a:r>
                <a:rPr lang="zh-CN" altLang="en-US" sz="1200" dirty="0">
                  <a:solidFill>
                    <a:schemeClr val="bg1"/>
                  </a:solidFill>
                </a:rPr>
                <a:t>指定地点集合</a:t>
              </a:r>
            </a:p>
          </p:txBody>
        </p:sp>
        <p:sp>
          <p:nvSpPr>
            <p:cNvPr id="16" name="TextBox 37"/>
            <p:cNvSpPr txBox="1"/>
            <p:nvPr/>
          </p:nvSpPr>
          <p:spPr bwMode="auto">
            <a:xfrm>
              <a:off x="913899" y="1376702"/>
              <a:ext cx="1788800" cy="299594"/>
            </a:xfrm>
            <a:prstGeom prst="rect">
              <a:avLst/>
            </a:prstGeom>
            <a:noFill/>
            <a:scene3d>
              <a:camera prst="orthographicFront">
                <a:rot lat="0" lon="0" rev="0"/>
              </a:camera>
              <a:lightRig rig="threePt" dir="t"/>
            </a:scene3d>
            <a:sp3d prstMaterial="matte">
              <a:bevelT w="1270" h="1270"/>
            </a:sp3d>
          </p:spPr>
          <p:txBody>
            <a:bodyPr wrap="none" lIns="0" tIns="0" rIns="216000" bIns="0" anchor="ctr" anchorCtr="0">
              <a:noAutofit/>
            </a:bodyPr>
            <a:lstStyle/>
            <a:p>
              <a:pPr algn="r">
                <a:buClr>
                  <a:prstClr val="white"/>
                </a:buClr>
                <a:defRPr/>
              </a:pPr>
              <a:r>
                <a:rPr lang="en-US" altLang="zh-CN" sz="2400" b="1" dirty="0">
                  <a:solidFill>
                    <a:schemeClr val="bg1"/>
                  </a:solidFill>
                </a:rPr>
                <a:t>15:20</a:t>
              </a:r>
              <a:endParaRPr lang="zh-CN" altLang="en-US" sz="2400" b="1" dirty="0">
                <a:solidFill>
                  <a:schemeClr val="bg1"/>
                </a:solidFill>
              </a:endParaRPr>
            </a:p>
          </p:txBody>
        </p:sp>
        <p:sp>
          <p:nvSpPr>
            <p:cNvPr id="17" name="Freeform: Shape 50"/>
            <p:cNvSpPr/>
            <p:nvPr/>
          </p:nvSpPr>
          <p:spPr bwMode="auto">
            <a:xfrm>
              <a:off x="652617" y="1440802"/>
              <a:ext cx="315991" cy="315991"/>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sz="2800">
                <a:solidFill>
                  <a:schemeClr val="bg1"/>
                </a:solidFill>
              </a:endParaRPr>
            </a:p>
          </p:txBody>
        </p:sp>
      </p:grpSp>
      <p:grpSp>
        <p:nvGrpSpPr>
          <p:cNvPr id="18" name="组合 17"/>
          <p:cNvGrpSpPr/>
          <p:nvPr/>
        </p:nvGrpSpPr>
        <p:grpSpPr>
          <a:xfrm>
            <a:off x="8315686" y="1719028"/>
            <a:ext cx="2652978" cy="1009149"/>
            <a:chOff x="6441296" y="1366576"/>
            <a:chExt cx="2234190" cy="828782"/>
          </a:xfrm>
        </p:grpSpPr>
        <p:sp>
          <p:nvSpPr>
            <p:cNvPr id="19" name="Rectangle 4"/>
            <p:cNvSpPr/>
            <p:nvPr/>
          </p:nvSpPr>
          <p:spPr>
            <a:xfrm>
              <a:off x="6441299" y="1366576"/>
              <a:ext cx="2234187" cy="828782"/>
            </a:xfrm>
            <a:prstGeom prst="rect">
              <a:avLst/>
            </a:prstGeom>
            <a:blipFill dpi="0" rotWithShape="1">
              <a:blip r:embed="rId3"/>
              <a:srcRect/>
              <a:stretch>
                <a:fillRect/>
              </a:stretch>
            </a:blipFill>
            <a:ln w="38100">
              <a:solidFill>
                <a:schemeClr val="bg1"/>
              </a:solidFill>
              <a:miter lim="400000"/>
            </a:ln>
          </p:spPr>
          <p:txBody>
            <a:bodyPr anchor="ctr"/>
            <a:lstStyle/>
            <a:p>
              <a:endParaRPr lang="en-US" altLang="zh-CN" sz="1400" dirty="0">
                <a:solidFill>
                  <a:schemeClr val="bg1"/>
                </a:solidFill>
                <a:latin typeface="Calibri" panose="020F0502020204030204" pitchFamily="34" charset="0"/>
                <a:ea typeface="宋体" panose="02010600030101010101" pitchFamily="2" charset="-122"/>
              </a:endParaRPr>
            </a:p>
            <a:p>
              <a:endParaRPr lang="en-US" altLang="zh-CN" sz="1400" dirty="0">
                <a:solidFill>
                  <a:schemeClr val="bg1"/>
                </a:solidFill>
                <a:latin typeface="Calibri" panose="020F0502020204030204" pitchFamily="34" charset="0"/>
                <a:ea typeface="宋体" panose="02010600030101010101" pitchFamily="2" charset="-122"/>
              </a:endParaRPr>
            </a:p>
            <a:p>
              <a:r>
                <a:rPr lang="zh-CN" altLang="en-US" sz="1400" dirty="0">
                  <a:solidFill>
                    <a:schemeClr val="bg1"/>
                  </a:solidFill>
                  <a:latin typeface="Calibri" panose="020F0502020204030204" pitchFamily="34" charset="0"/>
                  <a:ea typeface="宋体" panose="02010600030101010101" pitchFamily="2" charset="-122"/>
                </a:rPr>
                <a:t>宣布精神文明创建</a:t>
              </a:r>
              <a:endParaRPr lang="en-US" altLang="zh-CN" sz="1400" dirty="0">
                <a:solidFill>
                  <a:schemeClr val="bg1"/>
                </a:solidFill>
                <a:latin typeface="Calibri" panose="020F0502020204030204" pitchFamily="34" charset="0"/>
                <a:ea typeface="宋体" panose="02010600030101010101" pitchFamily="2" charset="-122"/>
              </a:endParaRPr>
            </a:p>
            <a:p>
              <a:r>
                <a:rPr lang="zh-CN" altLang="en-US" sz="1400" dirty="0">
                  <a:solidFill>
                    <a:schemeClr val="bg1"/>
                  </a:solidFill>
                  <a:latin typeface="Calibri" panose="020F0502020204030204" pitchFamily="34" charset="0"/>
                  <a:ea typeface="宋体" panose="02010600030101010101" pitchFamily="2" charset="-122"/>
                </a:rPr>
                <a:t>活动评选结果 </a:t>
              </a:r>
            </a:p>
            <a:p>
              <a:pPr algn="ctr"/>
              <a:r>
                <a:rPr lang="zh-CN" altLang="en-US" sz="1400" dirty="0">
                  <a:solidFill>
                    <a:schemeClr val="bg1"/>
                  </a:solidFill>
                  <a:latin typeface="Calibri" panose="020F0502020204030204" pitchFamily="34" charset="0"/>
                  <a:ea typeface="宋体" panose="02010600030101010101" pitchFamily="2" charset="-122"/>
                </a:rPr>
                <a:t>            </a:t>
              </a:r>
            </a:p>
          </p:txBody>
        </p:sp>
        <p:sp>
          <p:nvSpPr>
            <p:cNvPr id="20" name="TextBox 43"/>
            <p:cNvSpPr txBox="1"/>
            <p:nvPr/>
          </p:nvSpPr>
          <p:spPr bwMode="auto">
            <a:xfrm>
              <a:off x="6441296" y="1370630"/>
              <a:ext cx="1809081" cy="386164"/>
            </a:xfrm>
            <a:prstGeom prst="rect">
              <a:avLst/>
            </a:prstGeom>
            <a:noFill/>
            <a:scene3d>
              <a:camera prst="orthographicFront">
                <a:rot lat="0" lon="0" rev="0"/>
              </a:camera>
              <a:lightRig rig="threePt" dir="t"/>
            </a:scene3d>
            <a:sp3d prstMaterial="matte">
              <a:bevelT w="1270" h="1270"/>
            </a:sp3d>
          </p:spPr>
          <p:txBody>
            <a:bodyPr wrap="none" lIns="216000" tIns="0" rIns="0" bIns="0" anchor="ctr" anchorCtr="0">
              <a:normAutofit/>
            </a:bodyPr>
            <a:lstStyle/>
            <a:p>
              <a:pPr>
                <a:buClr>
                  <a:prstClr val="white"/>
                </a:buClr>
                <a:defRPr/>
              </a:pPr>
              <a:r>
                <a:rPr lang="en-US" altLang="zh-CN" sz="2800" b="1" dirty="0">
                  <a:solidFill>
                    <a:schemeClr val="bg1"/>
                  </a:solidFill>
                </a:rPr>
                <a:t>16:35</a:t>
              </a:r>
              <a:endParaRPr lang="zh-CN" altLang="en-US" sz="2800" b="1" dirty="0">
                <a:solidFill>
                  <a:schemeClr val="bg1"/>
                </a:solidFill>
              </a:endParaRPr>
            </a:p>
          </p:txBody>
        </p:sp>
        <p:sp>
          <p:nvSpPr>
            <p:cNvPr id="21" name="Freeform: Shape 54"/>
            <p:cNvSpPr/>
            <p:nvPr/>
          </p:nvSpPr>
          <p:spPr bwMode="auto">
            <a:xfrm>
              <a:off x="8184271" y="1469036"/>
              <a:ext cx="324083" cy="32408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1400">
                <a:solidFill>
                  <a:schemeClr val="bg1"/>
                </a:solidFill>
              </a:endParaRPr>
            </a:p>
          </p:txBody>
        </p:sp>
      </p:grpSp>
      <p:grpSp>
        <p:nvGrpSpPr>
          <p:cNvPr id="22" name="组合 21"/>
          <p:cNvGrpSpPr/>
          <p:nvPr/>
        </p:nvGrpSpPr>
        <p:grpSpPr>
          <a:xfrm>
            <a:off x="1223336" y="2960939"/>
            <a:ext cx="2652975" cy="1009149"/>
            <a:chOff x="468515" y="2386518"/>
            <a:chExt cx="2234187" cy="828782"/>
          </a:xfrm>
        </p:grpSpPr>
        <p:sp>
          <p:nvSpPr>
            <p:cNvPr id="23" name="Rectangle 2"/>
            <p:cNvSpPr/>
            <p:nvPr/>
          </p:nvSpPr>
          <p:spPr>
            <a:xfrm>
              <a:off x="468515" y="2386518"/>
              <a:ext cx="2234187" cy="828782"/>
            </a:xfrm>
            <a:prstGeom prst="rect">
              <a:avLst/>
            </a:prstGeom>
            <a:blipFill dpi="0" rotWithShape="1">
              <a:blip r:embed="rId3"/>
              <a:srcRect/>
              <a:stretch>
                <a:fillRect/>
              </a:stretch>
            </a:blipFill>
            <a:ln w="38100">
              <a:solidFill>
                <a:schemeClr val="bg1"/>
              </a:solidFill>
              <a:miter lim="400000"/>
            </a:ln>
          </p:spPr>
          <p:txBody>
            <a:bodyPr anchor="ctr"/>
            <a:lstStyle/>
            <a:p>
              <a:pPr algn="r"/>
              <a:endParaRPr lang="en-US" altLang="zh-CN" sz="1400" dirty="0">
                <a:solidFill>
                  <a:schemeClr val="bg1"/>
                </a:solidFill>
                <a:latin typeface="Calibri" panose="020F0502020204030204" pitchFamily="34" charset="0"/>
                <a:ea typeface="宋体" panose="02010600030101010101" pitchFamily="2" charset="-122"/>
              </a:endParaRPr>
            </a:p>
            <a:p>
              <a:pPr algn="r"/>
              <a:r>
                <a:rPr lang="zh-CN" altLang="en-US" sz="1400" dirty="0">
                  <a:solidFill>
                    <a:schemeClr val="bg1"/>
                  </a:solidFill>
                  <a:latin typeface="Calibri" panose="020F0502020204030204" pitchFamily="34" charset="0"/>
                  <a:ea typeface="宋体" panose="02010600030101010101" pitchFamily="2" charset="-122"/>
                </a:rPr>
                <a:t>闭幕式正式开始。</a:t>
              </a:r>
            </a:p>
            <a:p>
              <a:pPr algn="r"/>
              <a:r>
                <a:rPr lang="zh-CN" altLang="en-US" sz="1400" dirty="0">
                  <a:solidFill>
                    <a:schemeClr val="bg1"/>
                  </a:solidFill>
                  <a:latin typeface="Calibri" panose="020F0502020204030204" pitchFamily="34" charset="0"/>
                  <a:ea typeface="宋体" panose="02010600030101010101" pitchFamily="2" charset="-122"/>
                </a:rPr>
                <a:t>啦啦操表演</a:t>
              </a:r>
            </a:p>
          </p:txBody>
        </p:sp>
        <p:sp>
          <p:nvSpPr>
            <p:cNvPr id="24" name="Freeform: Shape 49"/>
            <p:cNvSpPr/>
            <p:nvPr/>
          </p:nvSpPr>
          <p:spPr bwMode="auto">
            <a:xfrm>
              <a:off x="652618" y="2449019"/>
              <a:ext cx="315991" cy="315991"/>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solidFill>
                  <a:schemeClr val="bg1"/>
                </a:solidFill>
              </a:endParaRPr>
            </a:p>
          </p:txBody>
        </p:sp>
        <p:sp>
          <p:nvSpPr>
            <p:cNvPr id="25" name="TextBox 56"/>
            <p:cNvSpPr txBox="1"/>
            <p:nvPr/>
          </p:nvSpPr>
          <p:spPr bwMode="auto">
            <a:xfrm>
              <a:off x="913899" y="2396641"/>
              <a:ext cx="1788800" cy="299594"/>
            </a:xfrm>
            <a:prstGeom prst="rect">
              <a:avLst/>
            </a:prstGeom>
            <a:noFill/>
            <a:scene3d>
              <a:camera prst="orthographicFront">
                <a:rot lat="0" lon="0" rev="0"/>
              </a:camera>
              <a:lightRig rig="threePt" dir="t"/>
            </a:scene3d>
            <a:sp3d prstMaterial="matte">
              <a:bevelT w="1270" h="1270"/>
            </a:sp3d>
          </p:spPr>
          <p:txBody>
            <a:bodyPr wrap="none" lIns="0" tIns="0" rIns="216000" bIns="0" anchor="ctr" anchorCtr="0">
              <a:normAutofit lnSpcReduction="10000"/>
            </a:bodyPr>
            <a:lstStyle/>
            <a:p>
              <a:pPr algn="r">
                <a:buClr>
                  <a:prstClr val="white"/>
                </a:buClr>
                <a:defRPr/>
              </a:pPr>
              <a:r>
                <a:rPr lang="en-US" altLang="zh-CN" sz="2400" b="1" dirty="0">
                  <a:solidFill>
                    <a:schemeClr val="bg1"/>
                  </a:solidFill>
                </a:rPr>
                <a:t>15:30</a:t>
              </a:r>
              <a:endParaRPr lang="zh-CN" altLang="en-US" sz="2400" b="1" dirty="0">
                <a:solidFill>
                  <a:schemeClr val="bg1"/>
                </a:solidFill>
              </a:endParaRPr>
            </a:p>
          </p:txBody>
        </p:sp>
      </p:grpSp>
      <p:grpSp>
        <p:nvGrpSpPr>
          <p:cNvPr id="26" name="组合 25"/>
          <p:cNvGrpSpPr/>
          <p:nvPr/>
        </p:nvGrpSpPr>
        <p:grpSpPr>
          <a:xfrm>
            <a:off x="1223336" y="4202848"/>
            <a:ext cx="2652975" cy="1009150"/>
            <a:chOff x="468515" y="3406458"/>
            <a:chExt cx="2234187" cy="828783"/>
          </a:xfrm>
        </p:grpSpPr>
        <p:sp>
          <p:nvSpPr>
            <p:cNvPr id="27" name="Rectangle 3"/>
            <p:cNvSpPr/>
            <p:nvPr/>
          </p:nvSpPr>
          <p:spPr>
            <a:xfrm>
              <a:off x="468515" y="3406459"/>
              <a:ext cx="2234187" cy="828782"/>
            </a:xfrm>
            <a:prstGeom prst="rect">
              <a:avLst/>
            </a:prstGeom>
            <a:blipFill dpi="0" rotWithShape="1">
              <a:blip r:embed="rId3"/>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Ins="216000" bIns="144000" anchor="b" anchorCtr="0">
              <a:normAutofit/>
            </a:bodyPr>
            <a:lstStyle/>
            <a:p>
              <a:pPr algn="r">
                <a:lnSpc>
                  <a:spcPct val="120000"/>
                </a:lnSpc>
                <a:defRPr/>
              </a:pPr>
              <a:r>
                <a:rPr lang="zh-CN" altLang="en-US" sz="1200" dirty="0">
                  <a:solidFill>
                    <a:schemeClr val="bg1"/>
                  </a:solidFill>
                </a:rPr>
                <a:t>表演方队退场，裁判，运动员</a:t>
              </a:r>
              <a:endParaRPr lang="en-US" altLang="zh-CN" sz="1200" dirty="0">
                <a:solidFill>
                  <a:schemeClr val="bg1"/>
                </a:solidFill>
              </a:endParaRPr>
            </a:p>
            <a:p>
              <a:pPr algn="r">
                <a:lnSpc>
                  <a:spcPct val="120000"/>
                </a:lnSpc>
                <a:defRPr/>
              </a:pPr>
              <a:r>
                <a:rPr lang="zh-CN" altLang="en-US" sz="1200" dirty="0">
                  <a:solidFill>
                    <a:schemeClr val="bg1"/>
                  </a:solidFill>
                </a:rPr>
                <a:t>，各系代表队入场</a:t>
              </a:r>
            </a:p>
          </p:txBody>
        </p:sp>
        <p:sp>
          <p:nvSpPr>
            <p:cNvPr id="28" name="Freeform: Shape 52"/>
            <p:cNvSpPr/>
            <p:nvPr/>
          </p:nvSpPr>
          <p:spPr bwMode="auto">
            <a:xfrm>
              <a:off x="664048" y="3503356"/>
              <a:ext cx="315991" cy="315991"/>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sz="2800">
                <a:solidFill>
                  <a:schemeClr val="bg1"/>
                </a:solidFill>
              </a:endParaRPr>
            </a:p>
          </p:txBody>
        </p:sp>
        <p:sp>
          <p:nvSpPr>
            <p:cNvPr id="29" name="TextBox 57"/>
            <p:cNvSpPr txBox="1"/>
            <p:nvPr/>
          </p:nvSpPr>
          <p:spPr bwMode="auto">
            <a:xfrm>
              <a:off x="913899" y="3406458"/>
              <a:ext cx="1788800" cy="299594"/>
            </a:xfrm>
            <a:prstGeom prst="rect">
              <a:avLst/>
            </a:prstGeom>
            <a:noFill/>
            <a:scene3d>
              <a:camera prst="orthographicFront">
                <a:rot lat="0" lon="0" rev="0"/>
              </a:camera>
              <a:lightRig rig="threePt" dir="t"/>
            </a:scene3d>
            <a:sp3d prstMaterial="matte">
              <a:bevelT w="1270" h="1270"/>
            </a:sp3d>
          </p:spPr>
          <p:txBody>
            <a:bodyPr wrap="none" lIns="0" tIns="0" rIns="216000" bIns="0" anchor="ctr" anchorCtr="0">
              <a:normAutofit lnSpcReduction="10000"/>
            </a:bodyPr>
            <a:lstStyle/>
            <a:p>
              <a:pPr algn="r">
                <a:buClr>
                  <a:prstClr val="white"/>
                </a:buClr>
                <a:defRPr/>
              </a:pPr>
              <a:r>
                <a:rPr lang="en-US" altLang="zh-CN" sz="2400" b="1" dirty="0">
                  <a:solidFill>
                    <a:schemeClr val="bg1"/>
                  </a:solidFill>
                </a:rPr>
                <a:t>16:30</a:t>
              </a:r>
              <a:endParaRPr lang="zh-CN" altLang="en-US" sz="2400" b="1" dirty="0">
                <a:solidFill>
                  <a:schemeClr val="bg1"/>
                </a:solidFill>
              </a:endParaRPr>
            </a:p>
          </p:txBody>
        </p:sp>
      </p:grpSp>
      <p:grpSp>
        <p:nvGrpSpPr>
          <p:cNvPr id="30" name="组合 29"/>
          <p:cNvGrpSpPr/>
          <p:nvPr/>
        </p:nvGrpSpPr>
        <p:grpSpPr>
          <a:xfrm>
            <a:off x="8315686" y="2960939"/>
            <a:ext cx="2652978" cy="1009149"/>
            <a:chOff x="6441296" y="2386518"/>
            <a:chExt cx="2234190" cy="828782"/>
          </a:xfrm>
        </p:grpSpPr>
        <p:sp>
          <p:nvSpPr>
            <p:cNvPr id="31" name="Rectangle 5"/>
            <p:cNvSpPr/>
            <p:nvPr/>
          </p:nvSpPr>
          <p:spPr>
            <a:xfrm>
              <a:off x="6441299" y="2386518"/>
              <a:ext cx="2234187" cy="828782"/>
            </a:xfrm>
            <a:prstGeom prst="rect">
              <a:avLst/>
            </a:prstGeom>
            <a:blipFill dpi="0" rotWithShape="1">
              <a:blip r:embed="rId3"/>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216000" bIns="144000" anchor="b" anchorCtr="0">
              <a:normAutofit/>
            </a:bodyPr>
            <a:lstStyle/>
            <a:p>
              <a:pPr>
                <a:lnSpc>
                  <a:spcPct val="120000"/>
                </a:lnSpc>
                <a:defRPr/>
              </a:pPr>
              <a:r>
                <a:rPr lang="zh-CN" altLang="en-US" sz="1200" dirty="0">
                  <a:solidFill>
                    <a:schemeClr val="bg1"/>
                  </a:solidFill>
                </a:rPr>
                <a:t>由经</a:t>
              </a:r>
              <a:r>
                <a:rPr lang="en-US" altLang="zh-CN" sz="1200" dirty="0">
                  <a:solidFill>
                    <a:schemeClr val="bg1"/>
                  </a:solidFill>
                </a:rPr>
                <a:t>300</a:t>
              </a:r>
              <a:r>
                <a:rPr lang="zh-CN" altLang="en-US" sz="1200" dirty="0">
                  <a:solidFill>
                    <a:schemeClr val="bg1"/>
                  </a:solidFill>
                </a:rPr>
                <a:t>名经管学院学生</a:t>
              </a:r>
              <a:endParaRPr lang="en-US" altLang="zh-CN" sz="1200" dirty="0">
                <a:solidFill>
                  <a:schemeClr val="bg1"/>
                </a:solidFill>
              </a:endParaRPr>
            </a:p>
            <a:p>
              <a:pPr>
                <a:lnSpc>
                  <a:spcPct val="120000"/>
                </a:lnSpc>
                <a:defRPr/>
              </a:pPr>
              <a:r>
                <a:rPr lang="zh-CN" altLang="en-US" sz="1200" dirty="0">
                  <a:solidFill>
                    <a:schemeClr val="bg1"/>
                  </a:solidFill>
                </a:rPr>
                <a:t>进行集体表演。</a:t>
              </a:r>
            </a:p>
          </p:txBody>
        </p:sp>
        <p:sp>
          <p:nvSpPr>
            <p:cNvPr id="32" name="Freeform: Shape 53"/>
            <p:cNvSpPr/>
            <p:nvPr/>
          </p:nvSpPr>
          <p:spPr bwMode="auto">
            <a:xfrm>
              <a:off x="8188909" y="2480876"/>
              <a:ext cx="324083" cy="32408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sz="2800">
                <a:solidFill>
                  <a:schemeClr val="bg1"/>
                </a:solidFill>
              </a:endParaRPr>
            </a:p>
          </p:txBody>
        </p:sp>
        <p:sp>
          <p:nvSpPr>
            <p:cNvPr id="33" name="TextBox 58"/>
            <p:cNvSpPr txBox="1"/>
            <p:nvPr/>
          </p:nvSpPr>
          <p:spPr bwMode="auto">
            <a:xfrm>
              <a:off x="6441296" y="2393605"/>
              <a:ext cx="1809081" cy="305666"/>
            </a:xfrm>
            <a:prstGeom prst="rect">
              <a:avLst/>
            </a:prstGeom>
            <a:noFill/>
            <a:scene3d>
              <a:camera prst="orthographicFront">
                <a:rot lat="0" lon="0" rev="0"/>
              </a:camera>
              <a:lightRig rig="threePt" dir="t"/>
            </a:scene3d>
            <a:sp3d prstMaterial="matte">
              <a:bevelT w="1270" h="1270"/>
            </a:sp3d>
          </p:spPr>
          <p:txBody>
            <a:bodyPr wrap="none" lIns="216000" tIns="0" rIns="0" bIns="0" anchor="ctr" anchorCtr="0">
              <a:normAutofit/>
            </a:bodyPr>
            <a:lstStyle/>
            <a:p>
              <a:pPr>
                <a:buClr>
                  <a:prstClr val="white"/>
                </a:buClr>
                <a:defRPr/>
              </a:pPr>
              <a:r>
                <a:rPr lang="en-US" altLang="zh-CN" sz="2400" b="1" dirty="0">
                  <a:solidFill>
                    <a:schemeClr val="bg1"/>
                  </a:solidFill>
                </a:rPr>
                <a:t>17:00</a:t>
              </a:r>
              <a:endParaRPr lang="zh-CN" altLang="en-US" sz="2400" b="1" dirty="0">
                <a:solidFill>
                  <a:schemeClr val="bg1"/>
                </a:solidFill>
              </a:endParaRPr>
            </a:p>
          </p:txBody>
        </p:sp>
      </p:grpSp>
      <p:grpSp>
        <p:nvGrpSpPr>
          <p:cNvPr id="34" name="组合 33"/>
          <p:cNvGrpSpPr/>
          <p:nvPr/>
        </p:nvGrpSpPr>
        <p:grpSpPr>
          <a:xfrm>
            <a:off x="8315686" y="4202849"/>
            <a:ext cx="2652978" cy="1009149"/>
            <a:chOff x="6441296" y="3406459"/>
            <a:chExt cx="2234190" cy="828782"/>
          </a:xfrm>
        </p:grpSpPr>
        <p:sp>
          <p:nvSpPr>
            <p:cNvPr id="35" name="Rectangle 6"/>
            <p:cNvSpPr/>
            <p:nvPr/>
          </p:nvSpPr>
          <p:spPr>
            <a:xfrm>
              <a:off x="6441299" y="3406459"/>
              <a:ext cx="2234187" cy="828782"/>
            </a:xfrm>
            <a:prstGeom prst="rect">
              <a:avLst/>
            </a:prstGeom>
            <a:blipFill dpi="0" rotWithShape="1">
              <a:blip r:embed="rId3"/>
              <a:srcRect/>
              <a:stretch>
                <a:fillRect/>
              </a:stretch>
            </a:blipFill>
            <a:ln w="38100">
              <a:solidFill>
                <a:schemeClr val="bg1"/>
              </a:solidFill>
              <a:miter lim="400000"/>
            </a:ln>
          </p:spPr>
          <p:txBody>
            <a:bodyPr anchor="ctr"/>
            <a:lstStyle/>
            <a:p>
              <a:pPr algn="ctr"/>
              <a:endParaRPr lang="en-US" altLang="zh-CN" sz="1400" dirty="0">
                <a:solidFill>
                  <a:schemeClr val="bg1"/>
                </a:solidFill>
                <a:latin typeface="Calibri" panose="020F0502020204030204" pitchFamily="34" charset="0"/>
                <a:ea typeface="宋体" panose="02010600030101010101" pitchFamily="2" charset="-122"/>
              </a:endParaRPr>
            </a:p>
            <a:p>
              <a:pPr algn="ctr"/>
              <a:r>
                <a:rPr lang="zh-CN" altLang="en-US" sz="1400" dirty="0">
                  <a:solidFill>
                    <a:schemeClr val="bg1"/>
                  </a:solidFill>
                  <a:latin typeface="Calibri" panose="020F0502020204030204" pitchFamily="34" charset="0"/>
                  <a:ea typeface="宋体" panose="02010600030101010101" pitchFamily="2" charset="-122"/>
                </a:rPr>
                <a:t>运动会后在操场上举行联欢活动，观众，运动员有小礼品。</a:t>
              </a:r>
            </a:p>
          </p:txBody>
        </p:sp>
        <p:sp>
          <p:nvSpPr>
            <p:cNvPr id="36" name="Freeform: Shape 51"/>
            <p:cNvSpPr/>
            <p:nvPr/>
          </p:nvSpPr>
          <p:spPr bwMode="auto">
            <a:xfrm>
              <a:off x="8188212" y="3503356"/>
              <a:ext cx="315991" cy="315991"/>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solidFill>
                  <a:schemeClr val="bg1"/>
                </a:solidFill>
              </a:endParaRPr>
            </a:p>
          </p:txBody>
        </p:sp>
        <p:sp>
          <p:nvSpPr>
            <p:cNvPr id="37" name="TextBox 59"/>
            <p:cNvSpPr txBox="1"/>
            <p:nvPr/>
          </p:nvSpPr>
          <p:spPr bwMode="auto">
            <a:xfrm>
              <a:off x="6441296" y="3416581"/>
              <a:ext cx="1809081" cy="305666"/>
            </a:xfrm>
            <a:prstGeom prst="rect">
              <a:avLst/>
            </a:prstGeom>
            <a:noFill/>
            <a:scene3d>
              <a:camera prst="orthographicFront">
                <a:rot lat="0" lon="0" rev="0"/>
              </a:camera>
              <a:lightRig rig="threePt" dir="t"/>
            </a:scene3d>
            <a:sp3d prstMaterial="matte">
              <a:bevelT w="1270" h="1270"/>
            </a:sp3d>
          </p:spPr>
          <p:txBody>
            <a:bodyPr wrap="none" lIns="216000" tIns="0" rIns="0" bIns="0" anchor="ctr" anchorCtr="0">
              <a:normAutofit fontScale="92500" lnSpcReduction="10000"/>
            </a:bodyPr>
            <a:lstStyle/>
            <a:p>
              <a:pPr>
                <a:buClr>
                  <a:prstClr val="white"/>
                </a:buClr>
                <a:defRPr/>
              </a:pPr>
              <a:r>
                <a:rPr lang="en-US" altLang="zh-CN" sz="2800" b="1" dirty="0">
                  <a:solidFill>
                    <a:schemeClr val="bg1"/>
                  </a:solidFill>
                </a:rPr>
                <a:t>18:00</a:t>
              </a:r>
              <a:endParaRPr lang="zh-CN" altLang="en-US" sz="2800" b="1" dirty="0">
                <a:solidFill>
                  <a:schemeClr val="bg1"/>
                </a:solidFill>
              </a:endParaRPr>
            </a:p>
          </p:txBody>
        </p:sp>
      </p:grpSp>
      <p:sp>
        <p:nvSpPr>
          <p:cNvPr id="39" name="soccer-field-top-view_53240"/>
          <p:cNvSpPr>
            <a:spLocks noChangeAspect="1"/>
          </p:cNvSpPr>
          <p:nvPr/>
        </p:nvSpPr>
        <p:spPr bwMode="auto">
          <a:xfrm>
            <a:off x="4558922" y="2486385"/>
            <a:ext cx="3074156" cy="1870834"/>
          </a:xfrm>
          <a:custGeom>
            <a:avLst/>
            <a:gdLst>
              <a:gd name="connsiteX0" fmla="*/ 294963 w 609332"/>
              <a:gd name="connsiteY0" fmla="*/ 126030 h 370821"/>
              <a:gd name="connsiteX1" fmla="*/ 294963 w 609332"/>
              <a:gd name="connsiteY1" fmla="*/ 140079 h 370821"/>
              <a:gd name="connsiteX2" fmla="*/ 258319 w 609332"/>
              <a:gd name="connsiteY2" fmla="*/ 185376 h 370821"/>
              <a:gd name="connsiteX3" fmla="*/ 294963 w 609332"/>
              <a:gd name="connsiteY3" fmla="*/ 230672 h 370821"/>
              <a:gd name="connsiteX4" fmla="*/ 294963 w 609332"/>
              <a:gd name="connsiteY4" fmla="*/ 244721 h 370821"/>
              <a:gd name="connsiteX5" fmla="*/ 244438 w 609332"/>
              <a:gd name="connsiteY5" fmla="*/ 185376 h 370821"/>
              <a:gd name="connsiteX6" fmla="*/ 294963 w 609332"/>
              <a:gd name="connsiteY6" fmla="*/ 126030 h 370821"/>
              <a:gd name="connsiteX7" fmla="*/ 314369 w 609332"/>
              <a:gd name="connsiteY7" fmla="*/ 125959 h 370821"/>
              <a:gd name="connsiteX8" fmla="*/ 364894 w 609332"/>
              <a:gd name="connsiteY8" fmla="*/ 185364 h 370821"/>
              <a:gd name="connsiteX9" fmla="*/ 314369 w 609332"/>
              <a:gd name="connsiteY9" fmla="*/ 244721 h 370821"/>
              <a:gd name="connsiteX10" fmla="*/ 314369 w 609332"/>
              <a:gd name="connsiteY10" fmla="*/ 230621 h 370821"/>
              <a:gd name="connsiteX11" fmla="*/ 351062 w 609332"/>
              <a:gd name="connsiteY11" fmla="*/ 185364 h 370821"/>
              <a:gd name="connsiteX12" fmla="*/ 314369 w 609332"/>
              <a:gd name="connsiteY12" fmla="*/ 140059 h 370821"/>
              <a:gd name="connsiteX13" fmla="*/ 530299 w 609332"/>
              <a:gd name="connsiteY13" fmla="*/ 103167 h 370821"/>
              <a:gd name="connsiteX14" fmla="*/ 609332 w 609332"/>
              <a:gd name="connsiteY14" fmla="*/ 103167 h 370821"/>
              <a:gd name="connsiteX15" fmla="*/ 609332 w 609332"/>
              <a:gd name="connsiteY15" fmla="*/ 123229 h 370821"/>
              <a:gd name="connsiteX16" fmla="*/ 547086 w 609332"/>
              <a:gd name="connsiteY16" fmla="*/ 123229 h 370821"/>
              <a:gd name="connsiteX17" fmla="*/ 547086 w 609332"/>
              <a:gd name="connsiteY17" fmla="*/ 247474 h 370821"/>
              <a:gd name="connsiteX18" fmla="*/ 609332 w 609332"/>
              <a:gd name="connsiteY18" fmla="*/ 247474 h 370821"/>
              <a:gd name="connsiteX19" fmla="*/ 609332 w 609332"/>
              <a:gd name="connsiteY19" fmla="*/ 267584 h 370821"/>
              <a:gd name="connsiteX20" fmla="*/ 530299 w 609332"/>
              <a:gd name="connsiteY20" fmla="*/ 267584 h 370821"/>
              <a:gd name="connsiteX21" fmla="*/ 0 w 609332"/>
              <a:gd name="connsiteY21" fmla="*/ 103167 h 370821"/>
              <a:gd name="connsiteX22" fmla="*/ 77975 w 609332"/>
              <a:gd name="connsiteY22" fmla="*/ 103167 h 370821"/>
              <a:gd name="connsiteX23" fmla="*/ 77975 w 609332"/>
              <a:gd name="connsiteY23" fmla="*/ 267584 h 370821"/>
              <a:gd name="connsiteX24" fmla="*/ 0 w 609332"/>
              <a:gd name="connsiteY24" fmla="*/ 267584 h 370821"/>
              <a:gd name="connsiteX25" fmla="*/ 0 w 609332"/>
              <a:gd name="connsiteY25" fmla="*/ 247474 h 370821"/>
              <a:gd name="connsiteX26" fmla="*/ 62254 w 609332"/>
              <a:gd name="connsiteY26" fmla="*/ 247474 h 370821"/>
              <a:gd name="connsiteX27" fmla="*/ 62254 w 609332"/>
              <a:gd name="connsiteY27" fmla="*/ 123229 h 370821"/>
              <a:gd name="connsiteX28" fmla="*/ 0 w 609332"/>
              <a:gd name="connsiteY28" fmla="*/ 123229 h 370821"/>
              <a:gd name="connsiteX29" fmla="*/ 314369 w 609332"/>
              <a:gd name="connsiteY29" fmla="*/ 0 h 370821"/>
              <a:gd name="connsiteX30" fmla="*/ 602880 w 609332"/>
              <a:gd name="connsiteY30" fmla="*/ 0 h 370821"/>
              <a:gd name="connsiteX31" fmla="*/ 609332 w 609332"/>
              <a:gd name="connsiteY31" fmla="*/ 6492 h 370821"/>
              <a:gd name="connsiteX32" fmla="*/ 609332 w 609332"/>
              <a:gd name="connsiteY32" fmla="*/ 83815 h 370821"/>
              <a:gd name="connsiteX33" fmla="*/ 527053 w 609332"/>
              <a:gd name="connsiteY33" fmla="*/ 83815 h 370821"/>
              <a:gd name="connsiteX34" fmla="*/ 510898 w 609332"/>
              <a:gd name="connsiteY34" fmla="*/ 99948 h 370821"/>
              <a:gd name="connsiteX35" fmla="*/ 510898 w 609332"/>
              <a:gd name="connsiteY35" fmla="*/ 139094 h 370821"/>
              <a:gd name="connsiteX36" fmla="*/ 510898 w 609332"/>
              <a:gd name="connsiteY36" fmla="*/ 231678 h 370821"/>
              <a:gd name="connsiteX37" fmla="*/ 510898 w 609332"/>
              <a:gd name="connsiteY37" fmla="*/ 270824 h 370821"/>
              <a:gd name="connsiteX38" fmla="*/ 527053 w 609332"/>
              <a:gd name="connsiteY38" fmla="*/ 286958 h 370821"/>
              <a:gd name="connsiteX39" fmla="*/ 609332 w 609332"/>
              <a:gd name="connsiteY39" fmla="*/ 286958 h 370821"/>
              <a:gd name="connsiteX40" fmla="*/ 609332 w 609332"/>
              <a:gd name="connsiteY40" fmla="*/ 364329 h 370821"/>
              <a:gd name="connsiteX41" fmla="*/ 602880 w 609332"/>
              <a:gd name="connsiteY41" fmla="*/ 370821 h 370821"/>
              <a:gd name="connsiteX42" fmla="*/ 314369 w 609332"/>
              <a:gd name="connsiteY42" fmla="*/ 370821 h 370821"/>
              <a:gd name="connsiteX43" fmla="*/ 314369 w 609332"/>
              <a:gd name="connsiteY43" fmla="*/ 265786 h 370821"/>
              <a:gd name="connsiteX44" fmla="*/ 385733 w 609332"/>
              <a:gd name="connsiteY44" fmla="*/ 185411 h 370821"/>
              <a:gd name="connsiteX45" fmla="*/ 314369 w 609332"/>
              <a:gd name="connsiteY45" fmla="*/ 105035 h 370821"/>
              <a:gd name="connsiteX46" fmla="*/ 6452 w 609332"/>
              <a:gd name="connsiteY46" fmla="*/ 0 h 370821"/>
              <a:gd name="connsiteX47" fmla="*/ 294963 w 609332"/>
              <a:gd name="connsiteY47" fmla="*/ 0 h 370821"/>
              <a:gd name="connsiteX48" fmla="*/ 294963 w 609332"/>
              <a:gd name="connsiteY48" fmla="*/ 105023 h 370821"/>
              <a:gd name="connsiteX49" fmla="*/ 223599 w 609332"/>
              <a:gd name="connsiteY49" fmla="*/ 185388 h 370821"/>
              <a:gd name="connsiteX50" fmla="*/ 294963 w 609332"/>
              <a:gd name="connsiteY50" fmla="*/ 265754 h 370821"/>
              <a:gd name="connsiteX51" fmla="*/ 294963 w 609332"/>
              <a:gd name="connsiteY51" fmla="*/ 370680 h 370821"/>
              <a:gd name="connsiteX52" fmla="*/ 6452 w 609332"/>
              <a:gd name="connsiteY52" fmla="*/ 370680 h 370821"/>
              <a:gd name="connsiteX53" fmla="*/ 0 w 609332"/>
              <a:gd name="connsiteY53" fmla="*/ 364237 h 370821"/>
              <a:gd name="connsiteX54" fmla="*/ 0 w 609332"/>
              <a:gd name="connsiteY54" fmla="*/ 286923 h 370821"/>
              <a:gd name="connsiteX55" fmla="*/ 81163 w 609332"/>
              <a:gd name="connsiteY55" fmla="*/ 286923 h 370821"/>
              <a:gd name="connsiteX56" fmla="*/ 97367 w 609332"/>
              <a:gd name="connsiteY56" fmla="*/ 270792 h 370821"/>
              <a:gd name="connsiteX57" fmla="*/ 97367 w 609332"/>
              <a:gd name="connsiteY57" fmla="*/ 231651 h 370821"/>
              <a:gd name="connsiteX58" fmla="*/ 97367 w 609332"/>
              <a:gd name="connsiteY58" fmla="*/ 139078 h 370821"/>
              <a:gd name="connsiteX59" fmla="*/ 97367 w 609332"/>
              <a:gd name="connsiteY59" fmla="*/ 99936 h 370821"/>
              <a:gd name="connsiteX60" fmla="*/ 81163 w 609332"/>
              <a:gd name="connsiteY60" fmla="*/ 83805 h 370821"/>
              <a:gd name="connsiteX61" fmla="*/ 0 w 609332"/>
              <a:gd name="connsiteY61" fmla="*/ 83805 h 370821"/>
              <a:gd name="connsiteX62" fmla="*/ 0 w 609332"/>
              <a:gd name="connsiteY62" fmla="*/ 6491 h 370821"/>
              <a:gd name="connsiteX63" fmla="*/ 6452 w 609332"/>
              <a:gd name="connsiteY63" fmla="*/ 0 h 3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9332" h="370821">
                <a:moveTo>
                  <a:pt x="294963" y="126030"/>
                </a:moveTo>
                <a:lnTo>
                  <a:pt x="294963" y="140079"/>
                </a:lnTo>
                <a:cubicBezTo>
                  <a:pt x="274044" y="144536"/>
                  <a:pt x="258319" y="163091"/>
                  <a:pt x="258319" y="185376"/>
                </a:cubicBezTo>
                <a:cubicBezTo>
                  <a:pt x="258319" y="207660"/>
                  <a:pt x="273996" y="226215"/>
                  <a:pt x="294963" y="230672"/>
                </a:cubicBezTo>
                <a:lnTo>
                  <a:pt x="294963" y="244721"/>
                </a:lnTo>
                <a:cubicBezTo>
                  <a:pt x="266376" y="240070"/>
                  <a:pt x="244438" y="215218"/>
                  <a:pt x="244438" y="185376"/>
                </a:cubicBezTo>
                <a:cubicBezTo>
                  <a:pt x="244438" y="155533"/>
                  <a:pt x="266376" y="130681"/>
                  <a:pt x="294963" y="126030"/>
                </a:cubicBezTo>
                <a:close/>
                <a:moveTo>
                  <a:pt x="314369" y="125959"/>
                </a:moveTo>
                <a:cubicBezTo>
                  <a:pt x="342956" y="130611"/>
                  <a:pt x="364894" y="155516"/>
                  <a:pt x="364894" y="185364"/>
                </a:cubicBezTo>
                <a:cubicBezTo>
                  <a:pt x="364894" y="215212"/>
                  <a:pt x="342956" y="240069"/>
                  <a:pt x="314369" y="244721"/>
                </a:cubicBezTo>
                <a:lnTo>
                  <a:pt x="314369" y="230621"/>
                </a:lnTo>
                <a:cubicBezTo>
                  <a:pt x="335336" y="226163"/>
                  <a:pt x="351062" y="207653"/>
                  <a:pt x="351062" y="185364"/>
                </a:cubicBezTo>
                <a:cubicBezTo>
                  <a:pt x="351062" y="163075"/>
                  <a:pt x="335336" y="144517"/>
                  <a:pt x="314369" y="140059"/>
                </a:cubicBezTo>
                <a:close/>
                <a:moveTo>
                  <a:pt x="530299" y="103167"/>
                </a:moveTo>
                <a:lnTo>
                  <a:pt x="609332" y="103167"/>
                </a:lnTo>
                <a:lnTo>
                  <a:pt x="609332" y="123229"/>
                </a:lnTo>
                <a:lnTo>
                  <a:pt x="547086" y="123229"/>
                </a:lnTo>
                <a:lnTo>
                  <a:pt x="547086" y="247474"/>
                </a:lnTo>
                <a:lnTo>
                  <a:pt x="609332" y="247474"/>
                </a:lnTo>
                <a:lnTo>
                  <a:pt x="609332" y="267584"/>
                </a:lnTo>
                <a:lnTo>
                  <a:pt x="530299" y="267584"/>
                </a:lnTo>
                <a:close/>
                <a:moveTo>
                  <a:pt x="0" y="103167"/>
                </a:moveTo>
                <a:lnTo>
                  <a:pt x="77975" y="103167"/>
                </a:lnTo>
                <a:lnTo>
                  <a:pt x="77975" y="267584"/>
                </a:lnTo>
                <a:lnTo>
                  <a:pt x="0" y="267584"/>
                </a:lnTo>
                <a:lnTo>
                  <a:pt x="0" y="247474"/>
                </a:lnTo>
                <a:lnTo>
                  <a:pt x="62254" y="247474"/>
                </a:lnTo>
                <a:lnTo>
                  <a:pt x="62254" y="123229"/>
                </a:lnTo>
                <a:lnTo>
                  <a:pt x="0" y="123229"/>
                </a:lnTo>
                <a:close/>
                <a:moveTo>
                  <a:pt x="314369" y="0"/>
                </a:moveTo>
                <a:lnTo>
                  <a:pt x="602880" y="0"/>
                </a:lnTo>
                <a:cubicBezTo>
                  <a:pt x="606421" y="0"/>
                  <a:pt x="609332" y="2907"/>
                  <a:pt x="609332" y="6492"/>
                </a:cubicBezTo>
                <a:lnTo>
                  <a:pt x="609332" y="83815"/>
                </a:lnTo>
                <a:lnTo>
                  <a:pt x="527053" y="83815"/>
                </a:lnTo>
                <a:cubicBezTo>
                  <a:pt x="518126" y="83815"/>
                  <a:pt x="510898" y="91034"/>
                  <a:pt x="510898" y="99948"/>
                </a:cubicBezTo>
                <a:lnTo>
                  <a:pt x="510898" y="139094"/>
                </a:lnTo>
                <a:lnTo>
                  <a:pt x="510898" y="231678"/>
                </a:lnTo>
                <a:lnTo>
                  <a:pt x="510898" y="270824"/>
                </a:lnTo>
                <a:cubicBezTo>
                  <a:pt x="510898" y="279739"/>
                  <a:pt x="518126" y="286958"/>
                  <a:pt x="527053" y="286958"/>
                </a:cubicBezTo>
                <a:lnTo>
                  <a:pt x="609332" y="286958"/>
                </a:lnTo>
                <a:lnTo>
                  <a:pt x="609332" y="364329"/>
                </a:lnTo>
                <a:cubicBezTo>
                  <a:pt x="609332" y="367914"/>
                  <a:pt x="606421" y="370821"/>
                  <a:pt x="602880" y="370821"/>
                </a:cubicBezTo>
                <a:lnTo>
                  <a:pt x="314369" y="370821"/>
                </a:lnTo>
                <a:lnTo>
                  <a:pt x="314369" y="265786"/>
                </a:lnTo>
                <a:cubicBezTo>
                  <a:pt x="354490" y="260989"/>
                  <a:pt x="385733" y="226737"/>
                  <a:pt x="385733" y="185411"/>
                </a:cubicBezTo>
                <a:cubicBezTo>
                  <a:pt x="385733" y="144084"/>
                  <a:pt x="354538" y="109832"/>
                  <a:pt x="314369" y="105035"/>
                </a:cubicBezTo>
                <a:close/>
                <a:moveTo>
                  <a:pt x="6452" y="0"/>
                </a:moveTo>
                <a:lnTo>
                  <a:pt x="294963" y="0"/>
                </a:lnTo>
                <a:lnTo>
                  <a:pt x="294963" y="105023"/>
                </a:lnTo>
                <a:cubicBezTo>
                  <a:pt x="254842" y="109819"/>
                  <a:pt x="223599" y="144067"/>
                  <a:pt x="223599" y="185388"/>
                </a:cubicBezTo>
                <a:cubicBezTo>
                  <a:pt x="223599" y="226710"/>
                  <a:pt x="254794" y="260958"/>
                  <a:pt x="294963" y="265754"/>
                </a:cubicBezTo>
                <a:lnTo>
                  <a:pt x="294963" y="370680"/>
                </a:lnTo>
                <a:lnTo>
                  <a:pt x="6452" y="370680"/>
                </a:lnTo>
                <a:cubicBezTo>
                  <a:pt x="2911" y="370680"/>
                  <a:pt x="0" y="367773"/>
                  <a:pt x="0" y="364237"/>
                </a:cubicBezTo>
                <a:lnTo>
                  <a:pt x="0" y="286923"/>
                </a:lnTo>
                <a:lnTo>
                  <a:pt x="81163" y="286923"/>
                </a:lnTo>
                <a:cubicBezTo>
                  <a:pt x="90090" y="286923"/>
                  <a:pt x="97367" y="279705"/>
                  <a:pt x="97367" y="270792"/>
                </a:cubicBezTo>
                <a:lnTo>
                  <a:pt x="97367" y="231651"/>
                </a:lnTo>
                <a:lnTo>
                  <a:pt x="97367" y="139078"/>
                </a:lnTo>
                <a:lnTo>
                  <a:pt x="97367" y="99936"/>
                </a:lnTo>
                <a:cubicBezTo>
                  <a:pt x="97367" y="91023"/>
                  <a:pt x="90090" y="83805"/>
                  <a:pt x="81163" y="83805"/>
                </a:cubicBezTo>
                <a:lnTo>
                  <a:pt x="0" y="83805"/>
                </a:lnTo>
                <a:lnTo>
                  <a:pt x="0" y="6491"/>
                </a:lnTo>
                <a:cubicBezTo>
                  <a:pt x="0" y="2907"/>
                  <a:pt x="2911" y="0"/>
                  <a:pt x="6452" y="0"/>
                </a:cubicBezTo>
                <a:close/>
              </a:path>
            </a:pathLst>
          </a:custGeom>
          <a:blipFill>
            <a:blip r:embed="rId3"/>
            <a:stretch>
              <a:fillRect/>
            </a:stretch>
          </a:blip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par>
                                <p:cTn id="19" presetID="31" presetClass="entr" presetSubtype="0" fill="hold" nodeType="withEffect">
                                  <p:stCondLst>
                                    <p:cond delay="7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par>
                                <p:cTn id="25" presetID="31" presetClass="entr" presetSubtype="0" fill="hold" nodeType="withEffect">
                                  <p:stCondLst>
                                    <p:cond delay="9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fltVal val="0"/>
                                          </p:val>
                                        </p:tav>
                                        <p:tav tm="100000">
                                          <p:val>
                                            <p:strVal val="#ppt_w"/>
                                          </p:val>
                                        </p:tav>
                                      </p:tavLst>
                                    </p:anim>
                                    <p:anim calcmode="lin" valueType="num">
                                      <p:cBhvr>
                                        <p:cTn id="28" dur="1000" fill="hold"/>
                                        <p:tgtEl>
                                          <p:spTgt spid="22"/>
                                        </p:tgtEl>
                                        <p:attrNameLst>
                                          <p:attrName>ppt_h</p:attrName>
                                        </p:attrNameLst>
                                      </p:cBhvr>
                                      <p:tavLst>
                                        <p:tav tm="0">
                                          <p:val>
                                            <p:fltVal val="0"/>
                                          </p:val>
                                        </p:tav>
                                        <p:tav tm="100000">
                                          <p:val>
                                            <p:strVal val="#ppt_h"/>
                                          </p:val>
                                        </p:tav>
                                      </p:tavLst>
                                    </p:anim>
                                    <p:anim calcmode="lin" valueType="num">
                                      <p:cBhvr>
                                        <p:cTn id="29" dur="1000" fill="hold"/>
                                        <p:tgtEl>
                                          <p:spTgt spid="22"/>
                                        </p:tgtEl>
                                        <p:attrNameLst>
                                          <p:attrName>style.rotation</p:attrName>
                                        </p:attrNameLst>
                                      </p:cBhvr>
                                      <p:tavLst>
                                        <p:tav tm="0">
                                          <p:val>
                                            <p:fltVal val="90"/>
                                          </p:val>
                                        </p:tav>
                                        <p:tav tm="100000">
                                          <p:val>
                                            <p:fltVal val="0"/>
                                          </p:val>
                                        </p:tav>
                                      </p:tavLst>
                                    </p:anim>
                                    <p:animEffect transition="in" filter="fade">
                                      <p:cBhvr>
                                        <p:cTn id="30" dur="1000"/>
                                        <p:tgtEl>
                                          <p:spTgt spid="22"/>
                                        </p:tgtEl>
                                      </p:cBhvr>
                                    </p:animEffect>
                                  </p:childTnLst>
                                </p:cTn>
                              </p:par>
                              <p:par>
                                <p:cTn id="31" presetID="31" presetClass="entr" presetSubtype="0" fill="hold" nodeType="withEffect">
                                  <p:stCondLst>
                                    <p:cond delay="120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 calcmode="lin" valueType="num">
                                      <p:cBhvr>
                                        <p:cTn id="35" dur="1000" fill="hold"/>
                                        <p:tgtEl>
                                          <p:spTgt spid="26"/>
                                        </p:tgtEl>
                                        <p:attrNameLst>
                                          <p:attrName>style.rotation</p:attrName>
                                        </p:attrNameLst>
                                      </p:cBhvr>
                                      <p:tavLst>
                                        <p:tav tm="0">
                                          <p:val>
                                            <p:fltVal val="90"/>
                                          </p:val>
                                        </p:tav>
                                        <p:tav tm="100000">
                                          <p:val>
                                            <p:fltVal val="0"/>
                                          </p:val>
                                        </p:tav>
                                      </p:tavLst>
                                    </p:anim>
                                    <p:animEffect transition="in" filter="fade">
                                      <p:cBhvr>
                                        <p:cTn id="36" dur="1000"/>
                                        <p:tgtEl>
                                          <p:spTgt spid="26"/>
                                        </p:tgtEl>
                                      </p:cBhvr>
                                    </p:animEffect>
                                  </p:childTnLst>
                                </p:cTn>
                              </p:par>
                              <p:par>
                                <p:cTn id="37" presetID="31" presetClass="entr" presetSubtype="0" fill="hold" nodeType="withEffect">
                                  <p:stCondLst>
                                    <p:cond delay="1400"/>
                                  </p:stCondLst>
                                  <p:childTnLst>
                                    <p:set>
                                      <p:cBhvr>
                                        <p:cTn id="38" dur="1" fill="hold">
                                          <p:stCondLst>
                                            <p:cond delay="0"/>
                                          </p:stCondLst>
                                        </p:cTn>
                                        <p:tgtEl>
                                          <p:spTgt spid="30"/>
                                        </p:tgtEl>
                                        <p:attrNameLst>
                                          <p:attrName>style.visibility</p:attrName>
                                        </p:attrNameLst>
                                      </p:cBhvr>
                                      <p:to>
                                        <p:strVal val="visible"/>
                                      </p:to>
                                    </p:set>
                                    <p:anim calcmode="lin" valueType="num">
                                      <p:cBhvr>
                                        <p:cTn id="39" dur="1000" fill="hold"/>
                                        <p:tgtEl>
                                          <p:spTgt spid="30"/>
                                        </p:tgtEl>
                                        <p:attrNameLst>
                                          <p:attrName>ppt_w</p:attrName>
                                        </p:attrNameLst>
                                      </p:cBhvr>
                                      <p:tavLst>
                                        <p:tav tm="0">
                                          <p:val>
                                            <p:fltVal val="0"/>
                                          </p:val>
                                        </p:tav>
                                        <p:tav tm="100000">
                                          <p:val>
                                            <p:strVal val="#ppt_w"/>
                                          </p:val>
                                        </p:tav>
                                      </p:tavLst>
                                    </p:anim>
                                    <p:anim calcmode="lin" valueType="num">
                                      <p:cBhvr>
                                        <p:cTn id="40" dur="1000" fill="hold"/>
                                        <p:tgtEl>
                                          <p:spTgt spid="30"/>
                                        </p:tgtEl>
                                        <p:attrNameLst>
                                          <p:attrName>ppt_h</p:attrName>
                                        </p:attrNameLst>
                                      </p:cBhvr>
                                      <p:tavLst>
                                        <p:tav tm="0">
                                          <p:val>
                                            <p:fltVal val="0"/>
                                          </p:val>
                                        </p:tav>
                                        <p:tav tm="100000">
                                          <p:val>
                                            <p:strVal val="#ppt_h"/>
                                          </p:val>
                                        </p:tav>
                                      </p:tavLst>
                                    </p:anim>
                                    <p:anim calcmode="lin" valueType="num">
                                      <p:cBhvr>
                                        <p:cTn id="41" dur="1000" fill="hold"/>
                                        <p:tgtEl>
                                          <p:spTgt spid="30"/>
                                        </p:tgtEl>
                                        <p:attrNameLst>
                                          <p:attrName>style.rotation</p:attrName>
                                        </p:attrNameLst>
                                      </p:cBhvr>
                                      <p:tavLst>
                                        <p:tav tm="0">
                                          <p:val>
                                            <p:fltVal val="90"/>
                                          </p:val>
                                        </p:tav>
                                        <p:tav tm="100000">
                                          <p:val>
                                            <p:fltVal val="0"/>
                                          </p:val>
                                        </p:tav>
                                      </p:tavLst>
                                    </p:anim>
                                    <p:animEffect transition="in" filter="fade">
                                      <p:cBhvr>
                                        <p:cTn id="42" dur="1000"/>
                                        <p:tgtEl>
                                          <p:spTgt spid="30"/>
                                        </p:tgtEl>
                                      </p:cBhvr>
                                    </p:animEffect>
                                  </p:childTnLst>
                                </p:cTn>
                              </p:par>
                              <p:par>
                                <p:cTn id="43" presetID="31" presetClass="entr" presetSubtype="0" fill="hold" nodeType="withEffect">
                                  <p:stCondLst>
                                    <p:cond delay="17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style.rotation</p:attrName>
                                        </p:attrNameLst>
                                      </p:cBhvr>
                                      <p:tavLst>
                                        <p:tav tm="0">
                                          <p:val>
                                            <p:fltVal val="90"/>
                                          </p:val>
                                        </p:tav>
                                        <p:tav tm="100000">
                                          <p:val>
                                            <p:fltVal val="0"/>
                                          </p:val>
                                        </p:tav>
                                      </p:tavLst>
                                    </p:anim>
                                    <p:animEffect transition="in" filter="fade">
                                      <p:cBhvr>
                                        <p:cTn id="4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251872" y="3025238"/>
            <a:ext cx="3364674" cy="1745671"/>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运动会</a:t>
            </a:r>
            <a:endParaRPr lang="en-US" altLang="zh-CN"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宣传方案</a:t>
            </a:r>
          </a:p>
        </p:txBody>
      </p:sp>
      <p:sp>
        <p:nvSpPr>
          <p:cNvPr id="6" name="trophy-shape_47992"/>
          <p:cNvSpPr>
            <a:spLocks noChangeAspect="1"/>
          </p:cNvSpPr>
          <p:nvPr/>
        </p:nvSpPr>
        <p:spPr bwMode="auto">
          <a:xfrm>
            <a:off x="8035761" y="1698163"/>
            <a:ext cx="811320" cy="1042065"/>
          </a:xfrm>
          <a:custGeom>
            <a:avLst/>
            <a:gdLst>
              <a:gd name="T0" fmla="*/ 282 w 332"/>
              <a:gd name="T1" fmla="*/ 0 h 427"/>
              <a:gd name="T2" fmla="*/ 282 w 332"/>
              <a:gd name="T3" fmla="*/ 10 h 427"/>
              <a:gd name="T4" fmla="*/ 278 w 332"/>
              <a:gd name="T5" fmla="*/ 23 h 427"/>
              <a:gd name="T6" fmla="*/ 261 w 332"/>
              <a:gd name="T7" fmla="*/ 30 h 427"/>
              <a:gd name="T8" fmla="*/ 262 w 332"/>
              <a:gd name="T9" fmla="*/ 15 h 427"/>
              <a:gd name="T10" fmla="*/ 166 w 332"/>
              <a:gd name="T11" fmla="*/ 15 h 427"/>
              <a:gd name="T12" fmla="*/ 166 w 332"/>
              <a:gd name="T13" fmla="*/ 15 h 427"/>
              <a:gd name="T14" fmla="*/ 71 w 332"/>
              <a:gd name="T15" fmla="*/ 15 h 427"/>
              <a:gd name="T16" fmla="*/ 71 w 332"/>
              <a:gd name="T17" fmla="*/ 30 h 427"/>
              <a:gd name="T18" fmla="*/ 55 w 332"/>
              <a:gd name="T19" fmla="*/ 23 h 427"/>
              <a:gd name="T20" fmla="*/ 51 w 332"/>
              <a:gd name="T21" fmla="*/ 10 h 427"/>
              <a:gd name="T22" fmla="*/ 51 w 332"/>
              <a:gd name="T23" fmla="*/ 0 h 427"/>
              <a:gd name="T24" fmla="*/ 0 w 332"/>
              <a:gd name="T25" fmla="*/ 0 h 427"/>
              <a:gd name="T26" fmla="*/ 1 w 332"/>
              <a:gd name="T27" fmla="*/ 9 h 427"/>
              <a:gd name="T28" fmla="*/ 103 w 332"/>
              <a:gd name="T29" fmla="*/ 219 h 427"/>
              <a:gd name="T30" fmla="*/ 98 w 332"/>
              <a:gd name="T31" fmla="*/ 227 h 427"/>
              <a:gd name="T32" fmla="*/ 113 w 332"/>
              <a:gd name="T33" fmla="*/ 237 h 427"/>
              <a:gd name="T34" fmla="*/ 118 w 332"/>
              <a:gd name="T35" fmla="*/ 230 h 427"/>
              <a:gd name="T36" fmla="*/ 141 w 332"/>
              <a:gd name="T37" fmla="*/ 271 h 427"/>
              <a:gd name="T38" fmla="*/ 134 w 332"/>
              <a:gd name="T39" fmla="*/ 271 h 427"/>
              <a:gd name="T40" fmla="*/ 134 w 332"/>
              <a:gd name="T41" fmla="*/ 286 h 427"/>
              <a:gd name="T42" fmla="*/ 143 w 332"/>
              <a:gd name="T43" fmla="*/ 286 h 427"/>
              <a:gd name="T44" fmla="*/ 94 w 332"/>
              <a:gd name="T45" fmla="*/ 335 h 427"/>
              <a:gd name="T46" fmla="*/ 94 w 332"/>
              <a:gd name="T47" fmla="*/ 348 h 427"/>
              <a:gd name="T48" fmla="*/ 82 w 332"/>
              <a:gd name="T49" fmla="*/ 348 h 427"/>
              <a:gd name="T50" fmla="*/ 82 w 332"/>
              <a:gd name="T51" fmla="*/ 427 h 427"/>
              <a:gd name="T52" fmla="*/ 166 w 332"/>
              <a:gd name="T53" fmla="*/ 427 h 427"/>
              <a:gd name="T54" fmla="*/ 166 w 332"/>
              <a:gd name="T55" fmla="*/ 427 h 427"/>
              <a:gd name="T56" fmla="*/ 250 w 332"/>
              <a:gd name="T57" fmla="*/ 427 h 427"/>
              <a:gd name="T58" fmla="*/ 250 w 332"/>
              <a:gd name="T59" fmla="*/ 348 h 427"/>
              <a:gd name="T60" fmla="*/ 239 w 332"/>
              <a:gd name="T61" fmla="*/ 348 h 427"/>
              <a:gd name="T62" fmla="*/ 239 w 332"/>
              <a:gd name="T63" fmla="*/ 335 h 427"/>
              <a:gd name="T64" fmla="*/ 190 w 332"/>
              <a:gd name="T65" fmla="*/ 286 h 427"/>
              <a:gd name="T66" fmla="*/ 198 w 332"/>
              <a:gd name="T67" fmla="*/ 286 h 427"/>
              <a:gd name="T68" fmla="*/ 198 w 332"/>
              <a:gd name="T69" fmla="*/ 271 h 427"/>
              <a:gd name="T70" fmla="*/ 191 w 332"/>
              <a:gd name="T71" fmla="*/ 271 h 427"/>
              <a:gd name="T72" fmla="*/ 215 w 332"/>
              <a:gd name="T73" fmla="*/ 230 h 427"/>
              <a:gd name="T74" fmla="*/ 220 w 332"/>
              <a:gd name="T75" fmla="*/ 237 h 427"/>
              <a:gd name="T76" fmla="*/ 235 w 332"/>
              <a:gd name="T77" fmla="*/ 227 h 427"/>
              <a:gd name="T78" fmla="*/ 230 w 332"/>
              <a:gd name="T79" fmla="*/ 219 h 427"/>
              <a:gd name="T80" fmla="*/ 332 w 332"/>
              <a:gd name="T81" fmla="*/ 9 h 427"/>
              <a:gd name="T82" fmla="*/ 332 w 332"/>
              <a:gd name="T83" fmla="*/ 0 h 427"/>
              <a:gd name="T84" fmla="*/ 282 w 332"/>
              <a:gd name="T85" fmla="*/ 0 h 427"/>
              <a:gd name="T86" fmla="*/ 19 w 332"/>
              <a:gd name="T87" fmla="*/ 18 h 427"/>
              <a:gd name="T88" fmla="*/ 33 w 332"/>
              <a:gd name="T89" fmla="*/ 18 h 427"/>
              <a:gd name="T90" fmla="*/ 42 w 332"/>
              <a:gd name="T91" fmla="*/ 36 h 427"/>
              <a:gd name="T92" fmla="*/ 73 w 332"/>
              <a:gd name="T93" fmla="*/ 49 h 427"/>
              <a:gd name="T94" fmla="*/ 104 w 332"/>
              <a:gd name="T95" fmla="*/ 200 h 427"/>
              <a:gd name="T96" fmla="*/ 19 w 332"/>
              <a:gd name="T97" fmla="*/ 18 h 427"/>
              <a:gd name="T98" fmla="*/ 228 w 332"/>
              <a:gd name="T99" fmla="*/ 200 h 427"/>
              <a:gd name="T100" fmla="*/ 260 w 332"/>
              <a:gd name="T101" fmla="*/ 49 h 427"/>
              <a:gd name="T102" fmla="*/ 291 w 332"/>
              <a:gd name="T103" fmla="*/ 36 h 427"/>
              <a:gd name="T104" fmla="*/ 300 w 332"/>
              <a:gd name="T105" fmla="*/ 18 h 427"/>
              <a:gd name="T106" fmla="*/ 313 w 332"/>
              <a:gd name="T107" fmla="*/ 18 h 427"/>
              <a:gd name="T108" fmla="*/ 228 w 332"/>
              <a:gd name="T109" fmla="*/ 20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27">
                <a:moveTo>
                  <a:pt x="282" y="0"/>
                </a:moveTo>
                <a:lnTo>
                  <a:pt x="282" y="10"/>
                </a:lnTo>
                <a:cubicBezTo>
                  <a:pt x="282" y="15"/>
                  <a:pt x="281" y="19"/>
                  <a:pt x="278" y="23"/>
                </a:cubicBezTo>
                <a:cubicBezTo>
                  <a:pt x="274" y="27"/>
                  <a:pt x="267" y="29"/>
                  <a:pt x="261" y="30"/>
                </a:cubicBezTo>
                <a:cubicBezTo>
                  <a:pt x="261" y="25"/>
                  <a:pt x="262" y="20"/>
                  <a:pt x="262" y="15"/>
                </a:cubicBezTo>
                <a:lnTo>
                  <a:pt x="166" y="15"/>
                </a:lnTo>
                <a:lnTo>
                  <a:pt x="166" y="15"/>
                </a:lnTo>
                <a:lnTo>
                  <a:pt x="71" y="15"/>
                </a:lnTo>
                <a:cubicBezTo>
                  <a:pt x="71" y="20"/>
                  <a:pt x="71" y="25"/>
                  <a:pt x="71" y="30"/>
                </a:cubicBezTo>
                <a:cubicBezTo>
                  <a:pt x="66" y="29"/>
                  <a:pt x="59" y="27"/>
                  <a:pt x="55" y="23"/>
                </a:cubicBezTo>
                <a:cubicBezTo>
                  <a:pt x="52" y="19"/>
                  <a:pt x="50" y="15"/>
                  <a:pt x="51" y="10"/>
                </a:cubicBezTo>
                <a:lnTo>
                  <a:pt x="51" y="0"/>
                </a:lnTo>
                <a:lnTo>
                  <a:pt x="0" y="0"/>
                </a:lnTo>
                <a:lnTo>
                  <a:pt x="1" y="9"/>
                </a:lnTo>
                <a:cubicBezTo>
                  <a:pt x="3" y="171"/>
                  <a:pt x="72" y="210"/>
                  <a:pt x="103" y="219"/>
                </a:cubicBezTo>
                <a:lnTo>
                  <a:pt x="98" y="227"/>
                </a:lnTo>
                <a:lnTo>
                  <a:pt x="113" y="237"/>
                </a:lnTo>
                <a:lnTo>
                  <a:pt x="118" y="230"/>
                </a:lnTo>
                <a:cubicBezTo>
                  <a:pt x="128" y="249"/>
                  <a:pt x="137" y="261"/>
                  <a:pt x="141" y="271"/>
                </a:cubicBezTo>
                <a:lnTo>
                  <a:pt x="134" y="271"/>
                </a:lnTo>
                <a:lnTo>
                  <a:pt x="134" y="286"/>
                </a:lnTo>
                <a:lnTo>
                  <a:pt x="143" y="286"/>
                </a:lnTo>
                <a:cubicBezTo>
                  <a:pt x="139" y="308"/>
                  <a:pt x="94" y="335"/>
                  <a:pt x="94" y="335"/>
                </a:cubicBezTo>
                <a:lnTo>
                  <a:pt x="94" y="348"/>
                </a:lnTo>
                <a:lnTo>
                  <a:pt x="82" y="348"/>
                </a:lnTo>
                <a:lnTo>
                  <a:pt x="82" y="427"/>
                </a:lnTo>
                <a:lnTo>
                  <a:pt x="166" y="427"/>
                </a:lnTo>
                <a:lnTo>
                  <a:pt x="166" y="427"/>
                </a:lnTo>
                <a:lnTo>
                  <a:pt x="250" y="427"/>
                </a:lnTo>
                <a:lnTo>
                  <a:pt x="250" y="348"/>
                </a:lnTo>
                <a:lnTo>
                  <a:pt x="239" y="348"/>
                </a:lnTo>
                <a:lnTo>
                  <a:pt x="239" y="335"/>
                </a:lnTo>
                <a:cubicBezTo>
                  <a:pt x="239" y="335"/>
                  <a:pt x="193" y="308"/>
                  <a:pt x="190" y="286"/>
                </a:cubicBezTo>
                <a:lnTo>
                  <a:pt x="198" y="286"/>
                </a:lnTo>
                <a:lnTo>
                  <a:pt x="198" y="271"/>
                </a:lnTo>
                <a:lnTo>
                  <a:pt x="191" y="271"/>
                </a:lnTo>
                <a:cubicBezTo>
                  <a:pt x="195" y="261"/>
                  <a:pt x="204" y="249"/>
                  <a:pt x="215" y="230"/>
                </a:cubicBezTo>
                <a:lnTo>
                  <a:pt x="220" y="237"/>
                </a:lnTo>
                <a:lnTo>
                  <a:pt x="235" y="227"/>
                </a:lnTo>
                <a:lnTo>
                  <a:pt x="230" y="219"/>
                </a:lnTo>
                <a:cubicBezTo>
                  <a:pt x="261" y="210"/>
                  <a:pt x="329" y="171"/>
                  <a:pt x="332" y="9"/>
                </a:cubicBezTo>
                <a:lnTo>
                  <a:pt x="332" y="0"/>
                </a:lnTo>
                <a:lnTo>
                  <a:pt x="282" y="0"/>
                </a:lnTo>
                <a:close/>
                <a:moveTo>
                  <a:pt x="19" y="18"/>
                </a:moveTo>
                <a:lnTo>
                  <a:pt x="33" y="18"/>
                </a:lnTo>
                <a:cubicBezTo>
                  <a:pt x="34" y="25"/>
                  <a:pt x="37" y="31"/>
                  <a:pt x="42" y="36"/>
                </a:cubicBezTo>
                <a:cubicBezTo>
                  <a:pt x="51" y="45"/>
                  <a:pt x="64" y="48"/>
                  <a:pt x="73" y="49"/>
                </a:cubicBezTo>
                <a:cubicBezTo>
                  <a:pt x="77" y="120"/>
                  <a:pt x="91" y="167"/>
                  <a:pt x="104" y="200"/>
                </a:cubicBezTo>
                <a:cubicBezTo>
                  <a:pt x="77" y="191"/>
                  <a:pt x="24" y="154"/>
                  <a:pt x="19" y="18"/>
                </a:cubicBezTo>
                <a:close/>
                <a:moveTo>
                  <a:pt x="228" y="200"/>
                </a:moveTo>
                <a:cubicBezTo>
                  <a:pt x="242" y="167"/>
                  <a:pt x="255" y="120"/>
                  <a:pt x="260" y="49"/>
                </a:cubicBezTo>
                <a:cubicBezTo>
                  <a:pt x="269" y="48"/>
                  <a:pt x="282" y="45"/>
                  <a:pt x="291" y="36"/>
                </a:cubicBezTo>
                <a:cubicBezTo>
                  <a:pt x="296" y="31"/>
                  <a:pt x="299" y="25"/>
                  <a:pt x="300" y="18"/>
                </a:cubicBezTo>
                <a:lnTo>
                  <a:pt x="313" y="18"/>
                </a:lnTo>
                <a:cubicBezTo>
                  <a:pt x="309" y="154"/>
                  <a:pt x="255" y="191"/>
                  <a:pt x="228" y="200"/>
                </a:cubicBezTo>
                <a:close/>
              </a:path>
            </a:pathLst>
          </a:custGeom>
          <a:blipFill>
            <a:blip r:embed="rId3"/>
            <a:stretch>
              <a:fillRect/>
            </a:stretch>
          </a:blipFill>
          <a:ln>
            <a:noFill/>
          </a:ln>
        </p:spPr>
        <p:txBody>
          <a:bodyPr/>
          <a:lstStyle/>
          <a:p>
            <a:endParaRPr lang="zh-CN" altLang="en-US"/>
          </a:p>
        </p:txBody>
      </p:sp>
      <p:sp>
        <p:nvSpPr>
          <p:cNvPr id="7" name="标题 1"/>
          <p:cNvSpPr txBox="1"/>
          <p:nvPr/>
        </p:nvSpPr>
        <p:spPr>
          <a:xfrm>
            <a:off x="8847081" y="1763481"/>
            <a:ext cx="1310239" cy="1163781"/>
          </a:xfrm>
          <a:prstGeom prst="rect">
            <a:avLst/>
          </a:prstGeom>
          <a:noFill/>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04</a:t>
            </a:r>
            <a:endParaRPr lang="zh-CN" altLang="en-US"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1567543" y="1562592"/>
            <a:ext cx="9477497" cy="3677066"/>
          </a:xfrm>
          <a:prstGeom prst="rect">
            <a:avLst/>
          </a:prstGeom>
          <a:solidFill>
            <a:srgbClr val="FDF8F5"/>
          </a:solidFill>
          <a:ln w="63500">
            <a:solidFill>
              <a:srgbClr val="FE64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运动会具体安排</a:t>
            </a:r>
          </a:p>
        </p:txBody>
      </p:sp>
      <p:sp>
        <p:nvSpPr>
          <p:cNvPr id="19" name="任意多边形: 形状 18"/>
          <p:cNvSpPr>
            <a:spLocks noChangeAspect="1"/>
          </p:cNvSpPr>
          <p:nvPr/>
        </p:nvSpPr>
        <p:spPr bwMode="auto">
          <a:xfrm>
            <a:off x="4753956" y="1417433"/>
            <a:ext cx="2684088" cy="2693782"/>
          </a:xfrm>
          <a:custGeom>
            <a:avLst/>
            <a:gdLst>
              <a:gd name="connsiteX0" fmla="*/ 1159178 w 2684088"/>
              <a:gd name="connsiteY0" fmla="*/ 0 h 2693782"/>
              <a:gd name="connsiteX1" fmla="*/ 1524910 w 2684088"/>
              <a:gd name="connsiteY1" fmla="*/ 0 h 2693782"/>
              <a:gd name="connsiteX2" fmla="*/ 1524910 w 2684088"/>
              <a:gd name="connsiteY2" fmla="*/ 960820 h 2693782"/>
              <a:gd name="connsiteX3" fmla="*/ 2684088 w 2684088"/>
              <a:gd name="connsiteY3" fmla="*/ 960820 h 2693782"/>
              <a:gd name="connsiteX4" fmla="*/ 2684088 w 2684088"/>
              <a:gd name="connsiteY4" fmla="*/ 2693782 h 2693782"/>
              <a:gd name="connsiteX5" fmla="*/ 0 w 2684088"/>
              <a:gd name="connsiteY5" fmla="*/ 2693782 h 2693782"/>
              <a:gd name="connsiteX6" fmla="*/ 0 w 2684088"/>
              <a:gd name="connsiteY6" fmla="*/ 960386 h 2693782"/>
              <a:gd name="connsiteX7" fmla="*/ 1159178 w 2684088"/>
              <a:gd name="connsiteY7" fmla="*/ 960386 h 2693782"/>
              <a:gd name="connsiteX8" fmla="*/ 1159178 w 2684088"/>
              <a:gd name="connsiteY8" fmla="*/ 0 h 2693782"/>
              <a:gd name="connsiteX9" fmla="*/ 350462 w 2684088"/>
              <a:gd name="connsiteY9" fmla="*/ 1107665 h 2693782"/>
              <a:gd name="connsiteX10" fmla="*/ 350462 w 2684088"/>
              <a:gd name="connsiteY10" fmla="*/ 1590038 h 2693782"/>
              <a:gd name="connsiteX11" fmla="*/ 450839 w 2684088"/>
              <a:gd name="connsiteY11" fmla="*/ 1590038 h 2693782"/>
              <a:gd name="connsiteX12" fmla="*/ 450839 w 2684088"/>
              <a:gd name="connsiteY12" fmla="*/ 1374779 h 2693782"/>
              <a:gd name="connsiteX13" fmla="*/ 638507 w 2684088"/>
              <a:gd name="connsiteY13" fmla="*/ 1374779 h 2693782"/>
              <a:gd name="connsiteX14" fmla="*/ 638507 w 2684088"/>
              <a:gd name="connsiteY14" fmla="*/ 1590038 h 2693782"/>
              <a:gd name="connsiteX15" fmla="*/ 738889 w 2684088"/>
              <a:gd name="connsiteY15" fmla="*/ 1590038 h 2693782"/>
              <a:gd name="connsiteX16" fmla="*/ 738889 w 2684088"/>
              <a:gd name="connsiteY16" fmla="*/ 1107665 h 2693782"/>
              <a:gd name="connsiteX17" fmla="*/ 638507 w 2684088"/>
              <a:gd name="connsiteY17" fmla="*/ 1107665 h 2693782"/>
              <a:gd name="connsiteX18" fmla="*/ 638507 w 2684088"/>
              <a:gd name="connsiteY18" fmla="*/ 1291550 h 2693782"/>
              <a:gd name="connsiteX19" fmla="*/ 450839 w 2684088"/>
              <a:gd name="connsiteY19" fmla="*/ 1291550 h 2693782"/>
              <a:gd name="connsiteX20" fmla="*/ 450839 w 2684088"/>
              <a:gd name="connsiteY20" fmla="*/ 1107665 h 2693782"/>
              <a:gd name="connsiteX21" fmla="*/ 350462 w 2684088"/>
              <a:gd name="connsiteY21" fmla="*/ 1107665 h 2693782"/>
              <a:gd name="connsiteX22" fmla="*/ 1942147 w 2684088"/>
              <a:gd name="connsiteY22" fmla="*/ 1107665 h 2693782"/>
              <a:gd name="connsiteX23" fmla="*/ 2105374 w 2684088"/>
              <a:gd name="connsiteY23" fmla="*/ 1590038 h 2693782"/>
              <a:gd name="connsiteX24" fmla="*/ 2200954 w 2684088"/>
              <a:gd name="connsiteY24" fmla="*/ 1590038 h 2693782"/>
              <a:gd name="connsiteX25" fmla="*/ 2365488 w 2684088"/>
              <a:gd name="connsiteY25" fmla="*/ 1107665 h 2693782"/>
              <a:gd name="connsiteX26" fmla="*/ 2260747 w 2684088"/>
              <a:gd name="connsiteY26" fmla="*/ 1107665 h 2693782"/>
              <a:gd name="connsiteX27" fmla="*/ 2154690 w 2684088"/>
              <a:gd name="connsiteY27" fmla="*/ 1474128 h 2693782"/>
              <a:gd name="connsiteX28" fmla="*/ 2049945 w 2684088"/>
              <a:gd name="connsiteY28" fmla="*/ 1107665 h 2693782"/>
              <a:gd name="connsiteX29" fmla="*/ 1942147 w 2684088"/>
              <a:gd name="connsiteY29" fmla="*/ 1107665 h 2693782"/>
              <a:gd name="connsiteX30" fmla="*/ 151444 w 2684088"/>
              <a:gd name="connsiteY30" fmla="*/ 1713354 h 2693782"/>
              <a:gd name="connsiteX31" fmla="*/ 151444 w 2684088"/>
              <a:gd name="connsiteY31" fmla="*/ 2564799 h 2693782"/>
              <a:gd name="connsiteX32" fmla="*/ 937903 w 2684088"/>
              <a:gd name="connsiteY32" fmla="*/ 2564799 h 2693782"/>
              <a:gd name="connsiteX33" fmla="*/ 937903 w 2684088"/>
              <a:gd name="connsiteY33" fmla="*/ 1713354 h 2693782"/>
              <a:gd name="connsiteX34" fmla="*/ 151444 w 2684088"/>
              <a:gd name="connsiteY34" fmla="*/ 1713354 h 2693782"/>
              <a:gd name="connsiteX35" fmla="*/ 1760588 w 2684088"/>
              <a:gd name="connsiteY35" fmla="*/ 1713354 h 2693782"/>
              <a:gd name="connsiteX36" fmla="*/ 1760588 w 2684088"/>
              <a:gd name="connsiteY36" fmla="*/ 2564799 h 2693782"/>
              <a:gd name="connsiteX37" fmla="*/ 2547047 w 2684088"/>
              <a:gd name="connsiteY37" fmla="*/ 2564799 h 2693782"/>
              <a:gd name="connsiteX38" fmla="*/ 2547047 w 2684088"/>
              <a:gd name="connsiteY38" fmla="*/ 1713354 h 2693782"/>
              <a:gd name="connsiteX39" fmla="*/ 1760588 w 2684088"/>
              <a:gd name="connsiteY39" fmla="*/ 1713354 h 269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84088" h="2693782">
                <a:moveTo>
                  <a:pt x="1159178" y="0"/>
                </a:moveTo>
                <a:lnTo>
                  <a:pt x="1524910" y="0"/>
                </a:lnTo>
                <a:lnTo>
                  <a:pt x="1524910" y="960820"/>
                </a:lnTo>
                <a:lnTo>
                  <a:pt x="2684088" y="960820"/>
                </a:lnTo>
                <a:lnTo>
                  <a:pt x="2684088" y="2693782"/>
                </a:lnTo>
                <a:lnTo>
                  <a:pt x="0" y="2693782"/>
                </a:lnTo>
                <a:lnTo>
                  <a:pt x="0" y="960386"/>
                </a:lnTo>
                <a:lnTo>
                  <a:pt x="1159178" y="960386"/>
                </a:lnTo>
                <a:lnTo>
                  <a:pt x="1159178" y="0"/>
                </a:lnTo>
                <a:close/>
                <a:moveTo>
                  <a:pt x="350462" y="1107665"/>
                </a:moveTo>
                <a:lnTo>
                  <a:pt x="350462" y="1590038"/>
                </a:lnTo>
                <a:lnTo>
                  <a:pt x="450839" y="1590038"/>
                </a:lnTo>
                <a:lnTo>
                  <a:pt x="450839" y="1374779"/>
                </a:lnTo>
                <a:lnTo>
                  <a:pt x="638507" y="1374779"/>
                </a:lnTo>
                <a:lnTo>
                  <a:pt x="638507" y="1590038"/>
                </a:lnTo>
                <a:lnTo>
                  <a:pt x="738889" y="1590038"/>
                </a:lnTo>
                <a:lnTo>
                  <a:pt x="738889" y="1107665"/>
                </a:lnTo>
                <a:lnTo>
                  <a:pt x="638507" y="1107665"/>
                </a:lnTo>
                <a:lnTo>
                  <a:pt x="638507" y="1291550"/>
                </a:lnTo>
                <a:lnTo>
                  <a:pt x="450839" y="1291550"/>
                </a:lnTo>
                <a:lnTo>
                  <a:pt x="450839" y="1107665"/>
                </a:lnTo>
                <a:lnTo>
                  <a:pt x="350462" y="1107665"/>
                </a:lnTo>
                <a:close/>
                <a:moveTo>
                  <a:pt x="1942147" y="1107665"/>
                </a:moveTo>
                <a:lnTo>
                  <a:pt x="2105374" y="1590038"/>
                </a:lnTo>
                <a:lnTo>
                  <a:pt x="2200954" y="1590038"/>
                </a:lnTo>
                <a:lnTo>
                  <a:pt x="2365488" y="1107665"/>
                </a:lnTo>
                <a:lnTo>
                  <a:pt x="2260747" y="1107665"/>
                </a:lnTo>
                <a:lnTo>
                  <a:pt x="2154690" y="1474128"/>
                </a:lnTo>
                <a:lnTo>
                  <a:pt x="2049945" y="1107665"/>
                </a:lnTo>
                <a:lnTo>
                  <a:pt x="1942147" y="1107665"/>
                </a:lnTo>
                <a:close/>
                <a:moveTo>
                  <a:pt x="151444" y="1713354"/>
                </a:moveTo>
                <a:lnTo>
                  <a:pt x="151444" y="2564799"/>
                </a:lnTo>
                <a:lnTo>
                  <a:pt x="937903" y="2564799"/>
                </a:lnTo>
                <a:lnTo>
                  <a:pt x="937903" y="1713354"/>
                </a:lnTo>
                <a:lnTo>
                  <a:pt x="151444" y="1713354"/>
                </a:lnTo>
                <a:close/>
                <a:moveTo>
                  <a:pt x="1760588" y="1713354"/>
                </a:moveTo>
                <a:lnTo>
                  <a:pt x="1760588" y="2564799"/>
                </a:lnTo>
                <a:lnTo>
                  <a:pt x="2547047" y="2564799"/>
                </a:lnTo>
                <a:lnTo>
                  <a:pt x="2547047" y="1713354"/>
                </a:lnTo>
                <a:lnTo>
                  <a:pt x="1760588" y="1713354"/>
                </a:lnTo>
                <a:close/>
              </a:path>
            </a:pathLst>
          </a:custGeom>
          <a:solidFill>
            <a:schemeClr val="accent1"/>
          </a:solidFill>
          <a:ln>
            <a:noFill/>
          </a:ln>
        </p:spPr>
        <p:txBody>
          <a:bodyPr/>
          <a:lstStyle/>
          <a:p>
            <a:endParaRPr lang="zh-CN" altLang="en-US"/>
          </a:p>
        </p:txBody>
      </p:sp>
      <p:sp>
        <p:nvSpPr>
          <p:cNvPr id="17" name="任意多边形: 形状 16"/>
          <p:cNvSpPr>
            <a:spLocks noChangeAspect="1"/>
          </p:cNvSpPr>
          <p:nvPr/>
        </p:nvSpPr>
        <p:spPr bwMode="auto">
          <a:xfrm>
            <a:off x="5234442" y="3167752"/>
            <a:ext cx="317303" cy="78152"/>
          </a:xfrm>
          <a:custGeom>
            <a:avLst/>
            <a:gdLst>
              <a:gd name="connsiteX0" fmla="*/ 0 w 317303"/>
              <a:gd name="connsiteY0" fmla="*/ 0 h 78152"/>
              <a:gd name="connsiteX1" fmla="*/ 317303 w 317303"/>
              <a:gd name="connsiteY1" fmla="*/ 0 h 78152"/>
              <a:gd name="connsiteX2" fmla="*/ 317303 w 317303"/>
              <a:gd name="connsiteY2" fmla="*/ 78152 h 78152"/>
              <a:gd name="connsiteX3" fmla="*/ 0 w 317303"/>
              <a:gd name="connsiteY3" fmla="*/ 78152 h 78152"/>
              <a:gd name="connsiteX4" fmla="*/ 0 w 317303"/>
              <a:gd name="connsiteY4" fmla="*/ 0 h 78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03" h="78152">
                <a:moveTo>
                  <a:pt x="0" y="0"/>
                </a:moveTo>
                <a:lnTo>
                  <a:pt x="317303" y="0"/>
                </a:lnTo>
                <a:lnTo>
                  <a:pt x="317303" y="78152"/>
                </a:lnTo>
                <a:lnTo>
                  <a:pt x="0" y="78152"/>
                </a:lnTo>
                <a:lnTo>
                  <a:pt x="0" y="0"/>
                </a:lnTo>
                <a:close/>
              </a:path>
            </a:pathLst>
          </a:custGeom>
          <a:solidFill>
            <a:schemeClr val="accent1"/>
          </a:solidFill>
          <a:ln>
            <a:noFill/>
          </a:ln>
        </p:spPr>
        <p:txBody>
          <a:bodyPr/>
          <a:lstStyle/>
          <a:p>
            <a:endParaRPr lang="zh-CN" altLang="en-US"/>
          </a:p>
        </p:txBody>
      </p:sp>
      <p:sp>
        <p:nvSpPr>
          <p:cNvPr id="16" name="任意多边形: 形状 15"/>
          <p:cNvSpPr>
            <a:spLocks noChangeAspect="1"/>
          </p:cNvSpPr>
          <p:nvPr/>
        </p:nvSpPr>
        <p:spPr bwMode="auto">
          <a:xfrm>
            <a:off x="6742171" y="3167752"/>
            <a:ext cx="395140" cy="707440"/>
          </a:xfrm>
          <a:custGeom>
            <a:avLst/>
            <a:gdLst>
              <a:gd name="connsiteX0" fmla="*/ 0 w 395140"/>
              <a:gd name="connsiteY0" fmla="*/ 0 h 707440"/>
              <a:gd name="connsiteX1" fmla="*/ 317303 w 395140"/>
              <a:gd name="connsiteY1" fmla="*/ 0 h 707440"/>
              <a:gd name="connsiteX2" fmla="*/ 317303 w 395140"/>
              <a:gd name="connsiteY2" fmla="*/ 78152 h 707440"/>
              <a:gd name="connsiteX3" fmla="*/ 395140 w 395140"/>
              <a:gd name="connsiteY3" fmla="*/ 78152 h 707440"/>
              <a:gd name="connsiteX4" fmla="*/ 395140 w 395140"/>
              <a:gd name="connsiteY4" fmla="*/ 353563 h 707440"/>
              <a:gd name="connsiteX5" fmla="*/ 317303 w 395140"/>
              <a:gd name="connsiteY5" fmla="*/ 353563 h 707440"/>
              <a:gd name="connsiteX6" fmla="*/ 317303 w 395140"/>
              <a:gd name="connsiteY6" fmla="*/ 431404 h 707440"/>
              <a:gd name="connsiteX7" fmla="*/ 395140 w 395140"/>
              <a:gd name="connsiteY7" fmla="*/ 431404 h 707440"/>
              <a:gd name="connsiteX8" fmla="*/ 395140 w 395140"/>
              <a:gd name="connsiteY8" fmla="*/ 707440 h 707440"/>
              <a:gd name="connsiteX9" fmla="*/ 317298 w 395140"/>
              <a:gd name="connsiteY9" fmla="*/ 707440 h 707440"/>
              <a:gd name="connsiteX10" fmla="*/ 317298 w 395140"/>
              <a:gd name="connsiteY10" fmla="*/ 431404 h 707440"/>
              <a:gd name="connsiteX11" fmla="*/ 0 w 395140"/>
              <a:gd name="connsiteY11" fmla="*/ 431404 h 707440"/>
              <a:gd name="connsiteX12" fmla="*/ 0 w 395140"/>
              <a:gd name="connsiteY12" fmla="*/ 353563 h 707440"/>
              <a:gd name="connsiteX13" fmla="*/ 317298 w 395140"/>
              <a:gd name="connsiteY13" fmla="*/ 353563 h 707440"/>
              <a:gd name="connsiteX14" fmla="*/ 317298 w 395140"/>
              <a:gd name="connsiteY14" fmla="*/ 78152 h 707440"/>
              <a:gd name="connsiteX15" fmla="*/ 0 w 395140"/>
              <a:gd name="connsiteY15" fmla="*/ 78152 h 707440"/>
              <a:gd name="connsiteX16" fmla="*/ 0 w 395140"/>
              <a:gd name="connsiteY16" fmla="*/ 0 h 7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5140" h="707440">
                <a:moveTo>
                  <a:pt x="0" y="0"/>
                </a:moveTo>
                <a:lnTo>
                  <a:pt x="317303" y="0"/>
                </a:lnTo>
                <a:lnTo>
                  <a:pt x="317303" y="78152"/>
                </a:lnTo>
                <a:lnTo>
                  <a:pt x="395140" y="78152"/>
                </a:lnTo>
                <a:lnTo>
                  <a:pt x="395140" y="353563"/>
                </a:lnTo>
                <a:lnTo>
                  <a:pt x="317303" y="353563"/>
                </a:lnTo>
                <a:lnTo>
                  <a:pt x="317303" y="431404"/>
                </a:lnTo>
                <a:lnTo>
                  <a:pt x="395140" y="431404"/>
                </a:lnTo>
                <a:lnTo>
                  <a:pt x="395140" y="707440"/>
                </a:lnTo>
                <a:lnTo>
                  <a:pt x="317298" y="707440"/>
                </a:lnTo>
                <a:lnTo>
                  <a:pt x="317298" y="431404"/>
                </a:lnTo>
                <a:lnTo>
                  <a:pt x="0" y="431404"/>
                </a:lnTo>
                <a:lnTo>
                  <a:pt x="0" y="353563"/>
                </a:lnTo>
                <a:lnTo>
                  <a:pt x="317298" y="353563"/>
                </a:lnTo>
                <a:lnTo>
                  <a:pt x="317298" y="78152"/>
                </a:lnTo>
                <a:lnTo>
                  <a:pt x="0" y="78152"/>
                </a:lnTo>
                <a:lnTo>
                  <a:pt x="0" y="0"/>
                </a:lnTo>
                <a:close/>
              </a:path>
            </a:pathLst>
          </a:custGeom>
          <a:solidFill>
            <a:schemeClr val="accent1"/>
          </a:solidFill>
          <a:ln>
            <a:noFill/>
          </a:ln>
        </p:spPr>
        <p:txBody>
          <a:bodyPr/>
          <a:lstStyle/>
          <a:p>
            <a:endParaRPr lang="zh-CN" altLang="en-US"/>
          </a:p>
        </p:txBody>
      </p:sp>
      <p:sp>
        <p:nvSpPr>
          <p:cNvPr id="15" name="任意多边形: 形状 14"/>
          <p:cNvSpPr>
            <a:spLocks noChangeAspect="1"/>
          </p:cNvSpPr>
          <p:nvPr/>
        </p:nvSpPr>
        <p:spPr bwMode="auto">
          <a:xfrm>
            <a:off x="5551745" y="3245905"/>
            <a:ext cx="78151" cy="275411"/>
          </a:xfrm>
          <a:custGeom>
            <a:avLst/>
            <a:gdLst>
              <a:gd name="connsiteX0" fmla="*/ 0 w 78151"/>
              <a:gd name="connsiteY0" fmla="*/ 0 h 275411"/>
              <a:gd name="connsiteX1" fmla="*/ 78151 w 78151"/>
              <a:gd name="connsiteY1" fmla="*/ 0 h 275411"/>
              <a:gd name="connsiteX2" fmla="*/ 78151 w 78151"/>
              <a:gd name="connsiteY2" fmla="*/ 275411 h 275411"/>
              <a:gd name="connsiteX3" fmla="*/ 0 w 78151"/>
              <a:gd name="connsiteY3" fmla="*/ 275411 h 275411"/>
              <a:gd name="connsiteX4" fmla="*/ 0 w 78151"/>
              <a:gd name="connsiteY4" fmla="*/ 0 h 27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1" h="275411">
                <a:moveTo>
                  <a:pt x="0" y="0"/>
                </a:moveTo>
                <a:lnTo>
                  <a:pt x="78151" y="0"/>
                </a:lnTo>
                <a:lnTo>
                  <a:pt x="78151" y="275411"/>
                </a:lnTo>
                <a:lnTo>
                  <a:pt x="0" y="275411"/>
                </a:lnTo>
                <a:lnTo>
                  <a:pt x="0" y="0"/>
                </a:lnTo>
                <a:close/>
              </a:path>
            </a:pathLst>
          </a:custGeom>
          <a:solidFill>
            <a:schemeClr val="accent1"/>
          </a:solidFill>
          <a:ln>
            <a:noFill/>
          </a:ln>
        </p:spPr>
        <p:txBody>
          <a:bodyPr/>
          <a:lstStyle/>
          <a:p>
            <a:endParaRPr lang="zh-CN" altLang="en-US"/>
          </a:p>
        </p:txBody>
      </p:sp>
      <p:sp>
        <p:nvSpPr>
          <p:cNvPr id="13" name="任意多边形: 形状 12"/>
          <p:cNvSpPr>
            <a:spLocks noChangeAspect="1"/>
          </p:cNvSpPr>
          <p:nvPr/>
        </p:nvSpPr>
        <p:spPr bwMode="auto">
          <a:xfrm>
            <a:off x="5234442" y="3521316"/>
            <a:ext cx="317303" cy="77841"/>
          </a:xfrm>
          <a:custGeom>
            <a:avLst/>
            <a:gdLst>
              <a:gd name="connsiteX0" fmla="*/ 0 w 317303"/>
              <a:gd name="connsiteY0" fmla="*/ 0 h 77841"/>
              <a:gd name="connsiteX1" fmla="*/ 317303 w 317303"/>
              <a:gd name="connsiteY1" fmla="*/ 0 h 77841"/>
              <a:gd name="connsiteX2" fmla="*/ 317303 w 317303"/>
              <a:gd name="connsiteY2" fmla="*/ 77841 h 77841"/>
              <a:gd name="connsiteX3" fmla="*/ 0 w 317303"/>
              <a:gd name="connsiteY3" fmla="*/ 77841 h 77841"/>
              <a:gd name="connsiteX4" fmla="*/ 0 w 317303"/>
              <a:gd name="connsiteY4" fmla="*/ 0 h 77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03" h="77841">
                <a:moveTo>
                  <a:pt x="0" y="0"/>
                </a:moveTo>
                <a:lnTo>
                  <a:pt x="317303" y="0"/>
                </a:lnTo>
                <a:lnTo>
                  <a:pt x="317303" y="77841"/>
                </a:lnTo>
                <a:lnTo>
                  <a:pt x="0" y="77841"/>
                </a:lnTo>
                <a:lnTo>
                  <a:pt x="0" y="0"/>
                </a:lnTo>
                <a:close/>
              </a:path>
            </a:pathLst>
          </a:custGeom>
          <a:solidFill>
            <a:schemeClr val="accent1"/>
          </a:solidFill>
          <a:ln>
            <a:noFill/>
          </a:ln>
        </p:spPr>
        <p:txBody>
          <a:bodyPr/>
          <a:lstStyle/>
          <a:p>
            <a:endParaRPr lang="zh-CN" altLang="en-US"/>
          </a:p>
        </p:txBody>
      </p:sp>
      <p:sp>
        <p:nvSpPr>
          <p:cNvPr id="11" name="任意多边形: 形状 10"/>
          <p:cNvSpPr>
            <a:spLocks noChangeAspect="1"/>
          </p:cNvSpPr>
          <p:nvPr/>
        </p:nvSpPr>
        <p:spPr bwMode="auto">
          <a:xfrm>
            <a:off x="5156601" y="3599156"/>
            <a:ext cx="77841" cy="276036"/>
          </a:xfrm>
          <a:custGeom>
            <a:avLst/>
            <a:gdLst>
              <a:gd name="connsiteX0" fmla="*/ 0 w 77841"/>
              <a:gd name="connsiteY0" fmla="*/ 0 h 276036"/>
              <a:gd name="connsiteX1" fmla="*/ 77841 w 77841"/>
              <a:gd name="connsiteY1" fmla="*/ 0 h 276036"/>
              <a:gd name="connsiteX2" fmla="*/ 77841 w 77841"/>
              <a:gd name="connsiteY2" fmla="*/ 276036 h 276036"/>
              <a:gd name="connsiteX3" fmla="*/ 0 w 77841"/>
              <a:gd name="connsiteY3" fmla="*/ 276036 h 276036"/>
              <a:gd name="connsiteX4" fmla="*/ 0 w 77841"/>
              <a:gd name="connsiteY4" fmla="*/ 0 h 276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41" h="276036">
                <a:moveTo>
                  <a:pt x="0" y="0"/>
                </a:moveTo>
                <a:lnTo>
                  <a:pt x="77841" y="0"/>
                </a:lnTo>
                <a:lnTo>
                  <a:pt x="77841" y="276036"/>
                </a:lnTo>
                <a:lnTo>
                  <a:pt x="0" y="276036"/>
                </a:lnTo>
                <a:lnTo>
                  <a:pt x="0" y="0"/>
                </a:lnTo>
                <a:close/>
              </a:path>
            </a:pathLst>
          </a:custGeom>
          <a:solidFill>
            <a:schemeClr val="accent1"/>
          </a:solidFill>
          <a:ln>
            <a:noFill/>
          </a:ln>
        </p:spPr>
        <p:txBody>
          <a:bodyPr/>
          <a:lstStyle/>
          <a:p>
            <a:endParaRPr lang="zh-CN" altLang="en-US"/>
          </a:p>
        </p:txBody>
      </p:sp>
      <p:sp>
        <p:nvSpPr>
          <p:cNvPr id="10" name="任意多边形: 形状 9"/>
          <p:cNvSpPr>
            <a:spLocks noChangeAspect="1"/>
          </p:cNvSpPr>
          <p:nvPr/>
        </p:nvSpPr>
        <p:spPr bwMode="auto">
          <a:xfrm>
            <a:off x="5234442" y="3875192"/>
            <a:ext cx="317303" cy="77842"/>
          </a:xfrm>
          <a:custGeom>
            <a:avLst/>
            <a:gdLst>
              <a:gd name="connsiteX0" fmla="*/ 0 w 317303"/>
              <a:gd name="connsiteY0" fmla="*/ 0 h 77842"/>
              <a:gd name="connsiteX1" fmla="*/ 317303 w 317303"/>
              <a:gd name="connsiteY1" fmla="*/ 0 h 77842"/>
              <a:gd name="connsiteX2" fmla="*/ 317303 w 317303"/>
              <a:gd name="connsiteY2" fmla="*/ 77842 h 77842"/>
              <a:gd name="connsiteX3" fmla="*/ 0 w 317303"/>
              <a:gd name="connsiteY3" fmla="*/ 77842 h 77842"/>
              <a:gd name="connsiteX4" fmla="*/ 0 w 317303"/>
              <a:gd name="connsiteY4" fmla="*/ 0 h 7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03" h="77842">
                <a:moveTo>
                  <a:pt x="0" y="0"/>
                </a:moveTo>
                <a:lnTo>
                  <a:pt x="317303" y="0"/>
                </a:lnTo>
                <a:lnTo>
                  <a:pt x="317303" y="77842"/>
                </a:lnTo>
                <a:lnTo>
                  <a:pt x="0" y="77842"/>
                </a:lnTo>
                <a:lnTo>
                  <a:pt x="0" y="0"/>
                </a:lnTo>
                <a:close/>
              </a:path>
            </a:pathLst>
          </a:custGeom>
          <a:solidFill>
            <a:schemeClr val="accent1"/>
          </a:solidFill>
          <a:ln>
            <a:noFill/>
          </a:ln>
        </p:spPr>
        <p:txBody>
          <a:bodyPr/>
          <a:lstStyle/>
          <a:p>
            <a:endParaRPr lang="zh-CN" altLang="en-US"/>
          </a:p>
        </p:txBody>
      </p:sp>
      <p:sp>
        <p:nvSpPr>
          <p:cNvPr id="20" name="任意多边形: 形状 19"/>
          <p:cNvSpPr>
            <a:spLocks noChangeAspect="1"/>
          </p:cNvSpPr>
          <p:nvPr/>
        </p:nvSpPr>
        <p:spPr bwMode="auto">
          <a:xfrm>
            <a:off x="6742171" y="3835961"/>
            <a:ext cx="317303" cy="78152"/>
          </a:xfrm>
          <a:custGeom>
            <a:avLst/>
            <a:gdLst>
              <a:gd name="connsiteX0" fmla="*/ 0 w 317303"/>
              <a:gd name="connsiteY0" fmla="*/ 0 h 78152"/>
              <a:gd name="connsiteX1" fmla="*/ 317303 w 317303"/>
              <a:gd name="connsiteY1" fmla="*/ 0 h 78152"/>
              <a:gd name="connsiteX2" fmla="*/ 317303 w 317303"/>
              <a:gd name="connsiteY2" fmla="*/ 78152 h 78152"/>
              <a:gd name="connsiteX3" fmla="*/ 0 w 317303"/>
              <a:gd name="connsiteY3" fmla="*/ 78152 h 78152"/>
              <a:gd name="connsiteX4" fmla="*/ 0 w 317303"/>
              <a:gd name="connsiteY4" fmla="*/ 0 h 78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03" h="78152">
                <a:moveTo>
                  <a:pt x="0" y="0"/>
                </a:moveTo>
                <a:lnTo>
                  <a:pt x="317303" y="0"/>
                </a:lnTo>
                <a:lnTo>
                  <a:pt x="317303" y="78152"/>
                </a:lnTo>
                <a:lnTo>
                  <a:pt x="0" y="78152"/>
                </a:lnTo>
                <a:lnTo>
                  <a:pt x="0" y="0"/>
                </a:lnTo>
                <a:close/>
              </a:path>
            </a:pathLst>
          </a:custGeom>
          <a:solidFill>
            <a:schemeClr val="accent1"/>
          </a:solidFill>
          <a:ln>
            <a:noFill/>
          </a:ln>
        </p:spPr>
        <p:txBody>
          <a:bodyPr/>
          <a:lstStyle/>
          <a:p>
            <a:endParaRPr lang="zh-CN" altLang="en-US"/>
          </a:p>
        </p:txBody>
      </p:sp>
      <p:sp>
        <p:nvSpPr>
          <p:cNvPr id="21" name="文本框 20"/>
          <p:cNvSpPr txBox="1"/>
          <p:nvPr/>
        </p:nvSpPr>
        <p:spPr>
          <a:xfrm>
            <a:off x="3183844" y="1519049"/>
            <a:ext cx="2759060" cy="830997"/>
          </a:xfrm>
          <a:prstGeom prst="rect">
            <a:avLst/>
          </a:prstGeom>
          <a:solidFill>
            <a:srgbClr val="FDF8F5"/>
          </a:solidFill>
        </p:spPr>
        <p:txBody>
          <a:bodyPr wrap="square" rtlCol="0">
            <a:spAutoFit/>
          </a:bodyPr>
          <a:lstStyle/>
          <a:p>
            <a:r>
              <a:rPr lang="zh-CN" altLang="en-US" sz="4800" dirty="0">
                <a:solidFill>
                  <a:srgbClr val="FE6406"/>
                </a:solidFill>
                <a:latin typeface="造字工房力黑（非商用）常规体" pitchFamily="50" charset="-122"/>
                <a:ea typeface="造字工房力黑（非商用）常规体" pitchFamily="50" charset="-122"/>
              </a:rPr>
              <a:t>两个板块</a:t>
            </a:r>
          </a:p>
        </p:txBody>
      </p:sp>
      <p:sp>
        <p:nvSpPr>
          <p:cNvPr id="22" name="文本框 21"/>
          <p:cNvSpPr txBox="1"/>
          <p:nvPr/>
        </p:nvSpPr>
        <p:spPr>
          <a:xfrm>
            <a:off x="6272160" y="1523441"/>
            <a:ext cx="2968457" cy="830997"/>
          </a:xfrm>
          <a:prstGeom prst="rect">
            <a:avLst/>
          </a:prstGeom>
          <a:solidFill>
            <a:srgbClr val="FDF8F5"/>
          </a:solidFill>
        </p:spPr>
        <p:txBody>
          <a:bodyPr wrap="square" rtlCol="0">
            <a:spAutoFit/>
          </a:bodyPr>
          <a:lstStyle/>
          <a:p>
            <a:r>
              <a:rPr lang="zh-CN" altLang="en-US" sz="4800" dirty="0">
                <a:solidFill>
                  <a:srgbClr val="FE6406"/>
                </a:solidFill>
                <a:latin typeface="造字工房力黑（非商用）常规体" pitchFamily="50" charset="-122"/>
                <a:ea typeface="造字工房力黑（非商用）常规体" pitchFamily="50" charset="-122"/>
              </a:rPr>
              <a:t>三个阶段</a:t>
            </a:r>
          </a:p>
        </p:txBody>
      </p:sp>
      <p:sp>
        <p:nvSpPr>
          <p:cNvPr id="23" name="Freeform: Shape 42"/>
          <p:cNvSpPr/>
          <p:nvPr/>
        </p:nvSpPr>
        <p:spPr bwMode="auto">
          <a:xfrm>
            <a:off x="2033497" y="3640046"/>
            <a:ext cx="394989" cy="39587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p:spPr>
        <p:txBody>
          <a:bodyPr anchor="ctr"/>
          <a:lstStyle/>
          <a:p>
            <a:pPr algn="ctr"/>
            <a:endParaRPr/>
          </a:p>
        </p:txBody>
      </p:sp>
      <p:sp>
        <p:nvSpPr>
          <p:cNvPr id="24" name="Freeform: Shape 72"/>
          <p:cNvSpPr/>
          <p:nvPr/>
        </p:nvSpPr>
        <p:spPr bwMode="auto">
          <a:xfrm>
            <a:off x="2033497" y="2894731"/>
            <a:ext cx="408233" cy="408339"/>
          </a:xfrm>
          <a:custGeom>
            <a:avLst/>
            <a:gdLst>
              <a:gd name="T0" fmla="*/ 145 w 289"/>
              <a:gd name="T1" fmla="*/ 0 h 289"/>
              <a:gd name="T2" fmla="*/ 0 w 289"/>
              <a:gd name="T3" fmla="*/ 145 h 289"/>
              <a:gd name="T4" fmla="*/ 145 w 289"/>
              <a:gd name="T5" fmla="*/ 289 h 289"/>
              <a:gd name="T6" fmla="*/ 289 w 289"/>
              <a:gd name="T7" fmla="*/ 145 h 289"/>
              <a:gd name="T8" fmla="*/ 145 w 289"/>
              <a:gd name="T9" fmla="*/ 0 h 289"/>
              <a:gd name="T10" fmla="*/ 145 w 289"/>
              <a:gd name="T11" fmla="*/ 227 h 289"/>
              <a:gd name="T12" fmla="*/ 121 w 289"/>
              <a:gd name="T13" fmla="*/ 204 h 289"/>
              <a:gd name="T14" fmla="*/ 145 w 289"/>
              <a:gd name="T15" fmla="*/ 181 h 289"/>
              <a:gd name="T16" fmla="*/ 168 w 289"/>
              <a:gd name="T17" fmla="*/ 204 h 289"/>
              <a:gd name="T18" fmla="*/ 145 w 289"/>
              <a:gd name="T19" fmla="*/ 227 h 289"/>
              <a:gd name="T20" fmla="*/ 206 w 289"/>
              <a:gd name="T21" fmla="*/ 174 h 289"/>
              <a:gd name="T22" fmla="*/ 185 w 289"/>
              <a:gd name="T23" fmla="*/ 174 h 289"/>
              <a:gd name="T24" fmla="*/ 180 w 289"/>
              <a:gd name="T25" fmla="*/ 168 h 289"/>
              <a:gd name="T26" fmla="*/ 113 w 289"/>
              <a:gd name="T27" fmla="*/ 168 h 289"/>
              <a:gd name="T28" fmla="*/ 105 w 289"/>
              <a:gd name="T29" fmla="*/ 176 h 289"/>
              <a:gd name="T30" fmla="*/ 85 w 289"/>
              <a:gd name="T31" fmla="*/ 176 h 289"/>
              <a:gd name="T32" fmla="*/ 85 w 289"/>
              <a:gd name="T33" fmla="*/ 156 h 289"/>
              <a:gd name="T34" fmla="*/ 89 w 289"/>
              <a:gd name="T35" fmla="*/ 151 h 289"/>
              <a:gd name="T36" fmla="*/ 93 w 289"/>
              <a:gd name="T37" fmla="*/ 148 h 289"/>
              <a:gd name="T38" fmla="*/ 198 w 289"/>
              <a:gd name="T39" fmla="*/ 145 h 289"/>
              <a:gd name="T40" fmla="*/ 198 w 289"/>
              <a:gd name="T41" fmla="*/ 146 h 289"/>
              <a:gd name="T42" fmla="*/ 199 w 289"/>
              <a:gd name="T43" fmla="*/ 147 h 289"/>
              <a:gd name="T44" fmla="*/ 200 w 289"/>
              <a:gd name="T45" fmla="*/ 148 h 289"/>
              <a:gd name="T46" fmla="*/ 206 w 289"/>
              <a:gd name="T47" fmla="*/ 154 h 289"/>
              <a:gd name="T48" fmla="*/ 210 w 289"/>
              <a:gd name="T49" fmla="*/ 164 h 289"/>
              <a:gd name="T50" fmla="*/ 206 w 289"/>
              <a:gd name="T51" fmla="*/ 174 h 289"/>
              <a:gd name="T52" fmla="*/ 240 w 289"/>
              <a:gd name="T53" fmla="*/ 138 h 289"/>
              <a:gd name="T54" fmla="*/ 221 w 289"/>
              <a:gd name="T55" fmla="*/ 138 h 289"/>
              <a:gd name="T56" fmla="*/ 214 w 289"/>
              <a:gd name="T57" fmla="*/ 131 h 289"/>
              <a:gd name="T58" fmla="*/ 76 w 289"/>
              <a:gd name="T59" fmla="*/ 132 h 289"/>
              <a:gd name="T60" fmla="*/ 76 w 289"/>
              <a:gd name="T61" fmla="*/ 132 h 289"/>
              <a:gd name="T62" fmla="*/ 67 w 289"/>
              <a:gd name="T63" fmla="*/ 141 h 289"/>
              <a:gd name="T64" fmla="*/ 49 w 289"/>
              <a:gd name="T65" fmla="*/ 141 h 289"/>
              <a:gd name="T66" fmla="*/ 48 w 289"/>
              <a:gd name="T67" fmla="*/ 122 h 289"/>
              <a:gd name="T68" fmla="*/ 57 w 289"/>
              <a:gd name="T69" fmla="*/ 113 h 289"/>
              <a:gd name="T70" fmla="*/ 58 w 289"/>
              <a:gd name="T71" fmla="*/ 112 h 289"/>
              <a:gd name="T72" fmla="*/ 229 w 289"/>
              <a:gd name="T73" fmla="*/ 109 h 289"/>
              <a:gd name="T74" fmla="*/ 231 w 289"/>
              <a:gd name="T75" fmla="*/ 110 h 289"/>
              <a:gd name="T76" fmla="*/ 235 w 289"/>
              <a:gd name="T77" fmla="*/ 114 h 289"/>
              <a:gd name="T78" fmla="*/ 235 w 289"/>
              <a:gd name="T79" fmla="*/ 114 h 289"/>
              <a:gd name="T80" fmla="*/ 240 w 289"/>
              <a:gd name="T81" fmla="*/ 119 h 289"/>
              <a:gd name="T82" fmla="*/ 240 w 289"/>
              <a:gd name="T83" fmla="*/ 1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89">
                <a:moveTo>
                  <a:pt x="145" y="0"/>
                </a:moveTo>
                <a:cubicBezTo>
                  <a:pt x="65" y="0"/>
                  <a:pt x="0" y="65"/>
                  <a:pt x="0" y="145"/>
                </a:cubicBezTo>
                <a:cubicBezTo>
                  <a:pt x="0" y="224"/>
                  <a:pt x="65" y="289"/>
                  <a:pt x="145" y="289"/>
                </a:cubicBezTo>
                <a:cubicBezTo>
                  <a:pt x="225" y="289"/>
                  <a:pt x="289" y="224"/>
                  <a:pt x="289" y="145"/>
                </a:cubicBezTo>
                <a:cubicBezTo>
                  <a:pt x="289" y="65"/>
                  <a:pt x="225" y="0"/>
                  <a:pt x="145" y="0"/>
                </a:cubicBezTo>
                <a:close/>
                <a:moveTo>
                  <a:pt x="145" y="227"/>
                </a:moveTo>
                <a:cubicBezTo>
                  <a:pt x="132" y="227"/>
                  <a:pt x="121" y="217"/>
                  <a:pt x="121" y="204"/>
                </a:cubicBezTo>
                <a:cubicBezTo>
                  <a:pt x="121" y="191"/>
                  <a:pt x="132" y="181"/>
                  <a:pt x="145" y="181"/>
                </a:cubicBezTo>
                <a:cubicBezTo>
                  <a:pt x="158" y="181"/>
                  <a:pt x="168" y="191"/>
                  <a:pt x="168" y="204"/>
                </a:cubicBezTo>
                <a:cubicBezTo>
                  <a:pt x="168" y="217"/>
                  <a:pt x="158" y="227"/>
                  <a:pt x="145" y="227"/>
                </a:cubicBezTo>
                <a:close/>
                <a:moveTo>
                  <a:pt x="206" y="174"/>
                </a:moveTo>
                <a:cubicBezTo>
                  <a:pt x="200" y="180"/>
                  <a:pt x="191" y="180"/>
                  <a:pt x="185" y="174"/>
                </a:cubicBezTo>
                <a:cubicBezTo>
                  <a:pt x="180" y="168"/>
                  <a:pt x="180" y="168"/>
                  <a:pt x="180" y="168"/>
                </a:cubicBezTo>
                <a:cubicBezTo>
                  <a:pt x="161" y="150"/>
                  <a:pt x="132" y="150"/>
                  <a:pt x="113" y="168"/>
                </a:cubicBezTo>
                <a:cubicBezTo>
                  <a:pt x="105" y="176"/>
                  <a:pt x="105" y="176"/>
                  <a:pt x="105" y="176"/>
                </a:cubicBezTo>
                <a:cubicBezTo>
                  <a:pt x="100" y="182"/>
                  <a:pt x="90" y="182"/>
                  <a:pt x="85" y="176"/>
                </a:cubicBezTo>
                <a:cubicBezTo>
                  <a:pt x="79" y="171"/>
                  <a:pt x="79" y="161"/>
                  <a:pt x="85" y="156"/>
                </a:cubicBezTo>
                <a:cubicBezTo>
                  <a:pt x="89" y="151"/>
                  <a:pt x="89" y="151"/>
                  <a:pt x="89" y="151"/>
                </a:cubicBezTo>
                <a:cubicBezTo>
                  <a:pt x="93" y="148"/>
                  <a:pt x="93" y="148"/>
                  <a:pt x="93" y="148"/>
                </a:cubicBezTo>
                <a:cubicBezTo>
                  <a:pt x="121" y="119"/>
                  <a:pt x="167" y="118"/>
                  <a:pt x="198" y="145"/>
                </a:cubicBezTo>
                <a:cubicBezTo>
                  <a:pt x="198" y="145"/>
                  <a:pt x="198" y="146"/>
                  <a:pt x="198" y="146"/>
                </a:cubicBezTo>
                <a:cubicBezTo>
                  <a:pt x="199" y="147"/>
                  <a:pt x="199" y="147"/>
                  <a:pt x="199" y="147"/>
                </a:cubicBezTo>
                <a:cubicBezTo>
                  <a:pt x="200" y="147"/>
                  <a:pt x="200" y="147"/>
                  <a:pt x="200" y="148"/>
                </a:cubicBezTo>
                <a:cubicBezTo>
                  <a:pt x="206" y="154"/>
                  <a:pt x="206" y="154"/>
                  <a:pt x="206" y="154"/>
                </a:cubicBezTo>
                <a:cubicBezTo>
                  <a:pt x="209" y="156"/>
                  <a:pt x="210" y="160"/>
                  <a:pt x="210" y="164"/>
                </a:cubicBezTo>
                <a:cubicBezTo>
                  <a:pt x="210" y="168"/>
                  <a:pt x="209" y="171"/>
                  <a:pt x="206" y="174"/>
                </a:cubicBezTo>
                <a:close/>
                <a:moveTo>
                  <a:pt x="240" y="138"/>
                </a:moveTo>
                <a:cubicBezTo>
                  <a:pt x="235" y="143"/>
                  <a:pt x="226" y="143"/>
                  <a:pt x="221" y="138"/>
                </a:cubicBezTo>
                <a:cubicBezTo>
                  <a:pt x="214" y="131"/>
                  <a:pt x="214" y="131"/>
                  <a:pt x="214" y="131"/>
                </a:cubicBezTo>
                <a:cubicBezTo>
                  <a:pt x="176" y="94"/>
                  <a:pt x="115" y="95"/>
                  <a:pt x="76" y="132"/>
                </a:cubicBezTo>
                <a:cubicBezTo>
                  <a:pt x="76" y="132"/>
                  <a:pt x="76" y="132"/>
                  <a:pt x="76" y="132"/>
                </a:cubicBezTo>
                <a:cubicBezTo>
                  <a:pt x="67" y="141"/>
                  <a:pt x="67" y="141"/>
                  <a:pt x="67" y="141"/>
                </a:cubicBezTo>
                <a:cubicBezTo>
                  <a:pt x="62" y="146"/>
                  <a:pt x="54" y="146"/>
                  <a:pt x="49" y="141"/>
                </a:cubicBezTo>
                <a:cubicBezTo>
                  <a:pt x="43" y="135"/>
                  <a:pt x="43" y="127"/>
                  <a:pt x="48" y="122"/>
                </a:cubicBezTo>
                <a:cubicBezTo>
                  <a:pt x="57" y="113"/>
                  <a:pt x="57" y="113"/>
                  <a:pt x="57" y="113"/>
                </a:cubicBezTo>
                <a:cubicBezTo>
                  <a:pt x="57" y="113"/>
                  <a:pt x="58" y="113"/>
                  <a:pt x="58" y="112"/>
                </a:cubicBezTo>
                <a:cubicBezTo>
                  <a:pt x="105" y="67"/>
                  <a:pt x="180" y="65"/>
                  <a:pt x="229" y="109"/>
                </a:cubicBezTo>
                <a:cubicBezTo>
                  <a:pt x="230" y="109"/>
                  <a:pt x="231" y="110"/>
                  <a:pt x="231" y="110"/>
                </a:cubicBezTo>
                <a:cubicBezTo>
                  <a:pt x="235" y="114"/>
                  <a:pt x="235" y="114"/>
                  <a:pt x="235" y="114"/>
                </a:cubicBezTo>
                <a:cubicBezTo>
                  <a:pt x="235" y="114"/>
                  <a:pt x="235" y="114"/>
                  <a:pt x="235" y="114"/>
                </a:cubicBezTo>
                <a:cubicBezTo>
                  <a:pt x="240" y="119"/>
                  <a:pt x="240" y="119"/>
                  <a:pt x="240" y="119"/>
                </a:cubicBezTo>
                <a:cubicBezTo>
                  <a:pt x="245" y="124"/>
                  <a:pt x="245" y="133"/>
                  <a:pt x="240" y="138"/>
                </a:cubicBezTo>
                <a:close/>
              </a:path>
            </a:pathLst>
          </a:custGeom>
          <a:solidFill>
            <a:schemeClr val="accent4"/>
          </a:solidFill>
          <a:ln>
            <a:noFill/>
          </a:ln>
        </p:spPr>
        <p:txBody>
          <a:bodyPr anchor="ctr"/>
          <a:lstStyle/>
          <a:p>
            <a:pPr algn="ctr"/>
            <a:endParaRPr/>
          </a:p>
        </p:txBody>
      </p:sp>
      <p:sp>
        <p:nvSpPr>
          <p:cNvPr id="25" name="文本框 24"/>
          <p:cNvSpPr txBox="1"/>
          <p:nvPr/>
        </p:nvSpPr>
        <p:spPr>
          <a:xfrm>
            <a:off x="2441730" y="2894731"/>
            <a:ext cx="1484229" cy="369332"/>
          </a:xfrm>
          <a:prstGeom prst="rect">
            <a:avLst/>
          </a:prstGeom>
          <a:noFill/>
        </p:spPr>
        <p:txBody>
          <a:bodyPr wrap="square" rtlCol="0">
            <a:spAutoFit/>
          </a:bodyPr>
          <a:lstStyle/>
          <a:p>
            <a:r>
              <a:rPr lang="zh-CN" altLang="en-US" dirty="0">
                <a:solidFill>
                  <a:srgbClr val="EA8908"/>
                </a:solidFill>
              </a:rPr>
              <a:t>媒体宣传</a:t>
            </a:r>
          </a:p>
        </p:txBody>
      </p:sp>
      <p:sp>
        <p:nvSpPr>
          <p:cNvPr id="26" name="文本框 25"/>
          <p:cNvSpPr txBox="1"/>
          <p:nvPr/>
        </p:nvSpPr>
        <p:spPr>
          <a:xfrm>
            <a:off x="2499065" y="3662662"/>
            <a:ext cx="1484229" cy="369332"/>
          </a:xfrm>
          <a:prstGeom prst="rect">
            <a:avLst/>
          </a:prstGeom>
          <a:noFill/>
        </p:spPr>
        <p:txBody>
          <a:bodyPr wrap="square" rtlCol="0">
            <a:spAutoFit/>
          </a:bodyPr>
          <a:lstStyle/>
          <a:p>
            <a:r>
              <a:rPr lang="zh-CN" altLang="en-US" dirty="0">
                <a:solidFill>
                  <a:srgbClr val="EA8908"/>
                </a:solidFill>
              </a:rPr>
              <a:t>校园宣传</a:t>
            </a:r>
          </a:p>
        </p:txBody>
      </p:sp>
      <p:grpSp>
        <p:nvGrpSpPr>
          <p:cNvPr id="27" name="Group 39"/>
          <p:cNvGrpSpPr/>
          <p:nvPr/>
        </p:nvGrpSpPr>
        <p:grpSpPr>
          <a:xfrm>
            <a:off x="9811384" y="3796983"/>
            <a:ext cx="502501" cy="504190"/>
            <a:chOff x="4362451" y="5308600"/>
            <a:chExt cx="1023938" cy="1027113"/>
          </a:xfrm>
          <a:solidFill>
            <a:schemeClr val="accent3"/>
          </a:solidFill>
        </p:grpSpPr>
        <p:sp>
          <p:nvSpPr>
            <p:cNvPr id="28" name="Freeform: Shape 40"/>
            <p:cNvSpPr/>
            <p:nvPr/>
          </p:nvSpPr>
          <p:spPr bwMode="auto">
            <a:xfrm>
              <a:off x="4362451" y="5308600"/>
              <a:ext cx="1023938" cy="1027113"/>
            </a:xfrm>
            <a:custGeom>
              <a:avLst/>
              <a:gdLst>
                <a:gd name="T0" fmla="*/ 178 w 356"/>
                <a:gd name="T1" fmla="*/ 0 h 357"/>
                <a:gd name="T2" fmla="*/ 0 w 356"/>
                <a:gd name="T3" fmla="*/ 179 h 357"/>
                <a:gd name="T4" fmla="*/ 178 w 356"/>
                <a:gd name="T5" fmla="*/ 357 h 357"/>
                <a:gd name="T6" fmla="*/ 356 w 356"/>
                <a:gd name="T7" fmla="*/ 179 h 357"/>
                <a:gd name="T8" fmla="*/ 178 w 356"/>
                <a:gd name="T9" fmla="*/ 0 h 357"/>
                <a:gd name="T10" fmla="*/ 276 w 356"/>
                <a:gd name="T11" fmla="*/ 268 h 357"/>
                <a:gd name="T12" fmla="*/ 80 w 356"/>
                <a:gd name="T13" fmla="*/ 268 h 357"/>
                <a:gd name="T14" fmla="*/ 80 w 356"/>
                <a:gd name="T15" fmla="*/ 190 h 357"/>
                <a:gd name="T16" fmla="*/ 148 w 356"/>
                <a:gd name="T17" fmla="*/ 190 h 357"/>
                <a:gd name="T18" fmla="*/ 148 w 356"/>
                <a:gd name="T19" fmla="*/ 210 h 357"/>
                <a:gd name="T20" fmla="*/ 148 w 356"/>
                <a:gd name="T21" fmla="*/ 224 h 357"/>
                <a:gd name="T22" fmla="*/ 208 w 356"/>
                <a:gd name="T23" fmla="*/ 224 h 357"/>
                <a:gd name="T24" fmla="*/ 208 w 356"/>
                <a:gd name="T25" fmla="*/ 224 h 357"/>
                <a:gd name="T26" fmla="*/ 208 w 356"/>
                <a:gd name="T27" fmla="*/ 210 h 357"/>
                <a:gd name="T28" fmla="*/ 208 w 356"/>
                <a:gd name="T29" fmla="*/ 190 h 357"/>
                <a:gd name="T30" fmla="*/ 276 w 356"/>
                <a:gd name="T31" fmla="*/ 190 h 357"/>
                <a:gd name="T32" fmla="*/ 276 w 356"/>
                <a:gd name="T33" fmla="*/ 268 h 357"/>
                <a:gd name="T34" fmla="*/ 276 w 356"/>
                <a:gd name="T35" fmla="*/ 176 h 357"/>
                <a:gd name="T36" fmla="*/ 194 w 356"/>
                <a:gd name="T37" fmla="*/ 176 h 357"/>
                <a:gd name="T38" fmla="*/ 194 w 356"/>
                <a:gd name="T39" fmla="*/ 176 h 357"/>
                <a:gd name="T40" fmla="*/ 194 w 356"/>
                <a:gd name="T41" fmla="*/ 176 h 357"/>
                <a:gd name="T42" fmla="*/ 194 w 356"/>
                <a:gd name="T43" fmla="*/ 210 h 357"/>
                <a:gd name="T44" fmla="*/ 162 w 356"/>
                <a:gd name="T45" fmla="*/ 210 h 357"/>
                <a:gd name="T46" fmla="*/ 162 w 356"/>
                <a:gd name="T47" fmla="*/ 176 h 357"/>
                <a:gd name="T48" fmla="*/ 162 w 356"/>
                <a:gd name="T49" fmla="*/ 176 h 357"/>
                <a:gd name="T50" fmla="*/ 80 w 356"/>
                <a:gd name="T51" fmla="*/ 176 h 357"/>
                <a:gd name="T52" fmla="*/ 80 w 356"/>
                <a:gd name="T53" fmla="*/ 121 h 357"/>
                <a:gd name="T54" fmla="*/ 139 w 356"/>
                <a:gd name="T55" fmla="*/ 121 h 357"/>
                <a:gd name="T56" fmla="*/ 139 w 356"/>
                <a:gd name="T57" fmla="*/ 121 h 357"/>
                <a:gd name="T58" fmla="*/ 139 w 356"/>
                <a:gd name="T59" fmla="*/ 83 h 357"/>
                <a:gd name="T60" fmla="*/ 217 w 356"/>
                <a:gd name="T61" fmla="*/ 83 h 357"/>
                <a:gd name="T62" fmla="*/ 217 w 356"/>
                <a:gd name="T63" fmla="*/ 121 h 357"/>
                <a:gd name="T64" fmla="*/ 217 w 356"/>
                <a:gd name="T65" fmla="*/ 121 h 357"/>
                <a:gd name="T66" fmla="*/ 276 w 356"/>
                <a:gd name="T67" fmla="*/ 121 h 357"/>
                <a:gd name="T68" fmla="*/ 276 w 356"/>
                <a:gd name="T69" fmla="*/ 17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6" h="357">
                  <a:moveTo>
                    <a:pt x="178" y="0"/>
                  </a:moveTo>
                  <a:cubicBezTo>
                    <a:pt x="79" y="0"/>
                    <a:pt x="0" y="80"/>
                    <a:pt x="0" y="179"/>
                  </a:cubicBezTo>
                  <a:cubicBezTo>
                    <a:pt x="0" y="277"/>
                    <a:pt x="79" y="357"/>
                    <a:pt x="178" y="357"/>
                  </a:cubicBezTo>
                  <a:cubicBezTo>
                    <a:pt x="277" y="357"/>
                    <a:pt x="356" y="277"/>
                    <a:pt x="356" y="179"/>
                  </a:cubicBezTo>
                  <a:cubicBezTo>
                    <a:pt x="356" y="80"/>
                    <a:pt x="277" y="0"/>
                    <a:pt x="178" y="0"/>
                  </a:cubicBezTo>
                  <a:close/>
                  <a:moveTo>
                    <a:pt x="276" y="268"/>
                  </a:moveTo>
                  <a:cubicBezTo>
                    <a:pt x="80" y="268"/>
                    <a:pt x="80" y="268"/>
                    <a:pt x="80" y="268"/>
                  </a:cubicBezTo>
                  <a:cubicBezTo>
                    <a:pt x="80" y="190"/>
                    <a:pt x="80" y="190"/>
                    <a:pt x="80" y="190"/>
                  </a:cubicBezTo>
                  <a:cubicBezTo>
                    <a:pt x="148" y="190"/>
                    <a:pt x="148" y="190"/>
                    <a:pt x="148" y="190"/>
                  </a:cubicBezTo>
                  <a:cubicBezTo>
                    <a:pt x="148" y="210"/>
                    <a:pt x="148" y="210"/>
                    <a:pt x="148" y="210"/>
                  </a:cubicBezTo>
                  <a:cubicBezTo>
                    <a:pt x="148" y="224"/>
                    <a:pt x="148" y="224"/>
                    <a:pt x="148" y="224"/>
                  </a:cubicBezTo>
                  <a:cubicBezTo>
                    <a:pt x="208" y="224"/>
                    <a:pt x="208" y="224"/>
                    <a:pt x="208" y="224"/>
                  </a:cubicBezTo>
                  <a:cubicBezTo>
                    <a:pt x="208" y="224"/>
                    <a:pt x="208" y="224"/>
                    <a:pt x="208" y="224"/>
                  </a:cubicBezTo>
                  <a:cubicBezTo>
                    <a:pt x="208" y="210"/>
                    <a:pt x="208" y="210"/>
                    <a:pt x="208" y="210"/>
                  </a:cubicBezTo>
                  <a:cubicBezTo>
                    <a:pt x="208" y="190"/>
                    <a:pt x="208" y="190"/>
                    <a:pt x="208" y="190"/>
                  </a:cubicBezTo>
                  <a:cubicBezTo>
                    <a:pt x="276" y="190"/>
                    <a:pt x="276" y="190"/>
                    <a:pt x="276" y="190"/>
                  </a:cubicBezTo>
                  <a:lnTo>
                    <a:pt x="276" y="268"/>
                  </a:lnTo>
                  <a:close/>
                  <a:moveTo>
                    <a:pt x="276" y="176"/>
                  </a:moveTo>
                  <a:cubicBezTo>
                    <a:pt x="194" y="176"/>
                    <a:pt x="194" y="176"/>
                    <a:pt x="194" y="176"/>
                  </a:cubicBezTo>
                  <a:cubicBezTo>
                    <a:pt x="194" y="176"/>
                    <a:pt x="194" y="176"/>
                    <a:pt x="194" y="176"/>
                  </a:cubicBezTo>
                  <a:cubicBezTo>
                    <a:pt x="194" y="176"/>
                    <a:pt x="194" y="176"/>
                    <a:pt x="194" y="176"/>
                  </a:cubicBezTo>
                  <a:cubicBezTo>
                    <a:pt x="194" y="210"/>
                    <a:pt x="194" y="210"/>
                    <a:pt x="194" y="210"/>
                  </a:cubicBezTo>
                  <a:cubicBezTo>
                    <a:pt x="162" y="210"/>
                    <a:pt x="162" y="210"/>
                    <a:pt x="162" y="210"/>
                  </a:cubicBezTo>
                  <a:cubicBezTo>
                    <a:pt x="162" y="176"/>
                    <a:pt x="162" y="176"/>
                    <a:pt x="162" y="176"/>
                  </a:cubicBezTo>
                  <a:cubicBezTo>
                    <a:pt x="162" y="176"/>
                    <a:pt x="162" y="176"/>
                    <a:pt x="162" y="176"/>
                  </a:cubicBezTo>
                  <a:cubicBezTo>
                    <a:pt x="80" y="176"/>
                    <a:pt x="80" y="176"/>
                    <a:pt x="80" y="176"/>
                  </a:cubicBezTo>
                  <a:cubicBezTo>
                    <a:pt x="80" y="121"/>
                    <a:pt x="80" y="121"/>
                    <a:pt x="80" y="121"/>
                  </a:cubicBezTo>
                  <a:cubicBezTo>
                    <a:pt x="139" y="121"/>
                    <a:pt x="139" y="121"/>
                    <a:pt x="139" y="121"/>
                  </a:cubicBezTo>
                  <a:cubicBezTo>
                    <a:pt x="139" y="121"/>
                    <a:pt x="139" y="121"/>
                    <a:pt x="139" y="121"/>
                  </a:cubicBezTo>
                  <a:cubicBezTo>
                    <a:pt x="139" y="83"/>
                    <a:pt x="139" y="83"/>
                    <a:pt x="139" y="83"/>
                  </a:cubicBezTo>
                  <a:cubicBezTo>
                    <a:pt x="217" y="83"/>
                    <a:pt x="217" y="83"/>
                    <a:pt x="217" y="83"/>
                  </a:cubicBezTo>
                  <a:cubicBezTo>
                    <a:pt x="217" y="121"/>
                    <a:pt x="217" y="121"/>
                    <a:pt x="217" y="121"/>
                  </a:cubicBezTo>
                  <a:cubicBezTo>
                    <a:pt x="217" y="121"/>
                    <a:pt x="217" y="121"/>
                    <a:pt x="217" y="121"/>
                  </a:cubicBezTo>
                  <a:cubicBezTo>
                    <a:pt x="276" y="121"/>
                    <a:pt x="276" y="121"/>
                    <a:pt x="276" y="121"/>
                  </a:cubicBezTo>
                  <a:lnTo>
                    <a:pt x="276"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Freeform: Shape 41"/>
            <p:cNvSpPr/>
            <p:nvPr/>
          </p:nvSpPr>
          <p:spPr bwMode="auto">
            <a:xfrm>
              <a:off x="4822826" y="5618163"/>
              <a:ext cx="103188" cy="38100"/>
            </a:xfrm>
            <a:custGeom>
              <a:avLst/>
              <a:gdLst>
                <a:gd name="T0" fmla="*/ 0 w 65"/>
                <a:gd name="T1" fmla="*/ 0 h 24"/>
                <a:gd name="T2" fmla="*/ 0 w 65"/>
                <a:gd name="T3" fmla="*/ 24 h 24"/>
                <a:gd name="T4" fmla="*/ 0 w 65"/>
                <a:gd name="T5" fmla="*/ 24 h 24"/>
                <a:gd name="T6" fmla="*/ 65 w 65"/>
                <a:gd name="T7" fmla="*/ 24 h 24"/>
                <a:gd name="T8" fmla="*/ 65 w 65"/>
                <a:gd name="T9" fmla="*/ 24 h 24"/>
                <a:gd name="T10" fmla="*/ 65 w 65"/>
                <a:gd name="T11" fmla="*/ 0 h 24"/>
                <a:gd name="T12" fmla="*/ 0 w 6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5" h="24">
                  <a:moveTo>
                    <a:pt x="0" y="0"/>
                  </a:moveTo>
                  <a:lnTo>
                    <a:pt x="0" y="24"/>
                  </a:lnTo>
                  <a:lnTo>
                    <a:pt x="0" y="24"/>
                  </a:lnTo>
                  <a:lnTo>
                    <a:pt x="65" y="24"/>
                  </a:lnTo>
                  <a:lnTo>
                    <a:pt x="65" y="24"/>
                  </a:lnTo>
                  <a:lnTo>
                    <a:pt x="6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30" name="Group 43"/>
          <p:cNvGrpSpPr/>
          <p:nvPr/>
        </p:nvGrpSpPr>
        <p:grpSpPr>
          <a:xfrm>
            <a:off x="9811145" y="2376786"/>
            <a:ext cx="490037" cy="490163"/>
            <a:chOff x="6546851" y="622300"/>
            <a:chExt cx="998538" cy="998538"/>
          </a:xfrm>
          <a:solidFill>
            <a:schemeClr val="accent4"/>
          </a:solidFill>
        </p:grpSpPr>
        <p:sp>
          <p:nvSpPr>
            <p:cNvPr id="31" name="Freeform: Shape 44"/>
            <p:cNvSpPr/>
            <p:nvPr/>
          </p:nvSpPr>
          <p:spPr bwMode="auto">
            <a:xfrm>
              <a:off x="6773863" y="849313"/>
              <a:ext cx="541338" cy="541338"/>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38 w 188"/>
                <a:gd name="T11" fmla="*/ 36 h 188"/>
                <a:gd name="T12" fmla="*/ 152 w 188"/>
                <a:gd name="T13" fmla="*/ 58 h 188"/>
                <a:gd name="T14" fmla="*/ 138 w 188"/>
                <a:gd name="T15" fmla="*/ 80 h 188"/>
                <a:gd name="T16" fmla="*/ 123 w 188"/>
                <a:gd name="T17" fmla="*/ 58 h 188"/>
                <a:gd name="T18" fmla="*/ 138 w 188"/>
                <a:gd name="T19" fmla="*/ 36 h 188"/>
                <a:gd name="T20" fmla="*/ 51 w 188"/>
                <a:gd name="T21" fmla="*/ 36 h 188"/>
                <a:gd name="T22" fmla="*/ 65 w 188"/>
                <a:gd name="T23" fmla="*/ 58 h 188"/>
                <a:gd name="T24" fmla="*/ 51 w 188"/>
                <a:gd name="T25" fmla="*/ 80 h 188"/>
                <a:gd name="T26" fmla="*/ 36 w 188"/>
                <a:gd name="T27" fmla="*/ 58 h 188"/>
                <a:gd name="T28" fmla="*/ 51 w 188"/>
                <a:gd name="T29" fmla="*/ 36 h 188"/>
                <a:gd name="T30" fmla="*/ 94 w 188"/>
                <a:gd name="T31" fmla="*/ 167 h 188"/>
                <a:gd name="T32" fmla="*/ 22 w 188"/>
                <a:gd name="T33" fmla="*/ 95 h 188"/>
                <a:gd name="T34" fmla="*/ 94 w 188"/>
                <a:gd name="T35" fmla="*/ 114 h 188"/>
                <a:gd name="T36" fmla="*/ 167 w 188"/>
                <a:gd name="T37" fmla="*/ 95 h 188"/>
                <a:gd name="T38" fmla="*/ 94 w 188"/>
                <a:gd name="T39" fmla="*/ 1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38" y="36"/>
                  </a:moveTo>
                  <a:cubicBezTo>
                    <a:pt x="146" y="36"/>
                    <a:pt x="152" y="46"/>
                    <a:pt x="152" y="58"/>
                  </a:cubicBezTo>
                  <a:cubicBezTo>
                    <a:pt x="152" y="70"/>
                    <a:pt x="146" y="80"/>
                    <a:pt x="138" y="80"/>
                  </a:cubicBezTo>
                  <a:cubicBezTo>
                    <a:pt x="130" y="80"/>
                    <a:pt x="123" y="70"/>
                    <a:pt x="123" y="58"/>
                  </a:cubicBezTo>
                  <a:cubicBezTo>
                    <a:pt x="123" y="46"/>
                    <a:pt x="130" y="36"/>
                    <a:pt x="138" y="36"/>
                  </a:cubicBezTo>
                  <a:close/>
                  <a:moveTo>
                    <a:pt x="51" y="36"/>
                  </a:moveTo>
                  <a:cubicBezTo>
                    <a:pt x="59" y="36"/>
                    <a:pt x="65" y="46"/>
                    <a:pt x="65" y="58"/>
                  </a:cubicBezTo>
                  <a:cubicBezTo>
                    <a:pt x="65" y="70"/>
                    <a:pt x="59" y="80"/>
                    <a:pt x="51" y="80"/>
                  </a:cubicBezTo>
                  <a:cubicBezTo>
                    <a:pt x="43" y="80"/>
                    <a:pt x="36" y="70"/>
                    <a:pt x="36" y="58"/>
                  </a:cubicBezTo>
                  <a:cubicBezTo>
                    <a:pt x="36" y="46"/>
                    <a:pt x="43" y="36"/>
                    <a:pt x="51" y="36"/>
                  </a:cubicBezTo>
                  <a:close/>
                  <a:moveTo>
                    <a:pt x="94" y="167"/>
                  </a:moveTo>
                  <a:cubicBezTo>
                    <a:pt x="56" y="167"/>
                    <a:pt x="25" y="135"/>
                    <a:pt x="22" y="95"/>
                  </a:cubicBezTo>
                  <a:cubicBezTo>
                    <a:pt x="43" y="107"/>
                    <a:pt x="68" y="114"/>
                    <a:pt x="94" y="114"/>
                  </a:cubicBezTo>
                  <a:cubicBezTo>
                    <a:pt x="120" y="114"/>
                    <a:pt x="145" y="107"/>
                    <a:pt x="167" y="95"/>
                  </a:cubicBezTo>
                  <a:cubicBezTo>
                    <a:pt x="163" y="135"/>
                    <a:pt x="132" y="167"/>
                    <a:pt x="94"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45"/>
            <p:cNvSpPr/>
            <p:nvPr/>
          </p:nvSpPr>
          <p:spPr bwMode="auto">
            <a:xfrm>
              <a:off x="6546851" y="622300"/>
              <a:ext cx="998538" cy="998538"/>
            </a:xfrm>
            <a:custGeom>
              <a:avLst/>
              <a:gdLst>
                <a:gd name="T0" fmla="*/ 173 w 347"/>
                <a:gd name="T1" fmla="*/ 0 h 347"/>
                <a:gd name="T2" fmla="*/ 0 w 347"/>
                <a:gd name="T3" fmla="*/ 173 h 347"/>
                <a:gd name="T4" fmla="*/ 173 w 347"/>
                <a:gd name="T5" fmla="*/ 347 h 347"/>
                <a:gd name="T6" fmla="*/ 347 w 347"/>
                <a:gd name="T7" fmla="*/ 173 h 347"/>
                <a:gd name="T8" fmla="*/ 173 w 347"/>
                <a:gd name="T9" fmla="*/ 0 h 347"/>
                <a:gd name="T10" fmla="*/ 173 w 347"/>
                <a:gd name="T11" fmla="*/ 289 h 347"/>
                <a:gd name="T12" fmla="*/ 57 w 347"/>
                <a:gd name="T13" fmla="*/ 173 h 347"/>
                <a:gd name="T14" fmla="*/ 173 w 347"/>
                <a:gd name="T15" fmla="*/ 57 h 347"/>
                <a:gd name="T16" fmla="*/ 289 w 347"/>
                <a:gd name="T17" fmla="*/ 173 h 347"/>
                <a:gd name="T18" fmla="*/ 173 w 347"/>
                <a:gd name="T19" fmla="*/ 28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3" y="0"/>
                  </a:moveTo>
                  <a:cubicBezTo>
                    <a:pt x="77" y="0"/>
                    <a:pt x="0" y="77"/>
                    <a:pt x="0" y="173"/>
                  </a:cubicBezTo>
                  <a:cubicBezTo>
                    <a:pt x="0" y="269"/>
                    <a:pt x="77" y="347"/>
                    <a:pt x="173" y="347"/>
                  </a:cubicBezTo>
                  <a:cubicBezTo>
                    <a:pt x="269" y="347"/>
                    <a:pt x="347" y="269"/>
                    <a:pt x="347" y="173"/>
                  </a:cubicBezTo>
                  <a:cubicBezTo>
                    <a:pt x="347" y="77"/>
                    <a:pt x="269" y="0"/>
                    <a:pt x="173" y="0"/>
                  </a:cubicBezTo>
                  <a:close/>
                  <a:moveTo>
                    <a:pt x="173" y="289"/>
                  </a:moveTo>
                  <a:cubicBezTo>
                    <a:pt x="109" y="289"/>
                    <a:pt x="57" y="237"/>
                    <a:pt x="57" y="173"/>
                  </a:cubicBezTo>
                  <a:cubicBezTo>
                    <a:pt x="57" y="109"/>
                    <a:pt x="109" y="57"/>
                    <a:pt x="173" y="57"/>
                  </a:cubicBezTo>
                  <a:cubicBezTo>
                    <a:pt x="237" y="57"/>
                    <a:pt x="289" y="109"/>
                    <a:pt x="289" y="173"/>
                  </a:cubicBezTo>
                  <a:cubicBezTo>
                    <a:pt x="289" y="237"/>
                    <a:pt x="237" y="289"/>
                    <a:pt x="173" y="2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33" name="Group 50"/>
          <p:cNvGrpSpPr/>
          <p:nvPr/>
        </p:nvGrpSpPr>
        <p:grpSpPr>
          <a:xfrm>
            <a:off x="9820492" y="3078597"/>
            <a:ext cx="497831" cy="497173"/>
            <a:chOff x="3500438" y="4467225"/>
            <a:chExt cx="1014413" cy="1012825"/>
          </a:xfrm>
          <a:solidFill>
            <a:schemeClr val="accent4"/>
          </a:solidFill>
        </p:grpSpPr>
        <p:sp>
          <p:nvSpPr>
            <p:cNvPr id="34" name="Oval 51"/>
            <p:cNvSpPr/>
            <p:nvPr/>
          </p:nvSpPr>
          <p:spPr bwMode="auto">
            <a:xfrm>
              <a:off x="4008438" y="4845050"/>
              <a:ext cx="79375"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52"/>
            <p:cNvSpPr/>
            <p:nvPr/>
          </p:nvSpPr>
          <p:spPr bwMode="auto">
            <a:xfrm>
              <a:off x="4119563" y="4845050"/>
              <a:ext cx="84138" cy="82550"/>
            </a:xfrm>
            <a:custGeom>
              <a:avLst/>
              <a:gdLst>
                <a:gd name="T0" fmla="*/ 14 w 29"/>
                <a:gd name="T1" fmla="*/ 29 h 29"/>
                <a:gd name="T2" fmla="*/ 15 w 29"/>
                <a:gd name="T3" fmla="*/ 29 h 29"/>
                <a:gd name="T4" fmla="*/ 29 w 29"/>
                <a:gd name="T5" fmla="*/ 14 h 29"/>
                <a:gd name="T6" fmla="*/ 15 w 29"/>
                <a:gd name="T7" fmla="*/ 0 h 29"/>
                <a:gd name="T8" fmla="*/ 14 w 29"/>
                <a:gd name="T9" fmla="*/ 0 h 29"/>
                <a:gd name="T10" fmla="*/ 0 w 29"/>
                <a:gd name="T11" fmla="*/ 14 h 29"/>
                <a:gd name="T12" fmla="*/ 14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Oval 53"/>
            <p:cNvSpPr/>
            <p:nvPr/>
          </p:nvSpPr>
          <p:spPr bwMode="auto">
            <a:xfrm>
              <a:off x="4235451" y="4845050"/>
              <a:ext cx="80963"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Oval 54"/>
            <p:cNvSpPr/>
            <p:nvPr/>
          </p:nvSpPr>
          <p:spPr bwMode="auto">
            <a:xfrm>
              <a:off x="3895726" y="4845050"/>
              <a:ext cx="80963"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Freeform: Shape 55"/>
            <p:cNvSpPr/>
            <p:nvPr/>
          </p:nvSpPr>
          <p:spPr bwMode="auto">
            <a:xfrm>
              <a:off x="3500438" y="4467225"/>
              <a:ext cx="1014413"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30 w 352"/>
                <a:gd name="T11" fmla="*/ 249 h 352"/>
                <a:gd name="T12" fmla="*/ 102 w 352"/>
                <a:gd name="T13" fmla="*/ 249 h 352"/>
                <a:gd name="T14" fmla="*/ 71 w 352"/>
                <a:gd name="T15" fmla="*/ 282 h 352"/>
                <a:gd name="T16" fmla="*/ 71 w 352"/>
                <a:gd name="T17" fmla="*/ 249 h 352"/>
                <a:gd name="T18" fmla="*/ 52 w 352"/>
                <a:gd name="T19" fmla="*/ 249 h 352"/>
                <a:gd name="T20" fmla="*/ 52 w 352"/>
                <a:gd name="T21" fmla="*/ 129 h 352"/>
                <a:gd name="T22" fmla="*/ 108 w 352"/>
                <a:gd name="T23" fmla="*/ 129 h 352"/>
                <a:gd name="T24" fmla="*/ 108 w 352"/>
                <a:gd name="T25" fmla="*/ 206 h 352"/>
                <a:gd name="T26" fmla="*/ 108 w 352"/>
                <a:gd name="T27" fmla="*/ 213 h 352"/>
                <a:gd name="T28" fmla="*/ 114 w 352"/>
                <a:gd name="T29" fmla="*/ 213 h 352"/>
                <a:gd name="T30" fmla="*/ 230 w 352"/>
                <a:gd name="T31" fmla="*/ 213 h 352"/>
                <a:gd name="T32" fmla="*/ 230 w 352"/>
                <a:gd name="T33" fmla="*/ 249 h 352"/>
                <a:gd name="T34" fmla="*/ 299 w 352"/>
                <a:gd name="T35" fmla="*/ 206 h 352"/>
                <a:gd name="T36" fmla="*/ 279 w 352"/>
                <a:gd name="T37" fmla="*/ 206 h 352"/>
                <a:gd name="T38" fmla="*/ 279 w 352"/>
                <a:gd name="T39" fmla="*/ 242 h 352"/>
                <a:gd name="T40" fmla="*/ 247 w 352"/>
                <a:gd name="T41" fmla="*/ 206 h 352"/>
                <a:gd name="T42" fmla="*/ 230 w 352"/>
                <a:gd name="T43" fmla="*/ 206 h 352"/>
                <a:gd name="T44" fmla="*/ 115 w 352"/>
                <a:gd name="T45" fmla="*/ 206 h 352"/>
                <a:gd name="T46" fmla="*/ 115 w 352"/>
                <a:gd name="T47" fmla="*/ 129 h 352"/>
                <a:gd name="T48" fmla="*/ 115 w 352"/>
                <a:gd name="T49" fmla="*/ 82 h 352"/>
                <a:gd name="T50" fmla="*/ 299 w 352"/>
                <a:gd name="T51" fmla="*/ 82 h 352"/>
                <a:gd name="T52" fmla="*/ 299 w 352"/>
                <a:gd name="T53" fmla="*/ 2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39" name="文本框 38"/>
          <p:cNvSpPr txBox="1"/>
          <p:nvPr/>
        </p:nvSpPr>
        <p:spPr>
          <a:xfrm>
            <a:off x="8118112" y="2462666"/>
            <a:ext cx="1484229" cy="369332"/>
          </a:xfrm>
          <a:prstGeom prst="rect">
            <a:avLst/>
          </a:prstGeom>
          <a:noFill/>
        </p:spPr>
        <p:txBody>
          <a:bodyPr wrap="square" rtlCol="0">
            <a:spAutoFit/>
          </a:bodyPr>
          <a:lstStyle/>
          <a:p>
            <a:r>
              <a:rPr lang="zh-CN" altLang="en-US" dirty="0">
                <a:solidFill>
                  <a:srgbClr val="EA8908"/>
                </a:solidFill>
              </a:rPr>
              <a:t>会前宣传</a:t>
            </a:r>
          </a:p>
        </p:txBody>
      </p:sp>
      <p:sp>
        <p:nvSpPr>
          <p:cNvPr id="40" name="文本框 39"/>
          <p:cNvSpPr txBox="1"/>
          <p:nvPr/>
        </p:nvSpPr>
        <p:spPr>
          <a:xfrm>
            <a:off x="8132789" y="3148947"/>
            <a:ext cx="1484229" cy="369332"/>
          </a:xfrm>
          <a:prstGeom prst="rect">
            <a:avLst/>
          </a:prstGeom>
          <a:noFill/>
        </p:spPr>
        <p:txBody>
          <a:bodyPr wrap="square" rtlCol="0">
            <a:spAutoFit/>
          </a:bodyPr>
          <a:lstStyle/>
          <a:p>
            <a:r>
              <a:rPr lang="zh-CN" altLang="en-US" dirty="0">
                <a:solidFill>
                  <a:schemeClr val="accent5">
                    <a:lumMod val="75000"/>
                  </a:schemeClr>
                </a:solidFill>
              </a:rPr>
              <a:t>会中宣传</a:t>
            </a:r>
          </a:p>
        </p:txBody>
      </p:sp>
      <p:sp>
        <p:nvSpPr>
          <p:cNvPr id="41" name="文本框 40"/>
          <p:cNvSpPr txBox="1"/>
          <p:nvPr/>
        </p:nvSpPr>
        <p:spPr>
          <a:xfrm>
            <a:off x="8136780" y="3863862"/>
            <a:ext cx="1484229" cy="369332"/>
          </a:xfrm>
          <a:prstGeom prst="rect">
            <a:avLst/>
          </a:prstGeom>
          <a:noFill/>
        </p:spPr>
        <p:txBody>
          <a:bodyPr wrap="square" rtlCol="0">
            <a:spAutoFit/>
          </a:bodyPr>
          <a:lstStyle/>
          <a:p>
            <a:r>
              <a:rPr lang="zh-CN" altLang="en-US" dirty="0">
                <a:solidFill>
                  <a:srgbClr val="FC670C"/>
                </a:solidFill>
              </a:rPr>
              <a:t>会后宣传</a:t>
            </a: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par>
                                <p:cTn id="65" presetID="53" presetClass="entr" presetSubtype="16"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par>
                                <p:cTn id="70" presetID="53" presetClass="entr" presetSubtype="16"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fltVal val="0"/>
                                          </p:val>
                                        </p:tav>
                                        <p:tav tm="100000">
                                          <p:val>
                                            <p:strVal val="#ppt_h"/>
                                          </p:val>
                                        </p:tav>
                                      </p:tavLst>
                                    </p:anim>
                                    <p:animEffect transition="in" filter="fade">
                                      <p:cBhvr>
                                        <p:cTn id="84" dur="500"/>
                                        <p:tgtEl>
                                          <p:spTgt spid="2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ppt_w</p:attrName>
                                        </p:attrNameLst>
                                      </p:cBhvr>
                                      <p:tavLst>
                                        <p:tav tm="0">
                                          <p:val>
                                            <p:fltVal val="0"/>
                                          </p:val>
                                        </p:tav>
                                        <p:tav tm="100000">
                                          <p:val>
                                            <p:strVal val="#ppt_w"/>
                                          </p:val>
                                        </p:tav>
                                      </p:tavLst>
                                    </p:anim>
                                    <p:anim calcmode="lin" valueType="num">
                                      <p:cBhvr>
                                        <p:cTn id="98" dur="500" fill="hold"/>
                                        <p:tgtEl>
                                          <p:spTgt spid="39"/>
                                        </p:tgtEl>
                                        <p:attrNameLst>
                                          <p:attrName>ppt_h</p:attrName>
                                        </p:attrNameLst>
                                      </p:cBhvr>
                                      <p:tavLst>
                                        <p:tav tm="0">
                                          <p:val>
                                            <p:fltVal val="0"/>
                                          </p:val>
                                        </p:tav>
                                        <p:tav tm="100000">
                                          <p:val>
                                            <p:strVal val="#ppt_h"/>
                                          </p:val>
                                        </p:tav>
                                      </p:tavLst>
                                    </p:anim>
                                    <p:animEffect transition="in" filter="fade">
                                      <p:cBhvr>
                                        <p:cTn id="99" dur="500"/>
                                        <p:tgtEl>
                                          <p:spTgt spid="3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p:cTn id="102" dur="500" fill="hold"/>
                                        <p:tgtEl>
                                          <p:spTgt spid="40"/>
                                        </p:tgtEl>
                                        <p:attrNameLst>
                                          <p:attrName>ppt_w</p:attrName>
                                        </p:attrNameLst>
                                      </p:cBhvr>
                                      <p:tavLst>
                                        <p:tav tm="0">
                                          <p:val>
                                            <p:fltVal val="0"/>
                                          </p:val>
                                        </p:tav>
                                        <p:tav tm="100000">
                                          <p:val>
                                            <p:strVal val="#ppt_w"/>
                                          </p:val>
                                        </p:tav>
                                      </p:tavLst>
                                    </p:anim>
                                    <p:anim calcmode="lin" valueType="num">
                                      <p:cBhvr>
                                        <p:cTn id="103" dur="500" fill="hold"/>
                                        <p:tgtEl>
                                          <p:spTgt spid="40"/>
                                        </p:tgtEl>
                                        <p:attrNameLst>
                                          <p:attrName>ppt_h</p:attrName>
                                        </p:attrNameLst>
                                      </p:cBhvr>
                                      <p:tavLst>
                                        <p:tav tm="0">
                                          <p:val>
                                            <p:fltVal val="0"/>
                                          </p:val>
                                        </p:tav>
                                        <p:tav tm="100000">
                                          <p:val>
                                            <p:strVal val="#ppt_h"/>
                                          </p:val>
                                        </p:tav>
                                      </p:tavLst>
                                    </p:anim>
                                    <p:animEffect transition="in" filter="fade">
                                      <p:cBhvr>
                                        <p:cTn id="104" dur="500"/>
                                        <p:tgtEl>
                                          <p:spTgt spid="4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fltVal val="0"/>
                                          </p:val>
                                        </p:tav>
                                        <p:tav tm="100000">
                                          <p:val>
                                            <p:strVal val="#ppt_h"/>
                                          </p:val>
                                        </p:tav>
                                      </p:tavLst>
                                    </p:anim>
                                    <p:animEffect transition="in" filter="fade">
                                      <p:cBhvr>
                                        <p:cTn id="10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1" grpId="0" animBg="1"/>
      <p:bldP spid="22" grpId="0" animBg="1"/>
      <p:bldP spid="23" grpId="0" animBg="1"/>
      <p:bldP spid="24" grpId="0" animBg="1"/>
      <p:bldP spid="25" grpId="0"/>
      <p:bldP spid="26"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251872" y="3025238"/>
            <a:ext cx="3364674" cy="1745671"/>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运动会</a:t>
            </a:r>
            <a:endParaRPr lang="en-US" altLang="zh-CN"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经费预算</a:t>
            </a:r>
          </a:p>
        </p:txBody>
      </p:sp>
      <p:sp>
        <p:nvSpPr>
          <p:cNvPr id="6" name="trophy-shape_47992"/>
          <p:cNvSpPr>
            <a:spLocks noChangeAspect="1"/>
          </p:cNvSpPr>
          <p:nvPr/>
        </p:nvSpPr>
        <p:spPr bwMode="auto">
          <a:xfrm>
            <a:off x="8035761" y="1698163"/>
            <a:ext cx="811320" cy="1042065"/>
          </a:xfrm>
          <a:custGeom>
            <a:avLst/>
            <a:gdLst>
              <a:gd name="T0" fmla="*/ 282 w 332"/>
              <a:gd name="T1" fmla="*/ 0 h 427"/>
              <a:gd name="T2" fmla="*/ 282 w 332"/>
              <a:gd name="T3" fmla="*/ 10 h 427"/>
              <a:gd name="T4" fmla="*/ 278 w 332"/>
              <a:gd name="T5" fmla="*/ 23 h 427"/>
              <a:gd name="T6" fmla="*/ 261 w 332"/>
              <a:gd name="T7" fmla="*/ 30 h 427"/>
              <a:gd name="T8" fmla="*/ 262 w 332"/>
              <a:gd name="T9" fmla="*/ 15 h 427"/>
              <a:gd name="T10" fmla="*/ 166 w 332"/>
              <a:gd name="T11" fmla="*/ 15 h 427"/>
              <a:gd name="T12" fmla="*/ 166 w 332"/>
              <a:gd name="T13" fmla="*/ 15 h 427"/>
              <a:gd name="T14" fmla="*/ 71 w 332"/>
              <a:gd name="T15" fmla="*/ 15 h 427"/>
              <a:gd name="T16" fmla="*/ 71 w 332"/>
              <a:gd name="T17" fmla="*/ 30 h 427"/>
              <a:gd name="T18" fmla="*/ 55 w 332"/>
              <a:gd name="T19" fmla="*/ 23 h 427"/>
              <a:gd name="T20" fmla="*/ 51 w 332"/>
              <a:gd name="T21" fmla="*/ 10 h 427"/>
              <a:gd name="T22" fmla="*/ 51 w 332"/>
              <a:gd name="T23" fmla="*/ 0 h 427"/>
              <a:gd name="T24" fmla="*/ 0 w 332"/>
              <a:gd name="T25" fmla="*/ 0 h 427"/>
              <a:gd name="T26" fmla="*/ 1 w 332"/>
              <a:gd name="T27" fmla="*/ 9 h 427"/>
              <a:gd name="T28" fmla="*/ 103 w 332"/>
              <a:gd name="T29" fmla="*/ 219 h 427"/>
              <a:gd name="T30" fmla="*/ 98 w 332"/>
              <a:gd name="T31" fmla="*/ 227 h 427"/>
              <a:gd name="T32" fmla="*/ 113 w 332"/>
              <a:gd name="T33" fmla="*/ 237 h 427"/>
              <a:gd name="T34" fmla="*/ 118 w 332"/>
              <a:gd name="T35" fmla="*/ 230 h 427"/>
              <a:gd name="T36" fmla="*/ 141 w 332"/>
              <a:gd name="T37" fmla="*/ 271 h 427"/>
              <a:gd name="T38" fmla="*/ 134 w 332"/>
              <a:gd name="T39" fmla="*/ 271 h 427"/>
              <a:gd name="T40" fmla="*/ 134 w 332"/>
              <a:gd name="T41" fmla="*/ 286 h 427"/>
              <a:gd name="T42" fmla="*/ 143 w 332"/>
              <a:gd name="T43" fmla="*/ 286 h 427"/>
              <a:gd name="T44" fmla="*/ 94 w 332"/>
              <a:gd name="T45" fmla="*/ 335 h 427"/>
              <a:gd name="T46" fmla="*/ 94 w 332"/>
              <a:gd name="T47" fmla="*/ 348 h 427"/>
              <a:gd name="T48" fmla="*/ 82 w 332"/>
              <a:gd name="T49" fmla="*/ 348 h 427"/>
              <a:gd name="T50" fmla="*/ 82 w 332"/>
              <a:gd name="T51" fmla="*/ 427 h 427"/>
              <a:gd name="T52" fmla="*/ 166 w 332"/>
              <a:gd name="T53" fmla="*/ 427 h 427"/>
              <a:gd name="T54" fmla="*/ 166 w 332"/>
              <a:gd name="T55" fmla="*/ 427 h 427"/>
              <a:gd name="T56" fmla="*/ 250 w 332"/>
              <a:gd name="T57" fmla="*/ 427 h 427"/>
              <a:gd name="T58" fmla="*/ 250 w 332"/>
              <a:gd name="T59" fmla="*/ 348 h 427"/>
              <a:gd name="T60" fmla="*/ 239 w 332"/>
              <a:gd name="T61" fmla="*/ 348 h 427"/>
              <a:gd name="T62" fmla="*/ 239 w 332"/>
              <a:gd name="T63" fmla="*/ 335 h 427"/>
              <a:gd name="T64" fmla="*/ 190 w 332"/>
              <a:gd name="T65" fmla="*/ 286 h 427"/>
              <a:gd name="T66" fmla="*/ 198 w 332"/>
              <a:gd name="T67" fmla="*/ 286 h 427"/>
              <a:gd name="T68" fmla="*/ 198 w 332"/>
              <a:gd name="T69" fmla="*/ 271 h 427"/>
              <a:gd name="T70" fmla="*/ 191 w 332"/>
              <a:gd name="T71" fmla="*/ 271 h 427"/>
              <a:gd name="T72" fmla="*/ 215 w 332"/>
              <a:gd name="T73" fmla="*/ 230 h 427"/>
              <a:gd name="T74" fmla="*/ 220 w 332"/>
              <a:gd name="T75" fmla="*/ 237 h 427"/>
              <a:gd name="T76" fmla="*/ 235 w 332"/>
              <a:gd name="T77" fmla="*/ 227 h 427"/>
              <a:gd name="T78" fmla="*/ 230 w 332"/>
              <a:gd name="T79" fmla="*/ 219 h 427"/>
              <a:gd name="T80" fmla="*/ 332 w 332"/>
              <a:gd name="T81" fmla="*/ 9 h 427"/>
              <a:gd name="T82" fmla="*/ 332 w 332"/>
              <a:gd name="T83" fmla="*/ 0 h 427"/>
              <a:gd name="T84" fmla="*/ 282 w 332"/>
              <a:gd name="T85" fmla="*/ 0 h 427"/>
              <a:gd name="T86" fmla="*/ 19 w 332"/>
              <a:gd name="T87" fmla="*/ 18 h 427"/>
              <a:gd name="T88" fmla="*/ 33 w 332"/>
              <a:gd name="T89" fmla="*/ 18 h 427"/>
              <a:gd name="T90" fmla="*/ 42 w 332"/>
              <a:gd name="T91" fmla="*/ 36 h 427"/>
              <a:gd name="T92" fmla="*/ 73 w 332"/>
              <a:gd name="T93" fmla="*/ 49 h 427"/>
              <a:gd name="T94" fmla="*/ 104 w 332"/>
              <a:gd name="T95" fmla="*/ 200 h 427"/>
              <a:gd name="T96" fmla="*/ 19 w 332"/>
              <a:gd name="T97" fmla="*/ 18 h 427"/>
              <a:gd name="T98" fmla="*/ 228 w 332"/>
              <a:gd name="T99" fmla="*/ 200 h 427"/>
              <a:gd name="T100" fmla="*/ 260 w 332"/>
              <a:gd name="T101" fmla="*/ 49 h 427"/>
              <a:gd name="T102" fmla="*/ 291 w 332"/>
              <a:gd name="T103" fmla="*/ 36 h 427"/>
              <a:gd name="T104" fmla="*/ 300 w 332"/>
              <a:gd name="T105" fmla="*/ 18 h 427"/>
              <a:gd name="T106" fmla="*/ 313 w 332"/>
              <a:gd name="T107" fmla="*/ 18 h 427"/>
              <a:gd name="T108" fmla="*/ 228 w 332"/>
              <a:gd name="T109" fmla="*/ 20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27">
                <a:moveTo>
                  <a:pt x="282" y="0"/>
                </a:moveTo>
                <a:lnTo>
                  <a:pt x="282" y="10"/>
                </a:lnTo>
                <a:cubicBezTo>
                  <a:pt x="282" y="15"/>
                  <a:pt x="281" y="19"/>
                  <a:pt x="278" y="23"/>
                </a:cubicBezTo>
                <a:cubicBezTo>
                  <a:pt x="274" y="27"/>
                  <a:pt x="267" y="29"/>
                  <a:pt x="261" y="30"/>
                </a:cubicBezTo>
                <a:cubicBezTo>
                  <a:pt x="261" y="25"/>
                  <a:pt x="262" y="20"/>
                  <a:pt x="262" y="15"/>
                </a:cubicBezTo>
                <a:lnTo>
                  <a:pt x="166" y="15"/>
                </a:lnTo>
                <a:lnTo>
                  <a:pt x="166" y="15"/>
                </a:lnTo>
                <a:lnTo>
                  <a:pt x="71" y="15"/>
                </a:lnTo>
                <a:cubicBezTo>
                  <a:pt x="71" y="20"/>
                  <a:pt x="71" y="25"/>
                  <a:pt x="71" y="30"/>
                </a:cubicBezTo>
                <a:cubicBezTo>
                  <a:pt x="66" y="29"/>
                  <a:pt x="59" y="27"/>
                  <a:pt x="55" y="23"/>
                </a:cubicBezTo>
                <a:cubicBezTo>
                  <a:pt x="52" y="19"/>
                  <a:pt x="50" y="15"/>
                  <a:pt x="51" y="10"/>
                </a:cubicBezTo>
                <a:lnTo>
                  <a:pt x="51" y="0"/>
                </a:lnTo>
                <a:lnTo>
                  <a:pt x="0" y="0"/>
                </a:lnTo>
                <a:lnTo>
                  <a:pt x="1" y="9"/>
                </a:lnTo>
                <a:cubicBezTo>
                  <a:pt x="3" y="171"/>
                  <a:pt x="72" y="210"/>
                  <a:pt x="103" y="219"/>
                </a:cubicBezTo>
                <a:lnTo>
                  <a:pt x="98" y="227"/>
                </a:lnTo>
                <a:lnTo>
                  <a:pt x="113" y="237"/>
                </a:lnTo>
                <a:lnTo>
                  <a:pt x="118" y="230"/>
                </a:lnTo>
                <a:cubicBezTo>
                  <a:pt x="128" y="249"/>
                  <a:pt x="137" y="261"/>
                  <a:pt x="141" y="271"/>
                </a:cubicBezTo>
                <a:lnTo>
                  <a:pt x="134" y="271"/>
                </a:lnTo>
                <a:lnTo>
                  <a:pt x="134" y="286"/>
                </a:lnTo>
                <a:lnTo>
                  <a:pt x="143" y="286"/>
                </a:lnTo>
                <a:cubicBezTo>
                  <a:pt x="139" y="308"/>
                  <a:pt x="94" y="335"/>
                  <a:pt x="94" y="335"/>
                </a:cubicBezTo>
                <a:lnTo>
                  <a:pt x="94" y="348"/>
                </a:lnTo>
                <a:lnTo>
                  <a:pt x="82" y="348"/>
                </a:lnTo>
                <a:lnTo>
                  <a:pt x="82" y="427"/>
                </a:lnTo>
                <a:lnTo>
                  <a:pt x="166" y="427"/>
                </a:lnTo>
                <a:lnTo>
                  <a:pt x="166" y="427"/>
                </a:lnTo>
                <a:lnTo>
                  <a:pt x="250" y="427"/>
                </a:lnTo>
                <a:lnTo>
                  <a:pt x="250" y="348"/>
                </a:lnTo>
                <a:lnTo>
                  <a:pt x="239" y="348"/>
                </a:lnTo>
                <a:lnTo>
                  <a:pt x="239" y="335"/>
                </a:lnTo>
                <a:cubicBezTo>
                  <a:pt x="239" y="335"/>
                  <a:pt x="193" y="308"/>
                  <a:pt x="190" y="286"/>
                </a:cubicBezTo>
                <a:lnTo>
                  <a:pt x="198" y="286"/>
                </a:lnTo>
                <a:lnTo>
                  <a:pt x="198" y="271"/>
                </a:lnTo>
                <a:lnTo>
                  <a:pt x="191" y="271"/>
                </a:lnTo>
                <a:cubicBezTo>
                  <a:pt x="195" y="261"/>
                  <a:pt x="204" y="249"/>
                  <a:pt x="215" y="230"/>
                </a:cubicBezTo>
                <a:lnTo>
                  <a:pt x="220" y="237"/>
                </a:lnTo>
                <a:lnTo>
                  <a:pt x="235" y="227"/>
                </a:lnTo>
                <a:lnTo>
                  <a:pt x="230" y="219"/>
                </a:lnTo>
                <a:cubicBezTo>
                  <a:pt x="261" y="210"/>
                  <a:pt x="329" y="171"/>
                  <a:pt x="332" y="9"/>
                </a:cubicBezTo>
                <a:lnTo>
                  <a:pt x="332" y="0"/>
                </a:lnTo>
                <a:lnTo>
                  <a:pt x="282" y="0"/>
                </a:lnTo>
                <a:close/>
                <a:moveTo>
                  <a:pt x="19" y="18"/>
                </a:moveTo>
                <a:lnTo>
                  <a:pt x="33" y="18"/>
                </a:lnTo>
                <a:cubicBezTo>
                  <a:pt x="34" y="25"/>
                  <a:pt x="37" y="31"/>
                  <a:pt x="42" y="36"/>
                </a:cubicBezTo>
                <a:cubicBezTo>
                  <a:pt x="51" y="45"/>
                  <a:pt x="64" y="48"/>
                  <a:pt x="73" y="49"/>
                </a:cubicBezTo>
                <a:cubicBezTo>
                  <a:pt x="77" y="120"/>
                  <a:pt x="91" y="167"/>
                  <a:pt x="104" y="200"/>
                </a:cubicBezTo>
                <a:cubicBezTo>
                  <a:pt x="77" y="191"/>
                  <a:pt x="24" y="154"/>
                  <a:pt x="19" y="18"/>
                </a:cubicBezTo>
                <a:close/>
                <a:moveTo>
                  <a:pt x="228" y="200"/>
                </a:moveTo>
                <a:cubicBezTo>
                  <a:pt x="242" y="167"/>
                  <a:pt x="255" y="120"/>
                  <a:pt x="260" y="49"/>
                </a:cubicBezTo>
                <a:cubicBezTo>
                  <a:pt x="269" y="48"/>
                  <a:pt x="282" y="45"/>
                  <a:pt x="291" y="36"/>
                </a:cubicBezTo>
                <a:cubicBezTo>
                  <a:pt x="296" y="31"/>
                  <a:pt x="299" y="25"/>
                  <a:pt x="300" y="18"/>
                </a:cubicBezTo>
                <a:lnTo>
                  <a:pt x="313" y="18"/>
                </a:lnTo>
                <a:cubicBezTo>
                  <a:pt x="309" y="154"/>
                  <a:pt x="255" y="191"/>
                  <a:pt x="228" y="200"/>
                </a:cubicBezTo>
                <a:close/>
              </a:path>
            </a:pathLst>
          </a:custGeom>
          <a:blipFill>
            <a:blip r:embed="rId3"/>
            <a:stretch>
              <a:fillRect/>
            </a:stretch>
          </a:blipFill>
          <a:ln>
            <a:noFill/>
          </a:ln>
        </p:spPr>
        <p:txBody>
          <a:bodyPr/>
          <a:lstStyle/>
          <a:p>
            <a:endParaRPr lang="zh-CN" altLang="en-US"/>
          </a:p>
        </p:txBody>
      </p:sp>
      <p:sp>
        <p:nvSpPr>
          <p:cNvPr id="7" name="标题 1"/>
          <p:cNvSpPr txBox="1"/>
          <p:nvPr/>
        </p:nvSpPr>
        <p:spPr>
          <a:xfrm>
            <a:off x="8847081" y="1763481"/>
            <a:ext cx="1310239" cy="1163781"/>
          </a:xfrm>
          <a:prstGeom prst="rect">
            <a:avLst/>
          </a:prstGeom>
          <a:noFill/>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05</a:t>
            </a:r>
            <a:endParaRPr lang="zh-CN" altLang="en-US"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运动会经费预算之宣传费用</a:t>
            </a:r>
          </a:p>
        </p:txBody>
      </p:sp>
      <p:sp>
        <p:nvSpPr>
          <p:cNvPr id="3" name="Cylinder 3"/>
          <p:cNvSpPr/>
          <p:nvPr/>
        </p:nvSpPr>
        <p:spPr>
          <a:xfrm rot="17415768" flipH="1">
            <a:off x="7599153" y="3254476"/>
            <a:ext cx="3286004" cy="935581"/>
          </a:xfrm>
          <a:prstGeom prst="can">
            <a:avLst>
              <a:gd name="adj" fmla="val 50000"/>
            </a:avLst>
          </a:prstGeom>
          <a:blipFill dpi="0" rotWithShape="1">
            <a:blip r:embed="rId3"/>
            <a:srcRect/>
            <a:stretch>
              <a:fillRect/>
            </a:stretch>
          </a:blipFill>
          <a:ln w="38100">
            <a:solidFill>
              <a:schemeClr val="bg1"/>
            </a:solidFill>
            <a:miter lim="400000"/>
          </a:ln>
        </p:spPr>
        <p:txBody>
          <a:bodyPr anchor="ctr"/>
          <a:lstStyle/>
          <a:p>
            <a:pPr algn="ctr"/>
            <a:endParaRPr>
              <a:solidFill>
                <a:schemeClr val="tx1"/>
              </a:solidFill>
              <a:latin typeface="Calibri" panose="020F0502020204030204" pitchFamily="34" charset="0"/>
              <a:ea typeface="宋体" panose="02010600030101010101" pitchFamily="2" charset="-122"/>
            </a:endParaRPr>
          </a:p>
        </p:txBody>
      </p:sp>
      <p:sp>
        <p:nvSpPr>
          <p:cNvPr id="4" name="Cylinder 30"/>
          <p:cNvSpPr/>
          <p:nvPr/>
        </p:nvSpPr>
        <p:spPr>
          <a:xfrm rot="17415768" flipH="1">
            <a:off x="7110249" y="3511191"/>
            <a:ext cx="2877556" cy="840633"/>
          </a:xfrm>
          <a:prstGeom prst="can">
            <a:avLst>
              <a:gd name="adj" fmla="val 44220"/>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Cylinder 31"/>
          <p:cNvSpPr/>
          <p:nvPr/>
        </p:nvSpPr>
        <p:spPr>
          <a:xfrm rot="17415768" flipH="1">
            <a:off x="6711871" y="3820072"/>
            <a:ext cx="2284245" cy="796048"/>
          </a:xfrm>
          <a:prstGeom prst="can">
            <a:avLst>
              <a:gd name="adj" fmla="val 41990"/>
            </a:avLst>
          </a:prstGeom>
          <a:blipFill dpi="0" rotWithShape="1">
            <a:blip r:embed="rId3"/>
            <a:srcRect/>
            <a:stretch>
              <a:fillRect/>
            </a:stretch>
          </a:blipFill>
          <a:ln w="38100">
            <a:solidFill>
              <a:schemeClr val="bg1"/>
            </a:solidFill>
            <a:miter lim="400000"/>
          </a:ln>
        </p:spPr>
        <p:txBody>
          <a:bodyPr anchor="ctr"/>
          <a:lstStyle/>
          <a:p>
            <a:pPr algn="ctr"/>
            <a:endParaRPr>
              <a:solidFill>
                <a:schemeClr val="tx1"/>
              </a:solidFill>
              <a:latin typeface="Calibri" panose="020F0502020204030204" pitchFamily="34" charset="0"/>
              <a:ea typeface="宋体" panose="02010600030101010101" pitchFamily="2" charset="-122"/>
            </a:endParaRPr>
          </a:p>
        </p:txBody>
      </p:sp>
      <p:sp>
        <p:nvSpPr>
          <p:cNvPr id="6" name="Cylinder 32"/>
          <p:cNvSpPr/>
          <p:nvPr/>
        </p:nvSpPr>
        <p:spPr>
          <a:xfrm rot="17415768" flipH="1">
            <a:off x="6286867" y="4101993"/>
            <a:ext cx="1794764" cy="719768"/>
          </a:xfrm>
          <a:prstGeom prst="can">
            <a:avLst>
              <a:gd name="adj" fmla="val 41990"/>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33"/>
          <p:cNvSpPr/>
          <p:nvPr/>
        </p:nvSpPr>
        <p:spPr bwMode="auto">
          <a:xfrm flipH="1">
            <a:off x="2339080" y="2162900"/>
            <a:ext cx="162662" cy="172152"/>
          </a:xfrm>
          <a:prstGeom prst="ellipse">
            <a:avLst/>
          </a:prstGeom>
          <a:solidFill>
            <a:schemeClr val="accent1"/>
          </a:solidFill>
          <a:ln w="9525">
            <a:noFill/>
            <a:round/>
          </a:ln>
        </p:spPr>
        <p:txBody>
          <a:bodyPr anchor="ctr"/>
          <a:lstStyle/>
          <a:p>
            <a:pPr algn="ctr"/>
            <a:endParaRPr sz="2000"/>
          </a:p>
        </p:txBody>
      </p:sp>
      <p:sp>
        <p:nvSpPr>
          <p:cNvPr id="8" name="Oval 36"/>
          <p:cNvSpPr/>
          <p:nvPr/>
        </p:nvSpPr>
        <p:spPr bwMode="auto">
          <a:xfrm flipH="1">
            <a:off x="2339080" y="2969746"/>
            <a:ext cx="162662" cy="172152"/>
          </a:xfrm>
          <a:prstGeom prst="ellipse">
            <a:avLst/>
          </a:prstGeom>
          <a:solidFill>
            <a:schemeClr val="accent2"/>
          </a:solidFill>
          <a:ln w="9525">
            <a:noFill/>
            <a:round/>
          </a:ln>
        </p:spPr>
        <p:txBody>
          <a:bodyPr anchor="ctr"/>
          <a:lstStyle/>
          <a:p>
            <a:pPr algn="ctr"/>
            <a:endParaRPr sz="2000"/>
          </a:p>
        </p:txBody>
      </p:sp>
      <p:sp>
        <p:nvSpPr>
          <p:cNvPr id="9" name="Oval 39"/>
          <p:cNvSpPr/>
          <p:nvPr/>
        </p:nvSpPr>
        <p:spPr bwMode="auto">
          <a:xfrm flipH="1">
            <a:off x="2339080" y="3776592"/>
            <a:ext cx="162662" cy="172152"/>
          </a:xfrm>
          <a:prstGeom prst="ellipse">
            <a:avLst/>
          </a:prstGeom>
          <a:solidFill>
            <a:schemeClr val="accent3"/>
          </a:solidFill>
          <a:ln w="9525">
            <a:noFill/>
            <a:round/>
          </a:ln>
        </p:spPr>
        <p:txBody>
          <a:bodyPr anchor="ctr"/>
          <a:lstStyle/>
          <a:p>
            <a:pPr algn="ctr"/>
            <a:endParaRPr sz="2000"/>
          </a:p>
        </p:txBody>
      </p:sp>
      <p:sp>
        <p:nvSpPr>
          <p:cNvPr id="10" name="Oval 42"/>
          <p:cNvSpPr/>
          <p:nvPr/>
        </p:nvSpPr>
        <p:spPr bwMode="auto">
          <a:xfrm flipH="1">
            <a:off x="2339080" y="4583438"/>
            <a:ext cx="162662" cy="172152"/>
          </a:xfrm>
          <a:prstGeom prst="ellipse">
            <a:avLst/>
          </a:prstGeom>
          <a:solidFill>
            <a:schemeClr val="accent4"/>
          </a:solidFill>
          <a:ln w="9525">
            <a:noFill/>
            <a:round/>
          </a:ln>
        </p:spPr>
        <p:txBody>
          <a:bodyPr anchor="ctr"/>
          <a:lstStyle/>
          <a:p>
            <a:pPr algn="ctr"/>
            <a:endParaRPr sz="2000"/>
          </a:p>
        </p:txBody>
      </p:sp>
      <p:grpSp>
        <p:nvGrpSpPr>
          <p:cNvPr id="11" name="Group 8"/>
          <p:cNvGrpSpPr/>
          <p:nvPr/>
        </p:nvGrpSpPr>
        <p:grpSpPr>
          <a:xfrm>
            <a:off x="2492388" y="2083560"/>
            <a:ext cx="4191017" cy="909567"/>
            <a:chOff x="1882112" y="2468774"/>
            <a:chExt cx="3853848" cy="778782"/>
          </a:xfrm>
        </p:grpSpPr>
        <p:sp>
          <p:nvSpPr>
            <p:cNvPr id="12" name="TextBox 19"/>
            <p:cNvSpPr txBox="1"/>
            <p:nvPr/>
          </p:nvSpPr>
          <p:spPr bwMode="auto">
            <a:xfrm>
              <a:off x="1882112" y="2468774"/>
              <a:ext cx="3853848" cy="309958"/>
            </a:xfrm>
            <a:prstGeom prst="rect">
              <a:avLst/>
            </a:prstGeom>
            <a:noFill/>
          </p:spPr>
          <p:txBody>
            <a:bodyPr wrap="none" lIns="90000" tIns="46800" rIns="90000" bIns="46800">
              <a:noAutofit/>
            </a:bodyPr>
            <a:lstStyle/>
            <a:p>
              <a:pPr algn="l" latinLnBrk="0"/>
              <a:r>
                <a:rPr lang="zh-CN" altLang="en-US" sz="2400" dirty="0">
                  <a:solidFill>
                    <a:schemeClr val="accent1"/>
                  </a:solidFill>
                  <a:effectLst/>
                </a:rPr>
                <a:t>宣传展板</a:t>
              </a:r>
            </a:p>
          </p:txBody>
        </p:sp>
        <p:sp>
          <p:nvSpPr>
            <p:cNvPr id="13"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14" name="Group 9"/>
          <p:cNvGrpSpPr/>
          <p:nvPr/>
        </p:nvGrpSpPr>
        <p:grpSpPr>
          <a:xfrm>
            <a:off x="2492388" y="2881994"/>
            <a:ext cx="4191017" cy="909567"/>
            <a:chOff x="1882112" y="3152403"/>
            <a:chExt cx="3853848" cy="778782"/>
          </a:xfrm>
        </p:grpSpPr>
        <p:sp>
          <p:nvSpPr>
            <p:cNvPr id="15" name="TextBox 21"/>
            <p:cNvSpPr txBox="1"/>
            <p:nvPr/>
          </p:nvSpPr>
          <p:spPr bwMode="auto">
            <a:xfrm>
              <a:off x="1882112" y="3152403"/>
              <a:ext cx="3853848" cy="309958"/>
            </a:xfrm>
            <a:prstGeom prst="rect">
              <a:avLst/>
            </a:prstGeom>
            <a:noFill/>
          </p:spPr>
          <p:txBody>
            <a:bodyPr wrap="none" lIns="90000" tIns="46800" rIns="90000" bIns="46800">
              <a:noAutofit/>
            </a:bodyPr>
            <a:lstStyle/>
            <a:p>
              <a:pPr algn="l" latinLnBrk="0"/>
              <a:r>
                <a:rPr lang="zh-CN" altLang="en-US" sz="2400" dirty="0">
                  <a:solidFill>
                    <a:schemeClr val="accent2"/>
                  </a:solidFill>
                </a:rPr>
                <a:t>宣传横幅</a:t>
              </a:r>
              <a:endParaRPr lang="zh-CN" altLang="en-US" sz="2400" dirty="0">
                <a:solidFill>
                  <a:schemeClr val="accent2"/>
                </a:solidFill>
                <a:effectLst/>
              </a:endParaRPr>
            </a:p>
          </p:txBody>
        </p:sp>
        <p:sp>
          <p:nvSpPr>
            <p:cNvPr id="16" name="TextBox 22"/>
            <p:cNvSpPr txBox="1"/>
            <p:nvPr/>
          </p:nvSpPr>
          <p:spPr bwMode="auto">
            <a:xfrm>
              <a:off x="1882112" y="3462361"/>
              <a:ext cx="3853848" cy="468824"/>
            </a:xfrm>
            <a:prstGeom prst="rect">
              <a:avLst/>
            </a:prstGeom>
            <a:noFill/>
          </p:spPr>
          <p:txBody>
            <a:bodyPr wrap="square" lIns="90000" tIns="46800" rIns="90000" bIns="46800">
              <a:normAutofit/>
            </a:bodyPr>
            <a:lstStyle/>
            <a:p>
              <a:pPr>
                <a:lnSpc>
                  <a:spcPct val="120000"/>
                </a:lnSpc>
              </a:pPr>
              <a:r>
                <a:rPr lang="en-US" altLang="zh-CN" dirty="0"/>
                <a:t>150</a:t>
              </a:r>
              <a:r>
                <a:rPr lang="zh-CN" altLang="en-US" dirty="0"/>
                <a:t>元</a:t>
              </a:r>
              <a:r>
                <a:rPr lang="en-US" altLang="zh-CN" dirty="0"/>
                <a:t>/</a:t>
              </a:r>
              <a:r>
                <a:rPr lang="zh-CN" altLang="en-US" dirty="0"/>
                <a:t>条</a:t>
              </a:r>
              <a:r>
                <a:rPr lang="en-US" altLang="zh-CN" dirty="0"/>
                <a:t>×5</a:t>
              </a:r>
              <a:r>
                <a:rPr lang="zh-CN" altLang="en-US" dirty="0"/>
                <a:t>条＝</a:t>
              </a:r>
              <a:r>
                <a:rPr lang="en-US" altLang="zh-CN" dirty="0"/>
                <a:t>750</a:t>
              </a:r>
              <a:r>
                <a:rPr lang="zh-CN" altLang="en-US" dirty="0"/>
                <a:t>元 </a:t>
              </a:r>
              <a:endParaRPr lang="zh-CN" altLang="en-US" b="0" dirty="0">
                <a:solidFill>
                  <a:schemeClr val="tx1"/>
                </a:solidFill>
                <a:effectLst/>
              </a:endParaRPr>
            </a:p>
          </p:txBody>
        </p:sp>
      </p:grpSp>
      <p:grpSp>
        <p:nvGrpSpPr>
          <p:cNvPr id="17" name="Group 10"/>
          <p:cNvGrpSpPr/>
          <p:nvPr/>
        </p:nvGrpSpPr>
        <p:grpSpPr>
          <a:xfrm>
            <a:off x="2492388" y="3689343"/>
            <a:ext cx="4191017" cy="909567"/>
            <a:chOff x="1882112" y="3843666"/>
            <a:chExt cx="3853848" cy="778782"/>
          </a:xfrm>
        </p:grpSpPr>
        <p:sp>
          <p:nvSpPr>
            <p:cNvPr id="18" name="TextBox 23"/>
            <p:cNvSpPr txBox="1"/>
            <p:nvPr/>
          </p:nvSpPr>
          <p:spPr bwMode="auto">
            <a:xfrm>
              <a:off x="1882112" y="3843666"/>
              <a:ext cx="3853848" cy="309958"/>
            </a:xfrm>
            <a:prstGeom prst="rect">
              <a:avLst/>
            </a:prstGeom>
            <a:noFill/>
          </p:spPr>
          <p:txBody>
            <a:bodyPr wrap="none" lIns="90000" tIns="46800" rIns="90000" bIns="46800">
              <a:noAutofit/>
            </a:bodyPr>
            <a:lstStyle/>
            <a:p>
              <a:pPr algn="l" latinLnBrk="0"/>
              <a:r>
                <a:rPr lang="zh-CN" altLang="en-US" sz="2400" dirty="0">
                  <a:solidFill>
                    <a:schemeClr val="accent3"/>
                  </a:solidFill>
                </a:rPr>
                <a:t>宣传海报</a:t>
              </a:r>
              <a:endParaRPr lang="zh-CN" altLang="en-US" sz="2400" dirty="0">
                <a:solidFill>
                  <a:schemeClr val="accent3"/>
                </a:solidFill>
                <a:effectLst/>
              </a:endParaRPr>
            </a:p>
          </p:txBody>
        </p:sp>
        <p:sp>
          <p:nvSpPr>
            <p:cNvPr id="19" name="TextBox 24"/>
            <p:cNvSpPr txBox="1"/>
            <p:nvPr/>
          </p:nvSpPr>
          <p:spPr bwMode="auto">
            <a:xfrm>
              <a:off x="1882112" y="4153624"/>
              <a:ext cx="3853848" cy="468824"/>
            </a:xfrm>
            <a:prstGeom prst="rect">
              <a:avLst/>
            </a:prstGeom>
            <a:noFill/>
          </p:spPr>
          <p:txBody>
            <a:bodyPr wrap="square" lIns="90000" tIns="46800" rIns="90000" bIns="46800">
              <a:normAutofit/>
            </a:bodyPr>
            <a:lstStyle/>
            <a:p>
              <a:pPr>
                <a:lnSpc>
                  <a:spcPct val="120000"/>
                </a:lnSpc>
              </a:pPr>
              <a:r>
                <a:rPr lang="en-US" altLang="zh-CN" dirty="0"/>
                <a:t>30</a:t>
              </a:r>
              <a:r>
                <a:rPr lang="zh-CN" altLang="en-US" dirty="0"/>
                <a:t>元</a:t>
              </a:r>
              <a:r>
                <a:rPr lang="en-US" altLang="zh-CN" dirty="0"/>
                <a:t>/</a:t>
              </a:r>
              <a:r>
                <a:rPr lang="zh-CN" altLang="en-US" dirty="0"/>
                <a:t>张</a:t>
              </a:r>
              <a:r>
                <a:rPr lang="en-US" altLang="zh-CN" dirty="0"/>
                <a:t>×6</a:t>
              </a:r>
              <a:r>
                <a:rPr lang="zh-CN" altLang="en-US" dirty="0"/>
                <a:t>张＝</a:t>
              </a:r>
              <a:r>
                <a:rPr lang="en-US" altLang="zh-CN" dirty="0"/>
                <a:t>180</a:t>
              </a:r>
              <a:r>
                <a:rPr lang="zh-CN" altLang="en-US" dirty="0"/>
                <a:t>元 </a:t>
              </a:r>
              <a:endParaRPr lang="zh-CN" altLang="en-US" b="0" dirty="0">
                <a:solidFill>
                  <a:schemeClr val="tx1"/>
                </a:solidFill>
                <a:effectLst/>
              </a:endParaRPr>
            </a:p>
          </p:txBody>
        </p:sp>
      </p:grpSp>
      <p:grpSp>
        <p:nvGrpSpPr>
          <p:cNvPr id="20" name="Group 11"/>
          <p:cNvGrpSpPr/>
          <p:nvPr/>
        </p:nvGrpSpPr>
        <p:grpSpPr>
          <a:xfrm>
            <a:off x="2492388" y="4480718"/>
            <a:ext cx="4191017" cy="909567"/>
            <a:chOff x="1882112" y="4521251"/>
            <a:chExt cx="3853848" cy="778782"/>
          </a:xfrm>
        </p:grpSpPr>
        <p:sp>
          <p:nvSpPr>
            <p:cNvPr id="21" name="TextBox 25"/>
            <p:cNvSpPr txBox="1"/>
            <p:nvPr/>
          </p:nvSpPr>
          <p:spPr bwMode="auto">
            <a:xfrm>
              <a:off x="1882112" y="4521251"/>
              <a:ext cx="3853848" cy="309958"/>
            </a:xfrm>
            <a:prstGeom prst="rect">
              <a:avLst/>
            </a:prstGeom>
            <a:noFill/>
          </p:spPr>
          <p:txBody>
            <a:bodyPr wrap="none" lIns="90000" tIns="46800" rIns="90000" bIns="46800">
              <a:noAutofit/>
            </a:bodyPr>
            <a:lstStyle/>
            <a:p>
              <a:pPr algn="l" latinLnBrk="0"/>
              <a:r>
                <a:rPr lang="zh-CN" altLang="en-US" sz="2400" dirty="0">
                  <a:solidFill>
                    <a:schemeClr val="accent4"/>
                  </a:solidFill>
                </a:rPr>
                <a:t>照相费用</a:t>
              </a:r>
              <a:endParaRPr lang="zh-CN" altLang="en-US" sz="2400" dirty="0">
                <a:solidFill>
                  <a:schemeClr val="accent4"/>
                </a:solidFill>
                <a:effectLst/>
              </a:endParaRPr>
            </a:p>
          </p:txBody>
        </p:sp>
        <p:sp>
          <p:nvSpPr>
            <p:cNvPr id="22" name="TextBox 26"/>
            <p:cNvSpPr txBox="1"/>
            <p:nvPr/>
          </p:nvSpPr>
          <p:spPr bwMode="auto">
            <a:xfrm>
              <a:off x="1882112" y="4831209"/>
              <a:ext cx="3853848" cy="468824"/>
            </a:xfrm>
            <a:prstGeom prst="rect">
              <a:avLst/>
            </a:prstGeom>
            <a:noFill/>
          </p:spPr>
          <p:txBody>
            <a:bodyPr wrap="square" lIns="90000" tIns="46800" rIns="90000" bIns="46800">
              <a:normAutofit/>
            </a:bodyPr>
            <a:lstStyle/>
            <a:p>
              <a:pPr algn="l" latinLnBrk="0">
                <a:lnSpc>
                  <a:spcPct val="120000"/>
                </a:lnSpc>
              </a:pPr>
              <a:r>
                <a:rPr lang="en-US" altLang="zh-CN" b="0" dirty="0">
                  <a:solidFill>
                    <a:schemeClr val="tx1"/>
                  </a:solidFill>
                  <a:effectLst/>
                </a:rPr>
                <a:t>100</a:t>
              </a:r>
              <a:r>
                <a:rPr lang="zh-CN" altLang="en-US" b="0" dirty="0">
                  <a:solidFill>
                    <a:schemeClr val="tx1"/>
                  </a:solidFill>
                  <a:effectLst/>
                </a:rPr>
                <a:t>元</a:t>
              </a:r>
            </a:p>
          </p:txBody>
        </p:sp>
      </p:grpSp>
      <p:sp>
        <p:nvSpPr>
          <p:cNvPr id="23" name="TextBox 6"/>
          <p:cNvSpPr txBox="1"/>
          <p:nvPr/>
        </p:nvSpPr>
        <p:spPr>
          <a:xfrm>
            <a:off x="6832866" y="3026714"/>
            <a:ext cx="702766" cy="431355"/>
          </a:xfrm>
          <a:prstGeom prst="rect">
            <a:avLst/>
          </a:prstGeom>
          <a:noFill/>
        </p:spPr>
        <p:txBody>
          <a:bodyPr wrap="none">
            <a:normAutofit/>
          </a:bodyPr>
          <a:lstStyle/>
          <a:p>
            <a:r>
              <a:rPr lang="en-US" altLang="zh-CN" b="1" dirty="0">
                <a:solidFill>
                  <a:schemeClr val="accent1"/>
                </a:solidFill>
              </a:rPr>
              <a:t>20%</a:t>
            </a:r>
          </a:p>
        </p:txBody>
      </p:sp>
      <p:sp>
        <p:nvSpPr>
          <p:cNvPr id="24" name="TextBox 45"/>
          <p:cNvSpPr txBox="1"/>
          <p:nvPr/>
        </p:nvSpPr>
        <p:spPr>
          <a:xfrm>
            <a:off x="7696120" y="2482057"/>
            <a:ext cx="702766" cy="431355"/>
          </a:xfrm>
          <a:prstGeom prst="rect">
            <a:avLst/>
          </a:prstGeom>
          <a:noFill/>
        </p:spPr>
        <p:txBody>
          <a:bodyPr wrap="none">
            <a:normAutofit/>
          </a:bodyPr>
          <a:lstStyle/>
          <a:p>
            <a:r>
              <a:rPr lang="en-US" altLang="zh-CN" b="1" dirty="0">
                <a:solidFill>
                  <a:schemeClr val="accent2"/>
                </a:solidFill>
              </a:rPr>
              <a:t>20%</a:t>
            </a:r>
          </a:p>
        </p:txBody>
      </p:sp>
      <p:sp>
        <p:nvSpPr>
          <p:cNvPr id="25" name="TextBox 46"/>
          <p:cNvSpPr txBox="1"/>
          <p:nvPr/>
        </p:nvSpPr>
        <p:spPr>
          <a:xfrm>
            <a:off x="8539390" y="1951482"/>
            <a:ext cx="702766" cy="431355"/>
          </a:xfrm>
          <a:prstGeom prst="rect">
            <a:avLst/>
          </a:prstGeom>
          <a:noFill/>
        </p:spPr>
        <p:txBody>
          <a:bodyPr wrap="none">
            <a:normAutofit/>
          </a:bodyPr>
          <a:lstStyle/>
          <a:p>
            <a:r>
              <a:rPr lang="en-US" altLang="zh-CN" b="1" dirty="0">
                <a:solidFill>
                  <a:schemeClr val="accent3"/>
                </a:solidFill>
              </a:rPr>
              <a:t>20%</a:t>
            </a:r>
          </a:p>
        </p:txBody>
      </p:sp>
      <p:sp>
        <p:nvSpPr>
          <p:cNvPr id="26" name="TextBox 47"/>
          <p:cNvSpPr txBox="1"/>
          <p:nvPr/>
        </p:nvSpPr>
        <p:spPr>
          <a:xfrm>
            <a:off x="9312091" y="1547861"/>
            <a:ext cx="702766" cy="431355"/>
          </a:xfrm>
          <a:prstGeom prst="rect">
            <a:avLst/>
          </a:prstGeom>
          <a:noFill/>
        </p:spPr>
        <p:txBody>
          <a:bodyPr wrap="none">
            <a:normAutofit/>
          </a:bodyPr>
          <a:lstStyle/>
          <a:p>
            <a:r>
              <a:rPr lang="en-US" altLang="zh-CN" b="1" dirty="0">
                <a:solidFill>
                  <a:schemeClr val="accent4"/>
                </a:solidFill>
              </a:rPr>
              <a:t>20%</a:t>
            </a: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7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3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3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运动会经费预算之后勤费用</a:t>
            </a:r>
          </a:p>
        </p:txBody>
      </p:sp>
      <p:grpSp>
        <p:nvGrpSpPr>
          <p:cNvPr id="38" name="组合 37"/>
          <p:cNvGrpSpPr/>
          <p:nvPr/>
        </p:nvGrpSpPr>
        <p:grpSpPr>
          <a:xfrm>
            <a:off x="4486780" y="1847226"/>
            <a:ext cx="3202245" cy="3055242"/>
            <a:chOff x="4486780" y="1847226"/>
            <a:chExt cx="3202245" cy="3055242"/>
          </a:xfrm>
        </p:grpSpPr>
        <p:sp>
          <p:nvSpPr>
            <p:cNvPr id="34" name="任意多边形: 形状 33"/>
            <p:cNvSpPr>
              <a:spLocks noChangeAspect="1"/>
            </p:cNvSpPr>
            <p:nvPr/>
          </p:nvSpPr>
          <p:spPr bwMode="auto">
            <a:xfrm rot="2169020">
              <a:off x="5572626" y="3042339"/>
              <a:ext cx="1043261" cy="999107"/>
            </a:xfrm>
            <a:custGeom>
              <a:avLst/>
              <a:gdLst>
                <a:gd name="connsiteX0" fmla="*/ 32947 w 1043261"/>
                <a:gd name="connsiteY0" fmla="*/ 335189 h 999107"/>
                <a:gd name="connsiteX1" fmla="*/ 474031 w 1043261"/>
                <a:gd name="connsiteY1" fmla="*/ 15731 h 999107"/>
                <a:gd name="connsiteX2" fmla="*/ 521694 w 1043261"/>
                <a:gd name="connsiteY2" fmla="*/ 0 h 999107"/>
                <a:gd name="connsiteX3" fmla="*/ 569356 w 1043261"/>
                <a:gd name="connsiteY3" fmla="*/ 15732 h 999107"/>
                <a:gd name="connsiteX4" fmla="*/ 1009629 w 1043261"/>
                <a:gd name="connsiteY4" fmla="*/ 335189 h 999107"/>
                <a:gd name="connsiteX5" fmla="*/ 1039519 w 1043261"/>
                <a:gd name="connsiteY5" fmla="*/ 425538 h 999107"/>
                <a:gd name="connsiteX6" fmla="*/ 870681 w 1043261"/>
                <a:gd name="connsiteY6" fmla="*/ 943444 h 999107"/>
                <a:gd name="connsiteX7" fmla="*/ 793935 w 1043261"/>
                <a:gd name="connsiteY7" fmla="*/ 999107 h 999107"/>
                <a:gd name="connsiteX8" fmla="*/ 249449 w 1043261"/>
                <a:gd name="connsiteY8" fmla="*/ 999106 h 999107"/>
                <a:gd name="connsiteX9" fmla="*/ 171896 w 1043261"/>
                <a:gd name="connsiteY9" fmla="*/ 943445 h 999107"/>
                <a:gd name="connsiteX10" fmla="*/ 3864 w 1043261"/>
                <a:gd name="connsiteY10" fmla="*/ 425538 h 999107"/>
                <a:gd name="connsiteX11" fmla="*/ 32947 w 1043261"/>
                <a:gd name="connsiteY11" fmla="*/ 335189 h 999107"/>
                <a:gd name="connsiteX12" fmla="*/ 175936 w 1043261"/>
                <a:gd name="connsiteY12" fmla="*/ 431993 h 999107"/>
                <a:gd name="connsiteX13" fmla="*/ 307614 w 1043261"/>
                <a:gd name="connsiteY13" fmla="*/ 837763 h 999107"/>
                <a:gd name="connsiteX14" fmla="*/ 734961 w 1043261"/>
                <a:gd name="connsiteY14" fmla="*/ 837763 h 999107"/>
                <a:gd name="connsiteX15" fmla="*/ 867447 w 1043261"/>
                <a:gd name="connsiteY15" fmla="*/ 431993 h 999107"/>
                <a:gd name="connsiteX16" fmla="*/ 521694 w 1043261"/>
                <a:gd name="connsiteY16" fmla="*/ 180300 h 999107"/>
                <a:gd name="connsiteX17" fmla="*/ 175936 w 1043261"/>
                <a:gd name="connsiteY17" fmla="*/ 431993 h 99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3261" h="999107">
                  <a:moveTo>
                    <a:pt x="32947" y="335189"/>
                  </a:moveTo>
                  <a:lnTo>
                    <a:pt x="474031" y="15731"/>
                  </a:lnTo>
                  <a:cubicBezTo>
                    <a:pt x="488166" y="5244"/>
                    <a:pt x="504930" y="0"/>
                    <a:pt x="521694" y="0"/>
                  </a:cubicBezTo>
                  <a:cubicBezTo>
                    <a:pt x="538454" y="1"/>
                    <a:pt x="555218" y="5244"/>
                    <a:pt x="569356" y="15732"/>
                  </a:cubicBezTo>
                  <a:lnTo>
                    <a:pt x="1009629" y="335189"/>
                  </a:lnTo>
                  <a:cubicBezTo>
                    <a:pt x="1037904" y="356159"/>
                    <a:pt x="1050022" y="392461"/>
                    <a:pt x="1039519" y="425538"/>
                  </a:cubicBezTo>
                  <a:lnTo>
                    <a:pt x="870681" y="943444"/>
                  </a:lnTo>
                  <a:cubicBezTo>
                    <a:pt x="860178" y="976518"/>
                    <a:pt x="828673" y="999107"/>
                    <a:pt x="793935" y="999107"/>
                  </a:cubicBezTo>
                  <a:lnTo>
                    <a:pt x="249449" y="999106"/>
                  </a:lnTo>
                  <a:cubicBezTo>
                    <a:pt x="213903" y="999107"/>
                    <a:pt x="183206" y="976517"/>
                    <a:pt x="171896" y="943445"/>
                  </a:cubicBezTo>
                  <a:lnTo>
                    <a:pt x="3864" y="425538"/>
                  </a:lnTo>
                  <a:cubicBezTo>
                    <a:pt x="-6639" y="392462"/>
                    <a:pt x="4672" y="356159"/>
                    <a:pt x="32947" y="335189"/>
                  </a:cubicBezTo>
                  <a:close/>
                  <a:moveTo>
                    <a:pt x="175936" y="431993"/>
                  </a:moveTo>
                  <a:lnTo>
                    <a:pt x="307614" y="837763"/>
                  </a:lnTo>
                  <a:lnTo>
                    <a:pt x="734961" y="837763"/>
                  </a:lnTo>
                  <a:lnTo>
                    <a:pt x="867447" y="431993"/>
                  </a:lnTo>
                  <a:lnTo>
                    <a:pt x="521694" y="180300"/>
                  </a:lnTo>
                  <a:lnTo>
                    <a:pt x="175936" y="431993"/>
                  </a:lnTo>
                  <a:close/>
                </a:path>
              </a:pathLst>
            </a:custGeom>
            <a:solidFill>
              <a:schemeClr val="accent1"/>
            </a:solidFill>
            <a:ln>
              <a:noFill/>
            </a:ln>
          </p:spPr>
          <p:txBody>
            <a:bodyPr/>
            <a:lstStyle/>
            <a:p>
              <a:endParaRPr lang="zh-CN" altLang="en-US"/>
            </a:p>
          </p:txBody>
        </p:sp>
        <p:grpSp>
          <p:nvGrpSpPr>
            <p:cNvPr id="37" name="组合 36"/>
            <p:cNvGrpSpPr/>
            <p:nvPr/>
          </p:nvGrpSpPr>
          <p:grpSpPr>
            <a:xfrm>
              <a:off x="4486780" y="1847226"/>
              <a:ext cx="3202245" cy="3055242"/>
              <a:chOff x="4486780" y="1847226"/>
              <a:chExt cx="3202245" cy="3055242"/>
            </a:xfrm>
          </p:grpSpPr>
          <p:sp>
            <p:nvSpPr>
              <p:cNvPr id="29" name="任意多边形: 形状 28"/>
              <p:cNvSpPr>
                <a:spLocks noChangeAspect="1"/>
              </p:cNvSpPr>
              <p:nvPr/>
            </p:nvSpPr>
            <p:spPr bwMode="auto">
              <a:xfrm rot="2169020">
                <a:off x="5742959" y="3220850"/>
                <a:ext cx="691511" cy="657463"/>
              </a:xfrm>
              <a:custGeom>
                <a:avLst/>
                <a:gdLst>
                  <a:gd name="connsiteX0" fmla="*/ 0 w 691511"/>
                  <a:gd name="connsiteY0" fmla="*/ 251693 h 657463"/>
                  <a:gd name="connsiteX1" fmla="*/ 345758 w 691511"/>
                  <a:gd name="connsiteY1" fmla="*/ 0 h 657463"/>
                  <a:gd name="connsiteX2" fmla="*/ 691511 w 691511"/>
                  <a:gd name="connsiteY2" fmla="*/ 251693 h 657463"/>
                  <a:gd name="connsiteX3" fmla="*/ 559025 w 691511"/>
                  <a:gd name="connsiteY3" fmla="*/ 657463 h 657463"/>
                  <a:gd name="connsiteX4" fmla="*/ 131678 w 691511"/>
                  <a:gd name="connsiteY4" fmla="*/ 657463 h 657463"/>
                  <a:gd name="connsiteX5" fmla="*/ 0 w 691511"/>
                  <a:gd name="connsiteY5" fmla="*/ 251693 h 65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511" h="657463">
                    <a:moveTo>
                      <a:pt x="0" y="251693"/>
                    </a:moveTo>
                    <a:lnTo>
                      <a:pt x="345758" y="0"/>
                    </a:lnTo>
                    <a:lnTo>
                      <a:pt x="691511" y="251693"/>
                    </a:lnTo>
                    <a:lnTo>
                      <a:pt x="559025" y="657463"/>
                    </a:lnTo>
                    <a:lnTo>
                      <a:pt x="131678" y="657463"/>
                    </a:lnTo>
                    <a:lnTo>
                      <a:pt x="0" y="251693"/>
                    </a:lnTo>
                    <a:close/>
                  </a:path>
                </a:pathLst>
              </a:custGeom>
              <a:blipFill>
                <a:blip r:embed="rId3"/>
                <a:stretch>
                  <a:fillRect/>
                </a:stretch>
              </a:blipFill>
              <a:ln>
                <a:noFill/>
              </a:ln>
            </p:spPr>
            <p:txBody>
              <a:bodyPr/>
              <a:lstStyle/>
              <a:p>
                <a:endParaRPr lang="zh-CN" altLang="en-US"/>
              </a:p>
            </p:txBody>
          </p:sp>
          <p:grpSp>
            <p:nvGrpSpPr>
              <p:cNvPr id="36" name="组合 35"/>
              <p:cNvGrpSpPr/>
              <p:nvPr/>
            </p:nvGrpSpPr>
            <p:grpSpPr>
              <a:xfrm>
                <a:off x="4486780" y="1847226"/>
                <a:ext cx="3202245" cy="3055242"/>
                <a:chOff x="4486780" y="1847226"/>
                <a:chExt cx="3202245" cy="3055242"/>
              </a:xfrm>
            </p:grpSpPr>
            <p:sp>
              <p:nvSpPr>
                <p:cNvPr id="35" name="任意多边形: 形状 34"/>
                <p:cNvSpPr>
                  <a:spLocks noChangeAspect="1"/>
                </p:cNvSpPr>
                <p:nvPr/>
              </p:nvSpPr>
              <p:spPr bwMode="auto">
                <a:xfrm rot="2169020">
                  <a:off x="4911314" y="2360880"/>
                  <a:ext cx="2365849" cy="2362286"/>
                </a:xfrm>
                <a:custGeom>
                  <a:avLst/>
                  <a:gdLst>
                    <a:gd name="connsiteX0" fmla="*/ 489352 w 2365849"/>
                    <a:gd name="connsiteY0" fmla="*/ 224994 h 2362286"/>
                    <a:gd name="connsiteX1" fmla="*/ 730441 w 2365849"/>
                    <a:gd name="connsiteY1" fmla="*/ 89554 h 2362286"/>
                    <a:gd name="connsiteX2" fmla="*/ 740945 w 2365849"/>
                    <a:gd name="connsiteY2" fmla="*/ 85522 h 2362286"/>
                    <a:gd name="connsiteX3" fmla="*/ 1182925 w 2365849"/>
                    <a:gd name="connsiteY3" fmla="*/ 0 h 2362286"/>
                    <a:gd name="connsiteX4" fmla="*/ 1627331 w 2365849"/>
                    <a:gd name="connsiteY4" fmla="*/ 87132 h 2362286"/>
                    <a:gd name="connsiteX5" fmla="*/ 1638641 w 2365849"/>
                    <a:gd name="connsiteY5" fmla="*/ 91169 h 2362286"/>
                    <a:gd name="connsiteX6" fmla="*/ 2078199 w 2365849"/>
                    <a:gd name="connsiteY6" fmla="*/ 410657 h 2362286"/>
                    <a:gd name="connsiteX7" fmla="*/ 2089509 w 2365849"/>
                    <a:gd name="connsiteY7" fmla="*/ 423567 h 2362286"/>
                    <a:gd name="connsiteX8" fmla="*/ 2365849 w 2365849"/>
                    <a:gd name="connsiteY8" fmla="*/ 1181145 h 2362286"/>
                    <a:gd name="connsiteX9" fmla="*/ 2192935 w 2365849"/>
                    <a:gd name="connsiteY9" fmla="*/ 1794303 h 2362286"/>
                    <a:gd name="connsiteX10" fmla="*/ 2184855 w 2365849"/>
                    <a:gd name="connsiteY10" fmla="*/ 1808020 h 2362286"/>
                    <a:gd name="connsiteX11" fmla="*/ 1182924 w 2365849"/>
                    <a:gd name="connsiteY11" fmla="*/ 2362286 h 2362286"/>
                    <a:gd name="connsiteX12" fmla="*/ 180995 w 2365849"/>
                    <a:gd name="connsiteY12" fmla="*/ 1808020 h 2362286"/>
                    <a:gd name="connsiteX13" fmla="*/ 172107 w 2365849"/>
                    <a:gd name="connsiteY13" fmla="*/ 1794303 h 2362286"/>
                    <a:gd name="connsiteX14" fmla="*/ 0 w 2365849"/>
                    <a:gd name="connsiteY14" fmla="*/ 1181145 h 2362286"/>
                    <a:gd name="connsiteX15" fmla="*/ 276340 w 2365849"/>
                    <a:gd name="connsiteY15" fmla="*/ 423567 h 2362286"/>
                    <a:gd name="connsiteX16" fmla="*/ 287651 w 2365849"/>
                    <a:gd name="connsiteY16" fmla="*/ 410657 h 2362286"/>
                    <a:gd name="connsiteX17" fmla="*/ 489352 w 2365849"/>
                    <a:gd name="connsiteY17" fmla="*/ 224994 h 2362286"/>
                    <a:gd name="connsiteX18" fmla="*/ 583685 w 2365849"/>
                    <a:gd name="connsiteY18" fmla="*/ 355794 h 2362286"/>
                    <a:gd name="connsiteX19" fmla="*/ 434711 w 2365849"/>
                    <a:gd name="connsiteY19" fmla="*/ 488109 h 2362286"/>
                    <a:gd name="connsiteX20" fmla="*/ 579341 w 2365849"/>
                    <a:gd name="connsiteY20" fmla="*/ 932650 h 2362286"/>
                    <a:gd name="connsiteX21" fmla="*/ 549447 w 2365849"/>
                    <a:gd name="connsiteY21" fmla="*/ 1023011 h 2362286"/>
                    <a:gd name="connsiteX22" fmla="*/ 168873 w 2365849"/>
                    <a:gd name="connsiteY22" fmla="*/ 1299743 h 2362286"/>
                    <a:gd name="connsiteX23" fmla="*/ 291691 w 2365849"/>
                    <a:gd name="connsiteY23" fmla="*/ 1678126 h 2362286"/>
                    <a:gd name="connsiteX24" fmla="*/ 759528 w 2365849"/>
                    <a:gd name="connsiteY24" fmla="*/ 1678127 h 2362286"/>
                    <a:gd name="connsiteX25" fmla="*/ 836290 w 2365849"/>
                    <a:gd name="connsiteY25" fmla="*/ 1733797 h 2362286"/>
                    <a:gd name="connsiteX26" fmla="*/ 981732 w 2365849"/>
                    <a:gd name="connsiteY26" fmla="*/ 2180760 h 2362286"/>
                    <a:gd name="connsiteX27" fmla="*/ 1182925 w 2365849"/>
                    <a:gd name="connsiteY27" fmla="*/ 2200927 h 2362286"/>
                    <a:gd name="connsiteX28" fmla="*/ 1384118 w 2365849"/>
                    <a:gd name="connsiteY28" fmla="*/ 2180760 h 2362286"/>
                    <a:gd name="connsiteX29" fmla="*/ 1529560 w 2365849"/>
                    <a:gd name="connsiteY29" fmla="*/ 1733797 h 2362286"/>
                    <a:gd name="connsiteX30" fmla="*/ 1606322 w 2365849"/>
                    <a:gd name="connsiteY30" fmla="*/ 1678127 h 2362286"/>
                    <a:gd name="connsiteX31" fmla="*/ 2074158 w 2365849"/>
                    <a:gd name="connsiteY31" fmla="*/ 1678127 h 2362286"/>
                    <a:gd name="connsiteX32" fmla="*/ 2196976 w 2365849"/>
                    <a:gd name="connsiteY32" fmla="*/ 1299743 h 2362286"/>
                    <a:gd name="connsiteX33" fmla="*/ 1815595 w 2365849"/>
                    <a:gd name="connsiteY33" fmla="*/ 1023012 h 2362286"/>
                    <a:gd name="connsiteX34" fmla="*/ 1786509 w 2365849"/>
                    <a:gd name="connsiteY34" fmla="*/ 932650 h 2362286"/>
                    <a:gd name="connsiteX35" fmla="*/ 1931140 w 2365849"/>
                    <a:gd name="connsiteY35" fmla="*/ 488109 h 2362286"/>
                    <a:gd name="connsiteX36" fmla="*/ 1611976 w 2365849"/>
                    <a:gd name="connsiteY36" fmla="*/ 255752 h 2362286"/>
                    <a:gd name="connsiteX37" fmla="*/ 1233021 w 2365849"/>
                    <a:gd name="connsiteY37" fmla="*/ 530870 h 2362286"/>
                    <a:gd name="connsiteX38" fmla="*/ 1185351 w 2365849"/>
                    <a:gd name="connsiteY38" fmla="*/ 547004 h 2362286"/>
                    <a:gd name="connsiteX39" fmla="*/ 1137676 w 2365849"/>
                    <a:gd name="connsiteY39" fmla="*/ 530869 h 2362286"/>
                    <a:gd name="connsiteX40" fmla="*/ 756295 w 2365849"/>
                    <a:gd name="connsiteY40" fmla="*/ 254945 h 2362286"/>
                    <a:gd name="connsiteX41" fmla="*/ 583685 w 2365849"/>
                    <a:gd name="connsiteY41" fmla="*/ 355794 h 2362286"/>
                    <a:gd name="connsiteX42" fmla="*/ 942138 w 2365849"/>
                    <a:gd name="connsiteY42" fmla="*/ 189596 h 2362286"/>
                    <a:gd name="connsiteX43" fmla="*/ 1185350 w 2365849"/>
                    <a:gd name="connsiteY43" fmla="*/ 366281 h 2362286"/>
                    <a:gd name="connsiteX44" fmla="*/ 1426945 w 2365849"/>
                    <a:gd name="connsiteY44" fmla="*/ 191210 h 2362286"/>
                    <a:gd name="connsiteX45" fmla="*/ 1182925 w 2365849"/>
                    <a:gd name="connsiteY45" fmla="*/ 161358 h 2362286"/>
                    <a:gd name="connsiteX46" fmla="*/ 942138 w 2365849"/>
                    <a:gd name="connsiteY46" fmla="*/ 189596 h 2362286"/>
                    <a:gd name="connsiteX47" fmla="*/ 2050727 w 2365849"/>
                    <a:gd name="connsiteY47" fmla="*/ 643821 h 2362286"/>
                    <a:gd name="connsiteX48" fmla="*/ 1958615 w 2365849"/>
                    <a:gd name="connsiteY48" fmla="*/ 927002 h 2362286"/>
                    <a:gd name="connsiteX49" fmla="*/ 2201017 w 2365849"/>
                    <a:gd name="connsiteY49" fmla="*/ 1102886 h 2362286"/>
                    <a:gd name="connsiteX50" fmla="*/ 2050727 w 2365849"/>
                    <a:gd name="connsiteY50" fmla="*/ 643821 h 2362286"/>
                    <a:gd name="connsiteX51" fmla="*/ 1664499 w 2365849"/>
                    <a:gd name="connsiteY51" fmla="*/ 1839486 h 2362286"/>
                    <a:gd name="connsiteX52" fmla="*/ 1572387 w 2365849"/>
                    <a:gd name="connsiteY52" fmla="*/ 2123475 h 2362286"/>
                    <a:gd name="connsiteX53" fmla="*/ 1961844 w 2365849"/>
                    <a:gd name="connsiteY53" fmla="*/ 1839486 h 2362286"/>
                    <a:gd name="connsiteX54" fmla="*/ 1664499 w 2365849"/>
                    <a:gd name="connsiteY54" fmla="*/ 1839486 h 2362286"/>
                    <a:gd name="connsiteX55" fmla="*/ 315123 w 2365849"/>
                    <a:gd name="connsiteY55" fmla="*/ 643820 h 2362286"/>
                    <a:gd name="connsiteX56" fmla="*/ 164833 w 2365849"/>
                    <a:gd name="connsiteY56" fmla="*/ 1102885 h 2362286"/>
                    <a:gd name="connsiteX57" fmla="*/ 407239 w 2365849"/>
                    <a:gd name="connsiteY57" fmla="*/ 927002 h 2362286"/>
                    <a:gd name="connsiteX58" fmla="*/ 315123 w 2365849"/>
                    <a:gd name="connsiteY58" fmla="*/ 643820 h 2362286"/>
                    <a:gd name="connsiteX59" fmla="*/ 404005 w 2365849"/>
                    <a:gd name="connsiteY59" fmla="*/ 1839485 h 2362286"/>
                    <a:gd name="connsiteX60" fmla="*/ 793463 w 2365849"/>
                    <a:gd name="connsiteY60" fmla="*/ 2123475 h 2362286"/>
                    <a:gd name="connsiteX61" fmla="*/ 700544 w 2365849"/>
                    <a:gd name="connsiteY61" fmla="*/ 1839486 h 2362286"/>
                    <a:gd name="connsiteX62" fmla="*/ 404005 w 2365849"/>
                    <a:gd name="connsiteY62" fmla="*/ 1839485 h 236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365849" h="2362286">
                      <a:moveTo>
                        <a:pt x="489352" y="224994"/>
                      </a:moveTo>
                      <a:cubicBezTo>
                        <a:pt x="563587" y="171040"/>
                        <a:pt x="644388" y="125456"/>
                        <a:pt x="730441" y="89554"/>
                      </a:cubicBezTo>
                      <a:cubicBezTo>
                        <a:pt x="733671" y="87939"/>
                        <a:pt x="737711" y="86325"/>
                        <a:pt x="740945" y="85522"/>
                      </a:cubicBezTo>
                      <a:cubicBezTo>
                        <a:pt x="877498" y="30658"/>
                        <a:pt x="1026980" y="0"/>
                        <a:pt x="1182925" y="0"/>
                      </a:cubicBezTo>
                      <a:cubicBezTo>
                        <a:pt x="1339677" y="0"/>
                        <a:pt x="1489970" y="30658"/>
                        <a:pt x="1627331" y="87132"/>
                      </a:cubicBezTo>
                      <a:cubicBezTo>
                        <a:pt x="1631371" y="87939"/>
                        <a:pt x="1634601" y="89554"/>
                        <a:pt x="1638641" y="91169"/>
                      </a:cubicBezTo>
                      <a:cubicBezTo>
                        <a:pt x="1809133" y="162166"/>
                        <a:pt x="1959422" y="272694"/>
                        <a:pt x="2078199" y="410657"/>
                      </a:cubicBezTo>
                      <a:cubicBezTo>
                        <a:pt x="2082240" y="414690"/>
                        <a:pt x="2086280" y="418727"/>
                        <a:pt x="2089509" y="423567"/>
                      </a:cubicBezTo>
                      <a:cubicBezTo>
                        <a:pt x="2261616" y="628489"/>
                        <a:pt x="2365849" y="893119"/>
                        <a:pt x="2365849" y="1181145"/>
                      </a:cubicBezTo>
                      <a:cubicBezTo>
                        <a:pt x="2365849" y="1405431"/>
                        <a:pt x="2302824" y="1616002"/>
                        <a:pt x="2192935" y="1794303"/>
                      </a:cubicBezTo>
                      <a:cubicBezTo>
                        <a:pt x="2190509" y="1799147"/>
                        <a:pt x="2188088" y="1803987"/>
                        <a:pt x="2184855" y="1808020"/>
                      </a:cubicBezTo>
                      <a:cubicBezTo>
                        <a:pt x="1975580" y="2140418"/>
                        <a:pt x="1604706" y="2362287"/>
                        <a:pt x="1182924" y="2362286"/>
                      </a:cubicBezTo>
                      <a:cubicBezTo>
                        <a:pt x="761144" y="2362286"/>
                        <a:pt x="390269" y="2140417"/>
                        <a:pt x="180995" y="1808020"/>
                      </a:cubicBezTo>
                      <a:cubicBezTo>
                        <a:pt x="177762" y="1803987"/>
                        <a:pt x="174529" y="1799147"/>
                        <a:pt x="172107" y="1794303"/>
                      </a:cubicBezTo>
                      <a:cubicBezTo>
                        <a:pt x="63026" y="1616001"/>
                        <a:pt x="0" y="1405432"/>
                        <a:pt x="0" y="1181145"/>
                      </a:cubicBezTo>
                      <a:cubicBezTo>
                        <a:pt x="0" y="893118"/>
                        <a:pt x="104234" y="628489"/>
                        <a:pt x="276340" y="423567"/>
                      </a:cubicBezTo>
                      <a:cubicBezTo>
                        <a:pt x="279569" y="418726"/>
                        <a:pt x="282803" y="413882"/>
                        <a:pt x="287651" y="410657"/>
                      </a:cubicBezTo>
                      <a:cubicBezTo>
                        <a:pt x="347445" y="341272"/>
                        <a:pt x="415116" y="278948"/>
                        <a:pt x="489352" y="224994"/>
                      </a:cubicBezTo>
                      <a:close/>
                      <a:moveTo>
                        <a:pt x="583685" y="355794"/>
                      </a:moveTo>
                      <a:cubicBezTo>
                        <a:pt x="529851" y="394924"/>
                        <a:pt x="479957" y="439297"/>
                        <a:pt x="434711" y="488109"/>
                      </a:cubicBezTo>
                      <a:lnTo>
                        <a:pt x="579341" y="932650"/>
                      </a:lnTo>
                      <a:cubicBezTo>
                        <a:pt x="589848" y="965730"/>
                        <a:pt x="577727" y="1002037"/>
                        <a:pt x="549447" y="1023011"/>
                      </a:cubicBezTo>
                      <a:lnTo>
                        <a:pt x="168873" y="1299743"/>
                      </a:lnTo>
                      <a:cubicBezTo>
                        <a:pt x="184224" y="1435283"/>
                        <a:pt x="227052" y="1563561"/>
                        <a:pt x="291691" y="1678126"/>
                      </a:cubicBezTo>
                      <a:lnTo>
                        <a:pt x="759528" y="1678127"/>
                      </a:lnTo>
                      <a:cubicBezTo>
                        <a:pt x="794274" y="1678126"/>
                        <a:pt x="825787" y="1700716"/>
                        <a:pt x="836290" y="1733797"/>
                      </a:cubicBezTo>
                      <a:lnTo>
                        <a:pt x="981732" y="2180760"/>
                      </a:lnTo>
                      <a:cubicBezTo>
                        <a:pt x="1046372" y="2193665"/>
                        <a:pt x="1114244" y="2200927"/>
                        <a:pt x="1182925" y="2200927"/>
                      </a:cubicBezTo>
                      <a:cubicBezTo>
                        <a:pt x="1251605" y="2200927"/>
                        <a:pt x="1318671" y="2193665"/>
                        <a:pt x="1384118" y="2180760"/>
                      </a:cubicBezTo>
                      <a:lnTo>
                        <a:pt x="1529560" y="1733797"/>
                      </a:lnTo>
                      <a:cubicBezTo>
                        <a:pt x="1540066" y="1700716"/>
                        <a:pt x="1570769" y="1678127"/>
                        <a:pt x="1606322" y="1678127"/>
                      </a:cubicBezTo>
                      <a:lnTo>
                        <a:pt x="2074158" y="1678127"/>
                      </a:lnTo>
                      <a:cubicBezTo>
                        <a:pt x="2138799" y="1563562"/>
                        <a:pt x="2180814" y="1435283"/>
                        <a:pt x="2196976" y="1299743"/>
                      </a:cubicBezTo>
                      <a:lnTo>
                        <a:pt x="1815595" y="1023012"/>
                      </a:lnTo>
                      <a:cubicBezTo>
                        <a:pt x="1787316" y="1002037"/>
                        <a:pt x="1776002" y="965730"/>
                        <a:pt x="1786509" y="932650"/>
                      </a:cubicBezTo>
                      <a:lnTo>
                        <a:pt x="1931140" y="488109"/>
                      </a:lnTo>
                      <a:cubicBezTo>
                        <a:pt x="1841453" y="391293"/>
                        <a:pt x="1733179" y="312231"/>
                        <a:pt x="1611976" y="255752"/>
                      </a:cubicBezTo>
                      <a:lnTo>
                        <a:pt x="1233021" y="530870"/>
                      </a:lnTo>
                      <a:cubicBezTo>
                        <a:pt x="1218478" y="541357"/>
                        <a:pt x="1201509" y="547004"/>
                        <a:pt x="1185351" y="547004"/>
                      </a:cubicBezTo>
                      <a:cubicBezTo>
                        <a:pt x="1168381" y="547005"/>
                        <a:pt x="1152220" y="541357"/>
                        <a:pt x="1137676" y="530869"/>
                      </a:cubicBezTo>
                      <a:lnTo>
                        <a:pt x="756295" y="254945"/>
                      </a:lnTo>
                      <a:cubicBezTo>
                        <a:pt x="695290" y="282780"/>
                        <a:pt x="637517" y="316665"/>
                        <a:pt x="583685" y="355794"/>
                      </a:cubicBezTo>
                      <a:close/>
                      <a:moveTo>
                        <a:pt x="942138" y="189596"/>
                      </a:moveTo>
                      <a:lnTo>
                        <a:pt x="1185350" y="366281"/>
                      </a:lnTo>
                      <a:lnTo>
                        <a:pt x="1426945" y="191210"/>
                      </a:lnTo>
                      <a:cubicBezTo>
                        <a:pt x="1348565" y="171846"/>
                        <a:pt x="1266955" y="161359"/>
                        <a:pt x="1182925" y="161358"/>
                      </a:cubicBezTo>
                      <a:cubicBezTo>
                        <a:pt x="1099701" y="161359"/>
                        <a:pt x="1019707" y="171039"/>
                        <a:pt x="942138" y="189596"/>
                      </a:cubicBezTo>
                      <a:close/>
                      <a:moveTo>
                        <a:pt x="2050727" y="643821"/>
                      </a:moveTo>
                      <a:lnTo>
                        <a:pt x="1958615" y="927002"/>
                      </a:lnTo>
                      <a:lnTo>
                        <a:pt x="2201017" y="1102886"/>
                      </a:lnTo>
                      <a:cubicBezTo>
                        <a:pt x="2188087" y="935072"/>
                        <a:pt x="2134758" y="779361"/>
                        <a:pt x="2050727" y="643821"/>
                      </a:cubicBezTo>
                      <a:close/>
                      <a:moveTo>
                        <a:pt x="1664499" y="1839486"/>
                      </a:moveTo>
                      <a:lnTo>
                        <a:pt x="1572387" y="2123475"/>
                      </a:lnTo>
                      <a:cubicBezTo>
                        <a:pt x="1724291" y="2060547"/>
                        <a:pt x="1857611" y="1962923"/>
                        <a:pt x="1961844" y="1839486"/>
                      </a:cubicBezTo>
                      <a:lnTo>
                        <a:pt x="1664499" y="1839486"/>
                      </a:lnTo>
                      <a:close/>
                      <a:moveTo>
                        <a:pt x="315123" y="643820"/>
                      </a:moveTo>
                      <a:cubicBezTo>
                        <a:pt x="231092" y="779360"/>
                        <a:pt x="176955" y="935072"/>
                        <a:pt x="164833" y="1102885"/>
                      </a:cubicBezTo>
                      <a:lnTo>
                        <a:pt x="407239" y="927002"/>
                      </a:lnTo>
                      <a:lnTo>
                        <a:pt x="315123" y="643820"/>
                      </a:lnTo>
                      <a:close/>
                      <a:moveTo>
                        <a:pt x="404005" y="1839485"/>
                      </a:moveTo>
                      <a:cubicBezTo>
                        <a:pt x="508239" y="1962924"/>
                        <a:pt x="641558" y="2060547"/>
                        <a:pt x="793463" y="2123475"/>
                      </a:cubicBezTo>
                      <a:lnTo>
                        <a:pt x="700544" y="1839486"/>
                      </a:lnTo>
                      <a:lnTo>
                        <a:pt x="404005" y="1839485"/>
                      </a:lnTo>
                      <a:close/>
                    </a:path>
                  </a:pathLst>
                </a:custGeom>
                <a:solidFill>
                  <a:schemeClr val="accent1"/>
                </a:solidFill>
                <a:ln>
                  <a:noFill/>
                </a:ln>
              </p:spPr>
              <p:txBody>
                <a:bodyPr/>
                <a:lstStyle/>
                <a:p>
                  <a:endParaRPr lang="zh-CN" altLang="en-US"/>
                </a:p>
              </p:txBody>
            </p:sp>
            <p:sp>
              <p:nvSpPr>
                <p:cNvPr id="4" name="等腰三角形 3"/>
                <p:cNvSpPr/>
                <p:nvPr/>
              </p:nvSpPr>
              <p:spPr>
                <a:xfrm rot="18726006">
                  <a:off x="7218762" y="2885549"/>
                  <a:ext cx="505098" cy="4354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585461">
                  <a:off x="6790320" y="4442540"/>
                  <a:ext cx="505098" cy="4354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20097428">
                  <a:off x="4939548" y="4467039"/>
                  <a:ext cx="505098" cy="4354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2870312">
                  <a:off x="4451946" y="2835437"/>
                  <a:ext cx="505098" cy="4354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7260906">
                  <a:off x="5891905" y="1882060"/>
                  <a:ext cx="505098" cy="4354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9" name="Group 8"/>
          <p:cNvGrpSpPr/>
          <p:nvPr/>
        </p:nvGrpSpPr>
        <p:grpSpPr>
          <a:xfrm>
            <a:off x="6854023" y="1420625"/>
            <a:ext cx="4191017" cy="909567"/>
            <a:chOff x="1882112" y="2468774"/>
            <a:chExt cx="3853848" cy="778782"/>
          </a:xfrm>
        </p:grpSpPr>
        <p:sp>
          <p:nvSpPr>
            <p:cNvPr id="10" name="TextBox 19"/>
            <p:cNvSpPr txBox="1"/>
            <p:nvPr/>
          </p:nvSpPr>
          <p:spPr bwMode="auto">
            <a:xfrm>
              <a:off x="1882112" y="2468774"/>
              <a:ext cx="3853848" cy="309958"/>
            </a:xfrm>
            <a:prstGeom prst="rect">
              <a:avLst/>
            </a:prstGeom>
            <a:noFill/>
          </p:spPr>
          <p:txBody>
            <a:bodyPr wrap="none" lIns="90000" tIns="46800" rIns="90000" bIns="46800">
              <a:noAutofit/>
            </a:bodyPr>
            <a:lstStyle/>
            <a:p>
              <a:pPr algn="l" latinLnBrk="0"/>
              <a:r>
                <a:rPr lang="zh-CN" altLang="en-US" sz="2400" dirty="0">
                  <a:solidFill>
                    <a:schemeClr val="accent1"/>
                  </a:solidFill>
                </a:rPr>
                <a:t>饮用水</a:t>
              </a:r>
              <a:endParaRPr lang="zh-CN" altLang="en-US" sz="2400" dirty="0">
                <a:solidFill>
                  <a:schemeClr val="accent1"/>
                </a:solidFill>
                <a:effectLst/>
              </a:endParaRPr>
            </a:p>
          </p:txBody>
        </p:sp>
        <p:sp>
          <p:nvSpPr>
            <p:cNvPr id="11"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12" name="Group 8"/>
          <p:cNvGrpSpPr/>
          <p:nvPr/>
        </p:nvGrpSpPr>
        <p:grpSpPr>
          <a:xfrm>
            <a:off x="8218697" y="2456599"/>
            <a:ext cx="4191017" cy="1271578"/>
            <a:chOff x="1882112" y="2158816"/>
            <a:chExt cx="3853848" cy="1088740"/>
          </a:xfrm>
        </p:grpSpPr>
        <p:sp>
          <p:nvSpPr>
            <p:cNvPr id="13" name="TextBox 19"/>
            <p:cNvSpPr txBox="1"/>
            <p:nvPr/>
          </p:nvSpPr>
          <p:spPr bwMode="auto">
            <a:xfrm>
              <a:off x="1882112" y="2158816"/>
              <a:ext cx="3853848" cy="309958"/>
            </a:xfrm>
            <a:prstGeom prst="rect">
              <a:avLst/>
            </a:prstGeom>
            <a:noFill/>
          </p:spPr>
          <p:txBody>
            <a:bodyPr wrap="none" lIns="90000" tIns="46800" rIns="90000" bIns="46800">
              <a:noAutofit/>
            </a:bodyPr>
            <a:lstStyle/>
            <a:p>
              <a:r>
                <a:rPr lang="zh-CN" altLang="en-US" sz="2400" dirty="0">
                  <a:solidFill>
                    <a:schemeClr val="accent1"/>
                  </a:solidFill>
                </a:rPr>
                <a:t>工作人员和</a:t>
              </a:r>
              <a:endParaRPr lang="en-US" altLang="zh-CN" sz="2400" dirty="0">
                <a:solidFill>
                  <a:schemeClr val="accent1"/>
                </a:solidFill>
              </a:endParaRPr>
            </a:p>
            <a:p>
              <a:r>
                <a:rPr lang="zh-CN" altLang="en-US" sz="2400" dirty="0">
                  <a:solidFill>
                    <a:schemeClr val="accent1"/>
                  </a:solidFill>
                </a:rPr>
                <a:t>运动员救护药品</a:t>
              </a:r>
              <a:endParaRPr lang="zh-CN" altLang="en-US" sz="2400" dirty="0">
                <a:solidFill>
                  <a:schemeClr val="accent1"/>
                </a:solidFill>
                <a:effectLst/>
              </a:endParaRPr>
            </a:p>
          </p:txBody>
        </p:sp>
        <p:sp>
          <p:nvSpPr>
            <p:cNvPr id="14"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16" name="Group 8"/>
          <p:cNvGrpSpPr/>
          <p:nvPr/>
        </p:nvGrpSpPr>
        <p:grpSpPr>
          <a:xfrm>
            <a:off x="7667580" y="4345443"/>
            <a:ext cx="4191017" cy="909567"/>
            <a:chOff x="1882112" y="2468774"/>
            <a:chExt cx="3853848" cy="778782"/>
          </a:xfrm>
        </p:grpSpPr>
        <p:sp>
          <p:nvSpPr>
            <p:cNvPr id="17" name="TextBox 19"/>
            <p:cNvSpPr txBox="1"/>
            <p:nvPr/>
          </p:nvSpPr>
          <p:spPr bwMode="auto">
            <a:xfrm>
              <a:off x="1882112" y="2468774"/>
              <a:ext cx="3853848" cy="309958"/>
            </a:xfrm>
            <a:prstGeom prst="rect">
              <a:avLst/>
            </a:prstGeom>
            <a:noFill/>
          </p:spPr>
          <p:txBody>
            <a:bodyPr wrap="none" lIns="90000" tIns="46800" rIns="90000" bIns="46800">
              <a:noAutofit/>
            </a:bodyPr>
            <a:lstStyle/>
            <a:p>
              <a:r>
                <a:rPr lang="zh-CN" altLang="en-US" sz="2400" dirty="0">
                  <a:solidFill>
                    <a:schemeClr val="accent1"/>
                  </a:solidFill>
                </a:rPr>
                <a:t>会场防晒伞</a:t>
              </a:r>
              <a:endParaRPr lang="zh-CN" altLang="en-US" sz="2400" dirty="0">
                <a:solidFill>
                  <a:schemeClr val="accent1"/>
                </a:solidFill>
                <a:effectLst/>
              </a:endParaRPr>
            </a:p>
          </p:txBody>
        </p:sp>
        <p:sp>
          <p:nvSpPr>
            <p:cNvPr id="18"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19" name="Group 8"/>
          <p:cNvGrpSpPr/>
          <p:nvPr/>
        </p:nvGrpSpPr>
        <p:grpSpPr>
          <a:xfrm>
            <a:off x="511894" y="4380603"/>
            <a:ext cx="4191017" cy="909567"/>
            <a:chOff x="1882112" y="2468774"/>
            <a:chExt cx="3853848" cy="778782"/>
          </a:xfrm>
        </p:grpSpPr>
        <p:sp>
          <p:nvSpPr>
            <p:cNvPr id="20" name="TextBox 19"/>
            <p:cNvSpPr txBox="1"/>
            <p:nvPr/>
          </p:nvSpPr>
          <p:spPr bwMode="auto">
            <a:xfrm>
              <a:off x="1882112" y="2468774"/>
              <a:ext cx="3853848" cy="309958"/>
            </a:xfrm>
            <a:prstGeom prst="rect">
              <a:avLst/>
            </a:prstGeom>
            <a:noFill/>
          </p:spPr>
          <p:txBody>
            <a:bodyPr wrap="none" lIns="90000" tIns="46800" rIns="90000" bIns="46800">
              <a:noAutofit/>
            </a:bodyPr>
            <a:lstStyle/>
            <a:p>
              <a:pPr algn="r"/>
              <a:r>
                <a:rPr lang="zh-CN" altLang="en-US" sz="2400" dirty="0">
                  <a:solidFill>
                    <a:schemeClr val="accent1"/>
                  </a:solidFill>
                </a:rPr>
                <a:t>会场值班人员饮食</a:t>
              </a:r>
              <a:endParaRPr lang="zh-CN" altLang="en-US" sz="2400" dirty="0">
                <a:solidFill>
                  <a:schemeClr val="accent1"/>
                </a:solidFill>
                <a:effectLst/>
              </a:endParaRPr>
            </a:p>
          </p:txBody>
        </p:sp>
        <p:sp>
          <p:nvSpPr>
            <p:cNvPr id="21"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gn="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22" name="Group 8"/>
          <p:cNvGrpSpPr/>
          <p:nvPr/>
        </p:nvGrpSpPr>
        <p:grpSpPr>
          <a:xfrm>
            <a:off x="-53679" y="2590871"/>
            <a:ext cx="4191017" cy="909567"/>
            <a:chOff x="1882112" y="2468774"/>
            <a:chExt cx="3853848" cy="778782"/>
          </a:xfrm>
        </p:grpSpPr>
        <p:sp>
          <p:nvSpPr>
            <p:cNvPr id="23" name="TextBox 19"/>
            <p:cNvSpPr txBox="1"/>
            <p:nvPr/>
          </p:nvSpPr>
          <p:spPr bwMode="auto">
            <a:xfrm>
              <a:off x="1882112" y="2468774"/>
              <a:ext cx="3853848" cy="309958"/>
            </a:xfrm>
            <a:prstGeom prst="rect">
              <a:avLst/>
            </a:prstGeom>
            <a:noFill/>
          </p:spPr>
          <p:txBody>
            <a:bodyPr wrap="none" lIns="90000" tIns="46800" rIns="90000" bIns="46800">
              <a:noAutofit/>
            </a:bodyPr>
            <a:lstStyle/>
            <a:p>
              <a:pPr algn="r"/>
              <a:r>
                <a:rPr lang="zh-CN" altLang="en-US" sz="2400" dirty="0">
                  <a:solidFill>
                    <a:schemeClr val="accent1"/>
                  </a:solidFill>
                </a:rPr>
                <a:t>会场保洁费</a:t>
              </a:r>
              <a:endParaRPr lang="zh-CN" altLang="en-US" sz="2400" dirty="0">
                <a:solidFill>
                  <a:schemeClr val="accent1"/>
                </a:solidFill>
                <a:effectLst/>
              </a:endParaRPr>
            </a:p>
          </p:txBody>
        </p:sp>
        <p:sp>
          <p:nvSpPr>
            <p:cNvPr id="24"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gn="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形状 46"/>
          <p:cNvSpPr/>
          <p:nvPr/>
        </p:nvSpPr>
        <p:spPr>
          <a:xfrm rot="14436507">
            <a:off x="3809529" y="1017371"/>
            <a:ext cx="4367225" cy="4364374"/>
          </a:xfrm>
          <a:custGeom>
            <a:avLst/>
            <a:gdLst>
              <a:gd name="connsiteX0" fmla="*/ 2116002 w 4367225"/>
              <a:gd name="connsiteY0" fmla="*/ 1136 h 4364374"/>
              <a:gd name="connsiteX1" fmla="*/ 4367225 w 4367225"/>
              <a:gd name="connsiteY1" fmla="*/ 2046252 h 4364374"/>
              <a:gd name="connsiteX2" fmla="*/ 4269367 w 4367225"/>
              <a:gd name="connsiteY2" fmla="*/ 2052514 h 4364374"/>
              <a:gd name="connsiteX3" fmla="*/ 2119134 w 4367225"/>
              <a:gd name="connsiteY3" fmla="*/ 99143 h 4364374"/>
              <a:gd name="connsiteX4" fmla="*/ 138695 w 4367225"/>
              <a:gd name="connsiteY4" fmla="*/ 1774081 h 4364374"/>
              <a:gd name="connsiteX5" fmla="*/ 109518 w 4367225"/>
              <a:gd name="connsiteY5" fmla="*/ 1969454 h 4364374"/>
              <a:gd name="connsiteX6" fmla="*/ 106514 w 4367225"/>
              <a:gd name="connsiteY6" fmla="*/ 2014795 h 4364374"/>
              <a:gd name="connsiteX7" fmla="*/ 98984 w 4367225"/>
              <a:gd name="connsiteY7" fmla="*/ 2167094 h 4364374"/>
              <a:gd name="connsiteX8" fmla="*/ 103772 w 4367225"/>
              <a:gd name="connsiteY8" fmla="*/ 2337324 h 4364374"/>
              <a:gd name="connsiteX9" fmla="*/ 419945 w 4367225"/>
              <a:gd name="connsiteY9" fmla="*/ 3292001 h 4364374"/>
              <a:gd name="connsiteX10" fmla="*/ 3242609 w 4367225"/>
              <a:gd name="connsiteY10" fmla="*/ 3978826 h 4364374"/>
              <a:gd name="connsiteX11" fmla="*/ 3292241 w 4367225"/>
              <a:gd name="connsiteY11" fmla="*/ 4063393 h 4364374"/>
              <a:gd name="connsiteX12" fmla="*/ 337006 w 4367225"/>
              <a:gd name="connsiteY12" fmla="*/ 3344310 h 4364374"/>
              <a:gd name="connsiteX13" fmla="*/ 5983 w 4367225"/>
              <a:gd name="connsiteY13" fmla="*/ 2344794 h 4364374"/>
              <a:gd name="connsiteX14" fmla="*/ 1513 w 4367225"/>
              <a:gd name="connsiteY14" fmla="*/ 2185864 h 4364374"/>
              <a:gd name="connsiteX15" fmla="*/ 0 w 4367225"/>
              <a:gd name="connsiteY15" fmla="*/ 2185864 h 4364374"/>
              <a:gd name="connsiteX16" fmla="*/ 965 w 4367225"/>
              <a:gd name="connsiteY16" fmla="*/ 2166359 h 4364374"/>
              <a:gd name="connsiteX17" fmla="*/ 171 w 4367225"/>
              <a:gd name="connsiteY17" fmla="*/ 2138155 h 4364374"/>
              <a:gd name="connsiteX18" fmla="*/ 8789 w 4367225"/>
              <a:gd name="connsiteY18" fmla="*/ 2008091 h 4364374"/>
              <a:gd name="connsiteX19" fmla="*/ 10807 w 4367225"/>
              <a:gd name="connsiteY19" fmla="*/ 1967282 h 4364374"/>
              <a:gd name="connsiteX20" fmla="*/ 12040 w 4367225"/>
              <a:gd name="connsiteY20" fmla="*/ 1959020 h 4364374"/>
              <a:gd name="connsiteX21" fmla="*/ 13791 w 4367225"/>
              <a:gd name="connsiteY21" fmla="*/ 1932605 h 4364374"/>
              <a:gd name="connsiteX22" fmla="*/ 961297 w 4367225"/>
              <a:gd name="connsiteY22" fmla="*/ 367606 h 4364374"/>
              <a:gd name="connsiteX23" fmla="*/ 965630 w 4367225"/>
              <a:gd name="connsiteY23" fmla="*/ 374013 h 4364374"/>
              <a:gd name="connsiteX24" fmla="*/ 1102614 w 4367225"/>
              <a:gd name="connsiteY24" fmla="*/ 286881 h 4364374"/>
              <a:gd name="connsiteX25" fmla="*/ 2116002 w 4367225"/>
              <a:gd name="connsiteY25" fmla="*/ 1136 h 436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67225" h="4364374">
                <a:moveTo>
                  <a:pt x="2116002" y="1136"/>
                </a:moveTo>
                <a:cubicBezTo>
                  <a:pt x="3295418" y="-36568"/>
                  <a:pt x="4291856" y="868643"/>
                  <a:pt x="4367225" y="2046252"/>
                </a:cubicBezTo>
                <a:lnTo>
                  <a:pt x="4269367" y="2052514"/>
                </a:lnTo>
                <a:cubicBezTo>
                  <a:pt x="4197379" y="927733"/>
                  <a:pt x="3245641" y="63130"/>
                  <a:pt x="2119134" y="99143"/>
                </a:cubicBezTo>
                <a:cubicBezTo>
                  <a:pt x="1133441" y="130654"/>
                  <a:pt x="325323" y="841744"/>
                  <a:pt x="138695" y="1774081"/>
                </a:cubicBezTo>
                <a:lnTo>
                  <a:pt x="109518" y="1969454"/>
                </a:lnTo>
                <a:lnTo>
                  <a:pt x="106514" y="2014795"/>
                </a:lnTo>
                <a:lnTo>
                  <a:pt x="98984" y="2167094"/>
                </a:lnTo>
                <a:lnTo>
                  <a:pt x="103772" y="2337324"/>
                </a:lnTo>
                <a:cubicBezTo>
                  <a:pt x="128650" y="2666383"/>
                  <a:pt x="232052" y="2994091"/>
                  <a:pt x="419945" y="3292001"/>
                </a:cubicBezTo>
                <a:cubicBezTo>
                  <a:pt x="1021202" y="4245314"/>
                  <a:pt x="2270572" y="4549317"/>
                  <a:pt x="3242609" y="3978826"/>
                </a:cubicBezTo>
                <a:lnTo>
                  <a:pt x="3292241" y="4063393"/>
                </a:lnTo>
                <a:cubicBezTo>
                  <a:pt x="2274551" y="4660678"/>
                  <a:pt x="966502" y="4342396"/>
                  <a:pt x="337006" y="3344310"/>
                </a:cubicBezTo>
                <a:cubicBezTo>
                  <a:pt x="140288" y="3032408"/>
                  <a:pt x="32029" y="2689308"/>
                  <a:pt x="5983" y="2344794"/>
                </a:cubicBezTo>
                <a:lnTo>
                  <a:pt x="1513" y="2185864"/>
                </a:lnTo>
                <a:lnTo>
                  <a:pt x="0" y="2185864"/>
                </a:lnTo>
                <a:lnTo>
                  <a:pt x="965" y="2166359"/>
                </a:lnTo>
                <a:lnTo>
                  <a:pt x="171" y="2138155"/>
                </a:lnTo>
                <a:lnTo>
                  <a:pt x="8789" y="2008091"/>
                </a:lnTo>
                <a:lnTo>
                  <a:pt x="10807" y="1967282"/>
                </a:lnTo>
                <a:lnTo>
                  <a:pt x="12040" y="1959020"/>
                </a:lnTo>
                <a:lnTo>
                  <a:pt x="13791" y="1932605"/>
                </a:lnTo>
                <a:cubicBezTo>
                  <a:pt x="83495" y="1319022"/>
                  <a:pt x="411474" y="739456"/>
                  <a:pt x="961297" y="367606"/>
                </a:cubicBezTo>
                <a:lnTo>
                  <a:pt x="965630" y="374013"/>
                </a:lnTo>
                <a:lnTo>
                  <a:pt x="1102614" y="286881"/>
                </a:lnTo>
                <a:cubicBezTo>
                  <a:pt x="1402582" y="115453"/>
                  <a:pt x="1747435" y="12919"/>
                  <a:pt x="2116002" y="1136"/>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a:xfrm>
            <a:off x="6960718" y="1156917"/>
            <a:ext cx="3913313" cy="655083"/>
            <a:chOff x="6960718" y="1156917"/>
            <a:chExt cx="3913313" cy="655083"/>
          </a:xfrm>
        </p:grpSpPr>
        <p:sp>
          <p:nvSpPr>
            <p:cNvPr id="19" name="íṩľíḍè-文本框 100"/>
            <p:cNvSpPr txBox="1"/>
            <p:nvPr/>
          </p:nvSpPr>
          <p:spPr bwMode="auto">
            <a:xfrm>
              <a:off x="7769935" y="1262785"/>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nSpc>
                  <a:spcPct val="120000"/>
                </a:lnSpc>
                <a:spcBef>
                  <a:spcPct val="0"/>
                </a:spcBef>
              </a:pPr>
              <a:r>
                <a:rPr lang="zh-CN" altLang="en-US" sz="2400" b="1" dirty="0">
                  <a:solidFill>
                    <a:schemeClr val="accent2"/>
                  </a:solidFill>
                </a:rPr>
                <a:t>人员配备</a:t>
              </a:r>
            </a:p>
          </p:txBody>
        </p:sp>
        <p:grpSp>
          <p:nvGrpSpPr>
            <p:cNvPr id="12" name="组合 11"/>
            <p:cNvGrpSpPr/>
            <p:nvPr/>
          </p:nvGrpSpPr>
          <p:grpSpPr>
            <a:xfrm>
              <a:off x="6960718" y="1156917"/>
              <a:ext cx="655083" cy="655083"/>
              <a:chOff x="929049" y="3430229"/>
              <a:chExt cx="832817" cy="832817"/>
            </a:xfrm>
          </p:grpSpPr>
          <p:sp>
            <p:nvSpPr>
              <p:cNvPr id="39" name="is1ide-Rounded Rectangle 38"/>
              <p:cNvSpPr/>
              <p:nvPr/>
            </p:nvSpPr>
            <p:spPr bwMode="auto">
              <a:xfrm>
                <a:off x="929049" y="3430229"/>
                <a:ext cx="832817" cy="832817"/>
              </a:xfrm>
              <a:prstGeom prst="ellipse">
                <a:avLst/>
              </a:prstGeom>
              <a:blipFill>
                <a:blip r:embed="rId5"/>
                <a:stretch>
                  <a:fillRect/>
                </a:stretch>
              </a:blipFill>
              <a:ln w="19050">
                <a:noFill/>
              </a:ln>
            </p:spPr>
            <p:txBody>
              <a:bodyPr lIns="0" tIns="0" rIns="0" bIns="0" anchor="ctr"/>
              <a:lstStyle/>
              <a:p>
                <a:pPr algn="ctr"/>
                <a:endParaRPr/>
              </a:p>
            </p:txBody>
          </p:sp>
          <p:sp>
            <p:nvSpPr>
              <p:cNvPr id="40" name="is1ide-Freeform 39"/>
              <p:cNvSpPr>
                <a:spLocks noChangeAspect="1"/>
              </p:cNvSpPr>
              <p:nvPr/>
            </p:nvSpPr>
            <p:spPr bwMode="auto">
              <a:xfrm>
                <a:off x="1161783" y="3641891"/>
                <a:ext cx="336969" cy="304760"/>
              </a:xfrm>
              <a:custGeom>
                <a:avLst/>
                <a:gdLst>
                  <a:gd name="connsiteX0" fmla="*/ 503202 w 607568"/>
                  <a:gd name="connsiteY0" fmla="*/ 459310 h 549494"/>
                  <a:gd name="connsiteX1" fmla="*/ 548364 w 607568"/>
                  <a:gd name="connsiteY1" fmla="*/ 504402 h 549494"/>
                  <a:gd name="connsiteX2" fmla="*/ 503202 w 607568"/>
                  <a:gd name="connsiteY2" fmla="*/ 549494 h 549494"/>
                  <a:gd name="connsiteX3" fmla="*/ 458040 w 607568"/>
                  <a:gd name="connsiteY3" fmla="*/ 504402 h 549494"/>
                  <a:gd name="connsiteX4" fmla="*/ 503202 w 607568"/>
                  <a:gd name="connsiteY4" fmla="*/ 459310 h 549494"/>
                  <a:gd name="connsiteX5" fmla="*/ 197795 w 607568"/>
                  <a:gd name="connsiteY5" fmla="*/ 459310 h 549494"/>
                  <a:gd name="connsiteX6" fmla="*/ 242957 w 607568"/>
                  <a:gd name="connsiteY6" fmla="*/ 504402 h 549494"/>
                  <a:gd name="connsiteX7" fmla="*/ 197795 w 607568"/>
                  <a:gd name="connsiteY7" fmla="*/ 549494 h 549494"/>
                  <a:gd name="connsiteX8" fmla="*/ 152633 w 607568"/>
                  <a:gd name="connsiteY8" fmla="*/ 504402 h 549494"/>
                  <a:gd name="connsiteX9" fmla="*/ 197795 w 607568"/>
                  <a:gd name="connsiteY9" fmla="*/ 459310 h 549494"/>
                  <a:gd name="connsiteX10" fmla="*/ 143318 w 607568"/>
                  <a:gd name="connsiteY10" fmla="*/ 390791 h 549494"/>
                  <a:gd name="connsiteX11" fmla="*/ 554573 w 607568"/>
                  <a:gd name="connsiteY11" fmla="*/ 390791 h 549494"/>
                  <a:gd name="connsiteX12" fmla="*/ 554573 w 607568"/>
                  <a:gd name="connsiteY12" fmla="*/ 437435 h 549494"/>
                  <a:gd name="connsiteX13" fmla="*/ 143318 w 607568"/>
                  <a:gd name="connsiteY13" fmla="*/ 437435 h 549494"/>
                  <a:gd name="connsiteX14" fmla="*/ 115304 w 607568"/>
                  <a:gd name="connsiteY14" fmla="*/ 313028 h 549494"/>
                  <a:gd name="connsiteX15" fmla="*/ 582659 w 607568"/>
                  <a:gd name="connsiteY15" fmla="*/ 313028 h 549494"/>
                  <a:gd name="connsiteX16" fmla="*/ 582659 w 607568"/>
                  <a:gd name="connsiteY16" fmla="*/ 359672 h 549494"/>
                  <a:gd name="connsiteX17" fmla="*/ 115304 w 607568"/>
                  <a:gd name="connsiteY17" fmla="*/ 359672 h 549494"/>
                  <a:gd name="connsiteX18" fmla="*/ 0 w 607568"/>
                  <a:gd name="connsiteY18" fmla="*/ 169922 h 549494"/>
                  <a:gd name="connsiteX19" fmla="*/ 78962 w 607568"/>
                  <a:gd name="connsiteY19" fmla="*/ 169922 h 549494"/>
                  <a:gd name="connsiteX20" fmla="*/ 108516 w 607568"/>
                  <a:gd name="connsiteY20" fmla="*/ 235254 h 549494"/>
                  <a:gd name="connsiteX21" fmla="*/ 607568 w 607568"/>
                  <a:gd name="connsiteY21" fmla="*/ 235254 h 549494"/>
                  <a:gd name="connsiteX22" fmla="*/ 607568 w 607568"/>
                  <a:gd name="connsiteY22" fmla="*/ 281909 h 549494"/>
                  <a:gd name="connsiteX23" fmla="*/ 78428 w 607568"/>
                  <a:gd name="connsiteY23" fmla="*/ 281909 h 549494"/>
                  <a:gd name="connsiteX24" fmla="*/ 48798 w 607568"/>
                  <a:gd name="connsiteY24" fmla="*/ 216577 h 549494"/>
                  <a:gd name="connsiteX25" fmla="*/ 0 w 607568"/>
                  <a:gd name="connsiteY25" fmla="*/ 216577 h 549494"/>
                  <a:gd name="connsiteX26" fmla="*/ 257720 w 607568"/>
                  <a:gd name="connsiteY26" fmla="*/ 0 h 549494"/>
                  <a:gd name="connsiteX27" fmla="*/ 254207 w 607568"/>
                  <a:gd name="connsiteY27" fmla="*/ 30201 h 549494"/>
                  <a:gd name="connsiteX28" fmla="*/ 407797 w 607568"/>
                  <a:gd name="connsiteY28" fmla="*/ 197372 h 549494"/>
                  <a:gd name="connsiteX29" fmla="*/ 241147 w 607568"/>
                  <a:gd name="connsiteY29" fmla="*/ 144063 h 549494"/>
                  <a:gd name="connsiteX30" fmla="*/ 237633 w 607568"/>
                  <a:gd name="connsiteY30" fmla="*/ 174264 h 549494"/>
                  <a:gd name="connsiteX31" fmla="*/ 115586 w 607568"/>
                  <a:gd name="connsiteY31" fmla="*/ 71993 h 54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568" h="549494">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lIns="0" tIns="0" rIns="0" bIns="0" anchor="ctr"/>
              <a:lstStyle/>
              <a:p>
                <a:pPr algn="ctr"/>
                <a:endParaRPr/>
              </a:p>
            </p:txBody>
          </p:sp>
        </p:grpSp>
      </p:grpSp>
      <p:grpSp>
        <p:nvGrpSpPr>
          <p:cNvPr id="6" name="组合 5"/>
          <p:cNvGrpSpPr/>
          <p:nvPr/>
        </p:nvGrpSpPr>
        <p:grpSpPr>
          <a:xfrm>
            <a:off x="7769935" y="2963457"/>
            <a:ext cx="3905628" cy="698125"/>
            <a:chOff x="7769935" y="2963457"/>
            <a:chExt cx="3905628" cy="698125"/>
          </a:xfrm>
        </p:grpSpPr>
        <p:sp>
          <p:nvSpPr>
            <p:cNvPr id="21" name="íṩľíḍè-文本框 106"/>
            <p:cNvSpPr txBox="1"/>
            <p:nvPr/>
          </p:nvSpPr>
          <p:spPr bwMode="auto">
            <a:xfrm>
              <a:off x="8571467" y="3107607"/>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nSpc>
                  <a:spcPct val="120000"/>
                </a:lnSpc>
                <a:spcBef>
                  <a:spcPct val="0"/>
                </a:spcBef>
              </a:pPr>
              <a:r>
                <a:rPr lang="zh-CN" altLang="en-US" sz="2400" b="1" dirty="0">
                  <a:solidFill>
                    <a:schemeClr val="accent4"/>
                  </a:solidFill>
                </a:rPr>
                <a:t>运动会经费预算</a:t>
              </a:r>
            </a:p>
          </p:txBody>
        </p:sp>
        <p:grpSp>
          <p:nvGrpSpPr>
            <p:cNvPr id="13" name="组合 12"/>
            <p:cNvGrpSpPr/>
            <p:nvPr/>
          </p:nvGrpSpPr>
          <p:grpSpPr>
            <a:xfrm>
              <a:off x="7769935" y="2963457"/>
              <a:ext cx="698125" cy="698125"/>
              <a:chOff x="4118052" y="3406104"/>
              <a:chExt cx="887537" cy="887537"/>
            </a:xfrm>
          </p:grpSpPr>
          <p:sp>
            <p:nvSpPr>
              <p:cNvPr id="37" name="is1ide-Rounded Rectangle 36"/>
              <p:cNvSpPr/>
              <p:nvPr/>
            </p:nvSpPr>
            <p:spPr bwMode="auto">
              <a:xfrm>
                <a:off x="4118052" y="3406104"/>
                <a:ext cx="887537" cy="887537"/>
              </a:xfrm>
              <a:prstGeom prst="ellipse">
                <a:avLst/>
              </a:prstGeom>
              <a:blipFill>
                <a:blip r:embed="rId5"/>
                <a:stretch>
                  <a:fillRect/>
                </a:stretch>
              </a:blipFill>
              <a:ln w="19050">
                <a:noFill/>
              </a:ln>
            </p:spPr>
            <p:txBody>
              <a:bodyPr lIns="0" tIns="0" rIns="0" bIns="0" anchor="ctr"/>
              <a:lstStyle/>
              <a:p>
                <a:pPr algn="ctr"/>
                <a:endParaRPr/>
              </a:p>
            </p:txBody>
          </p:sp>
          <p:sp>
            <p:nvSpPr>
              <p:cNvPr id="38" name="is1ide-Freeform 37"/>
              <p:cNvSpPr>
                <a:spLocks noChangeAspect="1"/>
              </p:cNvSpPr>
              <p:nvPr/>
            </p:nvSpPr>
            <p:spPr bwMode="auto">
              <a:xfrm>
                <a:off x="4398747" y="3671344"/>
                <a:ext cx="336968" cy="336437"/>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1459" h="580542">
                    <a:moveTo>
                      <a:pt x="213875" y="146706"/>
                    </a:moveTo>
                    <a:cubicBezTo>
                      <a:pt x="227226" y="146706"/>
                      <a:pt x="238084" y="157547"/>
                      <a:pt x="238084" y="171055"/>
                    </a:cubicBezTo>
                    <a:cubicBezTo>
                      <a:pt x="238084" y="184562"/>
                      <a:pt x="227226" y="195493"/>
                      <a:pt x="213875" y="195493"/>
                    </a:cubicBezTo>
                    <a:cubicBezTo>
                      <a:pt x="161630" y="195493"/>
                      <a:pt x="118998" y="238236"/>
                      <a:pt x="118998" y="290755"/>
                    </a:cubicBezTo>
                    <a:cubicBezTo>
                      <a:pt x="118998" y="300086"/>
                      <a:pt x="120422" y="309328"/>
                      <a:pt x="123092" y="318214"/>
                    </a:cubicBezTo>
                    <a:cubicBezTo>
                      <a:pt x="126741" y="330300"/>
                      <a:pt x="120422" y="343274"/>
                      <a:pt x="108673" y="347895"/>
                    </a:cubicBezTo>
                    <a:cubicBezTo>
                      <a:pt x="72182" y="362291"/>
                      <a:pt x="48507" y="397126"/>
                      <a:pt x="48507" y="436582"/>
                    </a:cubicBezTo>
                    <a:cubicBezTo>
                      <a:pt x="48507" y="489101"/>
                      <a:pt x="91050" y="531844"/>
                      <a:pt x="143384" y="531844"/>
                    </a:cubicBezTo>
                    <a:lnTo>
                      <a:pt x="438164" y="531844"/>
                    </a:lnTo>
                    <a:cubicBezTo>
                      <a:pt x="490320" y="531844"/>
                      <a:pt x="532952" y="489101"/>
                      <a:pt x="532952" y="436582"/>
                    </a:cubicBezTo>
                    <a:cubicBezTo>
                      <a:pt x="532952" y="408678"/>
                      <a:pt x="520759" y="382108"/>
                      <a:pt x="499398" y="363979"/>
                    </a:cubicBezTo>
                    <a:cubicBezTo>
                      <a:pt x="494147" y="359625"/>
                      <a:pt x="491032" y="353049"/>
                      <a:pt x="490854" y="346207"/>
                    </a:cubicBezTo>
                    <a:cubicBezTo>
                      <a:pt x="489252" y="294399"/>
                      <a:pt x="447598" y="253876"/>
                      <a:pt x="395976" y="253876"/>
                    </a:cubicBezTo>
                    <a:cubicBezTo>
                      <a:pt x="382625" y="253876"/>
                      <a:pt x="371767" y="243035"/>
                      <a:pt x="371767" y="229528"/>
                    </a:cubicBezTo>
                    <a:cubicBezTo>
                      <a:pt x="371767" y="216020"/>
                      <a:pt x="382625" y="205090"/>
                      <a:pt x="395976" y="205090"/>
                    </a:cubicBezTo>
                    <a:cubicBezTo>
                      <a:pt x="433535" y="205090"/>
                      <a:pt x="468959" y="219575"/>
                      <a:pt x="495927" y="245879"/>
                    </a:cubicBezTo>
                    <a:cubicBezTo>
                      <a:pt x="520225" y="269517"/>
                      <a:pt x="535177" y="300441"/>
                      <a:pt x="538648" y="334032"/>
                    </a:cubicBezTo>
                    <a:cubicBezTo>
                      <a:pt x="565972" y="361047"/>
                      <a:pt x="581459" y="397748"/>
                      <a:pt x="581459" y="436582"/>
                    </a:cubicBezTo>
                    <a:cubicBezTo>
                      <a:pt x="581459" y="516026"/>
                      <a:pt x="517199" y="580542"/>
                      <a:pt x="438164" y="580542"/>
                    </a:cubicBezTo>
                    <a:lnTo>
                      <a:pt x="143384" y="580542"/>
                    </a:lnTo>
                    <a:cubicBezTo>
                      <a:pt x="64349" y="580542"/>
                      <a:pt x="0" y="516026"/>
                      <a:pt x="0" y="436582"/>
                    </a:cubicBezTo>
                    <a:cubicBezTo>
                      <a:pt x="0" y="407079"/>
                      <a:pt x="8811" y="378820"/>
                      <a:pt x="25544" y="354471"/>
                    </a:cubicBezTo>
                    <a:cubicBezTo>
                      <a:pt x="37737" y="336698"/>
                      <a:pt x="53669" y="322124"/>
                      <a:pt x="72004" y="311638"/>
                    </a:cubicBezTo>
                    <a:cubicBezTo>
                      <a:pt x="70936" y="304618"/>
                      <a:pt x="70491" y="297598"/>
                      <a:pt x="70491" y="290666"/>
                    </a:cubicBezTo>
                    <a:cubicBezTo>
                      <a:pt x="70491" y="211222"/>
                      <a:pt x="134840" y="146706"/>
                      <a:pt x="213875" y="146706"/>
                    </a:cubicBezTo>
                    <a:close/>
                    <a:moveTo>
                      <a:pt x="301555" y="0"/>
                    </a:moveTo>
                    <a:cubicBezTo>
                      <a:pt x="314815" y="0"/>
                      <a:pt x="325673" y="10930"/>
                      <a:pt x="325673" y="24259"/>
                    </a:cubicBezTo>
                    <a:lnTo>
                      <a:pt x="325673" y="369392"/>
                    </a:lnTo>
                    <a:lnTo>
                      <a:pt x="379960" y="313055"/>
                    </a:lnTo>
                    <a:cubicBezTo>
                      <a:pt x="389215" y="303458"/>
                      <a:pt x="404433" y="303191"/>
                      <a:pt x="414045" y="312522"/>
                    </a:cubicBezTo>
                    <a:cubicBezTo>
                      <a:pt x="423567" y="321763"/>
                      <a:pt x="423745" y="337225"/>
                      <a:pt x="414490" y="346822"/>
                    </a:cubicBezTo>
                    <a:lnTo>
                      <a:pt x="318642" y="446079"/>
                    </a:lnTo>
                    <a:cubicBezTo>
                      <a:pt x="314103" y="450788"/>
                      <a:pt x="307874" y="453454"/>
                      <a:pt x="301288" y="453454"/>
                    </a:cubicBezTo>
                    <a:cubicBezTo>
                      <a:pt x="294791" y="453454"/>
                      <a:pt x="288473" y="450788"/>
                      <a:pt x="284023" y="446079"/>
                    </a:cubicBezTo>
                    <a:lnTo>
                      <a:pt x="188086" y="346822"/>
                    </a:lnTo>
                    <a:cubicBezTo>
                      <a:pt x="178742" y="337225"/>
                      <a:pt x="179009" y="321941"/>
                      <a:pt x="188620" y="312522"/>
                    </a:cubicBezTo>
                    <a:cubicBezTo>
                      <a:pt x="198054" y="303191"/>
                      <a:pt x="213361" y="303458"/>
                      <a:pt x="222617" y="313055"/>
                    </a:cubicBezTo>
                    <a:lnTo>
                      <a:pt x="277437" y="369392"/>
                    </a:lnTo>
                    <a:lnTo>
                      <a:pt x="277437" y="24259"/>
                    </a:lnTo>
                    <a:cubicBezTo>
                      <a:pt x="277437" y="10930"/>
                      <a:pt x="288295" y="0"/>
                      <a:pt x="301555" y="0"/>
                    </a:cubicBezTo>
                    <a:close/>
                  </a:path>
                </a:pathLst>
              </a:custGeom>
              <a:solidFill>
                <a:schemeClr val="bg1"/>
              </a:solidFill>
              <a:ln>
                <a:noFill/>
              </a:ln>
            </p:spPr>
            <p:txBody>
              <a:bodyPr lIns="0" tIns="0" rIns="0" bIns="0" anchor="ctr"/>
              <a:lstStyle/>
              <a:p>
                <a:pPr algn="ctr"/>
                <a:endParaRPr/>
              </a:p>
            </p:txBody>
          </p:sp>
        </p:grpSp>
      </p:grpSp>
      <p:grpSp>
        <p:nvGrpSpPr>
          <p:cNvPr id="7" name="组合 6"/>
          <p:cNvGrpSpPr/>
          <p:nvPr/>
        </p:nvGrpSpPr>
        <p:grpSpPr>
          <a:xfrm>
            <a:off x="6928833" y="4522116"/>
            <a:ext cx="4008758" cy="675911"/>
            <a:chOff x="6928833" y="4522116"/>
            <a:chExt cx="4008758" cy="675911"/>
          </a:xfrm>
        </p:grpSpPr>
        <p:sp>
          <p:nvSpPr>
            <p:cNvPr id="23" name="íṩľíḍè-文本框 112"/>
            <p:cNvSpPr txBox="1"/>
            <p:nvPr/>
          </p:nvSpPr>
          <p:spPr bwMode="auto">
            <a:xfrm>
              <a:off x="7833495" y="4646831"/>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nSpc>
                  <a:spcPct val="120000"/>
                </a:lnSpc>
                <a:spcBef>
                  <a:spcPct val="0"/>
                </a:spcBef>
              </a:pPr>
              <a:r>
                <a:rPr lang="zh-CN" altLang="en-US" sz="2400" b="1" dirty="0">
                  <a:solidFill>
                    <a:schemeClr val="accent6"/>
                  </a:solidFill>
                </a:rPr>
                <a:t>运动会的宣传方案</a:t>
              </a:r>
            </a:p>
          </p:txBody>
        </p:sp>
        <p:grpSp>
          <p:nvGrpSpPr>
            <p:cNvPr id="14" name="组合 13"/>
            <p:cNvGrpSpPr/>
            <p:nvPr/>
          </p:nvGrpSpPr>
          <p:grpSpPr>
            <a:xfrm>
              <a:off x="6928833" y="4522116"/>
              <a:ext cx="675911" cy="675911"/>
              <a:chOff x="901735" y="4720490"/>
              <a:chExt cx="859296" cy="859296"/>
            </a:xfrm>
          </p:grpSpPr>
          <p:sp>
            <p:nvSpPr>
              <p:cNvPr id="35" name="is1ide-Rounded Rectangle 34"/>
              <p:cNvSpPr/>
              <p:nvPr/>
            </p:nvSpPr>
            <p:spPr bwMode="auto">
              <a:xfrm>
                <a:off x="901735" y="4720490"/>
                <a:ext cx="859296" cy="859296"/>
              </a:xfrm>
              <a:prstGeom prst="ellipse">
                <a:avLst/>
              </a:prstGeom>
              <a:blipFill>
                <a:blip r:embed="rId5"/>
                <a:stretch>
                  <a:fillRect/>
                </a:stretch>
              </a:blipFill>
              <a:ln w="19050">
                <a:noFill/>
              </a:ln>
            </p:spPr>
            <p:txBody>
              <a:bodyPr lIns="0" tIns="0" rIns="0" bIns="0" anchor="ctr"/>
              <a:lstStyle/>
              <a:p>
                <a:pPr algn="ctr"/>
                <a:endParaRPr/>
              </a:p>
            </p:txBody>
          </p:sp>
          <p:sp>
            <p:nvSpPr>
              <p:cNvPr id="36" name="is1ide-Freeform 35"/>
              <p:cNvSpPr>
                <a:spLocks noChangeAspect="1"/>
              </p:cNvSpPr>
              <p:nvPr/>
            </p:nvSpPr>
            <p:spPr bwMode="auto">
              <a:xfrm>
                <a:off x="1161783" y="4946191"/>
                <a:ext cx="336969" cy="336460"/>
              </a:xfrm>
              <a:custGeom>
                <a:avLst/>
                <a:gdLst>
                  <a:gd name="connsiteX0" fmla="*/ 497095 w 607639"/>
                  <a:gd name="connsiteY0" fmla="*/ 261992 h 606722"/>
                  <a:gd name="connsiteX1" fmla="*/ 497095 w 607639"/>
                  <a:gd name="connsiteY1" fmla="*/ 468794 h 606722"/>
                  <a:gd name="connsiteX2" fmla="*/ 524775 w 607639"/>
                  <a:gd name="connsiteY2" fmla="*/ 468794 h 606722"/>
                  <a:gd name="connsiteX3" fmla="*/ 524775 w 607639"/>
                  <a:gd name="connsiteY3" fmla="*/ 261992 h 606722"/>
                  <a:gd name="connsiteX4" fmla="*/ 414320 w 607639"/>
                  <a:gd name="connsiteY4" fmla="*/ 261992 h 606722"/>
                  <a:gd name="connsiteX5" fmla="*/ 414320 w 607639"/>
                  <a:gd name="connsiteY5" fmla="*/ 468794 h 606722"/>
                  <a:gd name="connsiteX6" fmla="*/ 469503 w 607639"/>
                  <a:gd name="connsiteY6" fmla="*/ 468794 h 606722"/>
                  <a:gd name="connsiteX7" fmla="*/ 469503 w 607639"/>
                  <a:gd name="connsiteY7" fmla="*/ 261992 h 606722"/>
                  <a:gd name="connsiteX8" fmla="*/ 359047 w 607639"/>
                  <a:gd name="connsiteY8" fmla="*/ 261992 h 606722"/>
                  <a:gd name="connsiteX9" fmla="*/ 359047 w 607639"/>
                  <a:gd name="connsiteY9" fmla="*/ 468794 h 606722"/>
                  <a:gd name="connsiteX10" fmla="*/ 386639 w 607639"/>
                  <a:gd name="connsiteY10" fmla="*/ 468794 h 606722"/>
                  <a:gd name="connsiteX11" fmla="*/ 386639 w 607639"/>
                  <a:gd name="connsiteY11" fmla="*/ 261992 h 606722"/>
                  <a:gd name="connsiteX12" fmla="*/ 276183 w 607639"/>
                  <a:gd name="connsiteY12" fmla="*/ 261992 h 606722"/>
                  <a:gd name="connsiteX13" fmla="*/ 276183 w 607639"/>
                  <a:gd name="connsiteY13" fmla="*/ 468794 h 606722"/>
                  <a:gd name="connsiteX14" fmla="*/ 331456 w 607639"/>
                  <a:gd name="connsiteY14" fmla="*/ 468794 h 606722"/>
                  <a:gd name="connsiteX15" fmla="*/ 331456 w 607639"/>
                  <a:gd name="connsiteY15" fmla="*/ 261992 h 606722"/>
                  <a:gd name="connsiteX16" fmla="*/ 220911 w 607639"/>
                  <a:gd name="connsiteY16" fmla="*/ 261992 h 606722"/>
                  <a:gd name="connsiteX17" fmla="*/ 220911 w 607639"/>
                  <a:gd name="connsiteY17" fmla="*/ 468794 h 606722"/>
                  <a:gd name="connsiteX18" fmla="*/ 248592 w 607639"/>
                  <a:gd name="connsiteY18" fmla="*/ 468794 h 606722"/>
                  <a:gd name="connsiteX19" fmla="*/ 248592 w 607639"/>
                  <a:gd name="connsiteY19" fmla="*/ 261992 h 606722"/>
                  <a:gd name="connsiteX20" fmla="*/ 138136 w 607639"/>
                  <a:gd name="connsiteY20" fmla="*/ 261992 h 606722"/>
                  <a:gd name="connsiteX21" fmla="*/ 138136 w 607639"/>
                  <a:gd name="connsiteY21" fmla="*/ 468794 h 606722"/>
                  <a:gd name="connsiteX22" fmla="*/ 193319 w 607639"/>
                  <a:gd name="connsiteY22" fmla="*/ 468794 h 606722"/>
                  <a:gd name="connsiteX23" fmla="*/ 193319 w 607639"/>
                  <a:gd name="connsiteY23" fmla="*/ 261992 h 606722"/>
                  <a:gd name="connsiteX24" fmla="*/ 82864 w 607639"/>
                  <a:gd name="connsiteY24" fmla="*/ 261992 h 606722"/>
                  <a:gd name="connsiteX25" fmla="*/ 82864 w 607639"/>
                  <a:gd name="connsiteY25" fmla="*/ 468794 h 606722"/>
                  <a:gd name="connsiteX26" fmla="*/ 110455 w 607639"/>
                  <a:gd name="connsiteY26" fmla="*/ 468794 h 606722"/>
                  <a:gd name="connsiteX27" fmla="*/ 110455 w 607639"/>
                  <a:gd name="connsiteY27" fmla="*/ 261992 h 606722"/>
                  <a:gd name="connsiteX28" fmla="*/ 303820 w 607639"/>
                  <a:gd name="connsiteY28" fmla="*/ 110294 h 606722"/>
                  <a:gd name="connsiteX29" fmla="*/ 331447 w 607639"/>
                  <a:gd name="connsiteY29" fmla="*/ 137885 h 606722"/>
                  <a:gd name="connsiteX30" fmla="*/ 303820 w 607639"/>
                  <a:gd name="connsiteY30" fmla="*/ 165476 h 606722"/>
                  <a:gd name="connsiteX31" fmla="*/ 276193 w 607639"/>
                  <a:gd name="connsiteY31" fmla="*/ 137885 h 606722"/>
                  <a:gd name="connsiteX32" fmla="*/ 303820 w 607639"/>
                  <a:gd name="connsiteY32" fmla="*/ 110294 h 606722"/>
                  <a:gd name="connsiteX33" fmla="*/ 303775 w 607639"/>
                  <a:gd name="connsiteY33" fmla="*/ 27550 h 606722"/>
                  <a:gd name="connsiteX34" fmla="*/ 174005 w 607639"/>
                  <a:gd name="connsiteY34" fmla="*/ 103446 h 606722"/>
                  <a:gd name="connsiteX35" fmla="*/ 299681 w 607639"/>
                  <a:gd name="connsiteY35" fmla="*/ 56522 h 606722"/>
                  <a:gd name="connsiteX36" fmla="*/ 309293 w 607639"/>
                  <a:gd name="connsiteY36" fmla="*/ 55189 h 606722"/>
                  <a:gd name="connsiteX37" fmla="*/ 434969 w 607639"/>
                  <a:gd name="connsiteY37" fmla="*/ 102024 h 606722"/>
                  <a:gd name="connsiteX38" fmla="*/ 303775 w 607639"/>
                  <a:gd name="connsiteY38" fmla="*/ 27550 h 606722"/>
                  <a:gd name="connsiteX39" fmla="*/ 303775 w 607639"/>
                  <a:gd name="connsiteY39" fmla="*/ 0 h 606722"/>
                  <a:gd name="connsiteX40" fmla="*/ 470927 w 607639"/>
                  <a:gd name="connsiteY40" fmla="*/ 115799 h 606722"/>
                  <a:gd name="connsiteX41" fmla="*/ 570346 w 607639"/>
                  <a:gd name="connsiteY41" fmla="*/ 153036 h 606722"/>
                  <a:gd name="connsiteX42" fmla="*/ 579958 w 607639"/>
                  <a:gd name="connsiteY42" fmla="*/ 165478 h 606722"/>
                  <a:gd name="connsiteX43" fmla="*/ 579958 w 607639"/>
                  <a:gd name="connsiteY43" fmla="*/ 193028 h 606722"/>
                  <a:gd name="connsiteX44" fmla="*/ 579958 w 607639"/>
                  <a:gd name="connsiteY44" fmla="*/ 248217 h 606722"/>
                  <a:gd name="connsiteX45" fmla="*/ 566163 w 607639"/>
                  <a:gd name="connsiteY45" fmla="*/ 261992 h 606722"/>
                  <a:gd name="connsiteX46" fmla="*/ 552367 w 607639"/>
                  <a:gd name="connsiteY46" fmla="*/ 261992 h 606722"/>
                  <a:gd name="connsiteX47" fmla="*/ 552367 w 607639"/>
                  <a:gd name="connsiteY47" fmla="*/ 468794 h 606722"/>
                  <a:gd name="connsiteX48" fmla="*/ 566163 w 607639"/>
                  <a:gd name="connsiteY48" fmla="*/ 468794 h 606722"/>
                  <a:gd name="connsiteX49" fmla="*/ 579958 w 607639"/>
                  <a:gd name="connsiteY49" fmla="*/ 482569 h 606722"/>
                  <a:gd name="connsiteX50" fmla="*/ 566163 w 607639"/>
                  <a:gd name="connsiteY50" fmla="*/ 496344 h 606722"/>
                  <a:gd name="connsiteX51" fmla="*/ 538571 w 607639"/>
                  <a:gd name="connsiteY51" fmla="*/ 496344 h 606722"/>
                  <a:gd name="connsiteX52" fmla="*/ 483299 w 607639"/>
                  <a:gd name="connsiteY52" fmla="*/ 496344 h 606722"/>
                  <a:gd name="connsiteX53" fmla="*/ 400435 w 607639"/>
                  <a:gd name="connsiteY53" fmla="*/ 496344 h 606722"/>
                  <a:gd name="connsiteX54" fmla="*/ 345252 w 607639"/>
                  <a:gd name="connsiteY54" fmla="*/ 496344 h 606722"/>
                  <a:gd name="connsiteX55" fmla="*/ 262387 w 607639"/>
                  <a:gd name="connsiteY55" fmla="*/ 496344 h 606722"/>
                  <a:gd name="connsiteX56" fmla="*/ 207115 w 607639"/>
                  <a:gd name="connsiteY56" fmla="*/ 496344 h 606722"/>
                  <a:gd name="connsiteX57" fmla="*/ 124251 w 607639"/>
                  <a:gd name="connsiteY57" fmla="*/ 496344 h 606722"/>
                  <a:gd name="connsiteX58" fmla="*/ 69068 w 607639"/>
                  <a:gd name="connsiteY58" fmla="*/ 496344 h 606722"/>
                  <a:gd name="connsiteX59" fmla="*/ 55272 w 607639"/>
                  <a:gd name="connsiteY59" fmla="*/ 496344 h 606722"/>
                  <a:gd name="connsiteX60" fmla="*/ 55272 w 607639"/>
                  <a:gd name="connsiteY60" fmla="*/ 537758 h 606722"/>
                  <a:gd name="connsiteX61" fmla="*/ 41387 w 607639"/>
                  <a:gd name="connsiteY61" fmla="*/ 551533 h 606722"/>
                  <a:gd name="connsiteX62" fmla="*/ 27592 w 607639"/>
                  <a:gd name="connsiteY62" fmla="*/ 551533 h 606722"/>
                  <a:gd name="connsiteX63" fmla="*/ 27592 w 607639"/>
                  <a:gd name="connsiteY63" fmla="*/ 579083 h 606722"/>
                  <a:gd name="connsiteX64" fmla="*/ 579958 w 607639"/>
                  <a:gd name="connsiteY64" fmla="*/ 579083 h 606722"/>
                  <a:gd name="connsiteX65" fmla="*/ 579958 w 607639"/>
                  <a:gd name="connsiteY65" fmla="*/ 551533 h 606722"/>
                  <a:gd name="connsiteX66" fmla="*/ 96660 w 607639"/>
                  <a:gd name="connsiteY66" fmla="*/ 551533 h 606722"/>
                  <a:gd name="connsiteX67" fmla="*/ 82864 w 607639"/>
                  <a:gd name="connsiteY67" fmla="*/ 537758 h 606722"/>
                  <a:gd name="connsiteX68" fmla="*/ 96660 w 607639"/>
                  <a:gd name="connsiteY68" fmla="*/ 523983 h 606722"/>
                  <a:gd name="connsiteX69" fmla="*/ 593843 w 607639"/>
                  <a:gd name="connsiteY69" fmla="*/ 523983 h 606722"/>
                  <a:gd name="connsiteX70" fmla="*/ 607639 w 607639"/>
                  <a:gd name="connsiteY70" fmla="*/ 537758 h 606722"/>
                  <a:gd name="connsiteX71" fmla="*/ 607639 w 607639"/>
                  <a:gd name="connsiteY71" fmla="*/ 592947 h 606722"/>
                  <a:gd name="connsiteX72" fmla="*/ 593843 w 607639"/>
                  <a:gd name="connsiteY72" fmla="*/ 606722 h 606722"/>
                  <a:gd name="connsiteX73" fmla="*/ 13796 w 607639"/>
                  <a:gd name="connsiteY73" fmla="*/ 606722 h 606722"/>
                  <a:gd name="connsiteX74" fmla="*/ 0 w 607639"/>
                  <a:gd name="connsiteY74" fmla="*/ 592947 h 606722"/>
                  <a:gd name="connsiteX75" fmla="*/ 0 w 607639"/>
                  <a:gd name="connsiteY75" fmla="*/ 537758 h 606722"/>
                  <a:gd name="connsiteX76" fmla="*/ 13796 w 607639"/>
                  <a:gd name="connsiteY76" fmla="*/ 523983 h 606722"/>
                  <a:gd name="connsiteX77" fmla="*/ 27592 w 607639"/>
                  <a:gd name="connsiteY77" fmla="*/ 523983 h 606722"/>
                  <a:gd name="connsiteX78" fmla="*/ 27592 w 607639"/>
                  <a:gd name="connsiteY78" fmla="*/ 482569 h 606722"/>
                  <a:gd name="connsiteX79" fmla="*/ 41387 w 607639"/>
                  <a:gd name="connsiteY79" fmla="*/ 468794 h 606722"/>
                  <a:gd name="connsiteX80" fmla="*/ 55272 w 607639"/>
                  <a:gd name="connsiteY80" fmla="*/ 468794 h 606722"/>
                  <a:gd name="connsiteX81" fmla="*/ 55272 w 607639"/>
                  <a:gd name="connsiteY81" fmla="*/ 261992 h 606722"/>
                  <a:gd name="connsiteX82" fmla="*/ 41387 w 607639"/>
                  <a:gd name="connsiteY82" fmla="*/ 261992 h 606722"/>
                  <a:gd name="connsiteX83" fmla="*/ 27592 w 607639"/>
                  <a:gd name="connsiteY83" fmla="*/ 248217 h 606722"/>
                  <a:gd name="connsiteX84" fmla="*/ 41387 w 607639"/>
                  <a:gd name="connsiteY84" fmla="*/ 234442 h 606722"/>
                  <a:gd name="connsiteX85" fmla="*/ 69068 w 607639"/>
                  <a:gd name="connsiteY85" fmla="*/ 234442 h 606722"/>
                  <a:gd name="connsiteX86" fmla="*/ 124251 w 607639"/>
                  <a:gd name="connsiteY86" fmla="*/ 234442 h 606722"/>
                  <a:gd name="connsiteX87" fmla="*/ 207115 w 607639"/>
                  <a:gd name="connsiteY87" fmla="*/ 234442 h 606722"/>
                  <a:gd name="connsiteX88" fmla="*/ 262387 w 607639"/>
                  <a:gd name="connsiteY88" fmla="*/ 234442 h 606722"/>
                  <a:gd name="connsiteX89" fmla="*/ 345252 w 607639"/>
                  <a:gd name="connsiteY89" fmla="*/ 234442 h 606722"/>
                  <a:gd name="connsiteX90" fmla="*/ 400435 w 607639"/>
                  <a:gd name="connsiteY90" fmla="*/ 234442 h 606722"/>
                  <a:gd name="connsiteX91" fmla="*/ 483299 w 607639"/>
                  <a:gd name="connsiteY91" fmla="*/ 234442 h 606722"/>
                  <a:gd name="connsiteX92" fmla="*/ 538571 w 607639"/>
                  <a:gd name="connsiteY92" fmla="*/ 234442 h 606722"/>
                  <a:gd name="connsiteX93" fmla="*/ 552367 w 607639"/>
                  <a:gd name="connsiteY93" fmla="*/ 234442 h 606722"/>
                  <a:gd name="connsiteX94" fmla="*/ 552367 w 607639"/>
                  <a:gd name="connsiteY94" fmla="*/ 193028 h 606722"/>
                  <a:gd name="connsiteX95" fmla="*/ 552367 w 607639"/>
                  <a:gd name="connsiteY95" fmla="*/ 175076 h 606722"/>
                  <a:gd name="connsiteX96" fmla="*/ 303775 w 607639"/>
                  <a:gd name="connsiteY96" fmla="*/ 84072 h 606722"/>
                  <a:gd name="connsiteX97" fmla="*/ 55272 w 607639"/>
                  <a:gd name="connsiteY97" fmla="*/ 175076 h 606722"/>
                  <a:gd name="connsiteX98" fmla="*/ 55272 w 607639"/>
                  <a:gd name="connsiteY98" fmla="*/ 179253 h 606722"/>
                  <a:gd name="connsiteX99" fmla="*/ 510979 w 607639"/>
                  <a:gd name="connsiteY99" fmla="*/ 179253 h 606722"/>
                  <a:gd name="connsiteX100" fmla="*/ 524775 w 607639"/>
                  <a:gd name="connsiteY100" fmla="*/ 193028 h 606722"/>
                  <a:gd name="connsiteX101" fmla="*/ 510979 w 607639"/>
                  <a:gd name="connsiteY101" fmla="*/ 206803 h 606722"/>
                  <a:gd name="connsiteX102" fmla="*/ 41387 w 607639"/>
                  <a:gd name="connsiteY102" fmla="*/ 206803 h 606722"/>
                  <a:gd name="connsiteX103" fmla="*/ 27592 w 607639"/>
                  <a:gd name="connsiteY103" fmla="*/ 193028 h 606722"/>
                  <a:gd name="connsiteX104" fmla="*/ 27592 w 607639"/>
                  <a:gd name="connsiteY104" fmla="*/ 165478 h 606722"/>
                  <a:gd name="connsiteX105" fmla="*/ 37293 w 607639"/>
                  <a:gd name="connsiteY105" fmla="*/ 153036 h 606722"/>
                  <a:gd name="connsiteX106" fmla="*/ 136712 w 607639"/>
                  <a:gd name="connsiteY106" fmla="*/ 115799 h 606722"/>
                  <a:gd name="connsiteX107" fmla="*/ 303775 w 607639"/>
                  <a:gd name="connsiteY10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7639" h="606722">
                    <a:moveTo>
                      <a:pt x="497095" y="261992"/>
                    </a:moveTo>
                    <a:lnTo>
                      <a:pt x="497095" y="468794"/>
                    </a:lnTo>
                    <a:lnTo>
                      <a:pt x="524775" y="468794"/>
                    </a:lnTo>
                    <a:lnTo>
                      <a:pt x="524775" y="261992"/>
                    </a:lnTo>
                    <a:close/>
                    <a:moveTo>
                      <a:pt x="414320" y="261992"/>
                    </a:moveTo>
                    <a:lnTo>
                      <a:pt x="414320" y="468794"/>
                    </a:lnTo>
                    <a:lnTo>
                      <a:pt x="469503" y="468794"/>
                    </a:lnTo>
                    <a:lnTo>
                      <a:pt x="469503" y="261992"/>
                    </a:lnTo>
                    <a:close/>
                    <a:moveTo>
                      <a:pt x="359047" y="261992"/>
                    </a:moveTo>
                    <a:lnTo>
                      <a:pt x="359047" y="468794"/>
                    </a:lnTo>
                    <a:lnTo>
                      <a:pt x="386639" y="468794"/>
                    </a:lnTo>
                    <a:lnTo>
                      <a:pt x="386639" y="261992"/>
                    </a:lnTo>
                    <a:close/>
                    <a:moveTo>
                      <a:pt x="276183" y="261992"/>
                    </a:moveTo>
                    <a:lnTo>
                      <a:pt x="276183" y="468794"/>
                    </a:lnTo>
                    <a:lnTo>
                      <a:pt x="331456" y="468794"/>
                    </a:lnTo>
                    <a:lnTo>
                      <a:pt x="331456" y="261992"/>
                    </a:lnTo>
                    <a:close/>
                    <a:moveTo>
                      <a:pt x="220911" y="261992"/>
                    </a:moveTo>
                    <a:lnTo>
                      <a:pt x="220911" y="468794"/>
                    </a:lnTo>
                    <a:lnTo>
                      <a:pt x="248592" y="468794"/>
                    </a:lnTo>
                    <a:lnTo>
                      <a:pt x="248592" y="261992"/>
                    </a:lnTo>
                    <a:close/>
                    <a:moveTo>
                      <a:pt x="138136" y="261992"/>
                    </a:moveTo>
                    <a:lnTo>
                      <a:pt x="138136" y="468794"/>
                    </a:lnTo>
                    <a:lnTo>
                      <a:pt x="193319" y="468794"/>
                    </a:lnTo>
                    <a:lnTo>
                      <a:pt x="193319" y="261992"/>
                    </a:lnTo>
                    <a:close/>
                    <a:moveTo>
                      <a:pt x="82864" y="261992"/>
                    </a:moveTo>
                    <a:lnTo>
                      <a:pt x="82864" y="468794"/>
                    </a:lnTo>
                    <a:lnTo>
                      <a:pt x="110455" y="468794"/>
                    </a:lnTo>
                    <a:lnTo>
                      <a:pt x="110455" y="261992"/>
                    </a:lnTo>
                    <a:close/>
                    <a:moveTo>
                      <a:pt x="303820" y="110294"/>
                    </a:moveTo>
                    <a:cubicBezTo>
                      <a:pt x="319078" y="110294"/>
                      <a:pt x="331447" y="122647"/>
                      <a:pt x="331447" y="137885"/>
                    </a:cubicBezTo>
                    <a:cubicBezTo>
                      <a:pt x="331447" y="153123"/>
                      <a:pt x="319078" y="165476"/>
                      <a:pt x="303820" y="165476"/>
                    </a:cubicBezTo>
                    <a:cubicBezTo>
                      <a:pt x="288562" y="165476"/>
                      <a:pt x="276193" y="153123"/>
                      <a:pt x="276193" y="137885"/>
                    </a:cubicBezTo>
                    <a:cubicBezTo>
                      <a:pt x="276193" y="122647"/>
                      <a:pt x="288562" y="110294"/>
                      <a:pt x="303820" y="110294"/>
                    </a:cubicBezTo>
                    <a:close/>
                    <a:moveTo>
                      <a:pt x="303775" y="27550"/>
                    </a:moveTo>
                    <a:cubicBezTo>
                      <a:pt x="248592" y="27550"/>
                      <a:pt x="198838" y="57944"/>
                      <a:pt x="174005" y="103446"/>
                    </a:cubicBezTo>
                    <a:lnTo>
                      <a:pt x="299681" y="56522"/>
                    </a:lnTo>
                    <a:cubicBezTo>
                      <a:pt x="302440" y="55189"/>
                      <a:pt x="305199" y="55189"/>
                      <a:pt x="309293" y="55189"/>
                    </a:cubicBezTo>
                    <a:lnTo>
                      <a:pt x="434969" y="102024"/>
                    </a:lnTo>
                    <a:cubicBezTo>
                      <a:pt x="408712" y="57944"/>
                      <a:pt x="359047" y="27550"/>
                      <a:pt x="303775" y="27550"/>
                    </a:cubicBezTo>
                    <a:close/>
                    <a:moveTo>
                      <a:pt x="303775" y="0"/>
                    </a:moveTo>
                    <a:cubicBezTo>
                      <a:pt x="379786" y="0"/>
                      <a:pt x="446006" y="48257"/>
                      <a:pt x="470927" y="115799"/>
                    </a:cubicBezTo>
                    <a:lnTo>
                      <a:pt x="570346" y="153036"/>
                    </a:lnTo>
                    <a:cubicBezTo>
                      <a:pt x="575864" y="154458"/>
                      <a:pt x="579958" y="159968"/>
                      <a:pt x="579958" y="165478"/>
                    </a:cubicBezTo>
                    <a:lnTo>
                      <a:pt x="579958" y="193028"/>
                    </a:lnTo>
                    <a:lnTo>
                      <a:pt x="579958" y="248217"/>
                    </a:lnTo>
                    <a:cubicBezTo>
                      <a:pt x="579958" y="256482"/>
                      <a:pt x="574440" y="261992"/>
                      <a:pt x="566163" y="261992"/>
                    </a:cubicBezTo>
                    <a:lnTo>
                      <a:pt x="552367" y="261992"/>
                    </a:lnTo>
                    <a:lnTo>
                      <a:pt x="552367" y="468794"/>
                    </a:lnTo>
                    <a:lnTo>
                      <a:pt x="566163" y="468794"/>
                    </a:lnTo>
                    <a:cubicBezTo>
                      <a:pt x="574440" y="468794"/>
                      <a:pt x="579958" y="474304"/>
                      <a:pt x="579958" y="482569"/>
                    </a:cubicBezTo>
                    <a:cubicBezTo>
                      <a:pt x="579958" y="490834"/>
                      <a:pt x="574440" y="496344"/>
                      <a:pt x="566163" y="496344"/>
                    </a:cubicBezTo>
                    <a:lnTo>
                      <a:pt x="538571" y="496344"/>
                    </a:lnTo>
                    <a:lnTo>
                      <a:pt x="483299" y="496344"/>
                    </a:lnTo>
                    <a:lnTo>
                      <a:pt x="400435" y="496344"/>
                    </a:lnTo>
                    <a:lnTo>
                      <a:pt x="345252" y="496344"/>
                    </a:lnTo>
                    <a:lnTo>
                      <a:pt x="262387" y="496344"/>
                    </a:lnTo>
                    <a:lnTo>
                      <a:pt x="207115" y="496344"/>
                    </a:lnTo>
                    <a:lnTo>
                      <a:pt x="124251" y="496344"/>
                    </a:lnTo>
                    <a:lnTo>
                      <a:pt x="69068" y="496344"/>
                    </a:lnTo>
                    <a:lnTo>
                      <a:pt x="55272" y="496344"/>
                    </a:lnTo>
                    <a:lnTo>
                      <a:pt x="55272" y="537758"/>
                    </a:lnTo>
                    <a:cubicBezTo>
                      <a:pt x="55272" y="546023"/>
                      <a:pt x="49754" y="551533"/>
                      <a:pt x="41387" y="551533"/>
                    </a:cubicBezTo>
                    <a:lnTo>
                      <a:pt x="27592" y="551533"/>
                    </a:lnTo>
                    <a:lnTo>
                      <a:pt x="27592" y="579083"/>
                    </a:lnTo>
                    <a:lnTo>
                      <a:pt x="579958" y="579083"/>
                    </a:lnTo>
                    <a:lnTo>
                      <a:pt x="579958" y="551533"/>
                    </a:lnTo>
                    <a:lnTo>
                      <a:pt x="96660" y="551533"/>
                    </a:lnTo>
                    <a:cubicBezTo>
                      <a:pt x="88382" y="551533"/>
                      <a:pt x="82864" y="546023"/>
                      <a:pt x="82864" y="537758"/>
                    </a:cubicBezTo>
                    <a:cubicBezTo>
                      <a:pt x="82864" y="529493"/>
                      <a:pt x="88382" y="523983"/>
                      <a:pt x="96660" y="523983"/>
                    </a:cubicBezTo>
                    <a:lnTo>
                      <a:pt x="593843" y="523983"/>
                    </a:lnTo>
                    <a:cubicBezTo>
                      <a:pt x="602121" y="523983"/>
                      <a:pt x="607639" y="529493"/>
                      <a:pt x="607639" y="537758"/>
                    </a:cubicBezTo>
                    <a:lnTo>
                      <a:pt x="607639" y="592947"/>
                    </a:lnTo>
                    <a:cubicBezTo>
                      <a:pt x="607639" y="601212"/>
                      <a:pt x="602121" y="606722"/>
                      <a:pt x="593843" y="606722"/>
                    </a:cubicBezTo>
                    <a:lnTo>
                      <a:pt x="13796" y="606722"/>
                    </a:lnTo>
                    <a:cubicBezTo>
                      <a:pt x="5518" y="606722"/>
                      <a:pt x="0" y="601212"/>
                      <a:pt x="0" y="592947"/>
                    </a:cubicBezTo>
                    <a:lnTo>
                      <a:pt x="0" y="537758"/>
                    </a:lnTo>
                    <a:cubicBezTo>
                      <a:pt x="0" y="529493"/>
                      <a:pt x="5518" y="523983"/>
                      <a:pt x="13796" y="523983"/>
                    </a:cubicBezTo>
                    <a:lnTo>
                      <a:pt x="27592" y="523983"/>
                    </a:lnTo>
                    <a:lnTo>
                      <a:pt x="27592" y="482569"/>
                    </a:lnTo>
                    <a:cubicBezTo>
                      <a:pt x="27592" y="474304"/>
                      <a:pt x="33110" y="468794"/>
                      <a:pt x="41387" y="468794"/>
                    </a:cubicBezTo>
                    <a:lnTo>
                      <a:pt x="55272" y="468794"/>
                    </a:lnTo>
                    <a:lnTo>
                      <a:pt x="55272" y="261992"/>
                    </a:lnTo>
                    <a:lnTo>
                      <a:pt x="41387" y="261992"/>
                    </a:lnTo>
                    <a:cubicBezTo>
                      <a:pt x="33110" y="261992"/>
                      <a:pt x="27592" y="256482"/>
                      <a:pt x="27592" y="248217"/>
                    </a:cubicBezTo>
                    <a:cubicBezTo>
                      <a:pt x="27592" y="239952"/>
                      <a:pt x="33110" y="234442"/>
                      <a:pt x="41387" y="234442"/>
                    </a:cubicBezTo>
                    <a:lnTo>
                      <a:pt x="69068" y="234442"/>
                    </a:lnTo>
                    <a:lnTo>
                      <a:pt x="124251" y="234442"/>
                    </a:lnTo>
                    <a:lnTo>
                      <a:pt x="207115" y="234442"/>
                    </a:lnTo>
                    <a:lnTo>
                      <a:pt x="262387" y="234442"/>
                    </a:lnTo>
                    <a:lnTo>
                      <a:pt x="345252" y="234442"/>
                    </a:lnTo>
                    <a:lnTo>
                      <a:pt x="400435" y="234442"/>
                    </a:lnTo>
                    <a:lnTo>
                      <a:pt x="483299" y="234442"/>
                    </a:lnTo>
                    <a:lnTo>
                      <a:pt x="538571" y="234442"/>
                    </a:lnTo>
                    <a:lnTo>
                      <a:pt x="552367" y="234442"/>
                    </a:lnTo>
                    <a:lnTo>
                      <a:pt x="552367" y="193028"/>
                    </a:lnTo>
                    <a:lnTo>
                      <a:pt x="552367" y="175076"/>
                    </a:lnTo>
                    <a:lnTo>
                      <a:pt x="303775" y="84072"/>
                    </a:lnTo>
                    <a:lnTo>
                      <a:pt x="55272" y="175076"/>
                    </a:lnTo>
                    <a:lnTo>
                      <a:pt x="55272" y="179253"/>
                    </a:lnTo>
                    <a:lnTo>
                      <a:pt x="510979" y="179253"/>
                    </a:lnTo>
                    <a:cubicBezTo>
                      <a:pt x="519257" y="179253"/>
                      <a:pt x="524775" y="184763"/>
                      <a:pt x="524775" y="193028"/>
                    </a:cubicBezTo>
                    <a:cubicBezTo>
                      <a:pt x="524775" y="201293"/>
                      <a:pt x="519257" y="206803"/>
                      <a:pt x="510979" y="206803"/>
                    </a:cubicBezTo>
                    <a:lnTo>
                      <a:pt x="41387" y="206803"/>
                    </a:lnTo>
                    <a:cubicBezTo>
                      <a:pt x="33110" y="206803"/>
                      <a:pt x="27592" y="201293"/>
                      <a:pt x="27592" y="193028"/>
                    </a:cubicBezTo>
                    <a:lnTo>
                      <a:pt x="27592" y="165478"/>
                    </a:lnTo>
                    <a:cubicBezTo>
                      <a:pt x="27592" y="159968"/>
                      <a:pt x="31775" y="154458"/>
                      <a:pt x="37293" y="153036"/>
                    </a:cubicBezTo>
                    <a:lnTo>
                      <a:pt x="136712" y="115799"/>
                    </a:lnTo>
                    <a:cubicBezTo>
                      <a:pt x="161545" y="48257"/>
                      <a:pt x="227853" y="0"/>
                      <a:pt x="303775" y="0"/>
                    </a:cubicBezTo>
                    <a:close/>
                  </a:path>
                </a:pathLst>
              </a:custGeom>
              <a:solidFill>
                <a:schemeClr val="bg1"/>
              </a:solidFill>
              <a:ln>
                <a:noFill/>
              </a:ln>
            </p:spPr>
            <p:txBody>
              <a:bodyPr lIns="0" tIns="0" rIns="0" bIns="0" anchor="ctr"/>
              <a:lstStyle/>
              <a:p>
                <a:pPr algn="ctr"/>
                <a:endParaRPr/>
              </a:p>
            </p:txBody>
          </p:sp>
        </p:grpSp>
      </p:grpSp>
      <p:grpSp>
        <p:nvGrpSpPr>
          <p:cNvPr id="4" name="组合 3"/>
          <p:cNvGrpSpPr/>
          <p:nvPr/>
        </p:nvGrpSpPr>
        <p:grpSpPr>
          <a:xfrm>
            <a:off x="1052604" y="4522353"/>
            <a:ext cx="3909553" cy="675436"/>
            <a:chOff x="1052604" y="4522353"/>
            <a:chExt cx="3909553" cy="675436"/>
          </a:xfrm>
        </p:grpSpPr>
        <p:sp>
          <p:nvSpPr>
            <p:cNvPr id="27" name="íṩľíḍè-文本框 72"/>
            <p:cNvSpPr txBox="1"/>
            <p:nvPr/>
          </p:nvSpPr>
          <p:spPr bwMode="auto">
            <a:xfrm>
              <a:off x="1052604" y="4685591"/>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r">
                <a:lnSpc>
                  <a:spcPct val="120000"/>
                </a:lnSpc>
                <a:spcBef>
                  <a:spcPct val="0"/>
                </a:spcBef>
              </a:pPr>
              <a:r>
                <a:rPr lang="zh-CN" altLang="en-US" sz="2400" b="1" dirty="0">
                  <a:solidFill>
                    <a:schemeClr val="accent5"/>
                  </a:solidFill>
                </a:rPr>
                <a:t>运动会主要流程 </a:t>
              </a:r>
            </a:p>
          </p:txBody>
        </p:sp>
        <p:grpSp>
          <p:nvGrpSpPr>
            <p:cNvPr id="28" name="组合 27"/>
            <p:cNvGrpSpPr/>
            <p:nvPr/>
          </p:nvGrpSpPr>
          <p:grpSpPr>
            <a:xfrm>
              <a:off x="4286721" y="4522353"/>
              <a:ext cx="675436" cy="675436"/>
              <a:chOff x="909640" y="4726994"/>
              <a:chExt cx="858692" cy="858692"/>
            </a:xfrm>
          </p:grpSpPr>
          <p:sp>
            <p:nvSpPr>
              <p:cNvPr id="31" name="íṩľíḍè-Rounded Rectangle 30"/>
              <p:cNvSpPr/>
              <p:nvPr/>
            </p:nvSpPr>
            <p:spPr bwMode="auto">
              <a:xfrm>
                <a:off x="909640" y="4726994"/>
                <a:ext cx="858692" cy="858692"/>
              </a:xfrm>
              <a:prstGeom prst="ellipse">
                <a:avLst/>
              </a:prstGeom>
              <a:blipFill>
                <a:blip r:embed="rId5"/>
                <a:stretch>
                  <a:fillRect/>
                </a:stretch>
              </a:blipFill>
              <a:ln w="19050">
                <a:noFill/>
              </a:ln>
            </p:spPr>
            <p:txBody>
              <a:bodyPr lIns="0" tIns="0" rIns="0" bIns="0" anchor="ctr"/>
              <a:lstStyle/>
              <a:p>
                <a:pPr algn="ctr"/>
                <a:endParaRPr dirty="0"/>
              </a:p>
            </p:txBody>
          </p:sp>
          <p:sp>
            <p:nvSpPr>
              <p:cNvPr id="32" name="íṩľíḍè-Freeform 31"/>
              <p:cNvSpPr>
                <a:spLocks noChangeAspect="1"/>
              </p:cNvSpPr>
              <p:nvPr/>
            </p:nvSpPr>
            <p:spPr bwMode="auto">
              <a:xfrm>
                <a:off x="1196764" y="4991228"/>
                <a:ext cx="297200" cy="336968"/>
              </a:xfrm>
              <a:custGeom>
                <a:avLst/>
                <a:gdLst>
                  <a:gd name="T0" fmla="*/ 2125 w 2288"/>
                  <a:gd name="T1" fmla="*/ 924 h 2598"/>
                  <a:gd name="T2" fmla="*/ 1863 w 2288"/>
                  <a:gd name="T3" fmla="*/ 1258 h 2598"/>
                  <a:gd name="T4" fmla="*/ 1848 w 2288"/>
                  <a:gd name="T5" fmla="*/ 1586 h 2598"/>
                  <a:gd name="T6" fmla="*/ 1899 w 2288"/>
                  <a:gd name="T7" fmla="*/ 1716 h 2598"/>
                  <a:gd name="T8" fmla="*/ 1211 w 2288"/>
                  <a:gd name="T9" fmla="*/ 2079 h 2598"/>
                  <a:gd name="T10" fmla="*/ 1176 w 2288"/>
                  <a:gd name="T11" fmla="*/ 2038 h 2598"/>
                  <a:gd name="T12" fmla="*/ 1200 w 2288"/>
                  <a:gd name="T13" fmla="*/ 965 h 2598"/>
                  <a:gd name="T14" fmla="*/ 1409 w 2288"/>
                  <a:gd name="T15" fmla="*/ 1012 h 2598"/>
                  <a:gd name="T16" fmla="*/ 1522 w 2288"/>
                  <a:gd name="T17" fmla="*/ 978 h 2598"/>
                  <a:gd name="T18" fmla="*/ 1526 w 2288"/>
                  <a:gd name="T19" fmla="*/ 847 h 2598"/>
                  <a:gd name="T20" fmla="*/ 1387 w 2288"/>
                  <a:gd name="T21" fmla="*/ 828 h 2598"/>
                  <a:gd name="T22" fmla="*/ 1193 w 2288"/>
                  <a:gd name="T23" fmla="*/ 584 h 2598"/>
                  <a:gd name="T24" fmla="*/ 1375 w 2288"/>
                  <a:gd name="T25" fmla="*/ 124 h 2598"/>
                  <a:gd name="T26" fmla="*/ 1109 w 2288"/>
                  <a:gd name="T27" fmla="*/ 37 h 2598"/>
                  <a:gd name="T28" fmla="*/ 1013 w 2288"/>
                  <a:gd name="T29" fmla="*/ 570 h 2598"/>
                  <a:gd name="T30" fmla="*/ 1056 w 2288"/>
                  <a:gd name="T31" fmla="*/ 808 h 2598"/>
                  <a:gd name="T32" fmla="*/ 891 w 2288"/>
                  <a:gd name="T33" fmla="*/ 784 h 2598"/>
                  <a:gd name="T34" fmla="*/ 748 w 2288"/>
                  <a:gd name="T35" fmla="*/ 921 h 2598"/>
                  <a:gd name="T36" fmla="*/ 899 w 2288"/>
                  <a:gd name="T37" fmla="*/ 946 h 2598"/>
                  <a:gd name="T38" fmla="*/ 1024 w 2288"/>
                  <a:gd name="T39" fmla="*/ 1479 h 2598"/>
                  <a:gd name="T40" fmla="*/ 1022 w 2288"/>
                  <a:gd name="T41" fmla="*/ 2081 h 2598"/>
                  <a:gd name="T42" fmla="*/ 434 w 2288"/>
                  <a:gd name="T43" fmla="*/ 1569 h 2598"/>
                  <a:gd name="T44" fmla="*/ 395 w 2288"/>
                  <a:gd name="T45" fmla="*/ 1470 h 2598"/>
                  <a:gd name="T46" fmla="*/ 88 w 2288"/>
                  <a:gd name="T47" fmla="*/ 1148 h 2598"/>
                  <a:gd name="T48" fmla="*/ 101 w 2288"/>
                  <a:gd name="T49" fmla="*/ 1658 h 2598"/>
                  <a:gd name="T50" fmla="*/ 906 w 2288"/>
                  <a:gd name="T51" fmla="*/ 2228 h 2598"/>
                  <a:gd name="T52" fmla="*/ 1177 w 2288"/>
                  <a:gd name="T53" fmla="*/ 2500 h 2598"/>
                  <a:gd name="T54" fmla="*/ 1223 w 2288"/>
                  <a:gd name="T55" fmla="*/ 2405 h 2598"/>
                  <a:gd name="T56" fmla="*/ 1273 w 2288"/>
                  <a:gd name="T57" fmla="*/ 2328 h 2598"/>
                  <a:gd name="T58" fmla="*/ 1280 w 2288"/>
                  <a:gd name="T59" fmla="*/ 2234 h 2598"/>
                  <a:gd name="T60" fmla="*/ 2094 w 2288"/>
                  <a:gd name="T61" fmla="*/ 1624 h 2598"/>
                  <a:gd name="T62" fmla="*/ 2274 w 2288"/>
                  <a:gd name="T63" fmla="*/ 1517 h 2598"/>
                  <a:gd name="T64" fmla="*/ 1065 w 2288"/>
                  <a:gd name="T65" fmla="*/ 420 h 2598"/>
                  <a:gd name="T66" fmla="*/ 1131 w 2288"/>
                  <a:gd name="T67" fmla="*/ 148 h 2598"/>
                  <a:gd name="T68" fmla="*/ 1165 w 2288"/>
                  <a:gd name="T69" fmla="*/ 430 h 2598"/>
                  <a:gd name="T70" fmla="*/ 1065 w 2288"/>
                  <a:gd name="T71" fmla="*/ 420 h 2598"/>
                  <a:gd name="T72" fmla="*/ 1040 w 2288"/>
                  <a:gd name="T73" fmla="*/ 2287 h 2598"/>
                  <a:gd name="T74" fmla="*/ 1032 w 2288"/>
                  <a:gd name="T75" fmla="*/ 224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8" h="2598">
                    <a:moveTo>
                      <a:pt x="2281" y="1465"/>
                    </a:moveTo>
                    <a:cubicBezTo>
                      <a:pt x="2220" y="1286"/>
                      <a:pt x="2159" y="1111"/>
                      <a:pt x="2125" y="924"/>
                    </a:cubicBezTo>
                    <a:cubicBezTo>
                      <a:pt x="2112" y="850"/>
                      <a:pt x="2015" y="868"/>
                      <a:pt x="1992" y="924"/>
                    </a:cubicBezTo>
                    <a:cubicBezTo>
                      <a:pt x="1948" y="1035"/>
                      <a:pt x="1904" y="1146"/>
                      <a:pt x="1863" y="1258"/>
                    </a:cubicBezTo>
                    <a:cubicBezTo>
                      <a:pt x="1840" y="1319"/>
                      <a:pt x="1790" y="1411"/>
                      <a:pt x="1809" y="1480"/>
                    </a:cubicBezTo>
                    <a:cubicBezTo>
                      <a:pt x="1783" y="1516"/>
                      <a:pt x="1783" y="1565"/>
                      <a:pt x="1848" y="1586"/>
                    </a:cubicBezTo>
                    <a:cubicBezTo>
                      <a:pt x="1878" y="1596"/>
                      <a:pt x="1908" y="1602"/>
                      <a:pt x="1938" y="1607"/>
                    </a:cubicBezTo>
                    <a:cubicBezTo>
                      <a:pt x="1927" y="1644"/>
                      <a:pt x="1916" y="1681"/>
                      <a:pt x="1899" y="1716"/>
                    </a:cubicBezTo>
                    <a:cubicBezTo>
                      <a:pt x="1861" y="1789"/>
                      <a:pt x="1799" y="1850"/>
                      <a:pt x="1734" y="1899"/>
                    </a:cubicBezTo>
                    <a:cubicBezTo>
                      <a:pt x="1586" y="2012"/>
                      <a:pt x="1393" y="2062"/>
                      <a:pt x="1211" y="2079"/>
                    </a:cubicBezTo>
                    <a:cubicBezTo>
                      <a:pt x="1201" y="2080"/>
                      <a:pt x="1190" y="2080"/>
                      <a:pt x="1180" y="2081"/>
                    </a:cubicBezTo>
                    <a:cubicBezTo>
                      <a:pt x="1178" y="2066"/>
                      <a:pt x="1177" y="2052"/>
                      <a:pt x="1176" y="2038"/>
                    </a:cubicBezTo>
                    <a:cubicBezTo>
                      <a:pt x="1167" y="1852"/>
                      <a:pt x="1173" y="1665"/>
                      <a:pt x="1178" y="1479"/>
                    </a:cubicBezTo>
                    <a:cubicBezTo>
                      <a:pt x="1183" y="1309"/>
                      <a:pt x="1195" y="1137"/>
                      <a:pt x="1200" y="965"/>
                    </a:cubicBezTo>
                    <a:cubicBezTo>
                      <a:pt x="1262" y="972"/>
                      <a:pt x="1326" y="981"/>
                      <a:pt x="1388" y="979"/>
                    </a:cubicBezTo>
                    <a:cubicBezTo>
                      <a:pt x="1391" y="992"/>
                      <a:pt x="1399" y="1003"/>
                      <a:pt x="1409" y="1012"/>
                    </a:cubicBezTo>
                    <a:cubicBezTo>
                      <a:pt x="1434" y="1041"/>
                      <a:pt x="1476" y="1041"/>
                      <a:pt x="1501" y="1012"/>
                    </a:cubicBezTo>
                    <a:cubicBezTo>
                      <a:pt x="1511" y="1003"/>
                      <a:pt x="1519" y="991"/>
                      <a:pt x="1522" y="978"/>
                    </a:cubicBezTo>
                    <a:cubicBezTo>
                      <a:pt x="1528" y="956"/>
                      <a:pt x="1526" y="931"/>
                      <a:pt x="1526" y="908"/>
                    </a:cubicBezTo>
                    <a:lnTo>
                      <a:pt x="1526" y="847"/>
                    </a:lnTo>
                    <a:cubicBezTo>
                      <a:pt x="1526" y="809"/>
                      <a:pt x="1493" y="776"/>
                      <a:pt x="1455" y="776"/>
                    </a:cubicBezTo>
                    <a:cubicBezTo>
                      <a:pt x="1423" y="776"/>
                      <a:pt x="1395" y="799"/>
                      <a:pt x="1387" y="828"/>
                    </a:cubicBezTo>
                    <a:cubicBezTo>
                      <a:pt x="1327" y="813"/>
                      <a:pt x="1264" y="812"/>
                      <a:pt x="1202" y="810"/>
                    </a:cubicBezTo>
                    <a:cubicBezTo>
                      <a:pt x="1202" y="735"/>
                      <a:pt x="1199" y="659"/>
                      <a:pt x="1193" y="584"/>
                    </a:cubicBezTo>
                    <a:cubicBezTo>
                      <a:pt x="1297" y="558"/>
                      <a:pt x="1391" y="480"/>
                      <a:pt x="1431" y="385"/>
                    </a:cubicBezTo>
                    <a:cubicBezTo>
                      <a:pt x="1470" y="292"/>
                      <a:pt x="1441" y="197"/>
                      <a:pt x="1375" y="124"/>
                    </a:cubicBezTo>
                    <a:cubicBezTo>
                      <a:pt x="1315" y="57"/>
                      <a:pt x="1196" y="0"/>
                      <a:pt x="1109" y="37"/>
                    </a:cubicBezTo>
                    <a:cubicBezTo>
                      <a:pt x="1109" y="37"/>
                      <a:pt x="1109" y="37"/>
                      <a:pt x="1109" y="37"/>
                    </a:cubicBezTo>
                    <a:cubicBezTo>
                      <a:pt x="988" y="48"/>
                      <a:pt x="885" y="127"/>
                      <a:pt x="860" y="255"/>
                    </a:cubicBezTo>
                    <a:cubicBezTo>
                      <a:pt x="837" y="376"/>
                      <a:pt x="900" y="516"/>
                      <a:pt x="1013" y="570"/>
                    </a:cubicBezTo>
                    <a:cubicBezTo>
                      <a:pt x="1033" y="580"/>
                      <a:pt x="1055" y="586"/>
                      <a:pt x="1077" y="590"/>
                    </a:cubicBezTo>
                    <a:cubicBezTo>
                      <a:pt x="1068" y="662"/>
                      <a:pt x="1062" y="735"/>
                      <a:pt x="1056" y="808"/>
                    </a:cubicBezTo>
                    <a:cubicBezTo>
                      <a:pt x="1001" y="808"/>
                      <a:pt x="947" y="810"/>
                      <a:pt x="892" y="813"/>
                    </a:cubicBezTo>
                    <a:cubicBezTo>
                      <a:pt x="892" y="803"/>
                      <a:pt x="891" y="793"/>
                      <a:pt x="891" y="784"/>
                    </a:cubicBezTo>
                    <a:cubicBezTo>
                      <a:pt x="896" y="691"/>
                      <a:pt x="748" y="690"/>
                      <a:pt x="747" y="784"/>
                    </a:cubicBezTo>
                    <a:cubicBezTo>
                      <a:pt x="747" y="829"/>
                      <a:pt x="742" y="876"/>
                      <a:pt x="748" y="921"/>
                    </a:cubicBezTo>
                    <a:cubicBezTo>
                      <a:pt x="756" y="983"/>
                      <a:pt x="811" y="1002"/>
                      <a:pt x="851" y="981"/>
                    </a:cubicBezTo>
                    <a:cubicBezTo>
                      <a:pt x="872" y="980"/>
                      <a:pt x="891" y="967"/>
                      <a:pt x="899" y="946"/>
                    </a:cubicBezTo>
                    <a:cubicBezTo>
                      <a:pt x="948" y="949"/>
                      <a:pt x="998" y="951"/>
                      <a:pt x="1047" y="954"/>
                    </a:cubicBezTo>
                    <a:cubicBezTo>
                      <a:pt x="1037" y="1129"/>
                      <a:pt x="1031" y="1305"/>
                      <a:pt x="1024" y="1479"/>
                    </a:cubicBezTo>
                    <a:cubicBezTo>
                      <a:pt x="1017" y="1665"/>
                      <a:pt x="1014" y="1851"/>
                      <a:pt x="1021" y="2038"/>
                    </a:cubicBezTo>
                    <a:cubicBezTo>
                      <a:pt x="1022" y="2051"/>
                      <a:pt x="1022" y="2066"/>
                      <a:pt x="1022" y="2081"/>
                    </a:cubicBezTo>
                    <a:cubicBezTo>
                      <a:pt x="722" y="2061"/>
                      <a:pt x="421" y="1927"/>
                      <a:pt x="289" y="1649"/>
                    </a:cubicBezTo>
                    <a:cubicBezTo>
                      <a:pt x="342" y="1639"/>
                      <a:pt x="422" y="1633"/>
                      <a:pt x="434" y="1569"/>
                    </a:cubicBezTo>
                    <a:cubicBezTo>
                      <a:pt x="439" y="1539"/>
                      <a:pt x="429" y="1506"/>
                      <a:pt x="402" y="1492"/>
                    </a:cubicBezTo>
                    <a:cubicBezTo>
                      <a:pt x="401" y="1485"/>
                      <a:pt x="399" y="1478"/>
                      <a:pt x="395" y="1470"/>
                    </a:cubicBezTo>
                    <a:cubicBezTo>
                      <a:pt x="338" y="1362"/>
                      <a:pt x="258" y="1263"/>
                      <a:pt x="215" y="1148"/>
                    </a:cubicBezTo>
                    <a:cubicBezTo>
                      <a:pt x="192" y="1085"/>
                      <a:pt x="111" y="1085"/>
                      <a:pt x="88" y="1148"/>
                    </a:cubicBezTo>
                    <a:cubicBezTo>
                      <a:pt x="29" y="1306"/>
                      <a:pt x="0" y="1457"/>
                      <a:pt x="39" y="1624"/>
                    </a:cubicBezTo>
                    <a:cubicBezTo>
                      <a:pt x="45" y="1653"/>
                      <a:pt x="75" y="1663"/>
                      <a:pt x="101" y="1658"/>
                    </a:cubicBezTo>
                    <a:cubicBezTo>
                      <a:pt x="125" y="1661"/>
                      <a:pt x="149" y="1661"/>
                      <a:pt x="172" y="1661"/>
                    </a:cubicBezTo>
                    <a:cubicBezTo>
                      <a:pt x="253" y="2008"/>
                      <a:pt x="572" y="2179"/>
                      <a:pt x="906" y="2228"/>
                    </a:cubicBezTo>
                    <a:cubicBezTo>
                      <a:pt x="931" y="2337"/>
                      <a:pt x="982" y="2443"/>
                      <a:pt x="1043" y="2536"/>
                    </a:cubicBezTo>
                    <a:cubicBezTo>
                      <a:pt x="1083" y="2598"/>
                      <a:pt x="1172" y="2572"/>
                      <a:pt x="1177" y="2500"/>
                    </a:cubicBezTo>
                    <a:cubicBezTo>
                      <a:pt x="1177" y="2509"/>
                      <a:pt x="1185" y="2477"/>
                      <a:pt x="1189" y="2468"/>
                    </a:cubicBezTo>
                    <a:cubicBezTo>
                      <a:pt x="1199" y="2446"/>
                      <a:pt x="1211" y="2426"/>
                      <a:pt x="1223" y="2405"/>
                    </a:cubicBezTo>
                    <a:cubicBezTo>
                      <a:pt x="1234" y="2386"/>
                      <a:pt x="1247" y="2368"/>
                      <a:pt x="1259" y="2349"/>
                    </a:cubicBezTo>
                    <a:cubicBezTo>
                      <a:pt x="1264" y="2342"/>
                      <a:pt x="1268" y="2335"/>
                      <a:pt x="1273" y="2328"/>
                    </a:cubicBezTo>
                    <a:cubicBezTo>
                      <a:pt x="1277" y="2322"/>
                      <a:pt x="1293" y="2305"/>
                      <a:pt x="1277" y="2322"/>
                    </a:cubicBezTo>
                    <a:cubicBezTo>
                      <a:pt x="1304" y="2294"/>
                      <a:pt x="1300" y="2258"/>
                      <a:pt x="1280" y="2234"/>
                    </a:cubicBezTo>
                    <a:cubicBezTo>
                      <a:pt x="1483" y="2210"/>
                      <a:pt x="1683" y="2139"/>
                      <a:pt x="1845" y="2015"/>
                    </a:cubicBezTo>
                    <a:cubicBezTo>
                      <a:pt x="1948" y="1936"/>
                      <a:pt x="2086" y="1773"/>
                      <a:pt x="2094" y="1624"/>
                    </a:cubicBezTo>
                    <a:cubicBezTo>
                      <a:pt x="2146" y="1628"/>
                      <a:pt x="2201" y="1630"/>
                      <a:pt x="2245" y="1609"/>
                    </a:cubicBezTo>
                    <a:cubicBezTo>
                      <a:pt x="2278" y="1594"/>
                      <a:pt x="2287" y="1550"/>
                      <a:pt x="2274" y="1517"/>
                    </a:cubicBezTo>
                    <a:cubicBezTo>
                      <a:pt x="2284" y="1503"/>
                      <a:pt x="2288" y="1485"/>
                      <a:pt x="2281" y="1465"/>
                    </a:cubicBezTo>
                    <a:close/>
                    <a:moveTo>
                      <a:pt x="1065" y="420"/>
                    </a:moveTo>
                    <a:cubicBezTo>
                      <a:pt x="1019" y="392"/>
                      <a:pt x="1002" y="323"/>
                      <a:pt x="1010" y="274"/>
                    </a:cubicBezTo>
                    <a:cubicBezTo>
                      <a:pt x="1021" y="207"/>
                      <a:pt x="1073" y="171"/>
                      <a:pt x="1131" y="148"/>
                    </a:cubicBezTo>
                    <a:cubicBezTo>
                      <a:pt x="1208" y="195"/>
                      <a:pt x="1340" y="234"/>
                      <a:pt x="1280" y="343"/>
                    </a:cubicBezTo>
                    <a:cubicBezTo>
                      <a:pt x="1258" y="383"/>
                      <a:pt x="1213" y="417"/>
                      <a:pt x="1165" y="430"/>
                    </a:cubicBezTo>
                    <a:cubicBezTo>
                      <a:pt x="1148" y="418"/>
                      <a:pt x="1121" y="420"/>
                      <a:pt x="1105" y="434"/>
                    </a:cubicBezTo>
                    <a:cubicBezTo>
                      <a:pt x="1091" y="432"/>
                      <a:pt x="1077" y="428"/>
                      <a:pt x="1065" y="420"/>
                    </a:cubicBezTo>
                    <a:close/>
                    <a:moveTo>
                      <a:pt x="1032" y="2241"/>
                    </a:moveTo>
                    <a:cubicBezTo>
                      <a:pt x="1034" y="2257"/>
                      <a:pt x="1037" y="2272"/>
                      <a:pt x="1040" y="2287"/>
                    </a:cubicBezTo>
                    <a:cubicBezTo>
                      <a:pt x="1029" y="2271"/>
                      <a:pt x="1019" y="2255"/>
                      <a:pt x="1010" y="2239"/>
                    </a:cubicBezTo>
                    <a:cubicBezTo>
                      <a:pt x="1017" y="2240"/>
                      <a:pt x="1025" y="2241"/>
                      <a:pt x="1032" y="2241"/>
                    </a:cubicBezTo>
                    <a:close/>
                  </a:path>
                </a:pathLst>
              </a:custGeom>
              <a:solidFill>
                <a:schemeClr val="bg1"/>
              </a:solidFill>
              <a:ln>
                <a:noFill/>
              </a:ln>
            </p:spPr>
            <p:txBody>
              <a:bodyPr lIns="0" tIns="0" rIns="0" bIns="0" anchor="ctr"/>
              <a:lstStyle/>
              <a:p>
                <a:pPr algn="ctr"/>
                <a:endParaRPr/>
              </a:p>
            </p:txBody>
          </p:sp>
        </p:grpSp>
      </p:grpSp>
      <p:grpSp>
        <p:nvGrpSpPr>
          <p:cNvPr id="3" name="组合 2"/>
          <p:cNvGrpSpPr/>
          <p:nvPr/>
        </p:nvGrpSpPr>
        <p:grpSpPr>
          <a:xfrm>
            <a:off x="304975" y="2963387"/>
            <a:ext cx="3929707" cy="698264"/>
            <a:chOff x="304975" y="2963387"/>
            <a:chExt cx="3929707" cy="698264"/>
          </a:xfrm>
        </p:grpSpPr>
        <p:sp>
          <p:nvSpPr>
            <p:cNvPr id="25" name="íṩľíḍè-文本框 66"/>
            <p:cNvSpPr txBox="1"/>
            <p:nvPr/>
          </p:nvSpPr>
          <p:spPr bwMode="auto">
            <a:xfrm>
              <a:off x="304975" y="3097112"/>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r">
                <a:lnSpc>
                  <a:spcPct val="120000"/>
                </a:lnSpc>
                <a:spcBef>
                  <a:spcPct val="0"/>
                </a:spcBef>
              </a:pPr>
              <a:r>
                <a:rPr lang="zh-CN" altLang="en-US" sz="2400" b="1" dirty="0">
                  <a:solidFill>
                    <a:schemeClr val="accent2"/>
                  </a:solidFill>
                </a:rPr>
                <a:t>运动会主题</a:t>
              </a:r>
            </a:p>
          </p:txBody>
        </p:sp>
        <p:grpSp>
          <p:nvGrpSpPr>
            <p:cNvPr id="15" name="组合 14"/>
            <p:cNvGrpSpPr/>
            <p:nvPr/>
          </p:nvGrpSpPr>
          <p:grpSpPr>
            <a:xfrm>
              <a:off x="3536418" y="2963387"/>
              <a:ext cx="698264" cy="698264"/>
              <a:chOff x="4269913" y="3542244"/>
              <a:chExt cx="887713" cy="887713"/>
            </a:xfrm>
          </p:grpSpPr>
          <p:sp>
            <p:nvSpPr>
              <p:cNvPr id="33" name="is1ide-Rounded Rectangle 32"/>
              <p:cNvSpPr/>
              <p:nvPr/>
            </p:nvSpPr>
            <p:spPr bwMode="auto">
              <a:xfrm>
                <a:off x="4269913" y="3542244"/>
                <a:ext cx="887713" cy="887713"/>
              </a:xfrm>
              <a:prstGeom prst="ellipse">
                <a:avLst/>
              </a:prstGeom>
              <a:blipFill>
                <a:blip r:embed="rId5"/>
                <a:stretch>
                  <a:fillRect/>
                </a:stretch>
              </a:blipFill>
              <a:ln w="19050">
                <a:noFill/>
              </a:ln>
            </p:spPr>
            <p:txBody>
              <a:bodyPr lIns="0" tIns="0" rIns="0" bIns="0" anchor="ctr"/>
              <a:lstStyle/>
              <a:p>
                <a:pPr algn="ctr"/>
                <a:endParaRPr/>
              </a:p>
            </p:txBody>
          </p:sp>
          <p:sp>
            <p:nvSpPr>
              <p:cNvPr id="34" name="is1ide-Freeform 33"/>
              <p:cNvSpPr>
                <a:spLocks noChangeAspect="1"/>
              </p:cNvSpPr>
              <p:nvPr/>
            </p:nvSpPr>
            <p:spPr bwMode="auto">
              <a:xfrm>
                <a:off x="4545285" y="3792946"/>
                <a:ext cx="336969" cy="336499"/>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bg1"/>
              </a:solidFill>
              <a:ln>
                <a:noFill/>
              </a:ln>
            </p:spPr>
            <p:txBody>
              <a:bodyPr lIns="0" tIns="0" rIns="0" bIns="0" anchor="ctr"/>
              <a:lstStyle/>
              <a:p>
                <a:pPr algn="ctr"/>
                <a:endParaRPr dirty="0"/>
              </a:p>
            </p:txBody>
          </p:sp>
        </p:grpSp>
      </p:grpSp>
      <p:grpSp>
        <p:nvGrpSpPr>
          <p:cNvPr id="2" name="组合 1"/>
          <p:cNvGrpSpPr/>
          <p:nvPr/>
        </p:nvGrpSpPr>
        <p:grpSpPr>
          <a:xfrm>
            <a:off x="1089560" y="1120721"/>
            <a:ext cx="3942778" cy="727475"/>
            <a:chOff x="1089560" y="1120721"/>
            <a:chExt cx="3942778" cy="727475"/>
          </a:xfrm>
        </p:grpSpPr>
        <p:sp>
          <p:nvSpPr>
            <p:cNvPr id="17" name="is1ide-文本框 41"/>
            <p:cNvSpPr txBox="1"/>
            <p:nvPr/>
          </p:nvSpPr>
          <p:spPr bwMode="auto">
            <a:xfrm>
              <a:off x="1089560" y="1262786"/>
              <a:ext cx="3104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r">
                <a:lnSpc>
                  <a:spcPct val="120000"/>
                </a:lnSpc>
                <a:spcBef>
                  <a:spcPct val="0"/>
                </a:spcBef>
              </a:pPr>
              <a:r>
                <a:rPr lang="zh-CN" altLang="en-US" sz="2400" b="1" dirty="0">
                  <a:solidFill>
                    <a:schemeClr val="accent1"/>
                  </a:solidFill>
                </a:rPr>
                <a:t>活动宗旨与目标</a:t>
              </a:r>
            </a:p>
          </p:txBody>
        </p:sp>
        <p:grpSp>
          <p:nvGrpSpPr>
            <p:cNvPr id="11" name="组合 10"/>
            <p:cNvGrpSpPr/>
            <p:nvPr/>
          </p:nvGrpSpPr>
          <p:grpSpPr>
            <a:xfrm>
              <a:off x="4304863" y="1120721"/>
              <a:ext cx="727475" cy="727475"/>
              <a:chOff x="1078238" y="3542243"/>
              <a:chExt cx="924850" cy="924850"/>
            </a:xfrm>
          </p:grpSpPr>
          <p:sp>
            <p:nvSpPr>
              <p:cNvPr id="41" name="is1ide-Rounded Rectangle 40"/>
              <p:cNvSpPr/>
              <p:nvPr/>
            </p:nvSpPr>
            <p:spPr bwMode="auto">
              <a:xfrm>
                <a:off x="1078238" y="3542243"/>
                <a:ext cx="924850" cy="924850"/>
              </a:xfrm>
              <a:prstGeom prst="ellipse">
                <a:avLst/>
              </a:prstGeom>
              <a:blipFill>
                <a:blip r:embed="rId5"/>
                <a:stretch>
                  <a:fillRect/>
                </a:stretch>
              </a:blipFill>
              <a:ln w="19050">
                <a:noFill/>
              </a:ln>
            </p:spPr>
            <p:txBody>
              <a:bodyPr lIns="0" tIns="0" rIns="0" bIns="0" anchor="ctr"/>
              <a:lstStyle/>
              <a:p>
                <a:pPr algn="ctr"/>
                <a:endParaRPr/>
              </a:p>
            </p:txBody>
          </p:sp>
          <p:sp>
            <p:nvSpPr>
              <p:cNvPr id="42" name="is1ide-Freeform 41"/>
              <p:cNvSpPr>
                <a:spLocks noChangeAspect="1"/>
              </p:cNvSpPr>
              <p:nvPr/>
            </p:nvSpPr>
            <p:spPr bwMode="auto">
              <a:xfrm>
                <a:off x="1373148" y="3844952"/>
                <a:ext cx="336968" cy="321366"/>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lIns="0" tIns="0" rIns="0" bIns="0" anchor="ctr"/>
              <a:lstStyle/>
              <a:p>
                <a:pPr algn="ctr"/>
                <a:endParaRPr/>
              </a:p>
            </p:txBody>
          </p:sp>
        </p:grpSp>
      </p:grpSp>
      <p:grpSp>
        <p:nvGrpSpPr>
          <p:cNvPr id="8" name="组合 7"/>
          <p:cNvGrpSpPr/>
          <p:nvPr/>
        </p:nvGrpSpPr>
        <p:grpSpPr>
          <a:xfrm>
            <a:off x="4807065" y="1262786"/>
            <a:ext cx="2506051" cy="3481959"/>
            <a:chOff x="4807065" y="1262786"/>
            <a:chExt cx="2506051" cy="3481959"/>
          </a:xfrm>
        </p:grpSpPr>
        <p:sp>
          <p:nvSpPr>
            <p:cNvPr id="59" name="文本框 58"/>
            <p:cNvSpPr txBox="1"/>
            <p:nvPr/>
          </p:nvSpPr>
          <p:spPr>
            <a:xfrm>
              <a:off x="5274766" y="2435133"/>
              <a:ext cx="2038350" cy="2123658"/>
            </a:xfrm>
            <a:prstGeom prst="rect">
              <a:avLst/>
            </a:prstGeom>
            <a:noFill/>
          </p:spPr>
          <p:txBody>
            <a:bodyPr wrap="square" rtlCol="0">
              <a:spAutoFit/>
            </a:bodyPr>
            <a:lstStyle/>
            <a:p>
              <a:pPr algn="ctr"/>
              <a:r>
                <a:rPr lang="zh-CN" altLang="en-US" sz="6600" b="1" dirty="0">
                  <a:solidFill>
                    <a:srgbClr val="FE6406"/>
                  </a:solidFill>
                </a:rPr>
                <a:t>目</a:t>
              </a:r>
              <a:endParaRPr lang="en-US" altLang="zh-CN" sz="6600" b="1" dirty="0">
                <a:solidFill>
                  <a:srgbClr val="FE6406"/>
                </a:solidFill>
              </a:endParaRPr>
            </a:p>
            <a:p>
              <a:pPr algn="ctr"/>
              <a:r>
                <a:rPr lang="zh-CN" altLang="en-US" sz="6600" b="1" dirty="0">
                  <a:solidFill>
                    <a:srgbClr val="FE6406"/>
                  </a:solidFill>
                </a:rPr>
                <a:t>录</a:t>
              </a:r>
            </a:p>
          </p:txBody>
        </p:sp>
        <p:sp>
          <p:nvSpPr>
            <p:cNvPr id="29" name="íṩľíḍè-Freeform 28"/>
            <p:cNvSpPr/>
            <p:nvPr/>
          </p:nvSpPr>
          <p:spPr bwMode="auto">
            <a:xfrm>
              <a:off x="5802674" y="2849641"/>
              <a:ext cx="209279" cy="405841"/>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bg1"/>
            </a:solidFill>
            <a:ln>
              <a:noFill/>
            </a:ln>
          </p:spPr>
          <p:txBody>
            <a:bodyPr lIns="0" tIns="0" rIns="0" bIns="0" anchor="ctr"/>
            <a:lstStyle/>
            <a:p>
              <a:pPr algn="ctr"/>
              <a:endParaRPr/>
            </a:p>
          </p:txBody>
        </p:sp>
        <p:sp>
          <p:nvSpPr>
            <p:cNvPr id="50" name="trophy-sportive-sketch_59764"/>
            <p:cNvSpPr>
              <a:spLocks noChangeAspect="1"/>
            </p:cNvSpPr>
            <p:nvPr/>
          </p:nvSpPr>
          <p:spPr bwMode="auto">
            <a:xfrm>
              <a:off x="5426882" y="2879384"/>
              <a:ext cx="319807" cy="266502"/>
            </a:xfrm>
            <a:custGeom>
              <a:avLst/>
              <a:gdLst>
                <a:gd name="T0" fmla="*/ 2098 w 2634"/>
                <a:gd name="T1" fmla="*/ 1212 h 1855"/>
                <a:gd name="T2" fmla="*/ 1779 w 2634"/>
                <a:gd name="T3" fmla="*/ 1488 h 1855"/>
                <a:gd name="T4" fmla="*/ 1772 w 2634"/>
                <a:gd name="T5" fmla="*/ 134 h 1855"/>
                <a:gd name="T6" fmla="*/ 852 w 2634"/>
                <a:gd name="T7" fmla="*/ 795 h 1855"/>
                <a:gd name="T8" fmla="*/ 565 w 2634"/>
                <a:gd name="T9" fmla="*/ 1348 h 1855"/>
                <a:gd name="T10" fmla="*/ 284 w 2634"/>
                <a:gd name="T11" fmla="*/ 975 h 1855"/>
                <a:gd name="T12" fmla="*/ 24 w 2634"/>
                <a:gd name="T13" fmla="*/ 669 h 1855"/>
                <a:gd name="T14" fmla="*/ 151 w 2634"/>
                <a:gd name="T15" fmla="*/ 1148 h 1855"/>
                <a:gd name="T16" fmla="*/ 546 w 2634"/>
                <a:gd name="T17" fmla="*/ 1669 h 1855"/>
                <a:gd name="T18" fmla="*/ 2024 w 2634"/>
                <a:gd name="T19" fmla="*/ 1382 h 1855"/>
                <a:gd name="T20" fmla="*/ 2133 w 2634"/>
                <a:gd name="T21" fmla="*/ 692 h 1855"/>
                <a:gd name="T22" fmla="*/ 2211 w 2634"/>
                <a:gd name="T23" fmla="*/ 824 h 1855"/>
                <a:gd name="T24" fmla="*/ 108 w 2634"/>
                <a:gd name="T25" fmla="*/ 762 h 1855"/>
                <a:gd name="T26" fmla="*/ 180 w 2634"/>
                <a:gd name="T27" fmla="*/ 308 h 1855"/>
                <a:gd name="T28" fmla="*/ 125 w 2634"/>
                <a:gd name="T29" fmla="*/ 454 h 1855"/>
                <a:gd name="T30" fmla="*/ 290 w 2634"/>
                <a:gd name="T31" fmla="*/ 793 h 1855"/>
                <a:gd name="T32" fmla="*/ 397 w 2634"/>
                <a:gd name="T33" fmla="*/ 774 h 1855"/>
                <a:gd name="T34" fmla="*/ 132 w 2634"/>
                <a:gd name="T35" fmla="*/ 1101 h 1855"/>
                <a:gd name="T36" fmla="*/ 445 w 2634"/>
                <a:gd name="T37" fmla="*/ 1027 h 1855"/>
                <a:gd name="T38" fmla="*/ 438 w 2634"/>
                <a:gd name="T39" fmla="*/ 1130 h 1855"/>
                <a:gd name="T40" fmla="*/ 217 w 2634"/>
                <a:gd name="T41" fmla="*/ 1359 h 1855"/>
                <a:gd name="T42" fmla="*/ 332 w 2634"/>
                <a:gd name="T43" fmla="*/ 1330 h 1855"/>
                <a:gd name="T44" fmla="*/ 640 w 2634"/>
                <a:gd name="T45" fmla="*/ 1208 h 1855"/>
                <a:gd name="T46" fmla="*/ 613 w 2634"/>
                <a:gd name="T47" fmla="*/ 1379 h 1855"/>
                <a:gd name="T48" fmla="*/ 1366 w 2634"/>
                <a:gd name="T49" fmla="*/ 1040 h 1855"/>
                <a:gd name="T50" fmla="*/ 1350 w 2634"/>
                <a:gd name="T51" fmla="*/ 1178 h 1855"/>
                <a:gd name="T52" fmla="*/ 1354 w 2634"/>
                <a:gd name="T53" fmla="*/ 1118 h 1855"/>
                <a:gd name="T54" fmla="*/ 2103 w 2634"/>
                <a:gd name="T55" fmla="*/ 449 h 1855"/>
                <a:gd name="T56" fmla="*/ 1861 w 2634"/>
                <a:gd name="T57" fmla="*/ 617 h 1855"/>
                <a:gd name="T58" fmla="*/ 2021 w 2634"/>
                <a:gd name="T59" fmla="*/ 218 h 1855"/>
                <a:gd name="T60" fmla="*/ 1787 w 2634"/>
                <a:gd name="T61" fmla="*/ 167 h 1855"/>
                <a:gd name="T62" fmla="*/ 1797 w 2634"/>
                <a:gd name="T63" fmla="*/ 227 h 1855"/>
                <a:gd name="T64" fmla="*/ 791 w 2634"/>
                <a:gd name="T65" fmla="*/ 456 h 1855"/>
                <a:gd name="T66" fmla="*/ 773 w 2634"/>
                <a:gd name="T67" fmla="*/ 76 h 1855"/>
                <a:gd name="T68" fmla="*/ 582 w 2634"/>
                <a:gd name="T69" fmla="*/ 439 h 1855"/>
                <a:gd name="T70" fmla="*/ 442 w 2634"/>
                <a:gd name="T71" fmla="*/ 425 h 1855"/>
                <a:gd name="T72" fmla="*/ 543 w 2634"/>
                <a:gd name="T73" fmla="*/ 470 h 1855"/>
                <a:gd name="T74" fmla="*/ 625 w 2634"/>
                <a:gd name="T75" fmla="*/ 578 h 1855"/>
                <a:gd name="T76" fmla="*/ 731 w 2634"/>
                <a:gd name="T77" fmla="*/ 657 h 1855"/>
                <a:gd name="T78" fmla="*/ 834 w 2634"/>
                <a:gd name="T79" fmla="*/ 620 h 1855"/>
                <a:gd name="T80" fmla="*/ 874 w 2634"/>
                <a:gd name="T81" fmla="*/ 715 h 1855"/>
                <a:gd name="T82" fmla="*/ 1725 w 2634"/>
                <a:gd name="T83" fmla="*/ 206 h 1855"/>
                <a:gd name="T84" fmla="*/ 1135 w 2634"/>
                <a:gd name="T85" fmla="*/ 1015 h 1855"/>
                <a:gd name="T86" fmla="*/ 1220 w 2634"/>
                <a:gd name="T87" fmla="*/ 1367 h 1855"/>
                <a:gd name="T88" fmla="*/ 1104 w 2634"/>
                <a:gd name="T89" fmla="*/ 1544 h 1855"/>
                <a:gd name="T90" fmla="*/ 1019 w 2634"/>
                <a:gd name="T91" fmla="*/ 1742 h 1855"/>
                <a:gd name="T92" fmla="*/ 1475 w 2634"/>
                <a:gd name="T93" fmla="*/ 1571 h 1855"/>
                <a:gd name="T94" fmla="*/ 1566 w 2634"/>
                <a:gd name="T95" fmla="*/ 1672 h 1855"/>
                <a:gd name="T96" fmla="*/ 1887 w 2634"/>
                <a:gd name="T97" fmla="*/ 1251 h 1855"/>
                <a:gd name="T98" fmla="*/ 2232 w 2634"/>
                <a:gd name="T99" fmla="*/ 1379 h 1855"/>
                <a:gd name="T100" fmla="*/ 2153 w 2634"/>
                <a:gd name="T101" fmla="*/ 1381 h 1855"/>
                <a:gd name="T102" fmla="*/ 1983 w 2634"/>
                <a:gd name="T103" fmla="*/ 1078 h 1855"/>
                <a:gd name="T104" fmla="*/ 2041 w 2634"/>
                <a:gd name="T105" fmla="*/ 1195 h 1855"/>
                <a:gd name="T106" fmla="*/ 2342 w 2634"/>
                <a:gd name="T107" fmla="*/ 1166 h 1855"/>
                <a:gd name="T108" fmla="*/ 2345 w 2634"/>
                <a:gd name="T109" fmla="*/ 1073 h 1855"/>
                <a:gd name="T110" fmla="*/ 2280 w 2634"/>
                <a:gd name="T111" fmla="*/ 417 h 1855"/>
                <a:gd name="T112" fmla="*/ 2415 w 2634"/>
                <a:gd name="T113" fmla="*/ 387 h 1855"/>
                <a:gd name="T114" fmla="*/ 2504 w 2634"/>
                <a:gd name="T115" fmla="*/ 796 h 1855"/>
                <a:gd name="T116" fmla="*/ 2372 w 2634"/>
                <a:gd name="T117" fmla="*/ 828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4" h="1855">
                  <a:moveTo>
                    <a:pt x="2600" y="679"/>
                  </a:moveTo>
                  <a:cubicBezTo>
                    <a:pt x="2557" y="597"/>
                    <a:pt x="2440" y="684"/>
                    <a:pt x="2374" y="758"/>
                  </a:cubicBezTo>
                  <a:cubicBezTo>
                    <a:pt x="2386" y="699"/>
                    <a:pt x="2387" y="643"/>
                    <a:pt x="2370" y="597"/>
                  </a:cubicBezTo>
                  <a:cubicBezTo>
                    <a:pt x="2447" y="565"/>
                    <a:pt x="2474" y="443"/>
                    <a:pt x="2481" y="372"/>
                  </a:cubicBezTo>
                  <a:cubicBezTo>
                    <a:pt x="2491" y="281"/>
                    <a:pt x="2461" y="184"/>
                    <a:pt x="2358" y="178"/>
                  </a:cubicBezTo>
                  <a:cubicBezTo>
                    <a:pt x="2168" y="168"/>
                    <a:pt x="2213" y="491"/>
                    <a:pt x="2319" y="583"/>
                  </a:cubicBezTo>
                  <a:cubicBezTo>
                    <a:pt x="2329" y="678"/>
                    <a:pt x="2311" y="771"/>
                    <a:pt x="2279" y="860"/>
                  </a:cubicBezTo>
                  <a:cubicBezTo>
                    <a:pt x="2278" y="844"/>
                    <a:pt x="2279" y="827"/>
                    <a:pt x="2279" y="819"/>
                  </a:cubicBezTo>
                  <a:cubicBezTo>
                    <a:pt x="2278" y="784"/>
                    <a:pt x="2277" y="749"/>
                    <a:pt x="2267" y="715"/>
                  </a:cubicBezTo>
                  <a:cubicBezTo>
                    <a:pt x="2251" y="654"/>
                    <a:pt x="2184" y="614"/>
                    <a:pt x="2123" y="640"/>
                  </a:cubicBezTo>
                  <a:cubicBezTo>
                    <a:pt x="2003" y="691"/>
                    <a:pt x="2191" y="878"/>
                    <a:pt x="2259" y="911"/>
                  </a:cubicBezTo>
                  <a:cubicBezTo>
                    <a:pt x="2226" y="989"/>
                    <a:pt x="2186" y="1064"/>
                    <a:pt x="2146" y="1135"/>
                  </a:cubicBezTo>
                  <a:cubicBezTo>
                    <a:pt x="2130" y="1162"/>
                    <a:pt x="2114" y="1188"/>
                    <a:pt x="2098" y="1212"/>
                  </a:cubicBezTo>
                  <a:cubicBezTo>
                    <a:pt x="2102" y="1166"/>
                    <a:pt x="2098" y="1118"/>
                    <a:pt x="2092" y="1073"/>
                  </a:cubicBezTo>
                  <a:cubicBezTo>
                    <a:pt x="2087" y="1031"/>
                    <a:pt x="2083" y="956"/>
                    <a:pt x="2036" y="937"/>
                  </a:cubicBezTo>
                  <a:cubicBezTo>
                    <a:pt x="1982" y="915"/>
                    <a:pt x="1940" y="1013"/>
                    <a:pt x="1936" y="1050"/>
                  </a:cubicBezTo>
                  <a:cubicBezTo>
                    <a:pt x="1930" y="1101"/>
                    <a:pt x="1949" y="1148"/>
                    <a:pt x="1978" y="1190"/>
                  </a:cubicBezTo>
                  <a:cubicBezTo>
                    <a:pt x="1984" y="1200"/>
                    <a:pt x="1993" y="1211"/>
                    <a:pt x="2003" y="1222"/>
                  </a:cubicBezTo>
                  <a:cubicBezTo>
                    <a:pt x="2003" y="1225"/>
                    <a:pt x="2005" y="1227"/>
                    <a:pt x="2007" y="1227"/>
                  </a:cubicBezTo>
                  <a:cubicBezTo>
                    <a:pt x="2023" y="1244"/>
                    <a:pt x="2041" y="1259"/>
                    <a:pt x="2060" y="1265"/>
                  </a:cubicBezTo>
                  <a:cubicBezTo>
                    <a:pt x="2028" y="1307"/>
                    <a:pt x="1992" y="1347"/>
                    <a:pt x="1950" y="1385"/>
                  </a:cubicBezTo>
                  <a:cubicBezTo>
                    <a:pt x="1929" y="1405"/>
                    <a:pt x="1906" y="1421"/>
                    <a:pt x="1882" y="1436"/>
                  </a:cubicBezTo>
                  <a:cubicBezTo>
                    <a:pt x="1902" y="1405"/>
                    <a:pt x="1916" y="1370"/>
                    <a:pt x="1925" y="1338"/>
                  </a:cubicBezTo>
                  <a:cubicBezTo>
                    <a:pt x="1938" y="1293"/>
                    <a:pt x="1947" y="1213"/>
                    <a:pt x="1885" y="1201"/>
                  </a:cubicBezTo>
                  <a:cubicBezTo>
                    <a:pt x="1808" y="1186"/>
                    <a:pt x="1758" y="1269"/>
                    <a:pt x="1745" y="1331"/>
                  </a:cubicBezTo>
                  <a:cubicBezTo>
                    <a:pt x="1735" y="1379"/>
                    <a:pt x="1731" y="1463"/>
                    <a:pt x="1779" y="1488"/>
                  </a:cubicBezTo>
                  <a:cubicBezTo>
                    <a:pt x="1779" y="1490"/>
                    <a:pt x="1779" y="1491"/>
                    <a:pt x="1780" y="1492"/>
                  </a:cubicBezTo>
                  <a:cubicBezTo>
                    <a:pt x="1715" y="1522"/>
                    <a:pt x="1647" y="1547"/>
                    <a:pt x="1581" y="1581"/>
                  </a:cubicBezTo>
                  <a:cubicBezTo>
                    <a:pt x="1561" y="1568"/>
                    <a:pt x="1540" y="1557"/>
                    <a:pt x="1521" y="1551"/>
                  </a:cubicBezTo>
                  <a:cubicBezTo>
                    <a:pt x="1513" y="1490"/>
                    <a:pt x="1498" y="1424"/>
                    <a:pt x="1453" y="1379"/>
                  </a:cubicBezTo>
                  <a:cubicBezTo>
                    <a:pt x="1417" y="1343"/>
                    <a:pt x="1392" y="1331"/>
                    <a:pt x="1394" y="1273"/>
                  </a:cubicBezTo>
                  <a:cubicBezTo>
                    <a:pt x="1396" y="1203"/>
                    <a:pt x="1399" y="1134"/>
                    <a:pt x="1396" y="1065"/>
                  </a:cubicBezTo>
                  <a:cubicBezTo>
                    <a:pt x="1503" y="1027"/>
                    <a:pt x="1600" y="920"/>
                    <a:pt x="1672" y="788"/>
                  </a:cubicBezTo>
                  <a:cubicBezTo>
                    <a:pt x="1674" y="789"/>
                    <a:pt x="1676" y="789"/>
                    <a:pt x="1678" y="789"/>
                  </a:cubicBezTo>
                  <a:cubicBezTo>
                    <a:pt x="1908" y="767"/>
                    <a:pt x="2159" y="662"/>
                    <a:pt x="2159" y="394"/>
                  </a:cubicBezTo>
                  <a:cubicBezTo>
                    <a:pt x="2159" y="383"/>
                    <a:pt x="2158" y="371"/>
                    <a:pt x="2156" y="360"/>
                  </a:cubicBezTo>
                  <a:cubicBezTo>
                    <a:pt x="2157" y="357"/>
                    <a:pt x="2159" y="353"/>
                    <a:pt x="2160" y="350"/>
                  </a:cubicBezTo>
                  <a:cubicBezTo>
                    <a:pt x="2162" y="343"/>
                    <a:pt x="2157" y="338"/>
                    <a:pt x="2150" y="337"/>
                  </a:cubicBezTo>
                  <a:cubicBezTo>
                    <a:pt x="2107" y="183"/>
                    <a:pt x="1908" y="5"/>
                    <a:pt x="1772" y="134"/>
                  </a:cubicBezTo>
                  <a:cubicBezTo>
                    <a:pt x="1769" y="126"/>
                    <a:pt x="1767" y="118"/>
                    <a:pt x="1763" y="110"/>
                  </a:cubicBezTo>
                  <a:cubicBezTo>
                    <a:pt x="1762" y="108"/>
                    <a:pt x="1760" y="107"/>
                    <a:pt x="1759" y="105"/>
                  </a:cubicBezTo>
                  <a:cubicBezTo>
                    <a:pt x="1767" y="95"/>
                    <a:pt x="1764" y="78"/>
                    <a:pt x="1749" y="74"/>
                  </a:cubicBezTo>
                  <a:cubicBezTo>
                    <a:pt x="1435" y="0"/>
                    <a:pt x="1078" y="49"/>
                    <a:pt x="756" y="37"/>
                  </a:cubicBezTo>
                  <a:cubicBezTo>
                    <a:pt x="740" y="37"/>
                    <a:pt x="734" y="56"/>
                    <a:pt x="741" y="66"/>
                  </a:cubicBezTo>
                  <a:cubicBezTo>
                    <a:pt x="732" y="89"/>
                    <a:pt x="724" y="112"/>
                    <a:pt x="717" y="136"/>
                  </a:cubicBezTo>
                  <a:cubicBezTo>
                    <a:pt x="715" y="135"/>
                    <a:pt x="712" y="134"/>
                    <a:pt x="709" y="134"/>
                  </a:cubicBezTo>
                  <a:cubicBezTo>
                    <a:pt x="518" y="124"/>
                    <a:pt x="358" y="246"/>
                    <a:pt x="396" y="452"/>
                  </a:cubicBezTo>
                  <a:cubicBezTo>
                    <a:pt x="411" y="530"/>
                    <a:pt x="447" y="593"/>
                    <a:pt x="497" y="643"/>
                  </a:cubicBezTo>
                  <a:cubicBezTo>
                    <a:pt x="497" y="644"/>
                    <a:pt x="496" y="644"/>
                    <a:pt x="496" y="645"/>
                  </a:cubicBezTo>
                  <a:cubicBezTo>
                    <a:pt x="493" y="652"/>
                    <a:pt x="502" y="658"/>
                    <a:pt x="507" y="652"/>
                  </a:cubicBezTo>
                  <a:cubicBezTo>
                    <a:pt x="595" y="734"/>
                    <a:pt x="721" y="776"/>
                    <a:pt x="846" y="785"/>
                  </a:cubicBezTo>
                  <a:cubicBezTo>
                    <a:pt x="848" y="789"/>
                    <a:pt x="850" y="792"/>
                    <a:pt x="852" y="795"/>
                  </a:cubicBezTo>
                  <a:cubicBezTo>
                    <a:pt x="850" y="798"/>
                    <a:pt x="847" y="800"/>
                    <a:pt x="845" y="803"/>
                  </a:cubicBezTo>
                  <a:cubicBezTo>
                    <a:pt x="839" y="810"/>
                    <a:pt x="848" y="820"/>
                    <a:pt x="855" y="814"/>
                  </a:cubicBezTo>
                  <a:cubicBezTo>
                    <a:pt x="857" y="812"/>
                    <a:pt x="859" y="810"/>
                    <a:pt x="861" y="808"/>
                  </a:cubicBezTo>
                  <a:cubicBezTo>
                    <a:pt x="941" y="928"/>
                    <a:pt x="1045" y="1027"/>
                    <a:pt x="1160" y="1080"/>
                  </a:cubicBezTo>
                  <a:cubicBezTo>
                    <a:pt x="1163" y="1081"/>
                    <a:pt x="1166" y="1082"/>
                    <a:pt x="1169" y="1082"/>
                  </a:cubicBezTo>
                  <a:cubicBezTo>
                    <a:pt x="1165" y="1156"/>
                    <a:pt x="1167" y="1230"/>
                    <a:pt x="1176" y="1305"/>
                  </a:cubicBezTo>
                  <a:cubicBezTo>
                    <a:pt x="1180" y="1342"/>
                    <a:pt x="1130" y="1367"/>
                    <a:pt x="1108" y="1392"/>
                  </a:cubicBezTo>
                  <a:cubicBezTo>
                    <a:pt x="1070" y="1435"/>
                    <a:pt x="1041" y="1510"/>
                    <a:pt x="1055" y="1569"/>
                  </a:cubicBezTo>
                  <a:cubicBezTo>
                    <a:pt x="893" y="1557"/>
                    <a:pt x="752" y="1505"/>
                    <a:pt x="633" y="1424"/>
                  </a:cubicBezTo>
                  <a:cubicBezTo>
                    <a:pt x="668" y="1398"/>
                    <a:pt x="699" y="1346"/>
                    <a:pt x="716" y="1318"/>
                  </a:cubicBezTo>
                  <a:cubicBezTo>
                    <a:pt x="739" y="1281"/>
                    <a:pt x="773" y="1206"/>
                    <a:pt x="724" y="1174"/>
                  </a:cubicBezTo>
                  <a:cubicBezTo>
                    <a:pt x="672" y="1141"/>
                    <a:pt x="589" y="1165"/>
                    <a:pt x="568" y="1224"/>
                  </a:cubicBezTo>
                  <a:cubicBezTo>
                    <a:pt x="556" y="1259"/>
                    <a:pt x="555" y="1307"/>
                    <a:pt x="565" y="1348"/>
                  </a:cubicBezTo>
                  <a:cubicBezTo>
                    <a:pt x="565" y="1348"/>
                    <a:pt x="564" y="1349"/>
                    <a:pt x="564" y="1349"/>
                  </a:cubicBezTo>
                  <a:cubicBezTo>
                    <a:pt x="558" y="1353"/>
                    <a:pt x="562" y="1362"/>
                    <a:pt x="568" y="1361"/>
                  </a:cubicBezTo>
                  <a:cubicBezTo>
                    <a:pt x="570" y="1367"/>
                    <a:pt x="572" y="1374"/>
                    <a:pt x="574" y="1379"/>
                  </a:cubicBezTo>
                  <a:cubicBezTo>
                    <a:pt x="525" y="1339"/>
                    <a:pt x="480" y="1294"/>
                    <a:pt x="439" y="1243"/>
                  </a:cubicBezTo>
                  <a:cubicBezTo>
                    <a:pt x="481" y="1224"/>
                    <a:pt x="517" y="1144"/>
                    <a:pt x="529" y="1115"/>
                  </a:cubicBezTo>
                  <a:cubicBezTo>
                    <a:pt x="550" y="1067"/>
                    <a:pt x="576" y="983"/>
                    <a:pt x="517" y="950"/>
                  </a:cubicBezTo>
                  <a:cubicBezTo>
                    <a:pt x="450" y="912"/>
                    <a:pt x="382" y="976"/>
                    <a:pt x="368" y="1038"/>
                  </a:cubicBezTo>
                  <a:cubicBezTo>
                    <a:pt x="364" y="1051"/>
                    <a:pt x="362" y="1066"/>
                    <a:pt x="362" y="1082"/>
                  </a:cubicBezTo>
                  <a:cubicBezTo>
                    <a:pt x="360" y="1083"/>
                    <a:pt x="358" y="1085"/>
                    <a:pt x="356" y="1087"/>
                  </a:cubicBezTo>
                  <a:cubicBezTo>
                    <a:pt x="352" y="1091"/>
                    <a:pt x="357" y="1098"/>
                    <a:pt x="362" y="1096"/>
                  </a:cubicBezTo>
                  <a:cubicBezTo>
                    <a:pt x="362" y="1106"/>
                    <a:pt x="361" y="1116"/>
                    <a:pt x="362" y="1126"/>
                  </a:cubicBezTo>
                  <a:cubicBezTo>
                    <a:pt x="360" y="1124"/>
                    <a:pt x="358" y="1122"/>
                    <a:pt x="355" y="1120"/>
                  </a:cubicBezTo>
                  <a:cubicBezTo>
                    <a:pt x="328" y="1074"/>
                    <a:pt x="304" y="1025"/>
                    <a:pt x="284" y="975"/>
                  </a:cubicBezTo>
                  <a:cubicBezTo>
                    <a:pt x="303" y="970"/>
                    <a:pt x="321" y="959"/>
                    <a:pt x="335" y="951"/>
                  </a:cubicBezTo>
                  <a:cubicBezTo>
                    <a:pt x="369" y="931"/>
                    <a:pt x="399" y="902"/>
                    <a:pt x="420" y="869"/>
                  </a:cubicBezTo>
                  <a:cubicBezTo>
                    <a:pt x="461" y="805"/>
                    <a:pt x="438" y="714"/>
                    <a:pt x="376" y="673"/>
                  </a:cubicBezTo>
                  <a:cubicBezTo>
                    <a:pt x="323" y="638"/>
                    <a:pt x="283" y="702"/>
                    <a:pt x="267" y="742"/>
                  </a:cubicBezTo>
                  <a:cubicBezTo>
                    <a:pt x="254" y="773"/>
                    <a:pt x="245" y="810"/>
                    <a:pt x="242" y="847"/>
                  </a:cubicBezTo>
                  <a:cubicBezTo>
                    <a:pt x="214" y="744"/>
                    <a:pt x="198" y="635"/>
                    <a:pt x="197" y="526"/>
                  </a:cubicBezTo>
                  <a:cubicBezTo>
                    <a:pt x="227" y="498"/>
                    <a:pt x="230" y="435"/>
                    <a:pt x="233" y="398"/>
                  </a:cubicBezTo>
                  <a:cubicBezTo>
                    <a:pt x="238" y="348"/>
                    <a:pt x="236" y="266"/>
                    <a:pt x="179" y="246"/>
                  </a:cubicBezTo>
                  <a:cubicBezTo>
                    <a:pt x="111" y="223"/>
                    <a:pt x="53" y="278"/>
                    <a:pt x="47" y="343"/>
                  </a:cubicBezTo>
                  <a:cubicBezTo>
                    <a:pt x="40" y="412"/>
                    <a:pt x="84" y="497"/>
                    <a:pt x="148" y="528"/>
                  </a:cubicBezTo>
                  <a:cubicBezTo>
                    <a:pt x="149" y="581"/>
                    <a:pt x="154" y="636"/>
                    <a:pt x="162" y="692"/>
                  </a:cubicBezTo>
                  <a:cubicBezTo>
                    <a:pt x="152" y="676"/>
                    <a:pt x="139" y="661"/>
                    <a:pt x="123" y="650"/>
                  </a:cubicBezTo>
                  <a:cubicBezTo>
                    <a:pt x="89" y="625"/>
                    <a:pt x="48" y="637"/>
                    <a:pt x="24" y="669"/>
                  </a:cubicBezTo>
                  <a:cubicBezTo>
                    <a:pt x="0" y="702"/>
                    <a:pt x="7" y="748"/>
                    <a:pt x="28" y="780"/>
                  </a:cubicBezTo>
                  <a:cubicBezTo>
                    <a:pt x="43" y="803"/>
                    <a:pt x="66" y="820"/>
                    <a:pt x="91" y="832"/>
                  </a:cubicBezTo>
                  <a:cubicBezTo>
                    <a:pt x="95" y="833"/>
                    <a:pt x="100" y="835"/>
                    <a:pt x="104" y="837"/>
                  </a:cubicBezTo>
                  <a:cubicBezTo>
                    <a:pt x="103" y="840"/>
                    <a:pt x="102" y="842"/>
                    <a:pt x="102" y="845"/>
                  </a:cubicBezTo>
                  <a:cubicBezTo>
                    <a:pt x="100" y="851"/>
                    <a:pt x="109" y="853"/>
                    <a:pt x="111" y="847"/>
                  </a:cubicBezTo>
                  <a:cubicBezTo>
                    <a:pt x="112" y="845"/>
                    <a:pt x="113" y="844"/>
                    <a:pt x="114" y="842"/>
                  </a:cubicBezTo>
                  <a:cubicBezTo>
                    <a:pt x="140" y="852"/>
                    <a:pt x="172" y="860"/>
                    <a:pt x="195" y="852"/>
                  </a:cubicBezTo>
                  <a:cubicBezTo>
                    <a:pt x="211" y="909"/>
                    <a:pt x="231" y="966"/>
                    <a:pt x="254" y="1021"/>
                  </a:cubicBezTo>
                  <a:cubicBezTo>
                    <a:pt x="251" y="1019"/>
                    <a:pt x="249" y="1018"/>
                    <a:pt x="246" y="1016"/>
                  </a:cubicBezTo>
                  <a:cubicBezTo>
                    <a:pt x="246" y="1010"/>
                    <a:pt x="241" y="1006"/>
                    <a:pt x="236" y="1008"/>
                  </a:cubicBezTo>
                  <a:cubicBezTo>
                    <a:pt x="217" y="995"/>
                    <a:pt x="198" y="983"/>
                    <a:pt x="174" y="976"/>
                  </a:cubicBezTo>
                  <a:cubicBezTo>
                    <a:pt x="119" y="961"/>
                    <a:pt x="49" y="1004"/>
                    <a:pt x="43" y="1061"/>
                  </a:cubicBezTo>
                  <a:cubicBezTo>
                    <a:pt x="37" y="1113"/>
                    <a:pt x="114" y="1138"/>
                    <a:pt x="151" y="1148"/>
                  </a:cubicBezTo>
                  <a:cubicBezTo>
                    <a:pt x="201" y="1161"/>
                    <a:pt x="264" y="1167"/>
                    <a:pt x="316" y="1151"/>
                  </a:cubicBezTo>
                  <a:cubicBezTo>
                    <a:pt x="349" y="1211"/>
                    <a:pt x="387" y="1268"/>
                    <a:pt x="430" y="1319"/>
                  </a:cubicBezTo>
                  <a:cubicBezTo>
                    <a:pt x="379" y="1297"/>
                    <a:pt x="319" y="1285"/>
                    <a:pt x="272" y="1281"/>
                  </a:cubicBezTo>
                  <a:cubicBezTo>
                    <a:pt x="212" y="1277"/>
                    <a:pt x="131" y="1311"/>
                    <a:pt x="145" y="1385"/>
                  </a:cubicBezTo>
                  <a:cubicBezTo>
                    <a:pt x="157" y="1449"/>
                    <a:pt x="242" y="1446"/>
                    <a:pt x="291" y="1441"/>
                  </a:cubicBezTo>
                  <a:cubicBezTo>
                    <a:pt x="338" y="1437"/>
                    <a:pt x="442" y="1427"/>
                    <a:pt x="469" y="1382"/>
                  </a:cubicBezTo>
                  <a:cubicBezTo>
                    <a:pt x="471" y="1378"/>
                    <a:pt x="472" y="1375"/>
                    <a:pt x="471" y="1371"/>
                  </a:cubicBezTo>
                  <a:cubicBezTo>
                    <a:pt x="473" y="1372"/>
                    <a:pt x="475" y="1373"/>
                    <a:pt x="477" y="1373"/>
                  </a:cubicBezTo>
                  <a:cubicBezTo>
                    <a:pt x="527" y="1425"/>
                    <a:pt x="583" y="1470"/>
                    <a:pt x="643" y="1506"/>
                  </a:cubicBezTo>
                  <a:cubicBezTo>
                    <a:pt x="599" y="1507"/>
                    <a:pt x="555" y="1518"/>
                    <a:pt x="524" y="1542"/>
                  </a:cubicBezTo>
                  <a:cubicBezTo>
                    <a:pt x="493" y="1567"/>
                    <a:pt x="487" y="1606"/>
                    <a:pt x="512" y="1638"/>
                  </a:cubicBezTo>
                  <a:cubicBezTo>
                    <a:pt x="522" y="1651"/>
                    <a:pt x="537" y="1659"/>
                    <a:pt x="553" y="1664"/>
                  </a:cubicBezTo>
                  <a:cubicBezTo>
                    <a:pt x="550" y="1666"/>
                    <a:pt x="548" y="1668"/>
                    <a:pt x="546" y="1669"/>
                  </a:cubicBezTo>
                  <a:cubicBezTo>
                    <a:pt x="539" y="1673"/>
                    <a:pt x="545" y="1683"/>
                    <a:pt x="552" y="1680"/>
                  </a:cubicBezTo>
                  <a:cubicBezTo>
                    <a:pt x="558" y="1676"/>
                    <a:pt x="564" y="1672"/>
                    <a:pt x="569" y="1669"/>
                  </a:cubicBezTo>
                  <a:cubicBezTo>
                    <a:pt x="587" y="1672"/>
                    <a:pt x="605" y="1672"/>
                    <a:pt x="621" y="1668"/>
                  </a:cubicBezTo>
                  <a:cubicBezTo>
                    <a:pt x="680" y="1657"/>
                    <a:pt x="725" y="1608"/>
                    <a:pt x="755" y="1558"/>
                  </a:cubicBezTo>
                  <a:cubicBezTo>
                    <a:pt x="835" y="1587"/>
                    <a:pt x="922" y="1601"/>
                    <a:pt x="1017" y="1595"/>
                  </a:cubicBezTo>
                  <a:cubicBezTo>
                    <a:pt x="945" y="1615"/>
                    <a:pt x="854" y="1664"/>
                    <a:pt x="906" y="1735"/>
                  </a:cubicBezTo>
                  <a:cubicBezTo>
                    <a:pt x="967" y="1821"/>
                    <a:pt x="1118" y="1794"/>
                    <a:pt x="1209" y="1805"/>
                  </a:cubicBezTo>
                  <a:cubicBezTo>
                    <a:pt x="1341" y="1820"/>
                    <a:pt x="1517" y="1855"/>
                    <a:pt x="1628" y="1765"/>
                  </a:cubicBezTo>
                  <a:cubicBezTo>
                    <a:pt x="1698" y="1709"/>
                    <a:pt x="1662" y="1645"/>
                    <a:pt x="1607" y="1600"/>
                  </a:cubicBezTo>
                  <a:cubicBezTo>
                    <a:pt x="1722" y="1611"/>
                    <a:pt x="1839" y="1548"/>
                    <a:pt x="1940" y="1463"/>
                  </a:cubicBezTo>
                  <a:cubicBezTo>
                    <a:pt x="1969" y="1513"/>
                    <a:pt x="2077" y="1517"/>
                    <a:pt x="2122" y="1514"/>
                  </a:cubicBezTo>
                  <a:cubicBezTo>
                    <a:pt x="2195" y="1511"/>
                    <a:pt x="2286" y="1470"/>
                    <a:pt x="2284" y="1384"/>
                  </a:cubicBezTo>
                  <a:cubicBezTo>
                    <a:pt x="2281" y="1298"/>
                    <a:pt x="2125" y="1334"/>
                    <a:pt x="2024" y="1382"/>
                  </a:cubicBezTo>
                  <a:cubicBezTo>
                    <a:pt x="2081" y="1321"/>
                    <a:pt x="2130" y="1256"/>
                    <a:pt x="2165" y="1201"/>
                  </a:cubicBezTo>
                  <a:cubicBezTo>
                    <a:pt x="2171" y="1192"/>
                    <a:pt x="2177" y="1183"/>
                    <a:pt x="2183" y="1173"/>
                  </a:cubicBezTo>
                  <a:cubicBezTo>
                    <a:pt x="2221" y="1205"/>
                    <a:pt x="2306" y="1208"/>
                    <a:pt x="2347" y="1210"/>
                  </a:cubicBezTo>
                  <a:cubicBezTo>
                    <a:pt x="2403" y="1212"/>
                    <a:pt x="2488" y="1203"/>
                    <a:pt x="2504" y="1137"/>
                  </a:cubicBezTo>
                  <a:cubicBezTo>
                    <a:pt x="2521" y="1064"/>
                    <a:pt x="2451" y="1012"/>
                    <a:pt x="2385" y="1023"/>
                  </a:cubicBezTo>
                  <a:cubicBezTo>
                    <a:pt x="2336" y="1030"/>
                    <a:pt x="2271" y="1058"/>
                    <a:pt x="2228" y="1099"/>
                  </a:cubicBezTo>
                  <a:cubicBezTo>
                    <a:pt x="2265" y="1034"/>
                    <a:pt x="2307" y="957"/>
                    <a:pt x="2337" y="879"/>
                  </a:cubicBezTo>
                  <a:cubicBezTo>
                    <a:pt x="2387" y="908"/>
                    <a:pt x="2482" y="874"/>
                    <a:pt x="2525" y="854"/>
                  </a:cubicBezTo>
                  <a:cubicBezTo>
                    <a:pt x="2585" y="825"/>
                    <a:pt x="2634" y="746"/>
                    <a:pt x="2600" y="679"/>
                  </a:cubicBezTo>
                  <a:close/>
                  <a:moveTo>
                    <a:pt x="2133" y="692"/>
                  </a:moveTo>
                  <a:cubicBezTo>
                    <a:pt x="2132" y="671"/>
                    <a:pt x="2170" y="677"/>
                    <a:pt x="2190" y="683"/>
                  </a:cubicBezTo>
                  <a:cubicBezTo>
                    <a:pt x="2173" y="697"/>
                    <a:pt x="2157" y="713"/>
                    <a:pt x="2143" y="730"/>
                  </a:cubicBezTo>
                  <a:cubicBezTo>
                    <a:pt x="2137" y="718"/>
                    <a:pt x="2133" y="705"/>
                    <a:pt x="2133" y="692"/>
                  </a:cubicBezTo>
                  <a:close/>
                  <a:moveTo>
                    <a:pt x="2159" y="758"/>
                  </a:moveTo>
                  <a:cubicBezTo>
                    <a:pt x="2156" y="754"/>
                    <a:pt x="2153" y="749"/>
                    <a:pt x="2150" y="743"/>
                  </a:cubicBezTo>
                  <a:cubicBezTo>
                    <a:pt x="2169" y="727"/>
                    <a:pt x="2188" y="710"/>
                    <a:pt x="2207" y="693"/>
                  </a:cubicBezTo>
                  <a:cubicBezTo>
                    <a:pt x="2212" y="698"/>
                    <a:pt x="2217" y="704"/>
                    <a:pt x="2220" y="712"/>
                  </a:cubicBezTo>
                  <a:cubicBezTo>
                    <a:pt x="2199" y="726"/>
                    <a:pt x="2180" y="747"/>
                    <a:pt x="2163" y="765"/>
                  </a:cubicBezTo>
                  <a:cubicBezTo>
                    <a:pt x="2162" y="763"/>
                    <a:pt x="2160" y="761"/>
                    <a:pt x="2159" y="758"/>
                  </a:cubicBezTo>
                  <a:close/>
                  <a:moveTo>
                    <a:pt x="2172" y="777"/>
                  </a:moveTo>
                  <a:cubicBezTo>
                    <a:pt x="2183" y="767"/>
                    <a:pt x="2193" y="757"/>
                    <a:pt x="2204" y="748"/>
                  </a:cubicBezTo>
                  <a:cubicBezTo>
                    <a:pt x="2212" y="742"/>
                    <a:pt x="2220" y="737"/>
                    <a:pt x="2228" y="732"/>
                  </a:cubicBezTo>
                  <a:cubicBezTo>
                    <a:pt x="2231" y="745"/>
                    <a:pt x="2233" y="759"/>
                    <a:pt x="2235" y="774"/>
                  </a:cubicBezTo>
                  <a:cubicBezTo>
                    <a:pt x="2223" y="786"/>
                    <a:pt x="2211" y="799"/>
                    <a:pt x="2200" y="812"/>
                  </a:cubicBezTo>
                  <a:cubicBezTo>
                    <a:pt x="2190" y="800"/>
                    <a:pt x="2180" y="789"/>
                    <a:pt x="2172" y="777"/>
                  </a:cubicBezTo>
                  <a:close/>
                  <a:moveTo>
                    <a:pt x="2211" y="824"/>
                  </a:moveTo>
                  <a:cubicBezTo>
                    <a:pt x="2221" y="816"/>
                    <a:pt x="2230" y="808"/>
                    <a:pt x="2239" y="799"/>
                  </a:cubicBezTo>
                  <a:cubicBezTo>
                    <a:pt x="2241" y="819"/>
                    <a:pt x="2243" y="838"/>
                    <a:pt x="2246" y="855"/>
                  </a:cubicBezTo>
                  <a:cubicBezTo>
                    <a:pt x="2234" y="846"/>
                    <a:pt x="2222" y="836"/>
                    <a:pt x="2211" y="824"/>
                  </a:cubicBezTo>
                  <a:close/>
                  <a:moveTo>
                    <a:pt x="86" y="722"/>
                  </a:moveTo>
                  <a:cubicBezTo>
                    <a:pt x="78" y="733"/>
                    <a:pt x="70" y="743"/>
                    <a:pt x="63" y="755"/>
                  </a:cubicBezTo>
                  <a:cubicBezTo>
                    <a:pt x="51" y="736"/>
                    <a:pt x="49" y="713"/>
                    <a:pt x="59" y="695"/>
                  </a:cubicBezTo>
                  <a:cubicBezTo>
                    <a:pt x="69" y="678"/>
                    <a:pt x="86" y="675"/>
                    <a:pt x="105" y="687"/>
                  </a:cubicBezTo>
                  <a:cubicBezTo>
                    <a:pt x="107" y="689"/>
                    <a:pt x="109" y="691"/>
                    <a:pt x="111" y="693"/>
                  </a:cubicBezTo>
                  <a:cubicBezTo>
                    <a:pt x="101" y="702"/>
                    <a:pt x="93" y="713"/>
                    <a:pt x="86" y="722"/>
                  </a:cubicBezTo>
                  <a:close/>
                  <a:moveTo>
                    <a:pt x="119" y="798"/>
                  </a:moveTo>
                  <a:cubicBezTo>
                    <a:pt x="118" y="797"/>
                    <a:pt x="118" y="797"/>
                    <a:pt x="117" y="797"/>
                  </a:cubicBezTo>
                  <a:cubicBezTo>
                    <a:pt x="109" y="793"/>
                    <a:pt x="101" y="789"/>
                    <a:pt x="94" y="784"/>
                  </a:cubicBezTo>
                  <a:cubicBezTo>
                    <a:pt x="99" y="777"/>
                    <a:pt x="103" y="769"/>
                    <a:pt x="108" y="762"/>
                  </a:cubicBezTo>
                  <a:cubicBezTo>
                    <a:pt x="117" y="749"/>
                    <a:pt x="128" y="738"/>
                    <a:pt x="139" y="726"/>
                  </a:cubicBezTo>
                  <a:cubicBezTo>
                    <a:pt x="143" y="733"/>
                    <a:pt x="147" y="742"/>
                    <a:pt x="151" y="751"/>
                  </a:cubicBezTo>
                  <a:cubicBezTo>
                    <a:pt x="138" y="764"/>
                    <a:pt x="127" y="780"/>
                    <a:pt x="119" y="798"/>
                  </a:cubicBezTo>
                  <a:close/>
                  <a:moveTo>
                    <a:pt x="92" y="352"/>
                  </a:moveTo>
                  <a:cubicBezTo>
                    <a:pt x="91" y="324"/>
                    <a:pt x="116" y="293"/>
                    <a:pt x="141" y="287"/>
                  </a:cubicBezTo>
                  <a:cubicBezTo>
                    <a:pt x="133" y="297"/>
                    <a:pt x="127" y="309"/>
                    <a:pt x="121" y="316"/>
                  </a:cubicBezTo>
                  <a:cubicBezTo>
                    <a:pt x="111" y="329"/>
                    <a:pt x="102" y="342"/>
                    <a:pt x="92" y="355"/>
                  </a:cubicBezTo>
                  <a:cubicBezTo>
                    <a:pt x="92" y="354"/>
                    <a:pt x="92" y="353"/>
                    <a:pt x="92" y="352"/>
                  </a:cubicBezTo>
                  <a:close/>
                  <a:moveTo>
                    <a:pt x="96" y="383"/>
                  </a:moveTo>
                  <a:cubicBezTo>
                    <a:pt x="108" y="373"/>
                    <a:pt x="118" y="357"/>
                    <a:pt x="124" y="349"/>
                  </a:cubicBezTo>
                  <a:cubicBezTo>
                    <a:pt x="137" y="335"/>
                    <a:pt x="149" y="320"/>
                    <a:pt x="161" y="304"/>
                  </a:cubicBezTo>
                  <a:cubicBezTo>
                    <a:pt x="164" y="301"/>
                    <a:pt x="167" y="298"/>
                    <a:pt x="170" y="294"/>
                  </a:cubicBezTo>
                  <a:cubicBezTo>
                    <a:pt x="174" y="297"/>
                    <a:pt x="177" y="302"/>
                    <a:pt x="180" y="308"/>
                  </a:cubicBezTo>
                  <a:cubicBezTo>
                    <a:pt x="182" y="311"/>
                    <a:pt x="184" y="316"/>
                    <a:pt x="185" y="320"/>
                  </a:cubicBezTo>
                  <a:cubicBezTo>
                    <a:pt x="182" y="319"/>
                    <a:pt x="178" y="318"/>
                    <a:pt x="175" y="322"/>
                  </a:cubicBezTo>
                  <a:cubicBezTo>
                    <a:pt x="158" y="339"/>
                    <a:pt x="147" y="361"/>
                    <a:pt x="135" y="381"/>
                  </a:cubicBezTo>
                  <a:cubicBezTo>
                    <a:pt x="127" y="395"/>
                    <a:pt x="117" y="409"/>
                    <a:pt x="108" y="423"/>
                  </a:cubicBezTo>
                  <a:cubicBezTo>
                    <a:pt x="103" y="410"/>
                    <a:pt x="99" y="396"/>
                    <a:pt x="96" y="383"/>
                  </a:cubicBezTo>
                  <a:close/>
                  <a:moveTo>
                    <a:pt x="172" y="493"/>
                  </a:moveTo>
                  <a:cubicBezTo>
                    <a:pt x="168" y="493"/>
                    <a:pt x="165" y="494"/>
                    <a:pt x="162" y="496"/>
                  </a:cubicBezTo>
                  <a:cubicBezTo>
                    <a:pt x="152" y="489"/>
                    <a:pt x="144" y="481"/>
                    <a:pt x="136" y="472"/>
                  </a:cubicBezTo>
                  <a:cubicBezTo>
                    <a:pt x="144" y="460"/>
                    <a:pt x="152" y="449"/>
                    <a:pt x="161" y="438"/>
                  </a:cubicBezTo>
                  <a:cubicBezTo>
                    <a:pt x="169" y="428"/>
                    <a:pt x="179" y="421"/>
                    <a:pt x="189" y="413"/>
                  </a:cubicBezTo>
                  <a:cubicBezTo>
                    <a:pt x="186" y="443"/>
                    <a:pt x="179" y="472"/>
                    <a:pt x="172" y="493"/>
                  </a:cubicBezTo>
                  <a:close/>
                  <a:moveTo>
                    <a:pt x="191" y="389"/>
                  </a:moveTo>
                  <a:cubicBezTo>
                    <a:pt x="163" y="401"/>
                    <a:pt x="141" y="427"/>
                    <a:pt x="125" y="454"/>
                  </a:cubicBezTo>
                  <a:cubicBezTo>
                    <a:pt x="121" y="448"/>
                    <a:pt x="117" y="443"/>
                    <a:pt x="114" y="437"/>
                  </a:cubicBezTo>
                  <a:cubicBezTo>
                    <a:pt x="124" y="424"/>
                    <a:pt x="134" y="411"/>
                    <a:pt x="143" y="398"/>
                  </a:cubicBezTo>
                  <a:cubicBezTo>
                    <a:pt x="158" y="377"/>
                    <a:pt x="177" y="357"/>
                    <a:pt x="189" y="334"/>
                  </a:cubicBezTo>
                  <a:cubicBezTo>
                    <a:pt x="192" y="351"/>
                    <a:pt x="192" y="370"/>
                    <a:pt x="191" y="389"/>
                  </a:cubicBezTo>
                  <a:close/>
                  <a:moveTo>
                    <a:pt x="398" y="809"/>
                  </a:moveTo>
                  <a:cubicBezTo>
                    <a:pt x="394" y="830"/>
                    <a:pt x="384" y="851"/>
                    <a:pt x="370" y="867"/>
                  </a:cubicBezTo>
                  <a:cubicBezTo>
                    <a:pt x="353" y="889"/>
                    <a:pt x="330" y="905"/>
                    <a:pt x="306" y="919"/>
                  </a:cubicBezTo>
                  <a:cubicBezTo>
                    <a:pt x="297" y="924"/>
                    <a:pt x="286" y="927"/>
                    <a:pt x="275" y="931"/>
                  </a:cubicBezTo>
                  <a:cubicBezTo>
                    <a:pt x="275" y="927"/>
                    <a:pt x="275" y="923"/>
                    <a:pt x="274" y="920"/>
                  </a:cubicBezTo>
                  <a:cubicBezTo>
                    <a:pt x="318" y="886"/>
                    <a:pt x="361" y="850"/>
                    <a:pt x="398" y="809"/>
                  </a:cubicBezTo>
                  <a:close/>
                  <a:moveTo>
                    <a:pt x="285" y="800"/>
                  </a:moveTo>
                  <a:cubicBezTo>
                    <a:pt x="286" y="799"/>
                    <a:pt x="286" y="797"/>
                    <a:pt x="287" y="795"/>
                  </a:cubicBezTo>
                  <a:cubicBezTo>
                    <a:pt x="288" y="795"/>
                    <a:pt x="289" y="794"/>
                    <a:pt x="290" y="793"/>
                  </a:cubicBezTo>
                  <a:cubicBezTo>
                    <a:pt x="303" y="776"/>
                    <a:pt x="317" y="761"/>
                    <a:pt x="332" y="747"/>
                  </a:cubicBezTo>
                  <a:cubicBezTo>
                    <a:pt x="344" y="737"/>
                    <a:pt x="359" y="731"/>
                    <a:pt x="371" y="721"/>
                  </a:cubicBezTo>
                  <a:cubicBezTo>
                    <a:pt x="374" y="725"/>
                    <a:pt x="377" y="729"/>
                    <a:pt x="379" y="733"/>
                  </a:cubicBezTo>
                  <a:cubicBezTo>
                    <a:pt x="378" y="733"/>
                    <a:pt x="376" y="733"/>
                    <a:pt x="375" y="734"/>
                  </a:cubicBezTo>
                  <a:cubicBezTo>
                    <a:pt x="374" y="734"/>
                    <a:pt x="374" y="735"/>
                    <a:pt x="373" y="736"/>
                  </a:cubicBezTo>
                  <a:lnTo>
                    <a:pt x="373" y="735"/>
                  </a:lnTo>
                  <a:cubicBezTo>
                    <a:pt x="339" y="772"/>
                    <a:pt x="308" y="812"/>
                    <a:pt x="275" y="851"/>
                  </a:cubicBezTo>
                  <a:cubicBezTo>
                    <a:pt x="278" y="834"/>
                    <a:pt x="281" y="817"/>
                    <a:pt x="285" y="800"/>
                  </a:cubicBezTo>
                  <a:close/>
                  <a:moveTo>
                    <a:pt x="273" y="877"/>
                  </a:moveTo>
                  <a:cubicBezTo>
                    <a:pt x="295" y="855"/>
                    <a:pt x="316" y="831"/>
                    <a:pt x="337" y="808"/>
                  </a:cubicBezTo>
                  <a:cubicBezTo>
                    <a:pt x="353" y="791"/>
                    <a:pt x="378" y="771"/>
                    <a:pt x="387" y="748"/>
                  </a:cubicBezTo>
                  <a:cubicBezTo>
                    <a:pt x="391" y="756"/>
                    <a:pt x="394" y="763"/>
                    <a:pt x="396" y="769"/>
                  </a:cubicBezTo>
                  <a:cubicBezTo>
                    <a:pt x="397" y="771"/>
                    <a:pt x="396" y="772"/>
                    <a:pt x="397" y="774"/>
                  </a:cubicBezTo>
                  <a:cubicBezTo>
                    <a:pt x="357" y="818"/>
                    <a:pt x="316" y="859"/>
                    <a:pt x="273" y="900"/>
                  </a:cubicBezTo>
                  <a:cubicBezTo>
                    <a:pt x="273" y="892"/>
                    <a:pt x="273" y="885"/>
                    <a:pt x="273" y="877"/>
                  </a:cubicBezTo>
                  <a:close/>
                  <a:moveTo>
                    <a:pt x="85" y="1066"/>
                  </a:moveTo>
                  <a:cubicBezTo>
                    <a:pt x="77" y="1045"/>
                    <a:pt x="120" y="1022"/>
                    <a:pt x="133" y="1017"/>
                  </a:cubicBezTo>
                  <a:cubicBezTo>
                    <a:pt x="143" y="1013"/>
                    <a:pt x="152" y="1014"/>
                    <a:pt x="162" y="1015"/>
                  </a:cubicBezTo>
                  <a:cubicBezTo>
                    <a:pt x="138" y="1034"/>
                    <a:pt x="116" y="1058"/>
                    <a:pt x="100" y="1084"/>
                  </a:cubicBezTo>
                  <a:cubicBezTo>
                    <a:pt x="93" y="1079"/>
                    <a:pt x="88" y="1073"/>
                    <a:pt x="85" y="1066"/>
                  </a:cubicBezTo>
                  <a:close/>
                  <a:moveTo>
                    <a:pt x="132" y="1101"/>
                  </a:moveTo>
                  <a:cubicBezTo>
                    <a:pt x="123" y="1098"/>
                    <a:pt x="114" y="1094"/>
                    <a:pt x="107" y="1089"/>
                  </a:cubicBezTo>
                  <a:cubicBezTo>
                    <a:pt x="130" y="1064"/>
                    <a:pt x="160" y="1046"/>
                    <a:pt x="185" y="1022"/>
                  </a:cubicBezTo>
                  <a:cubicBezTo>
                    <a:pt x="192" y="1026"/>
                    <a:pt x="198" y="1030"/>
                    <a:pt x="205" y="1034"/>
                  </a:cubicBezTo>
                  <a:cubicBezTo>
                    <a:pt x="197" y="1041"/>
                    <a:pt x="190" y="1049"/>
                    <a:pt x="183" y="1056"/>
                  </a:cubicBezTo>
                  <a:cubicBezTo>
                    <a:pt x="166" y="1072"/>
                    <a:pt x="149" y="1086"/>
                    <a:pt x="132" y="1101"/>
                  </a:cubicBezTo>
                  <a:close/>
                  <a:moveTo>
                    <a:pt x="153" y="1107"/>
                  </a:moveTo>
                  <a:cubicBezTo>
                    <a:pt x="178" y="1090"/>
                    <a:pt x="204" y="1069"/>
                    <a:pt x="225" y="1046"/>
                  </a:cubicBezTo>
                  <a:cubicBezTo>
                    <a:pt x="232" y="1051"/>
                    <a:pt x="239" y="1057"/>
                    <a:pt x="246" y="1063"/>
                  </a:cubicBezTo>
                  <a:cubicBezTo>
                    <a:pt x="244" y="1065"/>
                    <a:pt x="243" y="1067"/>
                    <a:pt x="241" y="1068"/>
                  </a:cubicBezTo>
                  <a:cubicBezTo>
                    <a:pt x="223" y="1086"/>
                    <a:pt x="202" y="1100"/>
                    <a:pt x="181" y="1113"/>
                  </a:cubicBezTo>
                  <a:cubicBezTo>
                    <a:pt x="172" y="1111"/>
                    <a:pt x="163" y="1110"/>
                    <a:pt x="153" y="1107"/>
                  </a:cubicBezTo>
                  <a:close/>
                  <a:moveTo>
                    <a:pt x="201" y="1116"/>
                  </a:moveTo>
                  <a:cubicBezTo>
                    <a:pt x="222" y="1106"/>
                    <a:pt x="245" y="1093"/>
                    <a:pt x="263" y="1077"/>
                  </a:cubicBezTo>
                  <a:cubicBezTo>
                    <a:pt x="272" y="1084"/>
                    <a:pt x="281" y="1092"/>
                    <a:pt x="289" y="1100"/>
                  </a:cubicBezTo>
                  <a:cubicBezTo>
                    <a:pt x="292" y="1105"/>
                    <a:pt x="295" y="1110"/>
                    <a:pt x="297" y="1116"/>
                  </a:cubicBezTo>
                  <a:cubicBezTo>
                    <a:pt x="267" y="1124"/>
                    <a:pt x="232" y="1121"/>
                    <a:pt x="201" y="1116"/>
                  </a:cubicBezTo>
                  <a:close/>
                  <a:moveTo>
                    <a:pt x="405" y="1062"/>
                  </a:moveTo>
                  <a:cubicBezTo>
                    <a:pt x="419" y="1050"/>
                    <a:pt x="432" y="1039"/>
                    <a:pt x="445" y="1027"/>
                  </a:cubicBezTo>
                  <a:cubicBezTo>
                    <a:pt x="458" y="1015"/>
                    <a:pt x="471" y="1004"/>
                    <a:pt x="485" y="993"/>
                  </a:cubicBezTo>
                  <a:cubicBezTo>
                    <a:pt x="488" y="990"/>
                    <a:pt x="491" y="988"/>
                    <a:pt x="494" y="986"/>
                  </a:cubicBezTo>
                  <a:cubicBezTo>
                    <a:pt x="494" y="986"/>
                    <a:pt x="495" y="986"/>
                    <a:pt x="495" y="986"/>
                  </a:cubicBezTo>
                  <a:cubicBezTo>
                    <a:pt x="505" y="988"/>
                    <a:pt x="510" y="996"/>
                    <a:pt x="512" y="1006"/>
                  </a:cubicBezTo>
                  <a:cubicBezTo>
                    <a:pt x="490" y="1019"/>
                    <a:pt x="470" y="1040"/>
                    <a:pt x="453" y="1057"/>
                  </a:cubicBezTo>
                  <a:cubicBezTo>
                    <a:pt x="434" y="1076"/>
                    <a:pt x="418" y="1097"/>
                    <a:pt x="403" y="1118"/>
                  </a:cubicBezTo>
                  <a:cubicBezTo>
                    <a:pt x="402" y="1101"/>
                    <a:pt x="402" y="1081"/>
                    <a:pt x="405" y="1062"/>
                  </a:cubicBezTo>
                  <a:close/>
                  <a:moveTo>
                    <a:pt x="405" y="1136"/>
                  </a:moveTo>
                  <a:cubicBezTo>
                    <a:pt x="421" y="1115"/>
                    <a:pt x="439" y="1094"/>
                    <a:pt x="458" y="1075"/>
                  </a:cubicBezTo>
                  <a:cubicBezTo>
                    <a:pt x="474" y="1060"/>
                    <a:pt x="494" y="1048"/>
                    <a:pt x="511" y="1034"/>
                  </a:cubicBezTo>
                  <a:cubicBezTo>
                    <a:pt x="509" y="1047"/>
                    <a:pt x="505" y="1060"/>
                    <a:pt x="500" y="1073"/>
                  </a:cubicBezTo>
                  <a:cubicBezTo>
                    <a:pt x="499" y="1073"/>
                    <a:pt x="498" y="1073"/>
                    <a:pt x="497" y="1074"/>
                  </a:cubicBezTo>
                  <a:cubicBezTo>
                    <a:pt x="474" y="1088"/>
                    <a:pt x="457" y="1111"/>
                    <a:pt x="438" y="1130"/>
                  </a:cubicBezTo>
                  <a:cubicBezTo>
                    <a:pt x="428" y="1141"/>
                    <a:pt x="418" y="1152"/>
                    <a:pt x="408" y="1163"/>
                  </a:cubicBezTo>
                  <a:cubicBezTo>
                    <a:pt x="407" y="1154"/>
                    <a:pt x="406" y="1145"/>
                    <a:pt x="405" y="1136"/>
                  </a:cubicBezTo>
                  <a:close/>
                  <a:moveTo>
                    <a:pt x="418" y="1205"/>
                  </a:moveTo>
                  <a:cubicBezTo>
                    <a:pt x="418" y="1205"/>
                    <a:pt x="418" y="1205"/>
                    <a:pt x="418" y="1204"/>
                  </a:cubicBezTo>
                  <a:cubicBezTo>
                    <a:pt x="415" y="1196"/>
                    <a:pt x="414" y="1188"/>
                    <a:pt x="412" y="1180"/>
                  </a:cubicBezTo>
                  <a:cubicBezTo>
                    <a:pt x="422" y="1169"/>
                    <a:pt x="432" y="1159"/>
                    <a:pt x="442" y="1148"/>
                  </a:cubicBezTo>
                  <a:cubicBezTo>
                    <a:pt x="456" y="1134"/>
                    <a:pt x="471" y="1121"/>
                    <a:pt x="486" y="1108"/>
                  </a:cubicBezTo>
                  <a:cubicBezTo>
                    <a:pt x="483" y="1114"/>
                    <a:pt x="481" y="1118"/>
                    <a:pt x="480" y="1121"/>
                  </a:cubicBezTo>
                  <a:cubicBezTo>
                    <a:pt x="468" y="1145"/>
                    <a:pt x="453" y="1167"/>
                    <a:pt x="437" y="1188"/>
                  </a:cubicBezTo>
                  <a:cubicBezTo>
                    <a:pt x="431" y="1194"/>
                    <a:pt x="425" y="1200"/>
                    <a:pt x="418" y="1205"/>
                  </a:cubicBezTo>
                  <a:close/>
                  <a:moveTo>
                    <a:pt x="230" y="1326"/>
                  </a:moveTo>
                  <a:cubicBezTo>
                    <a:pt x="240" y="1323"/>
                    <a:pt x="250" y="1322"/>
                    <a:pt x="260" y="1322"/>
                  </a:cubicBezTo>
                  <a:cubicBezTo>
                    <a:pt x="244" y="1332"/>
                    <a:pt x="231" y="1347"/>
                    <a:pt x="217" y="1359"/>
                  </a:cubicBezTo>
                  <a:cubicBezTo>
                    <a:pt x="207" y="1368"/>
                    <a:pt x="198" y="1377"/>
                    <a:pt x="189" y="1386"/>
                  </a:cubicBezTo>
                  <a:cubicBezTo>
                    <a:pt x="168" y="1363"/>
                    <a:pt x="213" y="1330"/>
                    <a:pt x="230" y="1326"/>
                  </a:cubicBezTo>
                  <a:close/>
                  <a:moveTo>
                    <a:pt x="231" y="1404"/>
                  </a:moveTo>
                  <a:cubicBezTo>
                    <a:pt x="220" y="1403"/>
                    <a:pt x="210" y="1400"/>
                    <a:pt x="202" y="1396"/>
                  </a:cubicBezTo>
                  <a:cubicBezTo>
                    <a:pt x="228" y="1376"/>
                    <a:pt x="256" y="1356"/>
                    <a:pt x="273" y="1330"/>
                  </a:cubicBezTo>
                  <a:cubicBezTo>
                    <a:pt x="274" y="1327"/>
                    <a:pt x="274" y="1324"/>
                    <a:pt x="272" y="1322"/>
                  </a:cubicBezTo>
                  <a:cubicBezTo>
                    <a:pt x="282" y="1323"/>
                    <a:pt x="293" y="1324"/>
                    <a:pt x="303" y="1325"/>
                  </a:cubicBezTo>
                  <a:cubicBezTo>
                    <a:pt x="276" y="1348"/>
                    <a:pt x="253" y="1377"/>
                    <a:pt x="231" y="1404"/>
                  </a:cubicBezTo>
                  <a:close/>
                  <a:moveTo>
                    <a:pt x="289" y="1403"/>
                  </a:moveTo>
                  <a:cubicBezTo>
                    <a:pt x="277" y="1404"/>
                    <a:pt x="264" y="1406"/>
                    <a:pt x="251" y="1406"/>
                  </a:cubicBezTo>
                  <a:cubicBezTo>
                    <a:pt x="262" y="1394"/>
                    <a:pt x="272" y="1382"/>
                    <a:pt x="283" y="1371"/>
                  </a:cubicBezTo>
                  <a:cubicBezTo>
                    <a:pt x="298" y="1357"/>
                    <a:pt x="314" y="1343"/>
                    <a:pt x="330" y="1330"/>
                  </a:cubicBezTo>
                  <a:cubicBezTo>
                    <a:pt x="331" y="1330"/>
                    <a:pt x="332" y="1330"/>
                    <a:pt x="332" y="1330"/>
                  </a:cubicBezTo>
                  <a:cubicBezTo>
                    <a:pt x="343" y="1332"/>
                    <a:pt x="353" y="1335"/>
                    <a:pt x="363" y="1338"/>
                  </a:cubicBezTo>
                  <a:cubicBezTo>
                    <a:pt x="353" y="1348"/>
                    <a:pt x="342" y="1359"/>
                    <a:pt x="331" y="1369"/>
                  </a:cubicBezTo>
                  <a:cubicBezTo>
                    <a:pt x="317" y="1381"/>
                    <a:pt x="303" y="1392"/>
                    <a:pt x="289" y="1403"/>
                  </a:cubicBezTo>
                  <a:close/>
                  <a:moveTo>
                    <a:pt x="343" y="1393"/>
                  </a:moveTo>
                  <a:cubicBezTo>
                    <a:pt x="335" y="1395"/>
                    <a:pt x="326" y="1396"/>
                    <a:pt x="317" y="1398"/>
                  </a:cubicBezTo>
                  <a:cubicBezTo>
                    <a:pt x="341" y="1382"/>
                    <a:pt x="365" y="1364"/>
                    <a:pt x="384" y="1343"/>
                  </a:cubicBezTo>
                  <a:cubicBezTo>
                    <a:pt x="403" y="1348"/>
                    <a:pt x="421" y="1354"/>
                    <a:pt x="439" y="1360"/>
                  </a:cubicBezTo>
                  <a:cubicBezTo>
                    <a:pt x="407" y="1370"/>
                    <a:pt x="376" y="1385"/>
                    <a:pt x="343" y="1393"/>
                  </a:cubicBezTo>
                  <a:close/>
                  <a:moveTo>
                    <a:pt x="640" y="1208"/>
                  </a:moveTo>
                  <a:cubicBezTo>
                    <a:pt x="649" y="1205"/>
                    <a:pt x="664" y="1203"/>
                    <a:pt x="678" y="1204"/>
                  </a:cubicBezTo>
                  <a:cubicBezTo>
                    <a:pt x="666" y="1213"/>
                    <a:pt x="654" y="1225"/>
                    <a:pt x="643" y="1235"/>
                  </a:cubicBezTo>
                  <a:cubicBezTo>
                    <a:pt x="629" y="1246"/>
                    <a:pt x="614" y="1258"/>
                    <a:pt x="599" y="1269"/>
                  </a:cubicBezTo>
                  <a:cubicBezTo>
                    <a:pt x="602" y="1243"/>
                    <a:pt x="614" y="1217"/>
                    <a:pt x="640" y="1208"/>
                  </a:cubicBezTo>
                  <a:close/>
                  <a:moveTo>
                    <a:pt x="599" y="1286"/>
                  </a:moveTo>
                  <a:cubicBezTo>
                    <a:pt x="616" y="1275"/>
                    <a:pt x="632" y="1264"/>
                    <a:pt x="648" y="1253"/>
                  </a:cubicBezTo>
                  <a:cubicBezTo>
                    <a:pt x="666" y="1240"/>
                    <a:pt x="684" y="1228"/>
                    <a:pt x="702" y="1214"/>
                  </a:cubicBezTo>
                  <a:cubicBezTo>
                    <a:pt x="702" y="1215"/>
                    <a:pt x="703" y="1215"/>
                    <a:pt x="703" y="1216"/>
                  </a:cubicBezTo>
                  <a:cubicBezTo>
                    <a:pt x="708" y="1223"/>
                    <a:pt x="708" y="1234"/>
                    <a:pt x="705" y="1245"/>
                  </a:cubicBezTo>
                  <a:cubicBezTo>
                    <a:pt x="669" y="1268"/>
                    <a:pt x="635" y="1295"/>
                    <a:pt x="601" y="1321"/>
                  </a:cubicBezTo>
                  <a:cubicBezTo>
                    <a:pt x="600" y="1309"/>
                    <a:pt x="599" y="1298"/>
                    <a:pt x="599" y="1286"/>
                  </a:cubicBezTo>
                  <a:close/>
                  <a:moveTo>
                    <a:pt x="613" y="1379"/>
                  </a:moveTo>
                  <a:cubicBezTo>
                    <a:pt x="608" y="1366"/>
                    <a:pt x="606" y="1352"/>
                    <a:pt x="603" y="1339"/>
                  </a:cubicBezTo>
                  <a:cubicBezTo>
                    <a:pt x="632" y="1321"/>
                    <a:pt x="660" y="1301"/>
                    <a:pt x="688" y="1282"/>
                  </a:cubicBezTo>
                  <a:cubicBezTo>
                    <a:pt x="677" y="1300"/>
                    <a:pt x="665" y="1316"/>
                    <a:pt x="659" y="1325"/>
                  </a:cubicBezTo>
                  <a:cubicBezTo>
                    <a:pt x="646" y="1343"/>
                    <a:pt x="631" y="1360"/>
                    <a:pt x="615" y="1376"/>
                  </a:cubicBezTo>
                  <a:cubicBezTo>
                    <a:pt x="615" y="1377"/>
                    <a:pt x="613" y="1378"/>
                    <a:pt x="613" y="1379"/>
                  </a:cubicBezTo>
                  <a:close/>
                  <a:moveTo>
                    <a:pt x="555" y="1571"/>
                  </a:moveTo>
                  <a:cubicBezTo>
                    <a:pt x="571" y="1561"/>
                    <a:pt x="589" y="1554"/>
                    <a:pt x="608" y="1550"/>
                  </a:cubicBezTo>
                  <a:cubicBezTo>
                    <a:pt x="607" y="1551"/>
                    <a:pt x="606" y="1552"/>
                    <a:pt x="605" y="1553"/>
                  </a:cubicBezTo>
                  <a:cubicBezTo>
                    <a:pt x="582" y="1570"/>
                    <a:pt x="560" y="1588"/>
                    <a:pt x="540" y="1609"/>
                  </a:cubicBezTo>
                  <a:cubicBezTo>
                    <a:pt x="533" y="1596"/>
                    <a:pt x="538" y="1583"/>
                    <a:pt x="555" y="1571"/>
                  </a:cubicBezTo>
                  <a:close/>
                  <a:moveTo>
                    <a:pt x="595" y="1633"/>
                  </a:moveTo>
                  <a:cubicBezTo>
                    <a:pt x="578" y="1633"/>
                    <a:pt x="561" y="1629"/>
                    <a:pt x="549" y="1618"/>
                  </a:cubicBezTo>
                  <a:cubicBezTo>
                    <a:pt x="572" y="1598"/>
                    <a:pt x="596" y="1580"/>
                    <a:pt x="621" y="1562"/>
                  </a:cubicBezTo>
                  <a:cubicBezTo>
                    <a:pt x="630" y="1555"/>
                    <a:pt x="641" y="1549"/>
                    <a:pt x="652" y="1542"/>
                  </a:cubicBezTo>
                  <a:cubicBezTo>
                    <a:pt x="664" y="1541"/>
                    <a:pt x="676" y="1540"/>
                    <a:pt x="687" y="1539"/>
                  </a:cubicBezTo>
                  <a:cubicBezTo>
                    <a:pt x="657" y="1571"/>
                    <a:pt x="628" y="1604"/>
                    <a:pt x="595" y="1633"/>
                  </a:cubicBezTo>
                  <a:close/>
                  <a:moveTo>
                    <a:pt x="1368" y="1038"/>
                  </a:moveTo>
                  <a:cubicBezTo>
                    <a:pt x="1367" y="1038"/>
                    <a:pt x="1366" y="1039"/>
                    <a:pt x="1366" y="1040"/>
                  </a:cubicBezTo>
                  <a:cubicBezTo>
                    <a:pt x="1365" y="1040"/>
                    <a:pt x="1365" y="1040"/>
                    <a:pt x="1365" y="1040"/>
                  </a:cubicBezTo>
                  <a:cubicBezTo>
                    <a:pt x="1364" y="1041"/>
                    <a:pt x="1364" y="1042"/>
                    <a:pt x="1363" y="1043"/>
                  </a:cubicBezTo>
                  <a:cubicBezTo>
                    <a:pt x="1309" y="1072"/>
                    <a:pt x="1260" y="1113"/>
                    <a:pt x="1214" y="1153"/>
                  </a:cubicBezTo>
                  <a:cubicBezTo>
                    <a:pt x="1212" y="1125"/>
                    <a:pt x="1211" y="1098"/>
                    <a:pt x="1208" y="1070"/>
                  </a:cubicBezTo>
                  <a:cubicBezTo>
                    <a:pt x="1282" y="1015"/>
                    <a:pt x="1359" y="964"/>
                    <a:pt x="1436" y="915"/>
                  </a:cubicBezTo>
                  <a:cubicBezTo>
                    <a:pt x="1483" y="886"/>
                    <a:pt x="1541" y="858"/>
                    <a:pt x="1590" y="824"/>
                  </a:cubicBezTo>
                  <a:cubicBezTo>
                    <a:pt x="1532" y="916"/>
                    <a:pt x="1458" y="992"/>
                    <a:pt x="1368" y="1038"/>
                  </a:cubicBezTo>
                  <a:close/>
                  <a:moveTo>
                    <a:pt x="1274" y="1235"/>
                  </a:moveTo>
                  <a:cubicBezTo>
                    <a:pt x="1258" y="1248"/>
                    <a:pt x="1241" y="1260"/>
                    <a:pt x="1224" y="1273"/>
                  </a:cubicBezTo>
                  <a:cubicBezTo>
                    <a:pt x="1223" y="1263"/>
                    <a:pt x="1221" y="1253"/>
                    <a:pt x="1220" y="1243"/>
                  </a:cubicBezTo>
                  <a:cubicBezTo>
                    <a:pt x="1239" y="1236"/>
                    <a:pt x="1259" y="1220"/>
                    <a:pt x="1268" y="1214"/>
                  </a:cubicBezTo>
                  <a:cubicBezTo>
                    <a:pt x="1294" y="1197"/>
                    <a:pt x="1328" y="1177"/>
                    <a:pt x="1352" y="1153"/>
                  </a:cubicBezTo>
                  <a:cubicBezTo>
                    <a:pt x="1351" y="1161"/>
                    <a:pt x="1351" y="1170"/>
                    <a:pt x="1350" y="1178"/>
                  </a:cubicBezTo>
                  <a:cubicBezTo>
                    <a:pt x="1323" y="1193"/>
                    <a:pt x="1299" y="1216"/>
                    <a:pt x="1274" y="1235"/>
                  </a:cubicBezTo>
                  <a:close/>
                  <a:moveTo>
                    <a:pt x="1349" y="1204"/>
                  </a:moveTo>
                  <a:cubicBezTo>
                    <a:pt x="1348" y="1220"/>
                    <a:pt x="1348" y="1237"/>
                    <a:pt x="1347" y="1253"/>
                  </a:cubicBezTo>
                  <a:cubicBezTo>
                    <a:pt x="1311" y="1283"/>
                    <a:pt x="1269" y="1306"/>
                    <a:pt x="1231" y="1334"/>
                  </a:cubicBezTo>
                  <a:cubicBezTo>
                    <a:pt x="1229" y="1319"/>
                    <a:pt x="1228" y="1304"/>
                    <a:pt x="1226" y="1290"/>
                  </a:cubicBezTo>
                  <a:cubicBezTo>
                    <a:pt x="1245" y="1276"/>
                    <a:pt x="1264" y="1263"/>
                    <a:pt x="1283" y="1250"/>
                  </a:cubicBezTo>
                  <a:cubicBezTo>
                    <a:pt x="1304" y="1234"/>
                    <a:pt x="1327" y="1220"/>
                    <a:pt x="1349" y="1204"/>
                  </a:cubicBezTo>
                  <a:close/>
                  <a:moveTo>
                    <a:pt x="1278" y="1181"/>
                  </a:moveTo>
                  <a:cubicBezTo>
                    <a:pt x="1261" y="1194"/>
                    <a:pt x="1244" y="1207"/>
                    <a:pt x="1227" y="1219"/>
                  </a:cubicBezTo>
                  <a:cubicBezTo>
                    <a:pt x="1226" y="1220"/>
                    <a:pt x="1223" y="1223"/>
                    <a:pt x="1219" y="1226"/>
                  </a:cubicBezTo>
                  <a:cubicBezTo>
                    <a:pt x="1218" y="1208"/>
                    <a:pt x="1216" y="1191"/>
                    <a:pt x="1215" y="1173"/>
                  </a:cubicBezTo>
                  <a:cubicBezTo>
                    <a:pt x="1263" y="1141"/>
                    <a:pt x="1308" y="1110"/>
                    <a:pt x="1357" y="1083"/>
                  </a:cubicBezTo>
                  <a:cubicBezTo>
                    <a:pt x="1356" y="1094"/>
                    <a:pt x="1355" y="1106"/>
                    <a:pt x="1354" y="1118"/>
                  </a:cubicBezTo>
                  <a:cubicBezTo>
                    <a:pt x="1354" y="1118"/>
                    <a:pt x="1353" y="1118"/>
                    <a:pt x="1352" y="1118"/>
                  </a:cubicBezTo>
                  <a:cubicBezTo>
                    <a:pt x="1326" y="1136"/>
                    <a:pt x="1303" y="1161"/>
                    <a:pt x="1278" y="1181"/>
                  </a:cubicBezTo>
                  <a:close/>
                  <a:moveTo>
                    <a:pt x="1691" y="750"/>
                  </a:moveTo>
                  <a:cubicBezTo>
                    <a:pt x="1706" y="719"/>
                    <a:pt x="1720" y="687"/>
                    <a:pt x="1732" y="655"/>
                  </a:cubicBezTo>
                  <a:cubicBezTo>
                    <a:pt x="1747" y="666"/>
                    <a:pt x="1766" y="665"/>
                    <a:pt x="1785" y="660"/>
                  </a:cubicBezTo>
                  <a:cubicBezTo>
                    <a:pt x="1775" y="668"/>
                    <a:pt x="1765" y="676"/>
                    <a:pt x="1757" y="683"/>
                  </a:cubicBezTo>
                  <a:cubicBezTo>
                    <a:pt x="1736" y="701"/>
                    <a:pt x="1722" y="715"/>
                    <a:pt x="1723" y="743"/>
                  </a:cubicBezTo>
                  <a:cubicBezTo>
                    <a:pt x="1723" y="743"/>
                    <a:pt x="1723" y="743"/>
                    <a:pt x="1723" y="743"/>
                  </a:cubicBezTo>
                  <a:cubicBezTo>
                    <a:pt x="1712" y="745"/>
                    <a:pt x="1702" y="748"/>
                    <a:pt x="1691" y="750"/>
                  </a:cubicBezTo>
                  <a:close/>
                  <a:moveTo>
                    <a:pt x="2097" y="480"/>
                  </a:moveTo>
                  <a:cubicBezTo>
                    <a:pt x="2065" y="611"/>
                    <a:pt x="1956" y="674"/>
                    <a:pt x="1838" y="712"/>
                  </a:cubicBezTo>
                  <a:cubicBezTo>
                    <a:pt x="1895" y="663"/>
                    <a:pt x="1951" y="612"/>
                    <a:pt x="2004" y="557"/>
                  </a:cubicBezTo>
                  <a:cubicBezTo>
                    <a:pt x="2035" y="525"/>
                    <a:pt x="2072" y="489"/>
                    <a:pt x="2103" y="449"/>
                  </a:cubicBezTo>
                  <a:cubicBezTo>
                    <a:pt x="2101" y="459"/>
                    <a:pt x="2100" y="469"/>
                    <a:pt x="2097" y="480"/>
                  </a:cubicBezTo>
                  <a:close/>
                  <a:moveTo>
                    <a:pt x="2104" y="382"/>
                  </a:moveTo>
                  <a:cubicBezTo>
                    <a:pt x="2063" y="433"/>
                    <a:pt x="2026" y="487"/>
                    <a:pt x="1982" y="536"/>
                  </a:cubicBezTo>
                  <a:cubicBezTo>
                    <a:pt x="1923" y="600"/>
                    <a:pt x="1861" y="662"/>
                    <a:pt x="1799" y="724"/>
                  </a:cubicBezTo>
                  <a:cubicBezTo>
                    <a:pt x="1775" y="730"/>
                    <a:pt x="1752" y="736"/>
                    <a:pt x="1729" y="742"/>
                  </a:cubicBezTo>
                  <a:cubicBezTo>
                    <a:pt x="1732" y="735"/>
                    <a:pt x="1746" y="723"/>
                    <a:pt x="1750" y="718"/>
                  </a:cubicBezTo>
                  <a:cubicBezTo>
                    <a:pt x="1760" y="708"/>
                    <a:pt x="1771" y="699"/>
                    <a:pt x="1782" y="690"/>
                  </a:cubicBezTo>
                  <a:cubicBezTo>
                    <a:pt x="1803" y="675"/>
                    <a:pt x="1830" y="664"/>
                    <a:pt x="1845" y="643"/>
                  </a:cubicBezTo>
                  <a:cubicBezTo>
                    <a:pt x="1848" y="638"/>
                    <a:pt x="1844" y="634"/>
                    <a:pt x="1840" y="632"/>
                  </a:cubicBezTo>
                  <a:cubicBezTo>
                    <a:pt x="1841" y="631"/>
                    <a:pt x="1842" y="630"/>
                    <a:pt x="1844" y="629"/>
                  </a:cubicBezTo>
                  <a:cubicBezTo>
                    <a:pt x="1844" y="633"/>
                    <a:pt x="1848" y="635"/>
                    <a:pt x="1851" y="633"/>
                  </a:cubicBezTo>
                  <a:cubicBezTo>
                    <a:pt x="1854" y="630"/>
                    <a:pt x="1858" y="627"/>
                    <a:pt x="1861" y="624"/>
                  </a:cubicBezTo>
                  <a:cubicBezTo>
                    <a:pt x="1863" y="622"/>
                    <a:pt x="1863" y="619"/>
                    <a:pt x="1861" y="617"/>
                  </a:cubicBezTo>
                  <a:cubicBezTo>
                    <a:pt x="1867" y="613"/>
                    <a:pt x="1872" y="609"/>
                    <a:pt x="1876" y="606"/>
                  </a:cubicBezTo>
                  <a:cubicBezTo>
                    <a:pt x="1929" y="564"/>
                    <a:pt x="1965" y="499"/>
                    <a:pt x="1983" y="435"/>
                  </a:cubicBezTo>
                  <a:cubicBezTo>
                    <a:pt x="1996" y="415"/>
                    <a:pt x="2012" y="396"/>
                    <a:pt x="2027" y="379"/>
                  </a:cubicBezTo>
                  <a:cubicBezTo>
                    <a:pt x="2046" y="358"/>
                    <a:pt x="2070" y="340"/>
                    <a:pt x="2089" y="319"/>
                  </a:cubicBezTo>
                  <a:cubicBezTo>
                    <a:pt x="2097" y="339"/>
                    <a:pt x="2102" y="360"/>
                    <a:pt x="2104" y="382"/>
                  </a:cubicBezTo>
                  <a:close/>
                  <a:moveTo>
                    <a:pt x="2080" y="296"/>
                  </a:moveTo>
                  <a:cubicBezTo>
                    <a:pt x="2052" y="313"/>
                    <a:pt x="2027" y="348"/>
                    <a:pt x="2008" y="372"/>
                  </a:cubicBezTo>
                  <a:cubicBezTo>
                    <a:pt x="2002" y="378"/>
                    <a:pt x="1997" y="385"/>
                    <a:pt x="1993" y="392"/>
                  </a:cubicBezTo>
                  <a:cubicBezTo>
                    <a:pt x="1996" y="358"/>
                    <a:pt x="1991" y="325"/>
                    <a:pt x="1979" y="295"/>
                  </a:cubicBezTo>
                  <a:cubicBezTo>
                    <a:pt x="2004" y="277"/>
                    <a:pt x="2028" y="256"/>
                    <a:pt x="2034" y="230"/>
                  </a:cubicBezTo>
                  <a:cubicBezTo>
                    <a:pt x="2053" y="249"/>
                    <a:pt x="2068" y="271"/>
                    <a:pt x="2080" y="296"/>
                  </a:cubicBezTo>
                  <a:close/>
                  <a:moveTo>
                    <a:pt x="1976" y="186"/>
                  </a:moveTo>
                  <a:cubicBezTo>
                    <a:pt x="1992" y="195"/>
                    <a:pt x="2008" y="205"/>
                    <a:pt x="2021" y="218"/>
                  </a:cubicBezTo>
                  <a:cubicBezTo>
                    <a:pt x="2021" y="218"/>
                    <a:pt x="2021" y="218"/>
                    <a:pt x="2020" y="219"/>
                  </a:cubicBezTo>
                  <a:cubicBezTo>
                    <a:pt x="2007" y="232"/>
                    <a:pt x="1998" y="250"/>
                    <a:pt x="1984" y="264"/>
                  </a:cubicBezTo>
                  <a:cubicBezTo>
                    <a:pt x="1980" y="269"/>
                    <a:pt x="1975" y="272"/>
                    <a:pt x="1971" y="276"/>
                  </a:cubicBezTo>
                  <a:cubicBezTo>
                    <a:pt x="1962" y="258"/>
                    <a:pt x="1949" y="241"/>
                    <a:pt x="1935" y="227"/>
                  </a:cubicBezTo>
                  <a:cubicBezTo>
                    <a:pt x="1936" y="226"/>
                    <a:pt x="1936" y="226"/>
                    <a:pt x="1937" y="225"/>
                  </a:cubicBezTo>
                  <a:cubicBezTo>
                    <a:pt x="1948" y="214"/>
                    <a:pt x="1969" y="201"/>
                    <a:pt x="1976" y="186"/>
                  </a:cubicBezTo>
                  <a:close/>
                  <a:moveTo>
                    <a:pt x="1887" y="158"/>
                  </a:moveTo>
                  <a:cubicBezTo>
                    <a:pt x="1911" y="161"/>
                    <a:pt x="1934" y="166"/>
                    <a:pt x="1955" y="176"/>
                  </a:cubicBezTo>
                  <a:cubicBezTo>
                    <a:pt x="1945" y="184"/>
                    <a:pt x="1935" y="197"/>
                    <a:pt x="1928" y="206"/>
                  </a:cubicBezTo>
                  <a:cubicBezTo>
                    <a:pt x="1925" y="209"/>
                    <a:pt x="1923" y="211"/>
                    <a:pt x="1921" y="214"/>
                  </a:cubicBezTo>
                  <a:cubicBezTo>
                    <a:pt x="1901" y="199"/>
                    <a:pt x="1877" y="189"/>
                    <a:pt x="1851" y="185"/>
                  </a:cubicBezTo>
                  <a:cubicBezTo>
                    <a:pt x="1863" y="177"/>
                    <a:pt x="1875" y="168"/>
                    <a:pt x="1887" y="158"/>
                  </a:cubicBezTo>
                  <a:close/>
                  <a:moveTo>
                    <a:pt x="1787" y="167"/>
                  </a:moveTo>
                  <a:cubicBezTo>
                    <a:pt x="1809" y="160"/>
                    <a:pt x="1830" y="158"/>
                    <a:pt x="1851" y="157"/>
                  </a:cubicBezTo>
                  <a:cubicBezTo>
                    <a:pt x="1841" y="165"/>
                    <a:pt x="1831" y="174"/>
                    <a:pt x="1821" y="183"/>
                  </a:cubicBezTo>
                  <a:cubicBezTo>
                    <a:pt x="1811" y="184"/>
                    <a:pt x="1800" y="185"/>
                    <a:pt x="1789" y="187"/>
                  </a:cubicBezTo>
                  <a:cubicBezTo>
                    <a:pt x="1787" y="180"/>
                    <a:pt x="1787" y="173"/>
                    <a:pt x="1785" y="167"/>
                  </a:cubicBezTo>
                  <a:cubicBezTo>
                    <a:pt x="1785" y="167"/>
                    <a:pt x="1786" y="167"/>
                    <a:pt x="1787" y="167"/>
                  </a:cubicBezTo>
                  <a:close/>
                  <a:moveTo>
                    <a:pt x="1797" y="227"/>
                  </a:moveTo>
                  <a:cubicBezTo>
                    <a:pt x="1850" y="242"/>
                    <a:pt x="1899" y="242"/>
                    <a:pt x="1931" y="294"/>
                  </a:cubicBezTo>
                  <a:cubicBezTo>
                    <a:pt x="1933" y="298"/>
                    <a:pt x="1935" y="302"/>
                    <a:pt x="1936" y="305"/>
                  </a:cubicBezTo>
                  <a:cubicBezTo>
                    <a:pt x="1933" y="310"/>
                    <a:pt x="1936" y="317"/>
                    <a:pt x="1941" y="317"/>
                  </a:cubicBezTo>
                  <a:cubicBezTo>
                    <a:pt x="1954" y="356"/>
                    <a:pt x="1945" y="402"/>
                    <a:pt x="1933" y="440"/>
                  </a:cubicBezTo>
                  <a:cubicBezTo>
                    <a:pt x="1917" y="491"/>
                    <a:pt x="1883" y="537"/>
                    <a:pt x="1843" y="573"/>
                  </a:cubicBezTo>
                  <a:cubicBezTo>
                    <a:pt x="1814" y="600"/>
                    <a:pt x="1768" y="609"/>
                    <a:pt x="1740" y="634"/>
                  </a:cubicBezTo>
                  <a:cubicBezTo>
                    <a:pt x="1790" y="495"/>
                    <a:pt x="1814" y="347"/>
                    <a:pt x="1797" y="227"/>
                  </a:cubicBezTo>
                  <a:close/>
                  <a:moveTo>
                    <a:pt x="1164" y="104"/>
                  </a:moveTo>
                  <a:cubicBezTo>
                    <a:pt x="1180" y="105"/>
                    <a:pt x="1197" y="105"/>
                    <a:pt x="1213" y="105"/>
                  </a:cubicBezTo>
                  <a:cubicBezTo>
                    <a:pt x="1145" y="140"/>
                    <a:pt x="1082" y="226"/>
                    <a:pt x="1040" y="272"/>
                  </a:cubicBezTo>
                  <a:cubicBezTo>
                    <a:pt x="962" y="359"/>
                    <a:pt x="890" y="453"/>
                    <a:pt x="809" y="537"/>
                  </a:cubicBezTo>
                  <a:cubicBezTo>
                    <a:pt x="804" y="518"/>
                    <a:pt x="800" y="500"/>
                    <a:pt x="796" y="481"/>
                  </a:cubicBezTo>
                  <a:cubicBezTo>
                    <a:pt x="855" y="436"/>
                    <a:pt x="909" y="385"/>
                    <a:pt x="962" y="334"/>
                  </a:cubicBezTo>
                  <a:cubicBezTo>
                    <a:pt x="999" y="298"/>
                    <a:pt x="1034" y="260"/>
                    <a:pt x="1069" y="222"/>
                  </a:cubicBezTo>
                  <a:cubicBezTo>
                    <a:pt x="1098" y="189"/>
                    <a:pt x="1128" y="139"/>
                    <a:pt x="1162" y="105"/>
                  </a:cubicBezTo>
                  <a:cubicBezTo>
                    <a:pt x="1163" y="105"/>
                    <a:pt x="1164" y="105"/>
                    <a:pt x="1164" y="104"/>
                  </a:cubicBezTo>
                  <a:close/>
                  <a:moveTo>
                    <a:pt x="1123" y="103"/>
                  </a:moveTo>
                  <a:cubicBezTo>
                    <a:pt x="1116" y="112"/>
                    <a:pt x="1110" y="121"/>
                    <a:pt x="1103" y="129"/>
                  </a:cubicBezTo>
                  <a:cubicBezTo>
                    <a:pt x="1064" y="176"/>
                    <a:pt x="1024" y="222"/>
                    <a:pt x="984" y="268"/>
                  </a:cubicBezTo>
                  <a:cubicBezTo>
                    <a:pt x="924" y="337"/>
                    <a:pt x="861" y="399"/>
                    <a:pt x="791" y="456"/>
                  </a:cubicBezTo>
                  <a:cubicBezTo>
                    <a:pt x="786" y="425"/>
                    <a:pt x="781" y="394"/>
                    <a:pt x="778" y="362"/>
                  </a:cubicBezTo>
                  <a:cubicBezTo>
                    <a:pt x="876" y="286"/>
                    <a:pt x="971" y="199"/>
                    <a:pt x="1046" y="101"/>
                  </a:cubicBezTo>
                  <a:cubicBezTo>
                    <a:pt x="1071" y="102"/>
                    <a:pt x="1097" y="102"/>
                    <a:pt x="1123" y="103"/>
                  </a:cubicBezTo>
                  <a:close/>
                  <a:moveTo>
                    <a:pt x="1005" y="98"/>
                  </a:moveTo>
                  <a:cubicBezTo>
                    <a:pt x="936" y="186"/>
                    <a:pt x="858" y="262"/>
                    <a:pt x="776" y="336"/>
                  </a:cubicBezTo>
                  <a:cubicBezTo>
                    <a:pt x="774" y="313"/>
                    <a:pt x="772" y="290"/>
                    <a:pt x="771" y="266"/>
                  </a:cubicBezTo>
                  <a:cubicBezTo>
                    <a:pt x="824" y="209"/>
                    <a:pt x="877" y="151"/>
                    <a:pt x="929" y="93"/>
                  </a:cubicBezTo>
                  <a:cubicBezTo>
                    <a:pt x="954" y="95"/>
                    <a:pt x="979" y="97"/>
                    <a:pt x="1005" y="98"/>
                  </a:cubicBezTo>
                  <a:close/>
                  <a:moveTo>
                    <a:pt x="773" y="76"/>
                  </a:moveTo>
                  <a:cubicBezTo>
                    <a:pt x="789" y="78"/>
                    <a:pt x="806" y="80"/>
                    <a:pt x="823" y="82"/>
                  </a:cubicBezTo>
                  <a:cubicBezTo>
                    <a:pt x="811" y="97"/>
                    <a:pt x="800" y="115"/>
                    <a:pt x="791" y="126"/>
                  </a:cubicBezTo>
                  <a:cubicBezTo>
                    <a:pt x="783" y="136"/>
                    <a:pt x="777" y="145"/>
                    <a:pt x="770" y="155"/>
                  </a:cubicBezTo>
                  <a:cubicBezTo>
                    <a:pt x="770" y="129"/>
                    <a:pt x="771" y="102"/>
                    <a:pt x="773" y="76"/>
                  </a:cubicBezTo>
                  <a:close/>
                  <a:moveTo>
                    <a:pt x="812" y="133"/>
                  </a:moveTo>
                  <a:cubicBezTo>
                    <a:pt x="824" y="118"/>
                    <a:pt x="845" y="104"/>
                    <a:pt x="859" y="87"/>
                  </a:cubicBezTo>
                  <a:cubicBezTo>
                    <a:pt x="870" y="88"/>
                    <a:pt x="882" y="89"/>
                    <a:pt x="894" y="90"/>
                  </a:cubicBezTo>
                  <a:cubicBezTo>
                    <a:pt x="853" y="139"/>
                    <a:pt x="811" y="188"/>
                    <a:pt x="770" y="237"/>
                  </a:cubicBezTo>
                  <a:cubicBezTo>
                    <a:pt x="770" y="221"/>
                    <a:pt x="770" y="205"/>
                    <a:pt x="770" y="189"/>
                  </a:cubicBezTo>
                  <a:cubicBezTo>
                    <a:pt x="783" y="170"/>
                    <a:pt x="797" y="151"/>
                    <a:pt x="812" y="133"/>
                  </a:cubicBezTo>
                  <a:close/>
                  <a:moveTo>
                    <a:pt x="726" y="506"/>
                  </a:moveTo>
                  <a:cubicBezTo>
                    <a:pt x="725" y="507"/>
                    <a:pt x="724" y="508"/>
                    <a:pt x="723" y="509"/>
                  </a:cubicBezTo>
                  <a:cubicBezTo>
                    <a:pt x="714" y="515"/>
                    <a:pt x="721" y="529"/>
                    <a:pt x="731" y="525"/>
                  </a:cubicBezTo>
                  <a:cubicBezTo>
                    <a:pt x="738" y="550"/>
                    <a:pt x="746" y="574"/>
                    <a:pt x="755" y="598"/>
                  </a:cubicBezTo>
                  <a:cubicBezTo>
                    <a:pt x="745" y="596"/>
                    <a:pt x="736" y="593"/>
                    <a:pt x="727" y="589"/>
                  </a:cubicBezTo>
                  <a:cubicBezTo>
                    <a:pt x="725" y="584"/>
                    <a:pt x="720" y="582"/>
                    <a:pt x="715" y="584"/>
                  </a:cubicBezTo>
                  <a:cubicBezTo>
                    <a:pt x="655" y="556"/>
                    <a:pt x="607" y="502"/>
                    <a:pt x="582" y="439"/>
                  </a:cubicBezTo>
                  <a:cubicBezTo>
                    <a:pt x="544" y="341"/>
                    <a:pt x="606" y="287"/>
                    <a:pt x="698" y="286"/>
                  </a:cubicBezTo>
                  <a:cubicBezTo>
                    <a:pt x="697" y="358"/>
                    <a:pt x="707" y="433"/>
                    <a:pt x="726" y="506"/>
                  </a:cubicBezTo>
                  <a:close/>
                  <a:moveTo>
                    <a:pt x="667" y="184"/>
                  </a:moveTo>
                  <a:cubicBezTo>
                    <a:pt x="681" y="183"/>
                    <a:pt x="695" y="183"/>
                    <a:pt x="707" y="184"/>
                  </a:cubicBezTo>
                  <a:cubicBezTo>
                    <a:pt x="704" y="202"/>
                    <a:pt x="702" y="221"/>
                    <a:pt x="701" y="239"/>
                  </a:cubicBezTo>
                  <a:cubicBezTo>
                    <a:pt x="671" y="239"/>
                    <a:pt x="644" y="243"/>
                    <a:pt x="620" y="251"/>
                  </a:cubicBezTo>
                  <a:cubicBezTo>
                    <a:pt x="625" y="244"/>
                    <a:pt x="630" y="235"/>
                    <a:pt x="635" y="228"/>
                  </a:cubicBezTo>
                  <a:cubicBezTo>
                    <a:pt x="644" y="214"/>
                    <a:pt x="659" y="199"/>
                    <a:pt x="667" y="184"/>
                  </a:cubicBezTo>
                  <a:close/>
                  <a:moveTo>
                    <a:pt x="465" y="289"/>
                  </a:moveTo>
                  <a:cubicBezTo>
                    <a:pt x="483" y="250"/>
                    <a:pt x="513" y="225"/>
                    <a:pt x="548" y="209"/>
                  </a:cubicBezTo>
                  <a:cubicBezTo>
                    <a:pt x="506" y="263"/>
                    <a:pt x="475" y="325"/>
                    <a:pt x="442" y="386"/>
                  </a:cubicBezTo>
                  <a:cubicBezTo>
                    <a:pt x="444" y="352"/>
                    <a:pt x="452" y="319"/>
                    <a:pt x="465" y="289"/>
                  </a:cubicBezTo>
                  <a:close/>
                  <a:moveTo>
                    <a:pt x="442" y="425"/>
                  </a:moveTo>
                  <a:cubicBezTo>
                    <a:pt x="497" y="346"/>
                    <a:pt x="541" y="261"/>
                    <a:pt x="606" y="190"/>
                  </a:cubicBezTo>
                  <a:cubicBezTo>
                    <a:pt x="615" y="188"/>
                    <a:pt x="625" y="188"/>
                    <a:pt x="634" y="187"/>
                  </a:cubicBezTo>
                  <a:cubicBezTo>
                    <a:pt x="630" y="195"/>
                    <a:pt x="626" y="203"/>
                    <a:pt x="622" y="210"/>
                  </a:cubicBezTo>
                  <a:cubicBezTo>
                    <a:pt x="611" y="228"/>
                    <a:pt x="601" y="247"/>
                    <a:pt x="591" y="265"/>
                  </a:cubicBezTo>
                  <a:cubicBezTo>
                    <a:pt x="553" y="287"/>
                    <a:pt x="528" y="324"/>
                    <a:pt x="525" y="373"/>
                  </a:cubicBezTo>
                  <a:cubicBezTo>
                    <a:pt x="511" y="386"/>
                    <a:pt x="502" y="406"/>
                    <a:pt x="493" y="422"/>
                  </a:cubicBezTo>
                  <a:cubicBezTo>
                    <a:pt x="481" y="444"/>
                    <a:pt x="468" y="466"/>
                    <a:pt x="453" y="486"/>
                  </a:cubicBezTo>
                  <a:cubicBezTo>
                    <a:pt x="447" y="466"/>
                    <a:pt x="444" y="446"/>
                    <a:pt x="442" y="425"/>
                  </a:cubicBezTo>
                  <a:close/>
                  <a:moveTo>
                    <a:pt x="459" y="501"/>
                  </a:moveTo>
                  <a:cubicBezTo>
                    <a:pt x="475" y="484"/>
                    <a:pt x="489" y="465"/>
                    <a:pt x="502" y="446"/>
                  </a:cubicBezTo>
                  <a:cubicBezTo>
                    <a:pt x="510" y="436"/>
                    <a:pt x="519" y="425"/>
                    <a:pt x="527" y="414"/>
                  </a:cubicBezTo>
                  <a:cubicBezTo>
                    <a:pt x="528" y="419"/>
                    <a:pt x="529" y="424"/>
                    <a:pt x="530" y="430"/>
                  </a:cubicBezTo>
                  <a:cubicBezTo>
                    <a:pt x="533" y="443"/>
                    <a:pt x="538" y="457"/>
                    <a:pt x="543" y="470"/>
                  </a:cubicBezTo>
                  <a:cubicBezTo>
                    <a:pt x="519" y="490"/>
                    <a:pt x="498" y="520"/>
                    <a:pt x="483" y="550"/>
                  </a:cubicBezTo>
                  <a:cubicBezTo>
                    <a:pt x="473" y="535"/>
                    <a:pt x="465" y="518"/>
                    <a:pt x="459" y="501"/>
                  </a:cubicBezTo>
                  <a:close/>
                  <a:moveTo>
                    <a:pt x="496" y="567"/>
                  </a:moveTo>
                  <a:cubicBezTo>
                    <a:pt x="502" y="556"/>
                    <a:pt x="508" y="546"/>
                    <a:pt x="515" y="536"/>
                  </a:cubicBezTo>
                  <a:cubicBezTo>
                    <a:pt x="526" y="519"/>
                    <a:pt x="540" y="505"/>
                    <a:pt x="553" y="490"/>
                  </a:cubicBezTo>
                  <a:cubicBezTo>
                    <a:pt x="559" y="500"/>
                    <a:pt x="564" y="510"/>
                    <a:pt x="571" y="519"/>
                  </a:cubicBezTo>
                  <a:cubicBezTo>
                    <a:pt x="559" y="533"/>
                    <a:pt x="549" y="554"/>
                    <a:pt x="541" y="568"/>
                  </a:cubicBezTo>
                  <a:cubicBezTo>
                    <a:pt x="534" y="577"/>
                    <a:pt x="528" y="587"/>
                    <a:pt x="522" y="597"/>
                  </a:cubicBezTo>
                  <a:cubicBezTo>
                    <a:pt x="513" y="588"/>
                    <a:pt x="504" y="578"/>
                    <a:pt x="496" y="567"/>
                  </a:cubicBezTo>
                  <a:close/>
                  <a:moveTo>
                    <a:pt x="534" y="609"/>
                  </a:moveTo>
                  <a:cubicBezTo>
                    <a:pt x="540" y="601"/>
                    <a:pt x="546" y="592"/>
                    <a:pt x="552" y="584"/>
                  </a:cubicBezTo>
                  <a:cubicBezTo>
                    <a:pt x="561" y="571"/>
                    <a:pt x="577" y="555"/>
                    <a:pt x="586" y="539"/>
                  </a:cubicBezTo>
                  <a:cubicBezTo>
                    <a:pt x="598" y="553"/>
                    <a:pt x="611" y="566"/>
                    <a:pt x="625" y="578"/>
                  </a:cubicBezTo>
                  <a:cubicBezTo>
                    <a:pt x="618" y="586"/>
                    <a:pt x="611" y="594"/>
                    <a:pt x="605" y="603"/>
                  </a:cubicBezTo>
                  <a:cubicBezTo>
                    <a:pt x="595" y="616"/>
                    <a:pt x="585" y="630"/>
                    <a:pt x="575" y="644"/>
                  </a:cubicBezTo>
                  <a:cubicBezTo>
                    <a:pt x="561" y="633"/>
                    <a:pt x="547" y="622"/>
                    <a:pt x="534" y="609"/>
                  </a:cubicBezTo>
                  <a:close/>
                  <a:moveTo>
                    <a:pt x="589" y="653"/>
                  </a:moveTo>
                  <a:cubicBezTo>
                    <a:pt x="606" y="632"/>
                    <a:pt x="625" y="612"/>
                    <a:pt x="642" y="590"/>
                  </a:cubicBezTo>
                  <a:cubicBezTo>
                    <a:pt x="656" y="600"/>
                    <a:pt x="671" y="608"/>
                    <a:pt x="686" y="615"/>
                  </a:cubicBezTo>
                  <a:cubicBezTo>
                    <a:pt x="682" y="620"/>
                    <a:pt x="678" y="626"/>
                    <a:pt x="674" y="632"/>
                  </a:cubicBezTo>
                  <a:cubicBezTo>
                    <a:pt x="661" y="648"/>
                    <a:pt x="647" y="664"/>
                    <a:pt x="633" y="680"/>
                  </a:cubicBezTo>
                  <a:cubicBezTo>
                    <a:pt x="618" y="672"/>
                    <a:pt x="603" y="663"/>
                    <a:pt x="589" y="653"/>
                  </a:cubicBezTo>
                  <a:close/>
                  <a:moveTo>
                    <a:pt x="653" y="690"/>
                  </a:moveTo>
                  <a:cubicBezTo>
                    <a:pt x="673" y="670"/>
                    <a:pt x="694" y="648"/>
                    <a:pt x="710" y="624"/>
                  </a:cubicBezTo>
                  <a:cubicBezTo>
                    <a:pt x="724" y="629"/>
                    <a:pt x="738" y="632"/>
                    <a:pt x="752" y="633"/>
                  </a:cubicBezTo>
                  <a:cubicBezTo>
                    <a:pt x="745" y="641"/>
                    <a:pt x="738" y="650"/>
                    <a:pt x="731" y="657"/>
                  </a:cubicBezTo>
                  <a:cubicBezTo>
                    <a:pt x="717" y="672"/>
                    <a:pt x="704" y="688"/>
                    <a:pt x="692" y="706"/>
                  </a:cubicBezTo>
                  <a:cubicBezTo>
                    <a:pt x="679" y="700"/>
                    <a:pt x="666" y="696"/>
                    <a:pt x="653" y="690"/>
                  </a:cubicBezTo>
                  <a:close/>
                  <a:moveTo>
                    <a:pt x="714" y="714"/>
                  </a:moveTo>
                  <a:cubicBezTo>
                    <a:pt x="726" y="698"/>
                    <a:pt x="740" y="683"/>
                    <a:pt x="754" y="668"/>
                  </a:cubicBezTo>
                  <a:cubicBezTo>
                    <a:pt x="761" y="661"/>
                    <a:pt x="769" y="655"/>
                    <a:pt x="775" y="648"/>
                  </a:cubicBezTo>
                  <a:cubicBezTo>
                    <a:pt x="790" y="682"/>
                    <a:pt x="805" y="715"/>
                    <a:pt x="824" y="747"/>
                  </a:cubicBezTo>
                  <a:cubicBezTo>
                    <a:pt x="786" y="739"/>
                    <a:pt x="749" y="727"/>
                    <a:pt x="714" y="714"/>
                  </a:cubicBezTo>
                  <a:close/>
                  <a:moveTo>
                    <a:pt x="814" y="559"/>
                  </a:moveTo>
                  <a:cubicBezTo>
                    <a:pt x="967" y="415"/>
                    <a:pt x="1083" y="207"/>
                    <a:pt x="1271" y="114"/>
                  </a:cubicBezTo>
                  <a:cubicBezTo>
                    <a:pt x="1275" y="112"/>
                    <a:pt x="1276" y="109"/>
                    <a:pt x="1277" y="106"/>
                  </a:cubicBezTo>
                  <a:cubicBezTo>
                    <a:pt x="1286" y="106"/>
                    <a:pt x="1295" y="106"/>
                    <a:pt x="1304" y="106"/>
                  </a:cubicBezTo>
                  <a:cubicBezTo>
                    <a:pt x="1228" y="161"/>
                    <a:pt x="1162" y="250"/>
                    <a:pt x="1105" y="314"/>
                  </a:cubicBezTo>
                  <a:cubicBezTo>
                    <a:pt x="1014" y="416"/>
                    <a:pt x="925" y="519"/>
                    <a:pt x="834" y="620"/>
                  </a:cubicBezTo>
                  <a:cubicBezTo>
                    <a:pt x="827" y="600"/>
                    <a:pt x="820" y="579"/>
                    <a:pt x="814" y="559"/>
                  </a:cubicBezTo>
                  <a:close/>
                  <a:moveTo>
                    <a:pt x="842" y="641"/>
                  </a:moveTo>
                  <a:cubicBezTo>
                    <a:pt x="932" y="551"/>
                    <a:pt x="1016" y="455"/>
                    <a:pt x="1103" y="361"/>
                  </a:cubicBezTo>
                  <a:cubicBezTo>
                    <a:pt x="1185" y="273"/>
                    <a:pt x="1283" y="195"/>
                    <a:pt x="1364" y="107"/>
                  </a:cubicBezTo>
                  <a:cubicBezTo>
                    <a:pt x="1383" y="107"/>
                    <a:pt x="1402" y="107"/>
                    <a:pt x="1421" y="107"/>
                  </a:cubicBezTo>
                  <a:cubicBezTo>
                    <a:pt x="1249" y="314"/>
                    <a:pt x="1025" y="481"/>
                    <a:pt x="865" y="697"/>
                  </a:cubicBezTo>
                  <a:cubicBezTo>
                    <a:pt x="857" y="679"/>
                    <a:pt x="849" y="660"/>
                    <a:pt x="842" y="641"/>
                  </a:cubicBezTo>
                  <a:close/>
                  <a:moveTo>
                    <a:pt x="874" y="715"/>
                  </a:moveTo>
                  <a:cubicBezTo>
                    <a:pt x="969" y="605"/>
                    <a:pt x="1075" y="508"/>
                    <a:pt x="1184" y="412"/>
                  </a:cubicBezTo>
                  <a:cubicBezTo>
                    <a:pt x="1283" y="323"/>
                    <a:pt x="1398" y="227"/>
                    <a:pt x="1461" y="107"/>
                  </a:cubicBezTo>
                  <a:cubicBezTo>
                    <a:pt x="1489" y="108"/>
                    <a:pt x="1516" y="108"/>
                    <a:pt x="1543" y="108"/>
                  </a:cubicBezTo>
                  <a:cubicBezTo>
                    <a:pt x="1342" y="336"/>
                    <a:pt x="1100" y="526"/>
                    <a:pt x="893" y="750"/>
                  </a:cubicBezTo>
                  <a:cubicBezTo>
                    <a:pt x="887" y="739"/>
                    <a:pt x="880" y="727"/>
                    <a:pt x="874" y="715"/>
                  </a:cubicBezTo>
                  <a:close/>
                  <a:moveTo>
                    <a:pt x="904" y="769"/>
                  </a:moveTo>
                  <a:cubicBezTo>
                    <a:pt x="1049" y="639"/>
                    <a:pt x="1185" y="499"/>
                    <a:pt x="1329" y="367"/>
                  </a:cubicBezTo>
                  <a:cubicBezTo>
                    <a:pt x="1397" y="304"/>
                    <a:pt x="1554" y="206"/>
                    <a:pt x="1584" y="109"/>
                  </a:cubicBezTo>
                  <a:cubicBezTo>
                    <a:pt x="1613" y="109"/>
                    <a:pt x="1641" y="110"/>
                    <a:pt x="1670" y="111"/>
                  </a:cubicBezTo>
                  <a:cubicBezTo>
                    <a:pt x="1553" y="183"/>
                    <a:pt x="1460" y="305"/>
                    <a:pt x="1373" y="406"/>
                  </a:cubicBezTo>
                  <a:cubicBezTo>
                    <a:pt x="1242" y="560"/>
                    <a:pt x="1115" y="719"/>
                    <a:pt x="938" y="821"/>
                  </a:cubicBezTo>
                  <a:cubicBezTo>
                    <a:pt x="926" y="804"/>
                    <a:pt x="915" y="787"/>
                    <a:pt x="904" y="769"/>
                  </a:cubicBezTo>
                  <a:close/>
                  <a:moveTo>
                    <a:pt x="1001" y="899"/>
                  </a:moveTo>
                  <a:cubicBezTo>
                    <a:pt x="983" y="880"/>
                    <a:pt x="967" y="860"/>
                    <a:pt x="952" y="840"/>
                  </a:cubicBezTo>
                  <a:cubicBezTo>
                    <a:pt x="1268" y="683"/>
                    <a:pt x="1443" y="329"/>
                    <a:pt x="1723" y="120"/>
                  </a:cubicBezTo>
                  <a:cubicBezTo>
                    <a:pt x="1723" y="123"/>
                    <a:pt x="1723" y="125"/>
                    <a:pt x="1724" y="127"/>
                  </a:cubicBezTo>
                  <a:cubicBezTo>
                    <a:pt x="1728" y="151"/>
                    <a:pt x="1732" y="176"/>
                    <a:pt x="1734" y="202"/>
                  </a:cubicBezTo>
                  <a:cubicBezTo>
                    <a:pt x="1731" y="202"/>
                    <a:pt x="1728" y="203"/>
                    <a:pt x="1725" y="206"/>
                  </a:cubicBezTo>
                  <a:cubicBezTo>
                    <a:pt x="1467" y="416"/>
                    <a:pt x="1272" y="689"/>
                    <a:pt x="1005" y="893"/>
                  </a:cubicBezTo>
                  <a:cubicBezTo>
                    <a:pt x="1002" y="895"/>
                    <a:pt x="1002" y="897"/>
                    <a:pt x="1001" y="899"/>
                  </a:cubicBezTo>
                  <a:close/>
                  <a:moveTo>
                    <a:pt x="1015" y="912"/>
                  </a:moveTo>
                  <a:cubicBezTo>
                    <a:pt x="1015" y="912"/>
                    <a:pt x="1015" y="912"/>
                    <a:pt x="1016" y="912"/>
                  </a:cubicBezTo>
                  <a:cubicBezTo>
                    <a:pt x="1290" y="742"/>
                    <a:pt x="1526" y="477"/>
                    <a:pt x="1737" y="234"/>
                  </a:cubicBezTo>
                  <a:cubicBezTo>
                    <a:pt x="1739" y="274"/>
                    <a:pt x="1739" y="316"/>
                    <a:pt x="1736" y="358"/>
                  </a:cubicBezTo>
                  <a:cubicBezTo>
                    <a:pt x="1499" y="544"/>
                    <a:pt x="1288" y="760"/>
                    <a:pt x="1058" y="954"/>
                  </a:cubicBezTo>
                  <a:cubicBezTo>
                    <a:pt x="1043" y="940"/>
                    <a:pt x="1028" y="927"/>
                    <a:pt x="1015" y="912"/>
                  </a:cubicBezTo>
                  <a:close/>
                  <a:moveTo>
                    <a:pt x="1074" y="968"/>
                  </a:moveTo>
                  <a:cubicBezTo>
                    <a:pt x="1307" y="797"/>
                    <a:pt x="1507" y="588"/>
                    <a:pt x="1731" y="407"/>
                  </a:cubicBezTo>
                  <a:cubicBezTo>
                    <a:pt x="1725" y="458"/>
                    <a:pt x="1715" y="511"/>
                    <a:pt x="1702" y="562"/>
                  </a:cubicBezTo>
                  <a:cubicBezTo>
                    <a:pt x="1697" y="560"/>
                    <a:pt x="1692" y="560"/>
                    <a:pt x="1688" y="564"/>
                  </a:cubicBezTo>
                  <a:cubicBezTo>
                    <a:pt x="1519" y="725"/>
                    <a:pt x="1275" y="825"/>
                    <a:pt x="1135" y="1015"/>
                  </a:cubicBezTo>
                  <a:cubicBezTo>
                    <a:pt x="1114" y="1000"/>
                    <a:pt x="1093" y="984"/>
                    <a:pt x="1074" y="968"/>
                  </a:cubicBezTo>
                  <a:close/>
                  <a:moveTo>
                    <a:pt x="1149" y="1025"/>
                  </a:moveTo>
                  <a:cubicBezTo>
                    <a:pt x="1234" y="924"/>
                    <a:pt x="1349" y="856"/>
                    <a:pt x="1459" y="785"/>
                  </a:cubicBezTo>
                  <a:cubicBezTo>
                    <a:pt x="1536" y="735"/>
                    <a:pt x="1629" y="681"/>
                    <a:pt x="1688" y="607"/>
                  </a:cubicBezTo>
                  <a:cubicBezTo>
                    <a:pt x="1673" y="658"/>
                    <a:pt x="1653" y="706"/>
                    <a:pt x="1630" y="752"/>
                  </a:cubicBezTo>
                  <a:cubicBezTo>
                    <a:pt x="1557" y="786"/>
                    <a:pt x="1488" y="845"/>
                    <a:pt x="1422" y="890"/>
                  </a:cubicBezTo>
                  <a:cubicBezTo>
                    <a:pt x="1346" y="940"/>
                    <a:pt x="1270" y="991"/>
                    <a:pt x="1201" y="1049"/>
                  </a:cubicBezTo>
                  <a:cubicBezTo>
                    <a:pt x="1196" y="1045"/>
                    <a:pt x="1188" y="1044"/>
                    <a:pt x="1182" y="1047"/>
                  </a:cubicBezTo>
                  <a:cubicBezTo>
                    <a:pt x="1181" y="1046"/>
                    <a:pt x="1181" y="1046"/>
                    <a:pt x="1180" y="1045"/>
                  </a:cubicBezTo>
                  <a:cubicBezTo>
                    <a:pt x="1169" y="1039"/>
                    <a:pt x="1160" y="1032"/>
                    <a:pt x="1149" y="1025"/>
                  </a:cubicBezTo>
                  <a:close/>
                  <a:moveTo>
                    <a:pt x="1197" y="1381"/>
                  </a:moveTo>
                  <a:cubicBezTo>
                    <a:pt x="1200" y="1382"/>
                    <a:pt x="1202" y="1381"/>
                    <a:pt x="1204" y="1379"/>
                  </a:cubicBezTo>
                  <a:cubicBezTo>
                    <a:pt x="1209" y="1375"/>
                    <a:pt x="1215" y="1371"/>
                    <a:pt x="1220" y="1367"/>
                  </a:cubicBezTo>
                  <a:cubicBezTo>
                    <a:pt x="1220" y="1367"/>
                    <a:pt x="1220" y="1367"/>
                    <a:pt x="1220" y="1367"/>
                  </a:cubicBezTo>
                  <a:cubicBezTo>
                    <a:pt x="1221" y="1367"/>
                    <a:pt x="1221" y="1367"/>
                    <a:pt x="1221" y="1367"/>
                  </a:cubicBezTo>
                  <a:cubicBezTo>
                    <a:pt x="1260" y="1335"/>
                    <a:pt x="1303" y="1311"/>
                    <a:pt x="1345" y="1284"/>
                  </a:cubicBezTo>
                  <a:cubicBezTo>
                    <a:pt x="1345" y="1305"/>
                    <a:pt x="1343" y="1325"/>
                    <a:pt x="1343" y="1345"/>
                  </a:cubicBezTo>
                  <a:cubicBezTo>
                    <a:pt x="1343" y="1346"/>
                    <a:pt x="1343" y="1346"/>
                    <a:pt x="1343" y="1347"/>
                  </a:cubicBezTo>
                  <a:cubicBezTo>
                    <a:pt x="1301" y="1372"/>
                    <a:pt x="1260" y="1418"/>
                    <a:pt x="1225" y="1443"/>
                  </a:cubicBezTo>
                  <a:cubicBezTo>
                    <a:pt x="1196" y="1466"/>
                    <a:pt x="1165" y="1487"/>
                    <a:pt x="1133" y="1505"/>
                  </a:cubicBezTo>
                  <a:cubicBezTo>
                    <a:pt x="1127" y="1509"/>
                    <a:pt x="1120" y="1511"/>
                    <a:pt x="1113" y="1513"/>
                  </a:cubicBezTo>
                  <a:cubicBezTo>
                    <a:pt x="1127" y="1461"/>
                    <a:pt x="1144" y="1417"/>
                    <a:pt x="1197" y="1381"/>
                  </a:cubicBezTo>
                  <a:close/>
                  <a:moveTo>
                    <a:pt x="1080" y="1613"/>
                  </a:moveTo>
                  <a:cubicBezTo>
                    <a:pt x="1089" y="1610"/>
                    <a:pt x="1091" y="1600"/>
                    <a:pt x="1087" y="1593"/>
                  </a:cubicBezTo>
                  <a:cubicBezTo>
                    <a:pt x="1090" y="1591"/>
                    <a:pt x="1092" y="1588"/>
                    <a:pt x="1093" y="1585"/>
                  </a:cubicBezTo>
                  <a:cubicBezTo>
                    <a:pt x="1097" y="1571"/>
                    <a:pt x="1101" y="1557"/>
                    <a:pt x="1104" y="1544"/>
                  </a:cubicBezTo>
                  <a:cubicBezTo>
                    <a:pt x="1143" y="1538"/>
                    <a:pt x="1198" y="1497"/>
                    <a:pt x="1215" y="1485"/>
                  </a:cubicBezTo>
                  <a:cubicBezTo>
                    <a:pt x="1252" y="1461"/>
                    <a:pt x="1287" y="1434"/>
                    <a:pt x="1322" y="1407"/>
                  </a:cubicBezTo>
                  <a:cubicBezTo>
                    <a:pt x="1336" y="1396"/>
                    <a:pt x="1352" y="1386"/>
                    <a:pt x="1367" y="1374"/>
                  </a:cubicBezTo>
                  <a:cubicBezTo>
                    <a:pt x="1381" y="1383"/>
                    <a:pt x="1393" y="1394"/>
                    <a:pt x="1404" y="1404"/>
                  </a:cubicBezTo>
                  <a:cubicBezTo>
                    <a:pt x="1280" y="1525"/>
                    <a:pt x="1106" y="1626"/>
                    <a:pt x="946" y="1696"/>
                  </a:cubicBezTo>
                  <a:cubicBezTo>
                    <a:pt x="961" y="1659"/>
                    <a:pt x="1073" y="1614"/>
                    <a:pt x="1080" y="1613"/>
                  </a:cubicBezTo>
                  <a:close/>
                  <a:moveTo>
                    <a:pt x="1067" y="1748"/>
                  </a:moveTo>
                  <a:cubicBezTo>
                    <a:pt x="1058" y="1747"/>
                    <a:pt x="1049" y="1746"/>
                    <a:pt x="1041" y="1745"/>
                  </a:cubicBezTo>
                  <a:cubicBezTo>
                    <a:pt x="1111" y="1704"/>
                    <a:pt x="1180" y="1664"/>
                    <a:pt x="1252" y="1626"/>
                  </a:cubicBezTo>
                  <a:cubicBezTo>
                    <a:pt x="1315" y="1593"/>
                    <a:pt x="1404" y="1559"/>
                    <a:pt x="1451" y="1503"/>
                  </a:cubicBezTo>
                  <a:cubicBezTo>
                    <a:pt x="1459" y="1494"/>
                    <a:pt x="1449" y="1482"/>
                    <a:pt x="1438" y="1486"/>
                  </a:cubicBezTo>
                  <a:cubicBezTo>
                    <a:pt x="1369" y="1516"/>
                    <a:pt x="1304" y="1567"/>
                    <a:pt x="1239" y="1605"/>
                  </a:cubicBezTo>
                  <a:cubicBezTo>
                    <a:pt x="1165" y="1648"/>
                    <a:pt x="1087" y="1690"/>
                    <a:pt x="1019" y="1742"/>
                  </a:cubicBezTo>
                  <a:cubicBezTo>
                    <a:pt x="1000" y="1739"/>
                    <a:pt x="981" y="1734"/>
                    <a:pt x="963" y="1725"/>
                  </a:cubicBezTo>
                  <a:cubicBezTo>
                    <a:pt x="953" y="1721"/>
                    <a:pt x="948" y="1716"/>
                    <a:pt x="945" y="1711"/>
                  </a:cubicBezTo>
                  <a:cubicBezTo>
                    <a:pt x="1044" y="1672"/>
                    <a:pt x="1139" y="1623"/>
                    <a:pt x="1230" y="1569"/>
                  </a:cubicBezTo>
                  <a:cubicBezTo>
                    <a:pt x="1286" y="1535"/>
                    <a:pt x="1387" y="1487"/>
                    <a:pt x="1421" y="1423"/>
                  </a:cubicBezTo>
                  <a:cubicBezTo>
                    <a:pt x="1446" y="1455"/>
                    <a:pt x="1460" y="1491"/>
                    <a:pt x="1469" y="1533"/>
                  </a:cubicBezTo>
                  <a:cubicBezTo>
                    <a:pt x="1362" y="1595"/>
                    <a:pt x="1253" y="1668"/>
                    <a:pt x="1161" y="1752"/>
                  </a:cubicBezTo>
                  <a:cubicBezTo>
                    <a:pt x="1130" y="1751"/>
                    <a:pt x="1098" y="1749"/>
                    <a:pt x="1067" y="1748"/>
                  </a:cubicBezTo>
                  <a:close/>
                  <a:moveTo>
                    <a:pt x="1268" y="1762"/>
                  </a:moveTo>
                  <a:cubicBezTo>
                    <a:pt x="1248" y="1760"/>
                    <a:pt x="1229" y="1758"/>
                    <a:pt x="1209" y="1756"/>
                  </a:cubicBezTo>
                  <a:cubicBezTo>
                    <a:pt x="1200" y="1755"/>
                    <a:pt x="1192" y="1755"/>
                    <a:pt x="1183" y="1754"/>
                  </a:cubicBezTo>
                  <a:cubicBezTo>
                    <a:pt x="1276" y="1684"/>
                    <a:pt x="1384" y="1635"/>
                    <a:pt x="1474" y="1562"/>
                  </a:cubicBezTo>
                  <a:cubicBezTo>
                    <a:pt x="1474" y="1565"/>
                    <a:pt x="1475" y="1568"/>
                    <a:pt x="1475" y="1571"/>
                  </a:cubicBezTo>
                  <a:cubicBezTo>
                    <a:pt x="1475" y="1571"/>
                    <a:pt x="1475" y="1571"/>
                    <a:pt x="1475" y="1571"/>
                  </a:cubicBezTo>
                  <a:cubicBezTo>
                    <a:pt x="1475" y="1577"/>
                    <a:pt x="1477" y="1582"/>
                    <a:pt x="1480" y="1587"/>
                  </a:cubicBezTo>
                  <a:cubicBezTo>
                    <a:pt x="1408" y="1640"/>
                    <a:pt x="1330" y="1689"/>
                    <a:pt x="1269" y="1754"/>
                  </a:cubicBezTo>
                  <a:cubicBezTo>
                    <a:pt x="1266" y="1757"/>
                    <a:pt x="1266" y="1759"/>
                    <a:pt x="1268" y="1762"/>
                  </a:cubicBezTo>
                  <a:close/>
                  <a:moveTo>
                    <a:pt x="1390" y="1770"/>
                  </a:moveTo>
                  <a:cubicBezTo>
                    <a:pt x="1353" y="1769"/>
                    <a:pt x="1317" y="1766"/>
                    <a:pt x="1280" y="1763"/>
                  </a:cubicBezTo>
                  <a:cubicBezTo>
                    <a:pt x="1350" y="1701"/>
                    <a:pt x="1431" y="1657"/>
                    <a:pt x="1506" y="1602"/>
                  </a:cubicBezTo>
                  <a:cubicBezTo>
                    <a:pt x="1507" y="1601"/>
                    <a:pt x="1507" y="1601"/>
                    <a:pt x="1508" y="1600"/>
                  </a:cubicBezTo>
                  <a:cubicBezTo>
                    <a:pt x="1520" y="1604"/>
                    <a:pt x="1532" y="1608"/>
                    <a:pt x="1544" y="1612"/>
                  </a:cubicBezTo>
                  <a:cubicBezTo>
                    <a:pt x="1515" y="1633"/>
                    <a:pt x="1488" y="1660"/>
                    <a:pt x="1459" y="1683"/>
                  </a:cubicBezTo>
                  <a:cubicBezTo>
                    <a:pt x="1424" y="1711"/>
                    <a:pt x="1386" y="1734"/>
                    <a:pt x="1345" y="1753"/>
                  </a:cubicBezTo>
                  <a:cubicBezTo>
                    <a:pt x="1337" y="1756"/>
                    <a:pt x="1343" y="1770"/>
                    <a:pt x="1351" y="1767"/>
                  </a:cubicBezTo>
                  <a:cubicBezTo>
                    <a:pt x="1424" y="1741"/>
                    <a:pt x="1503" y="1690"/>
                    <a:pt x="1558" y="1633"/>
                  </a:cubicBezTo>
                  <a:cubicBezTo>
                    <a:pt x="1562" y="1647"/>
                    <a:pt x="1565" y="1660"/>
                    <a:pt x="1566" y="1672"/>
                  </a:cubicBezTo>
                  <a:cubicBezTo>
                    <a:pt x="1545" y="1682"/>
                    <a:pt x="1526" y="1700"/>
                    <a:pt x="1509" y="1714"/>
                  </a:cubicBezTo>
                  <a:cubicBezTo>
                    <a:pt x="1488" y="1732"/>
                    <a:pt x="1468" y="1750"/>
                    <a:pt x="1448" y="1770"/>
                  </a:cubicBezTo>
                  <a:cubicBezTo>
                    <a:pt x="1429" y="1770"/>
                    <a:pt x="1409" y="1770"/>
                    <a:pt x="1390" y="1770"/>
                  </a:cubicBezTo>
                  <a:close/>
                  <a:moveTo>
                    <a:pt x="1488" y="1768"/>
                  </a:moveTo>
                  <a:cubicBezTo>
                    <a:pt x="1485" y="1768"/>
                    <a:pt x="1483" y="1768"/>
                    <a:pt x="1481" y="1768"/>
                  </a:cubicBezTo>
                  <a:cubicBezTo>
                    <a:pt x="1495" y="1756"/>
                    <a:pt x="1508" y="1744"/>
                    <a:pt x="1523" y="1733"/>
                  </a:cubicBezTo>
                  <a:cubicBezTo>
                    <a:pt x="1537" y="1722"/>
                    <a:pt x="1554" y="1713"/>
                    <a:pt x="1568" y="1702"/>
                  </a:cubicBezTo>
                  <a:cubicBezTo>
                    <a:pt x="1567" y="1748"/>
                    <a:pt x="1540" y="1771"/>
                    <a:pt x="1488" y="1768"/>
                  </a:cubicBezTo>
                  <a:close/>
                  <a:moveTo>
                    <a:pt x="1785" y="1353"/>
                  </a:moveTo>
                  <a:cubicBezTo>
                    <a:pt x="1785" y="1352"/>
                    <a:pt x="1785" y="1350"/>
                    <a:pt x="1786" y="1348"/>
                  </a:cubicBezTo>
                  <a:cubicBezTo>
                    <a:pt x="1800" y="1332"/>
                    <a:pt x="1813" y="1316"/>
                    <a:pt x="1828" y="1301"/>
                  </a:cubicBezTo>
                  <a:cubicBezTo>
                    <a:pt x="1841" y="1287"/>
                    <a:pt x="1856" y="1273"/>
                    <a:pt x="1872" y="1261"/>
                  </a:cubicBezTo>
                  <a:cubicBezTo>
                    <a:pt x="1876" y="1258"/>
                    <a:pt x="1882" y="1254"/>
                    <a:pt x="1887" y="1251"/>
                  </a:cubicBezTo>
                  <a:cubicBezTo>
                    <a:pt x="1893" y="1259"/>
                    <a:pt x="1892" y="1275"/>
                    <a:pt x="1889" y="1292"/>
                  </a:cubicBezTo>
                  <a:cubicBezTo>
                    <a:pt x="1866" y="1312"/>
                    <a:pt x="1845" y="1337"/>
                    <a:pt x="1824" y="1359"/>
                  </a:cubicBezTo>
                  <a:cubicBezTo>
                    <a:pt x="1810" y="1373"/>
                    <a:pt x="1796" y="1388"/>
                    <a:pt x="1782" y="1402"/>
                  </a:cubicBezTo>
                  <a:cubicBezTo>
                    <a:pt x="1781" y="1386"/>
                    <a:pt x="1782" y="1369"/>
                    <a:pt x="1785" y="1353"/>
                  </a:cubicBezTo>
                  <a:close/>
                  <a:moveTo>
                    <a:pt x="1873" y="1351"/>
                  </a:moveTo>
                  <a:cubicBezTo>
                    <a:pt x="1858" y="1394"/>
                    <a:pt x="1832" y="1436"/>
                    <a:pt x="1794" y="1462"/>
                  </a:cubicBezTo>
                  <a:cubicBezTo>
                    <a:pt x="1790" y="1453"/>
                    <a:pt x="1787" y="1442"/>
                    <a:pt x="1786" y="1438"/>
                  </a:cubicBezTo>
                  <a:cubicBezTo>
                    <a:pt x="1785" y="1432"/>
                    <a:pt x="1784" y="1425"/>
                    <a:pt x="1783" y="1419"/>
                  </a:cubicBezTo>
                  <a:cubicBezTo>
                    <a:pt x="1800" y="1402"/>
                    <a:pt x="1817" y="1386"/>
                    <a:pt x="1834" y="1369"/>
                  </a:cubicBezTo>
                  <a:cubicBezTo>
                    <a:pt x="1849" y="1354"/>
                    <a:pt x="1866" y="1339"/>
                    <a:pt x="1882" y="1324"/>
                  </a:cubicBezTo>
                  <a:cubicBezTo>
                    <a:pt x="1878" y="1336"/>
                    <a:pt x="1875" y="1347"/>
                    <a:pt x="1873" y="1351"/>
                  </a:cubicBezTo>
                  <a:close/>
                  <a:moveTo>
                    <a:pt x="2231" y="1379"/>
                  </a:moveTo>
                  <a:cubicBezTo>
                    <a:pt x="2232" y="1379"/>
                    <a:pt x="2232" y="1379"/>
                    <a:pt x="2232" y="1379"/>
                  </a:cubicBezTo>
                  <a:cubicBezTo>
                    <a:pt x="2219" y="1392"/>
                    <a:pt x="2207" y="1406"/>
                    <a:pt x="2195" y="1420"/>
                  </a:cubicBezTo>
                  <a:cubicBezTo>
                    <a:pt x="2181" y="1436"/>
                    <a:pt x="2168" y="1452"/>
                    <a:pt x="2155" y="1468"/>
                  </a:cubicBezTo>
                  <a:cubicBezTo>
                    <a:pt x="2144" y="1471"/>
                    <a:pt x="2132" y="1472"/>
                    <a:pt x="2122" y="1473"/>
                  </a:cubicBezTo>
                  <a:cubicBezTo>
                    <a:pt x="2114" y="1474"/>
                    <a:pt x="2105" y="1475"/>
                    <a:pt x="2095" y="1475"/>
                  </a:cubicBezTo>
                  <a:cubicBezTo>
                    <a:pt x="2116" y="1461"/>
                    <a:pt x="2138" y="1448"/>
                    <a:pt x="2159" y="1434"/>
                  </a:cubicBezTo>
                  <a:cubicBezTo>
                    <a:pt x="2183" y="1417"/>
                    <a:pt x="2211" y="1401"/>
                    <a:pt x="2231" y="1379"/>
                  </a:cubicBezTo>
                  <a:close/>
                  <a:moveTo>
                    <a:pt x="2199" y="1376"/>
                  </a:moveTo>
                  <a:cubicBezTo>
                    <a:pt x="2182" y="1389"/>
                    <a:pt x="2165" y="1404"/>
                    <a:pt x="2149" y="1417"/>
                  </a:cubicBezTo>
                  <a:cubicBezTo>
                    <a:pt x="2123" y="1436"/>
                    <a:pt x="2096" y="1455"/>
                    <a:pt x="2069" y="1474"/>
                  </a:cubicBezTo>
                  <a:cubicBezTo>
                    <a:pt x="2049" y="1473"/>
                    <a:pt x="2028" y="1470"/>
                    <a:pt x="2009" y="1464"/>
                  </a:cubicBezTo>
                  <a:cubicBezTo>
                    <a:pt x="2009" y="1464"/>
                    <a:pt x="2009" y="1464"/>
                    <a:pt x="2010" y="1464"/>
                  </a:cubicBezTo>
                  <a:cubicBezTo>
                    <a:pt x="2041" y="1455"/>
                    <a:pt x="2069" y="1438"/>
                    <a:pt x="2096" y="1421"/>
                  </a:cubicBezTo>
                  <a:cubicBezTo>
                    <a:pt x="2114" y="1409"/>
                    <a:pt x="2135" y="1396"/>
                    <a:pt x="2153" y="1381"/>
                  </a:cubicBezTo>
                  <a:cubicBezTo>
                    <a:pt x="2168" y="1378"/>
                    <a:pt x="2184" y="1376"/>
                    <a:pt x="2199" y="1376"/>
                  </a:cubicBezTo>
                  <a:close/>
                  <a:moveTo>
                    <a:pt x="2097" y="1398"/>
                  </a:moveTo>
                  <a:cubicBezTo>
                    <a:pt x="2069" y="1419"/>
                    <a:pt x="2039" y="1438"/>
                    <a:pt x="2006" y="1452"/>
                  </a:cubicBezTo>
                  <a:cubicBezTo>
                    <a:pt x="2001" y="1454"/>
                    <a:pt x="2001" y="1459"/>
                    <a:pt x="2003" y="1462"/>
                  </a:cubicBezTo>
                  <a:cubicBezTo>
                    <a:pt x="1997" y="1460"/>
                    <a:pt x="1991" y="1459"/>
                    <a:pt x="1986" y="1456"/>
                  </a:cubicBezTo>
                  <a:cubicBezTo>
                    <a:pt x="2016" y="1435"/>
                    <a:pt x="2056" y="1414"/>
                    <a:pt x="2097" y="1398"/>
                  </a:cubicBezTo>
                  <a:close/>
                  <a:moveTo>
                    <a:pt x="2017" y="983"/>
                  </a:moveTo>
                  <a:cubicBezTo>
                    <a:pt x="2024" y="975"/>
                    <a:pt x="2028" y="987"/>
                    <a:pt x="2033" y="997"/>
                  </a:cubicBezTo>
                  <a:cubicBezTo>
                    <a:pt x="2022" y="1008"/>
                    <a:pt x="2012" y="1022"/>
                    <a:pt x="2006" y="1029"/>
                  </a:cubicBezTo>
                  <a:cubicBezTo>
                    <a:pt x="1997" y="1039"/>
                    <a:pt x="1988" y="1049"/>
                    <a:pt x="1980" y="1060"/>
                  </a:cubicBezTo>
                  <a:cubicBezTo>
                    <a:pt x="1981" y="1034"/>
                    <a:pt x="2000" y="1002"/>
                    <a:pt x="2017" y="983"/>
                  </a:cubicBezTo>
                  <a:close/>
                  <a:moveTo>
                    <a:pt x="1981" y="1079"/>
                  </a:moveTo>
                  <a:cubicBezTo>
                    <a:pt x="1981" y="1078"/>
                    <a:pt x="1982" y="1078"/>
                    <a:pt x="1983" y="1078"/>
                  </a:cubicBezTo>
                  <a:cubicBezTo>
                    <a:pt x="1994" y="1068"/>
                    <a:pt x="2004" y="1057"/>
                    <a:pt x="2015" y="1047"/>
                  </a:cubicBezTo>
                  <a:cubicBezTo>
                    <a:pt x="2024" y="1038"/>
                    <a:pt x="2033" y="1029"/>
                    <a:pt x="2042" y="1020"/>
                  </a:cubicBezTo>
                  <a:cubicBezTo>
                    <a:pt x="2047" y="1032"/>
                    <a:pt x="2050" y="1045"/>
                    <a:pt x="2054" y="1058"/>
                  </a:cubicBezTo>
                  <a:cubicBezTo>
                    <a:pt x="2029" y="1070"/>
                    <a:pt x="2009" y="1099"/>
                    <a:pt x="1993" y="1124"/>
                  </a:cubicBezTo>
                  <a:cubicBezTo>
                    <a:pt x="1987" y="1110"/>
                    <a:pt x="1983" y="1094"/>
                    <a:pt x="1981" y="1079"/>
                  </a:cubicBezTo>
                  <a:close/>
                  <a:moveTo>
                    <a:pt x="2028" y="1183"/>
                  </a:moveTo>
                  <a:cubicBezTo>
                    <a:pt x="2018" y="1171"/>
                    <a:pt x="2010" y="1158"/>
                    <a:pt x="2002" y="1145"/>
                  </a:cubicBezTo>
                  <a:cubicBezTo>
                    <a:pt x="2012" y="1131"/>
                    <a:pt x="2023" y="1118"/>
                    <a:pt x="2034" y="1105"/>
                  </a:cubicBezTo>
                  <a:cubicBezTo>
                    <a:pt x="2042" y="1096"/>
                    <a:pt x="2051" y="1089"/>
                    <a:pt x="2059" y="1080"/>
                  </a:cubicBezTo>
                  <a:cubicBezTo>
                    <a:pt x="2063" y="1100"/>
                    <a:pt x="2066" y="1121"/>
                    <a:pt x="2068" y="1141"/>
                  </a:cubicBezTo>
                  <a:cubicBezTo>
                    <a:pt x="2053" y="1153"/>
                    <a:pt x="2040" y="1167"/>
                    <a:pt x="2029" y="1183"/>
                  </a:cubicBezTo>
                  <a:cubicBezTo>
                    <a:pt x="2029" y="1183"/>
                    <a:pt x="2028" y="1183"/>
                    <a:pt x="2028" y="1183"/>
                  </a:cubicBezTo>
                  <a:close/>
                  <a:moveTo>
                    <a:pt x="2041" y="1195"/>
                  </a:moveTo>
                  <a:cubicBezTo>
                    <a:pt x="2051" y="1185"/>
                    <a:pt x="2061" y="1174"/>
                    <a:pt x="2070" y="1163"/>
                  </a:cubicBezTo>
                  <a:cubicBezTo>
                    <a:pt x="2072" y="1184"/>
                    <a:pt x="2073" y="1204"/>
                    <a:pt x="2072" y="1223"/>
                  </a:cubicBezTo>
                  <a:cubicBezTo>
                    <a:pt x="2062" y="1213"/>
                    <a:pt x="2051" y="1204"/>
                    <a:pt x="2041" y="1195"/>
                  </a:cubicBezTo>
                  <a:close/>
                  <a:moveTo>
                    <a:pt x="2452" y="1144"/>
                  </a:moveTo>
                  <a:cubicBezTo>
                    <a:pt x="2439" y="1158"/>
                    <a:pt x="2418" y="1163"/>
                    <a:pt x="2396" y="1166"/>
                  </a:cubicBezTo>
                  <a:cubicBezTo>
                    <a:pt x="2420" y="1145"/>
                    <a:pt x="2446" y="1120"/>
                    <a:pt x="2456" y="1093"/>
                  </a:cubicBezTo>
                  <a:cubicBezTo>
                    <a:pt x="2463" y="1110"/>
                    <a:pt x="2464" y="1131"/>
                    <a:pt x="2452" y="1144"/>
                  </a:cubicBezTo>
                  <a:close/>
                  <a:moveTo>
                    <a:pt x="2440" y="1077"/>
                  </a:moveTo>
                  <a:cubicBezTo>
                    <a:pt x="2440" y="1076"/>
                    <a:pt x="2440" y="1074"/>
                    <a:pt x="2440" y="1073"/>
                  </a:cubicBezTo>
                  <a:cubicBezTo>
                    <a:pt x="2442" y="1074"/>
                    <a:pt x="2442" y="1076"/>
                    <a:pt x="2443" y="1076"/>
                  </a:cubicBezTo>
                  <a:cubicBezTo>
                    <a:pt x="2431" y="1090"/>
                    <a:pt x="2423" y="1107"/>
                    <a:pt x="2412" y="1121"/>
                  </a:cubicBezTo>
                  <a:cubicBezTo>
                    <a:pt x="2400" y="1137"/>
                    <a:pt x="2387" y="1152"/>
                    <a:pt x="2374" y="1167"/>
                  </a:cubicBezTo>
                  <a:cubicBezTo>
                    <a:pt x="2363" y="1167"/>
                    <a:pt x="2352" y="1167"/>
                    <a:pt x="2342" y="1166"/>
                  </a:cubicBezTo>
                  <a:cubicBezTo>
                    <a:pt x="2355" y="1156"/>
                    <a:pt x="2368" y="1146"/>
                    <a:pt x="2380" y="1136"/>
                  </a:cubicBezTo>
                  <a:cubicBezTo>
                    <a:pt x="2399" y="1120"/>
                    <a:pt x="2430" y="1100"/>
                    <a:pt x="2440" y="1077"/>
                  </a:cubicBezTo>
                  <a:close/>
                  <a:moveTo>
                    <a:pt x="2384" y="1064"/>
                  </a:moveTo>
                  <a:cubicBezTo>
                    <a:pt x="2397" y="1062"/>
                    <a:pt x="2410" y="1063"/>
                    <a:pt x="2422" y="1066"/>
                  </a:cubicBezTo>
                  <a:cubicBezTo>
                    <a:pt x="2403" y="1077"/>
                    <a:pt x="2387" y="1100"/>
                    <a:pt x="2371" y="1115"/>
                  </a:cubicBezTo>
                  <a:cubicBezTo>
                    <a:pt x="2354" y="1132"/>
                    <a:pt x="2335" y="1148"/>
                    <a:pt x="2316" y="1163"/>
                  </a:cubicBezTo>
                  <a:cubicBezTo>
                    <a:pt x="2303" y="1162"/>
                    <a:pt x="2291" y="1159"/>
                    <a:pt x="2279" y="1156"/>
                  </a:cubicBezTo>
                  <a:cubicBezTo>
                    <a:pt x="2315" y="1129"/>
                    <a:pt x="2351" y="1101"/>
                    <a:pt x="2382" y="1069"/>
                  </a:cubicBezTo>
                  <a:cubicBezTo>
                    <a:pt x="2383" y="1068"/>
                    <a:pt x="2384" y="1066"/>
                    <a:pt x="2384" y="1064"/>
                  </a:cubicBezTo>
                  <a:close/>
                  <a:moveTo>
                    <a:pt x="2345" y="1073"/>
                  </a:moveTo>
                  <a:cubicBezTo>
                    <a:pt x="2316" y="1096"/>
                    <a:pt x="2289" y="1124"/>
                    <a:pt x="2261" y="1151"/>
                  </a:cubicBezTo>
                  <a:cubicBezTo>
                    <a:pt x="2250" y="1147"/>
                    <a:pt x="2238" y="1143"/>
                    <a:pt x="2227" y="1139"/>
                  </a:cubicBezTo>
                  <a:cubicBezTo>
                    <a:pt x="2260" y="1108"/>
                    <a:pt x="2304" y="1086"/>
                    <a:pt x="2345" y="1073"/>
                  </a:cubicBezTo>
                  <a:close/>
                  <a:moveTo>
                    <a:pt x="2341" y="229"/>
                  </a:moveTo>
                  <a:cubicBezTo>
                    <a:pt x="2346" y="228"/>
                    <a:pt x="2350" y="228"/>
                    <a:pt x="2354" y="227"/>
                  </a:cubicBezTo>
                  <a:cubicBezTo>
                    <a:pt x="2341" y="242"/>
                    <a:pt x="2329" y="261"/>
                    <a:pt x="2319" y="275"/>
                  </a:cubicBezTo>
                  <a:cubicBezTo>
                    <a:pt x="2303" y="295"/>
                    <a:pt x="2288" y="317"/>
                    <a:pt x="2273" y="338"/>
                  </a:cubicBezTo>
                  <a:cubicBezTo>
                    <a:pt x="2276" y="286"/>
                    <a:pt x="2295" y="243"/>
                    <a:pt x="2341" y="229"/>
                  </a:cubicBezTo>
                  <a:close/>
                  <a:moveTo>
                    <a:pt x="2273" y="370"/>
                  </a:moveTo>
                  <a:cubicBezTo>
                    <a:pt x="2294" y="343"/>
                    <a:pt x="2315" y="315"/>
                    <a:pt x="2337" y="288"/>
                  </a:cubicBezTo>
                  <a:cubicBezTo>
                    <a:pt x="2352" y="269"/>
                    <a:pt x="2374" y="251"/>
                    <a:pt x="2387" y="229"/>
                  </a:cubicBezTo>
                  <a:cubicBezTo>
                    <a:pt x="2401" y="235"/>
                    <a:pt x="2411" y="246"/>
                    <a:pt x="2418" y="261"/>
                  </a:cubicBezTo>
                  <a:cubicBezTo>
                    <a:pt x="2395" y="265"/>
                    <a:pt x="2372" y="291"/>
                    <a:pt x="2358" y="306"/>
                  </a:cubicBezTo>
                  <a:cubicBezTo>
                    <a:pt x="2331" y="332"/>
                    <a:pt x="2296" y="364"/>
                    <a:pt x="2277" y="398"/>
                  </a:cubicBezTo>
                  <a:cubicBezTo>
                    <a:pt x="2275" y="389"/>
                    <a:pt x="2274" y="380"/>
                    <a:pt x="2273" y="370"/>
                  </a:cubicBezTo>
                  <a:close/>
                  <a:moveTo>
                    <a:pt x="2280" y="417"/>
                  </a:moveTo>
                  <a:cubicBezTo>
                    <a:pt x="2287" y="411"/>
                    <a:pt x="2298" y="402"/>
                    <a:pt x="2300" y="400"/>
                  </a:cubicBezTo>
                  <a:cubicBezTo>
                    <a:pt x="2315" y="383"/>
                    <a:pt x="2331" y="367"/>
                    <a:pt x="2347" y="351"/>
                  </a:cubicBezTo>
                  <a:cubicBezTo>
                    <a:pt x="2362" y="336"/>
                    <a:pt x="2378" y="321"/>
                    <a:pt x="2394" y="307"/>
                  </a:cubicBezTo>
                  <a:cubicBezTo>
                    <a:pt x="2400" y="302"/>
                    <a:pt x="2416" y="288"/>
                    <a:pt x="2426" y="284"/>
                  </a:cubicBezTo>
                  <a:cubicBezTo>
                    <a:pt x="2428" y="291"/>
                    <a:pt x="2428" y="298"/>
                    <a:pt x="2429" y="306"/>
                  </a:cubicBezTo>
                  <a:cubicBezTo>
                    <a:pt x="2398" y="325"/>
                    <a:pt x="2371" y="362"/>
                    <a:pt x="2348" y="388"/>
                  </a:cubicBezTo>
                  <a:cubicBezTo>
                    <a:pt x="2329" y="410"/>
                    <a:pt x="2308" y="433"/>
                    <a:pt x="2291" y="457"/>
                  </a:cubicBezTo>
                  <a:cubicBezTo>
                    <a:pt x="2286" y="444"/>
                    <a:pt x="2283" y="430"/>
                    <a:pt x="2280" y="417"/>
                  </a:cubicBezTo>
                  <a:close/>
                  <a:moveTo>
                    <a:pt x="2298" y="478"/>
                  </a:moveTo>
                  <a:cubicBezTo>
                    <a:pt x="2320" y="453"/>
                    <a:pt x="2342" y="428"/>
                    <a:pt x="2364" y="405"/>
                  </a:cubicBezTo>
                  <a:cubicBezTo>
                    <a:pt x="2384" y="385"/>
                    <a:pt x="2410" y="365"/>
                    <a:pt x="2430" y="342"/>
                  </a:cubicBezTo>
                  <a:cubicBezTo>
                    <a:pt x="2429" y="356"/>
                    <a:pt x="2427" y="371"/>
                    <a:pt x="2425" y="386"/>
                  </a:cubicBezTo>
                  <a:cubicBezTo>
                    <a:pt x="2422" y="385"/>
                    <a:pt x="2418" y="385"/>
                    <a:pt x="2415" y="387"/>
                  </a:cubicBezTo>
                  <a:cubicBezTo>
                    <a:pt x="2390" y="407"/>
                    <a:pt x="2368" y="435"/>
                    <a:pt x="2346" y="459"/>
                  </a:cubicBezTo>
                  <a:cubicBezTo>
                    <a:pt x="2333" y="473"/>
                    <a:pt x="2321" y="488"/>
                    <a:pt x="2309" y="502"/>
                  </a:cubicBezTo>
                  <a:cubicBezTo>
                    <a:pt x="2305" y="494"/>
                    <a:pt x="2302" y="486"/>
                    <a:pt x="2298" y="478"/>
                  </a:cubicBezTo>
                  <a:close/>
                  <a:moveTo>
                    <a:pt x="2346" y="557"/>
                  </a:moveTo>
                  <a:cubicBezTo>
                    <a:pt x="2345" y="557"/>
                    <a:pt x="2344" y="556"/>
                    <a:pt x="2343" y="556"/>
                  </a:cubicBezTo>
                  <a:cubicBezTo>
                    <a:pt x="2334" y="546"/>
                    <a:pt x="2325" y="533"/>
                    <a:pt x="2317" y="518"/>
                  </a:cubicBezTo>
                  <a:cubicBezTo>
                    <a:pt x="2331" y="502"/>
                    <a:pt x="2344" y="486"/>
                    <a:pt x="2359" y="471"/>
                  </a:cubicBezTo>
                  <a:cubicBezTo>
                    <a:pt x="2379" y="451"/>
                    <a:pt x="2401" y="432"/>
                    <a:pt x="2420" y="411"/>
                  </a:cubicBezTo>
                  <a:cubicBezTo>
                    <a:pt x="2406" y="473"/>
                    <a:pt x="2378" y="532"/>
                    <a:pt x="2346" y="557"/>
                  </a:cubicBezTo>
                  <a:close/>
                  <a:moveTo>
                    <a:pt x="2559" y="764"/>
                  </a:moveTo>
                  <a:cubicBezTo>
                    <a:pt x="2551" y="792"/>
                    <a:pt x="2517" y="809"/>
                    <a:pt x="2493" y="820"/>
                  </a:cubicBezTo>
                  <a:cubicBezTo>
                    <a:pt x="2484" y="825"/>
                    <a:pt x="2474" y="827"/>
                    <a:pt x="2464" y="830"/>
                  </a:cubicBezTo>
                  <a:cubicBezTo>
                    <a:pt x="2477" y="819"/>
                    <a:pt x="2491" y="807"/>
                    <a:pt x="2504" y="796"/>
                  </a:cubicBezTo>
                  <a:cubicBezTo>
                    <a:pt x="2524" y="779"/>
                    <a:pt x="2549" y="762"/>
                    <a:pt x="2564" y="739"/>
                  </a:cubicBezTo>
                  <a:cubicBezTo>
                    <a:pt x="2562" y="750"/>
                    <a:pt x="2560" y="760"/>
                    <a:pt x="2559" y="764"/>
                  </a:cubicBezTo>
                  <a:close/>
                  <a:moveTo>
                    <a:pt x="2559" y="716"/>
                  </a:moveTo>
                  <a:cubicBezTo>
                    <a:pt x="2534" y="735"/>
                    <a:pt x="2513" y="761"/>
                    <a:pt x="2490" y="782"/>
                  </a:cubicBezTo>
                  <a:cubicBezTo>
                    <a:pt x="2471" y="801"/>
                    <a:pt x="2451" y="819"/>
                    <a:pt x="2432" y="837"/>
                  </a:cubicBezTo>
                  <a:cubicBezTo>
                    <a:pt x="2423" y="839"/>
                    <a:pt x="2414" y="841"/>
                    <a:pt x="2405" y="842"/>
                  </a:cubicBezTo>
                  <a:cubicBezTo>
                    <a:pt x="2456" y="802"/>
                    <a:pt x="2512" y="762"/>
                    <a:pt x="2552" y="713"/>
                  </a:cubicBezTo>
                  <a:cubicBezTo>
                    <a:pt x="2562" y="702"/>
                    <a:pt x="2548" y="688"/>
                    <a:pt x="2536" y="697"/>
                  </a:cubicBezTo>
                  <a:cubicBezTo>
                    <a:pt x="2507" y="721"/>
                    <a:pt x="2481" y="751"/>
                    <a:pt x="2453" y="777"/>
                  </a:cubicBezTo>
                  <a:cubicBezTo>
                    <a:pt x="2429" y="799"/>
                    <a:pt x="2405" y="820"/>
                    <a:pt x="2380" y="841"/>
                  </a:cubicBezTo>
                  <a:cubicBezTo>
                    <a:pt x="2374" y="841"/>
                    <a:pt x="2368" y="839"/>
                    <a:pt x="2362" y="838"/>
                  </a:cubicBezTo>
                  <a:cubicBezTo>
                    <a:pt x="2362" y="838"/>
                    <a:pt x="2363" y="838"/>
                    <a:pt x="2363" y="837"/>
                  </a:cubicBezTo>
                  <a:cubicBezTo>
                    <a:pt x="2366" y="834"/>
                    <a:pt x="2369" y="831"/>
                    <a:pt x="2372" y="828"/>
                  </a:cubicBezTo>
                  <a:cubicBezTo>
                    <a:pt x="2378" y="825"/>
                    <a:pt x="2381" y="820"/>
                    <a:pt x="2382" y="814"/>
                  </a:cubicBezTo>
                  <a:cubicBezTo>
                    <a:pt x="2401" y="790"/>
                    <a:pt x="2422" y="768"/>
                    <a:pt x="2445" y="748"/>
                  </a:cubicBezTo>
                  <a:cubicBezTo>
                    <a:pt x="2466" y="730"/>
                    <a:pt x="2525" y="678"/>
                    <a:pt x="2557" y="693"/>
                  </a:cubicBezTo>
                  <a:cubicBezTo>
                    <a:pt x="2563" y="696"/>
                    <a:pt x="2565" y="705"/>
                    <a:pt x="2566" y="716"/>
                  </a:cubicBezTo>
                  <a:cubicBezTo>
                    <a:pt x="2563" y="715"/>
                    <a:pt x="2561" y="715"/>
                    <a:pt x="2559" y="716"/>
                  </a:cubicBezTo>
                  <a:close/>
                </a:path>
              </a:pathLst>
            </a:custGeom>
            <a:solidFill>
              <a:schemeClr val="accent1"/>
            </a:solidFill>
            <a:ln>
              <a:noFill/>
            </a:ln>
          </p:spPr>
          <p:txBody>
            <a:bodyPr/>
            <a:lstStyle/>
            <a:p>
              <a:endParaRPr lang="zh-CN" altLang="en-US"/>
            </a:p>
          </p:txBody>
        </p:sp>
        <p:sp>
          <p:nvSpPr>
            <p:cNvPr id="58" name="任意多边形: 形状 57"/>
            <p:cNvSpPr>
              <a:spLocks noChangeAspect="1"/>
            </p:cNvSpPr>
            <p:nvPr/>
          </p:nvSpPr>
          <p:spPr bwMode="auto">
            <a:xfrm>
              <a:off x="4807065" y="1262786"/>
              <a:ext cx="1977506" cy="3481959"/>
            </a:xfrm>
            <a:custGeom>
              <a:avLst/>
              <a:gdLst>
                <a:gd name="connsiteX0" fmla="*/ 1641508 w 1977506"/>
                <a:gd name="connsiteY0" fmla="*/ 599 h 3481959"/>
                <a:gd name="connsiteX1" fmla="*/ 1663984 w 1977506"/>
                <a:gd name="connsiteY1" fmla="*/ 15148 h 3481959"/>
                <a:gd name="connsiteX2" fmla="*/ 1655019 w 1977506"/>
                <a:gd name="connsiteY2" fmla="*/ 63600 h 3481959"/>
                <a:gd name="connsiteX3" fmla="*/ 1645002 w 1977506"/>
                <a:gd name="connsiteY3" fmla="*/ 70442 h 3481959"/>
                <a:gd name="connsiteX4" fmla="*/ 1658715 w 1977506"/>
                <a:gd name="connsiteY4" fmla="*/ 94144 h 3481959"/>
                <a:gd name="connsiteX5" fmla="*/ 1662932 w 1977506"/>
                <a:gd name="connsiteY5" fmla="*/ 90981 h 3481959"/>
                <a:gd name="connsiteX6" fmla="*/ 1738346 w 1977506"/>
                <a:gd name="connsiteY6" fmla="*/ 79396 h 3481959"/>
                <a:gd name="connsiteX7" fmla="*/ 1794246 w 1977506"/>
                <a:gd name="connsiteY7" fmla="*/ 131005 h 3481959"/>
                <a:gd name="connsiteX8" fmla="*/ 1856474 w 1977506"/>
                <a:gd name="connsiteY8" fmla="*/ 285307 h 3481959"/>
                <a:gd name="connsiteX9" fmla="*/ 1802153 w 1977506"/>
                <a:gd name="connsiteY9" fmla="*/ 463312 h 3481959"/>
                <a:gd name="connsiteX10" fmla="*/ 1766293 w 1977506"/>
                <a:gd name="connsiteY10" fmla="*/ 487534 h 3481959"/>
                <a:gd name="connsiteX11" fmla="*/ 1761545 w 1977506"/>
                <a:gd name="connsiteY11" fmla="*/ 550203 h 3481959"/>
                <a:gd name="connsiteX12" fmla="*/ 1762603 w 1977506"/>
                <a:gd name="connsiteY12" fmla="*/ 637626 h 3481959"/>
                <a:gd name="connsiteX13" fmla="*/ 1773679 w 1977506"/>
                <a:gd name="connsiteY13" fmla="*/ 642895 h 3481959"/>
                <a:gd name="connsiteX14" fmla="*/ 1821667 w 1977506"/>
                <a:gd name="connsiteY14" fmla="*/ 772968 h 3481959"/>
                <a:gd name="connsiteX15" fmla="*/ 1831158 w 1977506"/>
                <a:gd name="connsiteY15" fmla="*/ 785612 h 3481959"/>
                <a:gd name="connsiteX16" fmla="*/ 1863328 w 1977506"/>
                <a:gd name="connsiteY16" fmla="*/ 821420 h 3481959"/>
                <a:gd name="connsiteX17" fmla="*/ 1971964 w 1977506"/>
                <a:gd name="connsiteY17" fmla="*/ 859865 h 3481959"/>
                <a:gd name="connsiteX18" fmla="*/ 1977239 w 1977506"/>
                <a:gd name="connsiteY18" fmla="*/ 875661 h 3481959"/>
                <a:gd name="connsiteX19" fmla="*/ 1968801 w 1977506"/>
                <a:gd name="connsiteY19" fmla="*/ 890410 h 3481959"/>
                <a:gd name="connsiteX20" fmla="*/ 1785808 w 1977506"/>
                <a:gd name="connsiteY20" fmla="*/ 1016273 h 3481959"/>
                <a:gd name="connsiteX21" fmla="*/ 1768931 w 1977506"/>
                <a:gd name="connsiteY21" fmla="*/ 1019431 h 3481959"/>
                <a:gd name="connsiteX22" fmla="*/ 1755744 w 1977506"/>
                <a:gd name="connsiteY22" fmla="*/ 1008372 h 3481959"/>
                <a:gd name="connsiteX23" fmla="*/ 1758913 w 1977506"/>
                <a:gd name="connsiteY23" fmla="*/ 893568 h 3481959"/>
                <a:gd name="connsiteX24" fmla="*/ 1753638 w 1977506"/>
                <a:gd name="connsiteY24" fmla="*/ 883035 h 3481959"/>
                <a:gd name="connsiteX25" fmla="*/ 1509997 w 1977506"/>
                <a:gd name="connsiteY25" fmla="*/ 1216921 h 3481959"/>
                <a:gd name="connsiteX26" fmla="*/ 1130298 w 1977506"/>
                <a:gd name="connsiteY26" fmla="*/ 1388077 h 3481959"/>
                <a:gd name="connsiteX27" fmla="*/ 1130298 w 1977506"/>
                <a:gd name="connsiteY27" fmla="*/ 2458717 h 3481959"/>
                <a:gd name="connsiteX28" fmla="*/ 1129772 w 1977506"/>
                <a:gd name="connsiteY28" fmla="*/ 2458717 h 3481959"/>
                <a:gd name="connsiteX29" fmla="*/ 1129772 w 1977506"/>
                <a:gd name="connsiteY29" fmla="*/ 3335031 h 3481959"/>
                <a:gd name="connsiteX30" fmla="*/ 983165 w 1977506"/>
                <a:gd name="connsiteY30" fmla="*/ 3481959 h 3481959"/>
                <a:gd name="connsiteX31" fmla="*/ 836564 w 1977506"/>
                <a:gd name="connsiteY31" fmla="*/ 3335031 h 3481959"/>
                <a:gd name="connsiteX32" fmla="*/ 836564 w 1977506"/>
                <a:gd name="connsiteY32" fmla="*/ 2458717 h 3481959"/>
                <a:gd name="connsiteX33" fmla="*/ 727927 w 1977506"/>
                <a:gd name="connsiteY33" fmla="*/ 2458717 h 3481959"/>
                <a:gd name="connsiteX34" fmla="*/ 727927 w 1977506"/>
                <a:gd name="connsiteY34" fmla="*/ 3335031 h 3481959"/>
                <a:gd name="connsiteX35" fmla="*/ 581320 w 1977506"/>
                <a:gd name="connsiteY35" fmla="*/ 3481959 h 3481959"/>
                <a:gd name="connsiteX36" fmla="*/ 434713 w 1977506"/>
                <a:gd name="connsiteY36" fmla="*/ 3335031 h 3481959"/>
                <a:gd name="connsiteX37" fmla="*/ 434713 w 1977506"/>
                <a:gd name="connsiteY37" fmla="*/ 2458717 h 3481959"/>
                <a:gd name="connsiteX38" fmla="*/ 434187 w 1977506"/>
                <a:gd name="connsiteY38" fmla="*/ 2458717 h 3481959"/>
                <a:gd name="connsiteX39" fmla="*/ 434187 w 1977506"/>
                <a:gd name="connsiteY39" fmla="*/ 1815175 h 3481959"/>
                <a:gd name="connsiteX40" fmla="*/ 238539 w 1977506"/>
                <a:gd name="connsiteY40" fmla="*/ 2243320 h 3481959"/>
                <a:gd name="connsiteX41" fmla="*/ 125154 w 1977506"/>
                <a:gd name="connsiteY41" fmla="*/ 2316527 h 3481959"/>
                <a:gd name="connsiteX42" fmla="*/ 72950 w 1977506"/>
                <a:gd name="connsiteY42" fmla="*/ 2304942 h 3481959"/>
                <a:gd name="connsiteX43" fmla="*/ 11249 w 1977506"/>
                <a:gd name="connsiteY43" fmla="*/ 2139575 h 3481959"/>
                <a:gd name="connsiteX44" fmla="*/ 420479 w 1977506"/>
                <a:gd name="connsiteY44" fmla="*/ 1244307 h 3481959"/>
                <a:gd name="connsiteX45" fmla="*/ 506438 w 1977506"/>
                <a:gd name="connsiteY45" fmla="*/ 1176896 h 3481959"/>
                <a:gd name="connsiteX46" fmla="*/ 658840 w 1977506"/>
                <a:gd name="connsiteY46" fmla="*/ 1604521 h 3481959"/>
                <a:gd name="connsiteX47" fmla="*/ 610852 w 1977506"/>
                <a:gd name="connsiteY47" fmla="*/ 1722483 h 3481959"/>
                <a:gd name="connsiteX48" fmla="*/ 782243 w 1977506"/>
                <a:gd name="connsiteY48" fmla="*/ 1893639 h 3481959"/>
                <a:gd name="connsiteX49" fmla="*/ 953633 w 1977506"/>
                <a:gd name="connsiteY49" fmla="*/ 1722483 h 3481959"/>
                <a:gd name="connsiteX50" fmla="*/ 906171 w 1977506"/>
                <a:gd name="connsiteY50" fmla="*/ 1604521 h 3481959"/>
                <a:gd name="connsiteX51" fmla="*/ 1071234 w 1977506"/>
                <a:gd name="connsiteY51" fmla="*/ 1141083 h 3481959"/>
                <a:gd name="connsiteX52" fmla="*/ 1347045 w 1977506"/>
                <a:gd name="connsiteY52" fmla="*/ 1016799 h 3481959"/>
                <a:gd name="connsiteX53" fmla="*/ 1569587 w 1977506"/>
                <a:gd name="connsiteY53" fmla="*/ 710826 h 3481959"/>
                <a:gd name="connsiteX54" fmla="*/ 1541640 w 1977506"/>
                <a:gd name="connsiteY54" fmla="*/ 701873 h 3481959"/>
                <a:gd name="connsiteX55" fmla="*/ 1480991 w 1977506"/>
                <a:gd name="connsiteY55" fmla="*/ 683972 h 3481959"/>
                <a:gd name="connsiteX56" fmla="*/ 1445132 w 1977506"/>
                <a:gd name="connsiteY56" fmla="*/ 708721 h 3481959"/>
                <a:gd name="connsiteX57" fmla="*/ 1259502 w 1977506"/>
                <a:gd name="connsiteY57" fmla="*/ 695557 h 3481959"/>
                <a:gd name="connsiteX58" fmla="*/ 1137158 w 1977506"/>
                <a:gd name="connsiteY58" fmla="*/ 582858 h 3481959"/>
                <a:gd name="connsiteX59" fmla="*/ 1109205 w 1977506"/>
                <a:gd name="connsiteY59" fmla="*/ 512289 h 3481959"/>
                <a:gd name="connsiteX60" fmla="*/ 1147175 w 1977506"/>
                <a:gd name="connsiteY60" fmla="*/ 445931 h 3481959"/>
                <a:gd name="connsiteX61" fmla="*/ 1151392 w 1977506"/>
                <a:gd name="connsiteY61" fmla="*/ 443299 h 3481959"/>
                <a:gd name="connsiteX62" fmla="*/ 1133994 w 1977506"/>
                <a:gd name="connsiteY62" fmla="*/ 421708 h 3481959"/>
                <a:gd name="connsiteX63" fmla="*/ 1123971 w 1977506"/>
                <a:gd name="connsiteY63" fmla="*/ 428556 h 3481959"/>
                <a:gd name="connsiteX64" fmla="*/ 1075457 w 1977506"/>
                <a:gd name="connsiteY64" fmla="*/ 419603 h 3481959"/>
                <a:gd name="connsiteX65" fmla="*/ 1084421 w 1977506"/>
                <a:gd name="connsiteY65" fmla="*/ 371151 h 3481959"/>
                <a:gd name="connsiteX66" fmla="*/ 1615470 w 1977506"/>
                <a:gd name="connsiteY66" fmla="*/ 6195 h 3481959"/>
                <a:gd name="connsiteX67" fmla="*/ 1641508 w 1977506"/>
                <a:gd name="connsiteY67" fmla="*/ 599 h 3481959"/>
                <a:gd name="connsiteX68" fmla="*/ 1718305 w 1977506"/>
                <a:gd name="connsiteY68" fmla="*/ 146280 h 3481959"/>
                <a:gd name="connsiteX69" fmla="*/ 1702481 w 1977506"/>
                <a:gd name="connsiteY69" fmla="*/ 148386 h 3481959"/>
                <a:gd name="connsiteX70" fmla="*/ 1689826 w 1977506"/>
                <a:gd name="connsiteY70" fmla="*/ 157339 h 3481959"/>
                <a:gd name="connsiteX71" fmla="*/ 1761545 w 1977506"/>
                <a:gd name="connsiteY71" fmla="*/ 406433 h 3481959"/>
                <a:gd name="connsiteX72" fmla="*/ 1762603 w 1977506"/>
                <a:gd name="connsiteY72" fmla="*/ 405380 h 3481959"/>
                <a:gd name="connsiteX73" fmla="*/ 1791609 w 1977506"/>
                <a:gd name="connsiteY73" fmla="*/ 311115 h 3481959"/>
                <a:gd name="connsiteX74" fmla="*/ 1729381 w 1977506"/>
                <a:gd name="connsiteY74" fmla="*/ 156813 h 3481959"/>
                <a:gd name="connsiteX75" fmla="*/ 1718305 w 1977506"/>
                <a:gd name="connsiteY75" fmla="*/ 146280 h 3481959"/>
                <a:gd name="connsiteX76" fmla="*/ 1199385 w 1977506"/>
                <a:gd name="connsiteY76" fmla="*/ 494909 h 3481959"/>
                <a:gd name="connsiteX77" fmla="*/ 1186725 w 1977506"/>
                <a:gd name="connsiteY77" fmla="*/ 503336 h 3481959"/>
                <a:gd name="connsiteX78" fmla="*/ 1178818 w 1977506"/>
                <a:gd name="connsiteY78" fmla="*/ 517026 h 3481959"/>
                <a:gd name="connsiteX79" fmla="*/ 1184619 w 1977506"/>
                <a:gd name="connsiteY79" fmla="*/ 531775 h 3481959"/>
                <a:gd name="connsiteX80" fmla="*/ 1306964 w 1977506"/>
                <a:gd name="connsiteY80" fmla="*/ 644474 h 3481959"/>
                <a:gd name="connsiteX81" fmla="*/ 1405583 w 1977506"/>
                <a:gd name="connsiteY81" fmla="*/ 651316 h 3481959"/>
                <a:gd name="connsiteX82" fmla="*/ 1407162 w 1977506"/>
                <a:gd name="connsiteY82" fmla="*/ 650264 h 3481959"/>
                <a:gd name="connsiteX83" fmla="*/ 1199385 w 1977506"/>
                <a:gd name="connsiteY83" fmla="*/ 494909 h 348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77506" h="3481959">
                  <a:moveTo>
                    <a:pt x="1641508" y="599"/>
                  </a:moveTo>
                  <a:cubicBezTo>
                    <a:pt x="1650275" y="2245"/>
                    <a:pt x="1658449" y="7248"/>
                    <a:pt x="1663984" y="15148"/>
                  </a:cubicBezTo>
                  <a:cubicBezTo>
                    <a:pt x="1675060" y="30950"/>
                    <a:pt x="1670844" y="52541"/>
                    <a:pt x="1655019" y="63600"/>
                  </a:cubicBezTo>
                  <a:lnTo>
                    <a:pt x="1645002" y="70442"/>
                  </a:lnTo>
                  <a:cubicBezTo>
                    <a:pt x="1649750" y="77817"/>
                    <a:pt x="1654493" y="85717"/>
                    <a:pt x="1658715" y="94144"/>
                  </a:cubicBezTo>
                  <a:lnTo>
                    <a:pt x="1662932" y="90981"/>
                  </a:lnTo>
                  <a:cubicBezTo>
                    <a:pt x="1685083" y="75711"/>
                    <a:pt x="1712504" y="71495"/>
                    <a:pt x="1738346" y="79396"/>
                  </a:cubicBezTo>
                  <a:cubicBezTo>
                    <a:pt x="1764182" y="87296"/>
                    <a:pt x="1784223" y="105730"/>
                    <a:pt x="1794246" y="131005"/>
                  </a:cubicBezTo>
                  <a:lnTo>
                    <a:pt x="1856474" y="285307"/>
                  </a:lnTo>
                  <a:cubicBezTo>
                    <a:pt x="1882310" y="350087"/>
                    <a:pt x="1860164" y="423287"/>
                    <a:pt x="1802153" y="463312"/>
                  </a:cubicBezTo>
                  <a:lnTo>
                    <a:pt x="1766293" y="487534"/>
                  </a:lnTo>
                  <a:cubicBezTo>
                    <a:pt x="1766293" y="509652"/>
                    <a:pt x="1764714" y="530723"/>
                    <a:pt x="1761545" y="550203"/>
                  </a:cubicBezTo>
                  <a:cubicBezTo>
                    <a:pt x="1756802" y="579695"/>
                    <a:pt x="1758381" y="609187"/>
                    <a:pt x="1762603" y="637626"/>
                  </a:cubicBezTo>
                  <a:cubicBezTo>
                    <a:pt x="1766293" y="639731"/>
                    <a:pt x="1770515" y="640257"/>
                    <a:pt x="1773679" y="642895"/>
                  </a:cubicBezTo>
                  <a:cubicBezTo>
                    <a:pt x="1815866" y="673440"/>
                    <a:pt x="1833269" y="725049"/>
                    <a:pt x="1821667" y="772968"/>
                  </a:cubicBezTo>
                  <a:cubicBezTo>
                    <a:pt x="1824831" y="777185"/>
                    <a:pt x="1827468" y="781922"/>
                    <a:pt x="1831158" y="785612"/>
                  </a:cubicBezTo>
                  <a:lnTo>
                    <a:pt x="1863328" y="821420"/>
                  </a:lnTo>
                  <a:cubicBezTo>
                    <a:pt x="1902877" y="817209"/>
                    <a:pt x="1942959" y="830900"/>
                    <a:pt x="1971964" y="859865"/>
                  </a:cubicBezTo>
                  <a:cubicBezTo>
                    <a:pt x="1976181" y="864076"/>
                    <a:pt x="1978292" y="869871"/>
                    <a:pt x="1977239" y="875661"/>
                  </a:cubicBezTo>
                  <a:cubicBezTo>
                    <a:pt x="1976707" y="881983"/>
                    <a:pt x="1973543" y="887252"/>
                    <a:pt x="1968801" y="890410"/>
                  </a:cubicBezTo>
                  <a:lnTo>
                    <a:pt x="1785808" y="1016273"/>
                  </a:lnTo>
                  <a:cubicBezTo>
                    <a:pt x="1781059" y="1019963"/>
                    <a:pt x="1774732" y="1021015"/>
                    <a:pt x="1768931" y="1019431"/>
                  </a:cubicBezTo>
                  <a:cubicBezTo>
                    <a:pt x="1763130" y="1017325"/>
                    <a:pt x="1758381" y="1013641"/>
                    <a:pt x="1755744" y="1008372"/>
                  </a:cubicBezTo>
                  <a:cubicBezTo>
                    <a:pt x="1739399" y="970985"/>
                    <a:pt x="1740984" y="928855"/>
                    <a:pt x="1758913" y="893568"/>
                  </a:cubicBezTo>
                  <a:lnTo>
                    <a:pt x="1753638" y="883035"/>
                  </a:lnTo>
                  <a:lnTo>
                    <a:pt x="1509997" y="1216921"/>
                  </a:lnTo>
                  <a:lnTo>
                    <a:pt x="1130298" y="1388077"/>
                  </a:lnTo>
                  <a:lnTo>
                    <a:pt x="1130298" y="2458717"/>
                  </a:lnTo>
                  <a:lnTo>
                    <a:pt x="1129772" y="2458717"/>
                  </a:lnTo>
                  <a:lnTo>
                    <a:pt x="1129772" y="3335031"/>
                  </a:lnTo>
                  <a:cubicBezTo>
                    <a:pt x="1129772" y="3416133"/>
                    <a:pt x="1064381" y="3481959"/>
                    <a:pt x="983165" y="3481959"/>
                  </a:cubicBezTo>
                  <a:cubicBezTo>
                    <a:pt x="902481" y="3481959"/>
                    <a:pt x="836564" y="3416133"/>
                    <a:pt x="836564" y="3335031"/>
                  </a:cubicBezTo>
                  <a:lnTo>
                    <a:pt x="836564" y="2458717"/>
                  </a:lnTo>
                  <a:lnTo>
                    <a:pt x="727927" y="2458717"/>
                  </a:lnTo>
                  <a:lnTo>
                    <a:pt x="727927" y="3335031"/>
                  </a:lnTo>
                  <a:cubicBezTo>
                    <a:pt x="727927" y="3416133"/>
                    <a:pt x="662536" y="3481959"/>
                    <a:pt x="581320" y="3481959"/>
                  </a:cubicBezTo>
                  <a:cubicBezTo>
                    <a:pt x="500637" y="3481959"/>
                    <a:pt x="434713" y="3416133"/>
                    <a:pt x="434713" y="3335031"/>
                  </a:cubicBezTo>
                  <a:lnTo>
                    <a:pt x="434713" y="2458717"/>
                  </a:lnTo>
                  <a:lnTo>
                    <a:pt x="434187" y="2458717"/>
                  </a:lnTo>
                  <a:lnTo>
                    <a:pt x="434187" y="1815175"/>
                  </a:lnTo>
                  <a:lnTo>
                    <a:pt x="238539" y="2243320"/>
                  </a:lnTo>
                  <a:cubicBezTo>
                    <a:pt x="217972" y="2289140"/>
                    <a:pt x="172616" y="2316527"/>
                    <a:pt x="125154" y="2316527"/>
                  </a:cubicBezTo>
                  <a:cubicBezTo>
                    <a:pt x="107751" y="2316527"/>
                    <a:pt x="89821" y="2312837"/>
                    <a:pt x="72950" y="2304942"/>
                  </a:cubicBezTo>
                  <a:cubicBezTo>
                    <a:pt x="10190" y="2276502"/>
                    <a:pt x="-17231" y="2202243"/>
                    <a:pt x="11249" y="2139575"/>
                  </a:cubicBezTo>
                  <a:lnTo>
                    <a:pt x="420479" y="1244307"/>
                  </a:lnTo>
                  <a:cubicBezTo>
                    <a:pt x="437351" y="1207441"/>
                    <a:pt x="469520" y="1184797"/>
                    <a:pt x="506438" y="1176896"/>
                  </a:cubicBezTo>
                  <a:lnTo>
                    <a:pt x="658840" y="1604521"/>
                  </a:lnTo>
                  <a:cubicBezTo>
                    <a:pt x="629308" y="1635066"/>
                    <a:pt x="610852" y="1676669"/>
                    <a:pt x="610852" y="1722483"/>
                  </a:cubicBezTo>
                  <a:cubicBezTo>
                    <a:pt x="610852" y="1817281"/>
                    <a:pt x="687846" y="1893639"/>
                    <a:pt x="782243" y="1893639"/>
                  </a:cubicBezTo>
                  <a:cubicBezTo>
                    <a:pt x="877166" y="1893639"/>
                    <a:pt x="953633" y="1817281"/>
                    <a:pt x="953633" y="1722483"/>
                  </a:cubicBezTo>
                  <a:cubicBezTo>
                    <a:pt x="953633" y="1676669"/>
                    <a:pt x="935703" y="1635066"/>
                    <a:pt x="906171" y="1604521"/>
                  </a:cubicBezTo>
                  <a:lnTo>
                    <a:pt x="1071234" y="1141083"/>
                  </a:lnTo>
                  <a:lnTo>
                    <a:pt x="1347045" y="1016799"/>
                  </a:lnTo>
                  <a:lnTo>
                    <a:pt x="1569587" y="710826"/>
                  </a:lnTo>
                  <a:cubicBezTo>
                    <a:pt x="1560096" y="707668"/>
                    <a:pt x="1551131" y="703452"/>
                    <a:pt x="1541640" y="701873"/>
                  </a:cubicBezTo>
                  <a:cubicBezTo>
                    <a:pt x="1521599" y="697662"/>
                    <a:pt x="1501559" y="691867"/>
                    <a:pt x="1480991" y="683972"/>
                  </a:cubicBezTo>
                  <a:lnTo>
                    <a:pt x="1445132" y="708721"/>
                  </a:lnTo>
                  <a:cubicBezTo>
                    <a:pt x="1387653" y="748219"/>
                    <a:pt x="1311186" y="742950"/>
                    <a:pt x="1259502" y="695557"/>
                  </a:cubicBezTo>
                  <a:lnTo>
                    <a:pt x="1137158" y="582858"/>
                  </a:lnTo>
                  <a:cubicBezTo>
                    <a:pt x="1117643" y="564425"/>
                    <a:pt x="1107094" y="538618"/>
                    <a:pt x="1109205" y="512289"/>
                  </a:cubicBezTo>
                  <a:cubicBezTo>
                    <a:pt x="1110790" y="485429"/>
                    <a:pt x="1125029" y="461206"/>
                    <a:pt x="1147175" y="445931"/>
                  </a:cubicBezTo>
                  <a:lnTo>
                    <a:pt x="1151392" y="443299"/>
                  </a:lnTo>
                  <a:cubicBezTo>
                    <a:pt x="1145064" y="435925"/>
                    <a:pt x="1139795" y="429083"/>
                    <a:pt x="1133994" y="421708"/>
                  </a:cubicBezTo>
                  <a:lnTo>
                    <a:pt x="1123971" y="428556"/>
                  </a:lnTo>
                  <a:cubicBezTo>
                    <a:pt x="1108152" y="439615"/>
                    <a:pt x="1086527" y="435399"/>
                    <a:pt x="1075457" y="419603"/>
                  </a:cubicBezTo>
                  <a:cubicBezTo>
                    <a:pt x="1064381" y="403801"/>
                    <a:pt x="1068597" y="382210"/>
                    <a:pt x="1084421" y="371151"/>
                  </a:cubicBezTo>
                  <a:lnTo>
                    <a:pt x="1615470" y="6195"/>
                  </a:lnTo>
                  <a:cubicBezTo>
                    <a:pt x="1623380" y="666"/>
                    <a:pt x="1632741" y="-1047"/>
                    <a:pt x="1641508" y="599"/>
                  </a:cubicBezTo>
                  <a:close/>
                  <a:moveTo>
                    <a:pt x="1718305" y="146280"/>
                  </a:moveTo>
                  <a:cubicBezTo>
                    <a:pt x="1713031" y="144701"/>
                    <a:pt x="1707229" y="145228"/>
                    <a:pt x="1702481" y="148386"/>
                  </a:cubicBezTo>
                  <a:lnTo>
                    <a:pt x="1689826" y="157339"/>
                  </a:lnTo>
                  <a:cubicBezTo>
                    <a:pt x="1725686" y="236861"/>
                    <a:pt x="1751001" y="324805"/>
                    <a:pt x="1761545" y="406433"/>
                  </a:cubicBezTo>
                  <a:lnTo>
                    <a:pt x="1762603" y="405380"/>
                  </a:lnTo>
                  <a:cubicBezTo>
                    <a:pt x="1793714" y="384315"/>
                    <a:pt x="1805316" y="345870"/>
                    <a:pt x="1791609" y="311115"/>
                  </a:cubicBezTo>
                  <a:lnTo>
                    <a:pt x="1729381" y="156813"/>
                  </a:lnTo>
                  <a:cubicBezTo>
                    <a:pt x="1727797" y="151544"/>
                    <a:pt x="1723048" y="147859"/>
                    <a:pt x="1718305" y="146280"/>
                  </a:cubicBezTo>
                  <a:close/>
                  <a:moveTo>
                    <a:pt x="1199385" y="494909"/>
                  </a:moveTo>
                  <a:lnTo>
                    <a:pt x="1186725" y="503336"/>
                  </a:lnTo>
                  <a:cubicBezTo>
                    <a:pt x="1181982" y="506494"/>
                    <a:pt x="1179345" y="511763"/>
                    <a:pt x="1178818" y="517026"/>
                  </a:cubicBezTo>
                  <a:cubicBezTo>
                    <a:pt x="1178292" y="522295"/>
                    <a:pt x="1180397" y="527559"/>
                    <a:pt x="1184619" y="531775"/>
                  </a:cubicBezTo>
                  <a:lnTo>
                    <a:pt x="1306964" y="644474"/>
                  </a:lnTo>
                  <a:cubicBezTo>
                    <a:pt x="1334390" y="669223"/>
                    <a:pt x="1374992" y="672381"/>
                    <a:pt x="1405583" y="651316"/>
                  </a:cubicBezTo>
                  <a:lnTo>
                    <a:pt x="1407162" y="650264"/>
                  </a:lnTo>
                  <a:cubicBezTo>
                    <a:pt x="1333858" y="611292"/>
                    <a:pt x="1260555" y="556524"/>
                    <a:pt x="1199385" y="494909"/>
                  </a:cubicBezTo>
                  <a:close/>
                </a:path>
              </a:pathLst>
            </a:custGeom>
            <a:solidFill>
              <a:schemeClr val="accent1"/>
            </a:solidFill>
            <a:ln>
              <a:noFill/>
            </a:ln>
          </p:spPr>
          <p:txBody>
            <a:bodyPr/>
            <a:lstStyle/>
            <a:p>
              <a:endParaRPr lang="zh-CN" altLang="en-US"/>
            </a:p>
          </p:txBody>
        </p:sp>
        <p:sp>
          <p:nvSpPr>
            <p:cNvPr id="57" name="任意多边形: 形状 56"/>
            <p:cNvSpPr>
              <a:spLocks noChangeAspect="1"/>
            </p:cNvSpPr>
            <p:nvPr/>
          </p:nvSpPr>
          <p:spPr bwMode="auto">
            <a:xfrm>
              <a:off x="5302541" y="1806964"/>
              <a:ext cx="573670" cy="572859"/>
            </a:xfrm>
            <a:custGeom>
              <a:avLst/>
              <a:gdLst>
                <a:gd name="connsiteX0" fmla="*/ 286835 w 573670"/>
                <a:gd name="connsiteY0" fmla="*/ 0 h 572859"/>
                <a:gd name="connsiteX1" fmla="*/ 573670 w 573670"/>
                <a:gd name="connsiteY1" fmla="*/ 286430 h 572859"/>
                <a:gd name="connsiteX2" fmla="*/ 286835 w 573670"/>
                <a:gd name="connsiteY2" fmla="*/ 572859 h 572859"/>
                <a:gd name="connsiteX3" fmla="*/ 0 w 573670"/>
                <a:gd name="connsiteY3" fmla="*/ 286430 h 572859"/>
                <a:gd name="connsiteX4" fmla="*/ 286835 w 573670"/>
                <a:gd name="connsiteY4" fmla="*/ 0 h 57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70" h="572859">
                  <a:moveTo>
                    <a:pt x="286835" y="0"/>
                  </a:moveTo>
                  <a:cubicBezTo>
                    <a:pt x="445250" y="0"/>
                    <a:pt x="573670" y="128237"/>
                    <a:pt x="573670" y="286430"/>
                  </a:cubicBezTo>
                  <a:cubicBezTo>
                    <a:pt x="573670" y="444622"/>
                    <a:pt x="445250" y="572859"/>
                    <a:pt x="286835" y="572859"/>
                  </a:cubicBezTo>
                  <a:cubicBezTo>
                    <a:pt x="128420" y="572859"/>
                    <a:pt x="0" y="444622"/>
                    <a:pt x="0" y="286430"/>
                  </a:cubicBezTo>
                  <a:cubicBezTo>
                    <a:pt x="0" y="128237"/>
                    <a:pt x="128420" y="0"/>
                    <a:pt x="286835" y="0"/>
                  </a:cubicBezTo>
                  <a:close/>
                </a:path>
              </a:pathLst>
            </a:custGeom>
            <a:solidFill>
              <a:schemeClr val="accent1"/>
            </a:solidFill>
            <a:ln>
              <a:noFill/>
            </a:ln>
          </p:spPr>
          <p:txBody>
            <a:bodyPr/>
            <a:lstStyle/>
            <a:p>
              <a:endParaRPr lang="zh-CN" altLang="en-US"/>
            </a:p>
          </p:txBody>
        </p:sp>
        <p:sp>
          <p:nvSpPr>
            <p:cNvPr id="56" name="任意多边形: 形状 55"/>
            <p:cNvSpPr>
              <a:spLocks noChangeAspect="1"/>
            </p:cNvSpPr>
            <p:nvPr/>
          </p:nvSpPr>
          <p:spPr bwMode="auto">
            <a:xfrm>
              <a:off x="5426882" y="2435133"/>
              <a:ext cx="324983" cy="381502"/>
            </a:xfrm>
            <a:custGeom>
              <a:avLst/>
              <a:gdLst>
                <a:gd name="connsiteX0" fmla="*/ 0 w 324983"/>
                <a:gd name="connsiteY0" fmla="*/ 0 h 381502"/>
                <a:gd name="connsiteX1" fmla="*/ 324983 w 324983"/>
                <a:gd name="connsiteY1" fmla="*/ 0 h 381502"/>
                <a:gd name="connsiteX2" fmla="*/ 188868 w 324983"/>
                <a:gd name="connsiteY2" fmla="*/ 381502 h 381502"/>
                <a:gd name="connsiteX3" fmla="*/ 162494 w 324983"/>
                <a:gd name="connsiteY3" fmla="*/ 378870 h 381502"/>
                <a:gd name="connsiteX4" fmla="*/ 136115 w 324983"/>
                <a:gd name="connsiteY4" fmla="*/ 381502 h 381502"/>
                <a:gd name="connsiteX5" fmla="*/ 0 w 324983"/>
                <a:gd name="connsiteY5" fmla="*/ 0 h 38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983" h="381502">
                  <a:moveTo>
                    <a:pt x="0" y="0"/>
                  </a:moveTo>
                  <a:lnTo>
                    <a:pt x="324983" y="0"/>
                  </a:lnTo>
                  <a:lnTo>
                    <a:pt x="188868" y="381502"/>
                  </a:lnTo>
                  <a:cubicBezTo>
                    <a:pt x="180430" y="379923"/>
                    <a:pt x="171459" y="378870"/>
                    <a:pt x="162494" y="378870"/>
                  </a:cubicBezTo>
                  <a:cubicBezTo>
                    <a:pt x="153524" y="378870"/>
                    <a:pt x="144553" y="379923"/>
                    <a:pt x="136115" y="381502"/>
                  </a:cubicBezTo>
                  <a:lnTo>
                    <a:pt x="0" y="0"/>
                  </a:lnTo>
                  <a:close/>
                </a:path>
              </a:pathLst>
            </a:custGeom>
            <a:solidFill>
              <a:schemeClr val="accent1"/>
            </a:solidFill>
            <a:ln>
              <a:noFill/>
            </a:ln>
          </p:spPr>
          <p:txBody>
            <a:bodyPr/>
            <a:lstStyle/>
            <a:p>
              <a:endParaRPr lang="zh-CN" altLang="en-US"/>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heel(1)">
                                      <p:cBhvr>
                                        <p:cTn id="14" dur="2000"/>
                                        <p:tgtEl>
                                          <p:spTgt spid="47"/>
                                        </p:tgtEl>
                                      </p:cBhvr>
                                    </p:animEffect>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6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5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00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240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运动会经费预算之颁奖及奖品费用</a:t>
            </a:r>
          </a:p>
        </p:txBody>
      </p:sp>
      <p:grpSp>
        <p:nvGrpSpPr>
          <p:cNvPr id="163" name="组合 162"/>
          <p:cNvGrpSpPr/>
          <p:nvPr/>
        </p:nvGrpSpPr>
        <p:grpSpPr>
          <a:xfrm>
            <a:off x="3456709" y="977917"/>
            <a:ext cx="5278582" cy="4902166"/>
            <a:chOff x="3456709" y="977917"/>
            <a:chExt cx="5278582" cy="4902166"/>
          </a:xfrm>
        </p:grpSpPr>
        <p:grpSp>
          <p:nvGrpSpPr>
            <p:cNvPr id="3" name="be9900a8-926d-450c-a031-fcd1c79d0fa4" descr="DCEAAB+LCAAAAAAABADtmNuO2jAQht/Fbe9SlBOH5i60okVVW7SgHlRxkSUGXCUOSsyKXcS714Y42CQGUwmpQO7A/m3PzD9OPmUNXpPnBQQeGMZBSj6gYJYGcZ/AGBigHwIPL6PIAF2EQ4RnH9NkuciA93tdLBNnfiAy/x5ES8jWYkRQEO3+eiU9l31BGMXLOJeZDZMOBSthyDJ3gygMIyjK+pjA9Kk4wWJj299DktIDekkaB4QeuDY3b0A+BbxWu2Fu2OIQrugiA4x2YfF48vBYASrzZBMszUGSEZTg/YpBQOsGaUgVyR4s2ktpWDAlaBJEfoRmOIaYRdxNCElY/T8lKXpJMJGnaX6QTOZ0/jOEi7yAQ/RCD5wGUQZ5GebBAn6lB/HstgMWXfYAo4CgJ0khjVlgU+RViFg5DmWGtPO4qOa+OjRXGrVU5I2hLNAIrsh5JWUrxHpWma9KZhsO20AMPQ/hvLh5Wf6pKw4Wi9l8m04zSH4OYDqh0XSfpfKze9Asa/aOAO+toPil3sUsa6RdrIZdnCPr83+lhhsm6ePRfhP7RuWPtEl1o5ULXxsnGeecaZxwJ6qNE0zRuFeGqD/XtnGFccV75n0SJenp9wyXleZpHdAEjuYwhlwzQpj4OKTRhry63RTN5gTDLOPle/wDJ0RY5jWZapnN6Z6vej3Xbrd8H/BMzU3Vy4YfqPuyOdDr9OZ2Sbkj/QnrkjxyoR9KefLwj1lcspXHKZm5Gzxu5n8ODY4jQoN9d9Bg60CDrQcNtvQst68XGuwaGi4FDap+E/vmJDSoG62GhktBg8o4wRSNe2WI+tuEhpYEDVa74/tWJTTYNwkN9h1AQ6clQoNzd9Dg6ECDowcNjvQsd64XGpwaGi4FDap+E/vmJDSoG62GhktBg8o4wRSNe2WI+tuEhrb8pcH0W++cSmhwbhIanDuAhqb0pcG9O2hwdaDB1YMGV3qWu9cLDW4NDZeCBlW/iX1zEhrUjVZDw6WgQWWcYIrGvTJE/W1CQ0eChqbd6vjNSmhwbxIaXG1oGG/+AtL20ugMIQAA"/>
            <p:cNvGrpSpPr>
              <a:grpSpLocks noChangeAspect="1"/>
            </p:cNvGrpSpPr>
            <p:nvPr/>
          </p:nvGrpSpPr>
          <p:grpSpPr>
            <a:xfrm>
              <a:off x="3456709" y="977917"/>
              <a:ext cx="5278582" cy="4902166"/>
              <a:chOff x="3596837" y="354820"/>
              <a:chExt cx="5278582" cy="4902166"/>
            </a:xfrm>
          </p:grpSpPr>
          <p:sp>
            <p:nvSpPr>
              <p:cNvPr id="4" name="ValueBack"/>
              <p:cNvSpPr/>
              <p:nvPr/>
            </p:nvSpPr>
            <p:spPr>
              <a:xfrm>
                <a:off x="3596837" y="354820"/>
                <a:ext cx="5278582" cy="4902166"/>
              </a:xfrm>
              <a:prstGeom prst="rect">
                <a:avLst/>
              </a:prstGeom>
              <a:noFill/>
            </p:spPr>
            <p:txBody>
              <a:bodyPr anchor="ctr"/>
              <a:lstStyle/>
              <a:p>
                <a:pPr algn="ctr"/>
                <a:endParaRPr/>
              </a:p>
            </p:txBody>
          </p:sp>
          <p:sp>
            <p:nvSpPr>
              <p:cNvPr id="5" name="ValueText1"/>
              <p:cNvSpPr txBox="1"/>
              <p:nvPr/>
            </p:nvSpPr>
            <p:spPr>
              <a:xfrm>
                <a:off x="4640181" y="1699328"/>
                <a:ext cx="697328" cy="357525"/>
              </a:xfrm>
              <a:prstGeom prst="rect">
                <a:avLst/>
              </a:prstGeom>
            </p:spPr>
            <p:txBody>
              <a:bodyPr wrap="none" lIns="0" tIns="0" rIns="0" bIns="0">
                <a:prstTxWarp prst="textPlain">
                  <a:avLst/>
                </a:prstTxWarp>
                <a:normAutofit/>
              </a:bodyPr>
              <a:lstStyle/>
              <a:p>
                <a:r>
                  <a:rPr lang="en-US" altLang="zh-CN" dirty="0"/>
                  <a:t>4GU</a:t>
                </a:r>
                <a:r>
                  <a:rPr lang="zh-CN" altLang="en-US" dirty="0"/>
                  <a:t>盘</a:t>
                </a:r>
                <a:endParaRPr lang="en-US" altLang="zh-CN" dirty="0">
                  <a:solidFill>
                    <a:schemeClr val="tx1">
                      <a:lumMod val="75000"/>
                      <a:lumOff val="25000"/>
                    </a:schemeClr>
                  </a:solidFill>
                  <a:latin typeface="Impact" panose="020B0806030902050204" pitchFamily="34" charset="0"/>
                </a:endParaRPr>
              </a:p>
            </p:txBody>
          </p:sp>
          <p:sp>
            <p:nvSpPr>
              <p:cNvPr id="6" name="ValueText2"/>
              <p:cNvSpPr txBox="1"/>
              <p:nvPr/>
            </p:nvSpPr>
            <p:spPr>
              <a:xfrm>
                <a:off x="5205614" y="2603641"/>
                <a:ext cx="638052" cy="370159"/>
              </a:xfrm>
              <a:prstGeom prst="rect">
                <a:avLst/>
              </a:prstGeom>
            </p:spPr>
            <p:txBody>
              <a:bodyPr wrap="none" lIns="0" tIns="0" rIns="0" bIns="0">
                <a:prstTxWarp prst="textPlain">
                  <a:avLst/>
                </a:prstTxWarp>
                <a:normAutofit/>
              </a:bodyPr>
              <a:lstStyle/>
              <a:p>
                <a:r>
                  <a:rPr lang="zh-CN" altLang="en-US" dirty="0">
                    <a:solidFill>
                      <a:schemeClr val="tx1">
                        <a:lumMod val="75000"/>
                        <a:lumOff val="25000"/>
                      </a:schemeClr>
                    </a:solidFill>
                    <a:latin typeface="Impact" panose="020B0806030902050204" pitchFamily="34" charset="0"/>
                  </a:rPr>
                  <a:t>颁奖</a:t>
                </a:r>
                <a:endParaRPr lang="en-US" altLang="zh-CN" dirty="0">
                  <a:solidFill>
                    <a:schemeClr val="tx1">
                      <a:lumMod val="75000"/>
                      <a:lumOff val="25000"/>
                    </a:schemeClr>
                  </a:solidFill>
                  <a:latin typeface="Impact" panose="020B0806030902050204" pitchFamily="34" charset="0"/>
                </a:endParaRPr>
              </a:p>
            </p:txBody>
          </p:sp>
          <p:sp>
            <p:nvSpPr>
              <p:cNvPr id="7" name="ValueText3"/>
              <p:cNvSpPr txBox="1"/>
              <p:nvPr/>
            </p:nvSpPr>
            <p:spPr>
              <a:xfrm>
                <a:off x="5999915" y="884833"/>
                <a:ext cx="697328" cy="370159"/>
              </a:xfrm>
              <a:prstGeom prst="rect">
                <a:avLst/>
              </a:prstGeom>
            </p:spPr>
            <p:txBody>
              <a:bodyPr wrap="none" lIns="0" tIns="0" rIns="0" bIns="0">
                <a:prstTxWarp prst="textPlain">
                  <a:avLst/>
                </a:prstTxWarp>
                <a:normAutofit/>
              </a:bodyPr>
              <a:lstStyle/>
              <a:p>
                <a:r>
                  <a:rPr lang="zh-CN" altLang="en-US" dirty="0">
                    <a:solidFill>
                      <a:schemeClr val="tx1">
                        <a:lumMod val="75000"/>
                        <a:lumOff val="25000"/>
                      </a:schemeClr>
                    </a:solidFill>
                    <a:latin typeface="Impact" panose="020B0806030902050204" pitchFamily="34" charset="0"/>
                  </a:rPr>
                  <a:t>一等奖</a:t>
                </a:r>
                <a:endParaRPr lang="en-US" altLang="zh-CN" dirty="0">
                  <a:solidFill>
                    <a:schemeClr val="tx1">
                      <a:lumMod val="75000"/>
                      <a:lumOff val="25000"/>
                    </a:schemeClr>
                  </a:solidFill>
                  <a:latin typeface="Impact" panose="020B0806030902050204" pitchFamily="34" charset="0"/>
                </a:endParaRPr>
              </a:p>
            </p:txBody>
          </p:sp>
          <p:sp>
            <p:nvSpPr>
              <p:cNvPr id="8" name="ValueText4"/>
              <p:cNvSpPr txBox="1"/>
              <p:nvPr/>
            </p:nvSpPr>
            <p:spPr>
              <a:xfrm>
                <a:off x="7014361" y="2049411"/>
                <a:ext cx="697328" cy="370159"/>
              </a:xfrm>
              <a:prstGeom prst="rect">
                <a:avLst/>
              </a:prstGeom>
            </p:spPr>
            <p:txBody>
              <a:bodyPr wrap="none" lIns="0" tIns="0" rIns="0" bIns="0">
                <a:prstTxWarp prst="textPlain">
                  <a:avLst/>
                </a:prstTxWarp>
                <a:normAutofit/>
              </a:bodyPr>
              <a:lstStyle/>
              <a:p>
                <a:r>
                  <a:rPr lang="zh-CN" altLang="en-US" dirty="0">
                    <a:solidFill>
                      <a:schemeClr val="tx1">
                        <a:lumMod val="75000"/>
                        <a:lumOff val="25000"/>
                      </a:schemeClr>
                    </a:solidFill>
                    <a:latin typeface="Impact" panose="020B0806030902050204" pitchFamily="34" charset="0"/>
                  </a:rPr>
                  <a:t>二等奖</a:t>
                </a:r>
                <a:endParaRPr lang="en-US" altLang="zh-CN" dirty="0">
                  <a:solidFill>
                    <a:schemeClr val="tx1">
                      <a:lumMod val="75000"/>
                      <a:lumOff val="25000"/>
                    </a:schemeClr>
                  </a:solidFill>
                  <a:latin typeface="Impact" panose="020B0806030902050204" pitchFamily="34" charset="0"/>
                </a:endParaRPr>
              </a:p>
            </p:txBody>
          </p:sp>
          <p:sp>
            <p:nvSpPr>
              <p:cNvPr id="9" name="SorbShape1"/>
              <p:cNvSpPr/>
              <p:nvPr/>
            </p:nvSpPr>
            <p:spPr bwMode="auto">
              <a:xfrm>
                <a:off x="4461132" y="2124245"/>
                <a:ext cx="279823" cy="288849"/>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8 h 35"/>
                  <a:gd name="T12" fmla="*/ 7 w 34"/>
                  <a:gd name="T13" fmla="*/ 18 h 35"/>
                  <a:gd name="T14" fmla="*/ 17 w 34"/>
                  <a:gd name="T15" fmla="*/ 27 h 35"/>
                  <a:gd name="T16" fmla="*/ 27 w 34"/>
                  <a:gd name="T17" fmla="*/ 18 h 35"/>
                  <a:gd name="T18" fmla="*/ 17 w 34"/>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8"/>
                    </a:moveTo>
                    <a:cubicBezTo>
                      <a:pt x="12" y="8"/>
                      <a:pt x="7" y="12"/>
                      <a:pt x="7" y="18"/>
                    </a:cubicBezTo>
                    <a:cubicBezTo>
                      <a:pt x="7" y="23"/>
                      <a:pt x="12" y="27"/>
                      <a:pt x="17" y="27"/>
                    </a:cubicBezTo>
                    <a:cubicBezTo>
                      <a:pt x="23" y="27"/>
                      <a:pt x="27" y="23"/>
                      <a:pt x="27" y="18"/>
                    </a:cubicBezTo>
                    <a:cubicBezTo>
                      <a:pt x="27" y="12"/>
                      <a:pt x="23" y="8"/>
                      <a:pt x="17" y="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SorbShape2"/>
              <p:cNvSpPr/>
              <p:nvPr/>
            </p:nvSpPr>
            <p:spPr bwMode="auto">
              <a:xfrm>
                <a:off x="5355090" y="3084848"/>
                <a:ext cx="279823" cy="288849"/>
              </a:xfrm>
              <a:custGeom>
                <a:avLst/>
                <a:gdLst>
                  <a:gd name="T0" fmla="*/ 17 w 34"/>
                  <a:gd name="T1" fmla="*/ 35 h 35"/>
                  <a:gd name="T2" fmla="*/ 0 w 34"/>
                  <a:gd name="T3" fmla="*/ 18 h 35"/>
                  <a:gd name="T4" fmla="*/ 17 w 34"/>
                  <a:gd name="T5" fmla="*/ 0 h 35"/>
                  <a:gd name="T6" fmla="*/ 34 w 34"/>
                  <a:gd name="T7" fmla="*/ 18 h 35"/>
                  <a:gd name="T8" fmla="*/ 17 w 34"/>
                  <a:gd name="T9" fmla="*/ 35 h 35"/>
                  <a:gd name="T10" fmla="*/ 17 w 34"/>
                  <a:gd name="T11" fmla="*/ 8 h 35"/>
                  <a:gd name="T12" fmla="*/ 7 w 34"/>
                  <a:gd name="T13" fmla="*/ 18 h 35"/>
                  <a:gd name="T14" fmla="*/ 17 w 34"/>
                  <a:gd name="T15" fmla="*/ 27 h 35"/>
                  <a:gd name="T16" fmla="*/ 27 w 34"/>
                  <a:gd name="T17" fmla="*/ 18 h 35"/>
                  <a:gd name="T18" fmla="*/ 17 w 34"/>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8" y="35"/>
                      <a:pt x="0" y="27"/>
                      <a:pt x="0" y="18"/>
                    </a:cubicBezTo>
                    <a:cubicBezTo>
                      <a:pt x="0" y="8"/>
                      <a:pt x="8" y="0"/>
                      <a:pt x="17" y="0"/>
                    </a:cubicBezTo>
                    <a:cubicBezTo>
                      <a:pt x="27" y="0"/>
                      <a:pt x="34" y="8"/>
                      <a:pt x="34" y="18"/>
                    </a:cubicBezTo>
                    <a:cubicBezTo>
                      <a:pt x="34" y="27"/>
                      <a:pt x="27" y="35"/>
                      <a:pt x="17" y="35"/>
                    </a:cubicBezTo>
                    <a:close/>
                    <a:moveTo>
                      <a:pt x="17" y="8"/>
                    </a:moveTo>
                    <a:cubicBezTo>
                      <a:pt x="12" y="8"/>
                      <a:pt x="7" y="12"/>
                      <a:pt x="7" y="18"/>
                    </a:cubicBezTo>
                    <a:cubicBezTo>
                      <a:pt x="7" y="23"/>
                      <a:pt x="12" y="27"/>
                      <a:pt x="17" y="27"/>
                    </a:cubicBezTo>
                    <a:cubicBezTo>
                      <a:pt x="23" y="27"/>
                      <a:pt x="27" y="23"/>
                      <a:pt x="27" y="18"/>
                    </a:cubicBezTo>
                    <a:cubicBezTo>
                      <a:pt x="27" y="12"/>
                      <a:pt x="23" y="8"/>
                      <a:pt x="17" y="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SorbShape3"/>
              <p:cNvSpPr/>
              <p:nvPr/>
            </p:nvSpPr>
            <p:spPr bwMode="auto">
              <a:xfrm>
                <a:off x="6208667" y="1598268"/>
                <a:ext cx="279823" cy="279823"/>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7 h 34"/>
                  <a:gd name="T12" fmla="*/ 7 w 34"/>
                  <a:gd name="T13" fmla="*/ 17 h 34"/>
                  <a:gd name="T14" fmla="*/ 17 w 34"/>
                  <a:gd name="T15" fmla="*/ 27 h 34"/>
                  <a:gd name="T16" fmla="*/ 27 w 34"/>
                  <a:gd name="T17" fmla="*/ 17 h 34"/>
                  <a:gd name="T18" fmla="*/ 17 w 34"/>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7"/>
                    </a:moveTo>
                    <a:cubicBezTo>
                      <a:pt x="11" y="7"/>
                      <a:pt x="7" y="12"/>
                      <a:pt x="7" y="17"/>
                    </a:cubicBezTo>
                    <a:cubicBezTo>
                      <a:pt x="7" y="22"/>
                      <a:pt x="11" y="27"/>
                      <a:pt x="17" y="27"/>
                    </a:cubicBezTo>
                    <a:cubicBezTo>
                      <a:pt x="22" y="27"/>
                      <a:pt x="27" y="22"/>
                      <a:pt x="27" y="17"/>
                    </a:cubicBezTo>
                    <a:cubicBezTo>
                      <a:pt x="27" y="12"/>
                      <a:pt x="22" y="7"/>
                      <a:pt x="17" y="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SorbShape4"/>
              <p:cNvSpPr/>
              <p:nvPr/>
            </p:nvSpPr>
            <p:spPr bwMode="auto">
              <a:xfrm>
                <a:off x="7611389" y="2530618"/>
                <a:ext cx="287044" cy="279823"/>
              </a:xfrm>
              <a:custGeom>
                <a:avLst/>
                <a:gdLst>
                  <a:gd name="T0" fmla="*/ 17 w 35"/>
                  <a:gd name="T1" fmla="*/ 34 h 34"/>
                  <a:gd name="T2" fmla="*/ 0 w 35"/>
                  <a:gd name="T3" fmla="*/ 17 h 34"/>
                  <a:gd name="T4" fmla="*/ 17 w 35"/>
                  <a:gd name="T5" fmla="*/ 0 h 34"/>
                  <a:gd name="T6" fmla="*/ 35 w 35"/>
                  <a:gd name="T7" fmla="*/ 17 h 34"/>
                  <a:gd name="T8" fmla="*/ 17 w 35"/>
                  <a:gd name="T9" fmla="*/ 34 h 34"/>
                  <a:gd name="T10" fmla="*/ 17 w 35"/>
                  <a:gd name="T11" fmla="*/ 7 h 34"/>
                  <a:gd name="T12" fmla="*/ 7 w 35"/>
                  <a:gd name="T13" fmla="*/ 17 h 34"/>
                  <a:gd name="T14" fmla="*/ 17 w 35"/>
                  <a:gd name="T15" fmla="*/ 27 h 34"/>
                  <a:gd name="T16" fmla="*/ 27 w 35"/>
                  <a:gd name="T17" fmla="*/ 17 h 34"/>
                  <a:gd name="T18" fmla="*/ 17 w 35"/>
                  <a:gd name="T19"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8" y="34"/>
                      <a:pt x="0" y="27"/>
                      <a:pt x="0" y="17"/>
                    </a:cubicBezTo>
                    <a:cubicBezTo>
                      <a:pt x="0" y="8"/>
                      <a:pt x="8" y="0"/>
                      <a:pt x="17" y="0"/>
                    </a:cubicBezTo>
                    <a:cubicBezTo>
                      <a:pt x="27" y="0"/>
                      <a:pt x="35" y="8"/>
                      <a:pt x="35" y="17"/>
                    </a:cubicBezTo>
                    <a:cubicBezTo>
                      <a:pt x="35" y="27"/>
                      <a:pt x="27" y="34"/>
                      <a:pt x="17" y="34"/>
                    </a:cubicBezTo>
                    <a:close/>
                    <a:moveTo>
                      <a:pt x="17" y="7"/>
                    </a:moveTo>
                    <a:cubicBezTo>
                      <a:pt x="12" y="7"/>
                      <a:pt x="7" y="12"/>
                      <a:pt x="7" y="17"/>
                    </a:cubicBezTo>
                    <a:cubicBezTo>
                      <a:pt x="7" y="22"/>
                      <a:pt x="12" y="27"/>
                      <a:pt x="17" y="27"/>
                    </a:cubicBezTo>
                    <a:cubicBezTo>
                      <a:pt x="23" y="27"/>
                      <a:pt x="27" y="22"/>
                      <a:pt x="27" y="17"/>
                    </a:cubicBezTo>
                    <a:cubicBezTo>
                      <a:pt x="27" y="12"/>
                      <a:pt x="23" y="7"/>
                      <a:pt x="17" y="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RelativeShape4"/>
              <p:cNvSpPr/>
              <p:nvPr/>
            </p:nvSpPr>
            <p:spPr bwMode="auto">
              <a:xfrm>
                <a:off x="6900099" y="1538514"/>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p:spPr>
            <p:txBody>
              <a:bodyPr anchor="ctr"/>
              <a:lstStyle/>
              <a:p>
                <a:pPr algn="ctr"/>
                <a:endParaRPr/>
              </a:p>
            </p:txBody>
          </p:sp>
          <p:sp>
            <p:nvSpPr>
              <p:cNvPr id="14" name="RelativeShape3"/>
              <p:cNvSpPr/>
              <p:nvPr/>
            </p:nvSpPr>
            <p:spPr bwMode="auto">
              <a:xfrm>
                <a:off x="5493766" y="1538514"/>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p:spPr>
            <p:txBody>
              <a:bodyPr anchor="ctr"/>
              <a:lstStyle/>
              <a:p>
                <a:pPr algn="ctr"/>
                <a:endParaRPr/>
              </a:p>
            </p:txBody>
          </p:sp>
          <p:sp>
            <p:nvSpPr>
              <p:cNvPr id="15" name="RelativeShape2"/>
              <p:cNvSpPr/>
              <p:nvPr/>
            </p:nvSpPr>
            <p:spPr bwMode="auto">
              <a:xfrm>
                <a:off x="4943813" y="1538514"/>
                <a:ext cx="1102376"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p:spPr>
            <p:txBody>
              <a:bodyPr anchor="ctr"/>
              <a:lstStyle/>
              <a:p>
                <a:pPr algn="ctr"/>
                <a:endParaRPr/>
              </a:p>
            </p:txBody>
          </p:sp>
          <p:sp>
            <p:nvSpPr>
              <p:cNvPr id="16" name="RelativeShape1"/>
              <p:cNvSpPr/>
              <p:nvPr/>
            </p:nvSpPr>
            <p:spPr bwMode="auto">
              <a:xfrm>
                <a:off x="3746231" y="1538514"/>
                <a:ext cx="1709624" cy="282530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noFill/>
              <a:ln>
                <a:noFill/>
              </a:ln>
            </p:spPr>
            <p:txBody>
              <a:bodyPr anchor="ctr"/>
              <a:lstStyle/>
              <a:p>
                <a:pPr algn="ctr"/>
                <a:endParaRPr/>
              </a:p>
            </p:txBody>
          </p:sp>
          <p:sp>
            <p:nvSpPr>
              <p:cNvPr id="17" name="ValueShape2"/>
              <p:cNvSpPr/>
              <p:nvPr/>
            </p:nvSpPr>
            <p:spPr bwMode="auto">
              <a:xfrm>
                <a:off x="4943813" y="3431467"/>
                <a:ext cx="1102376" cy="932350"/>
              </a:xfrm>
              <a:custGeom>
                <a:avLst/>
                <a:gdLst>
                  <a:gd name="connsiteX0" fmla="*/ 541591 w 1092210"/>
                  <a:gd name="connsiteY0" fmla="*/ 0 h 938759"/>
                  <a:gd name="connsiteX1" fmla="*/ 1092210 w 1092210"/>
                  <a:gd name="connsiteY1" fmla="*/ 938759 h 938759"/>
                  <a:gd name="connsiteX2" fmla="*/ 541592 w 1092210"/>
                  <a:gd name="connsiteY2" fmla="*/ 938759 h 938759"/>
                  <a:gd name="connsiteX3" fmla="*/ 0 w 1092210"/>
                  <a:gd name="connsiteY3" fmla="*/ 938759 h 938759"/>
                  <a:gd name="connsiteX4" fmla="*/ 541592 w 1092210"/>
                  <a:gd name="connsiteY4" fmla="*/ 584919 h 938759"/>
                  <a:gd name="connsiteX5" fmla="*/ 541591 w 1092210"/>
                  <a:gd name="connsiteY5" fmla="*/ 584919 h 938759"/>
                  <a:gd name="connsiteX6" fmla="*/ 0 w 1092210"/>
                  <a:gd name="connsiteY6" fmla="*/ 938759 h 93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10" h="938759">
                    <a:moveTo>
                      <a:pt x="541591" y="0"/>
                    </a:moveTo>
                    <a:lnTo>
                      <a:pt x="1092210" y="938759"/>
                    </a:lnTo>
                    <a:lnTo>
                      <a:pt x="541592" y="938759"/>
                    </a:lnTo>
                    <a:lnTo>
                      <a:pt x="0" y="938759"/>
                    </a:lnTo>
                    <a:lnTo>
                      <a:pt x="541592" y="584919"/>
                    </a:lnTo>
                    <a:lnTo>
                      <a:pt x="541591" y="584919"/>
                    </a:lnTo>
                    <a:lnTo>
                      <a:pt x="0" y="938759"/>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ValueShape4"/>
              <p:cNvSpPr/>
              <p:nvPr/>
            </p:nvSpPr>
            <p:spPr bwMode="auto">
              <a:xfrm>
                <a:off x="6900099" y="2866406"/>
                <a:ext cx="1709624" cy="1497411"/>
              </a:xfrm>
              <a:custGeom>
                <a:avLst/>
                <a:gdLst>
                  <a:gd name="connsiteX0" fmla="*/ 541592 w 1084989"/>
                  <a:gd name="connsiteY0" fmla="*/ 0 h 1680739"/>
                  <a:gd name="connsiteX1" fmla="*/ 1084989 w 1084989"/>
                  <a:gd name="connsiteY1" fmla="*/ 1680738 h 1680739"/>
                  <a:gd name="connsiteX2" fmla="*/ 1084989 w 1084989"/>
                  <a:gd name="connsiteY2" fmla="*/ 1680738 h 1680739"/>
                  <a:gd name="connsiteX3" fmla="*/ 1084989 w 1084989"/>
                  <a:gd name="connsiteY3" fmla="*/ 1680738 h 1680739"/>
                  <a:gd name="connsiteX4" fmla="*/ 1084989 w 1084989"/>
                  <a:gd name="connsiteY4" fmla="*/ 1680739 h 1680739"/>
                  <a:gd name="connsiteX5" fmla="*/ 1084988 w 1084989"/>
                  <a:gd name="connsiteY5" fmla="*/ 1680738 h 1680739"/>
                  <a:gd name="connsiteX6" fmla="*/ 541592 w 1084989"/>
                  <a:gd name="connsiteY6" fmla="*/ 1680738 h 1680739"/>
                  <a:gd name="connsiteX7" fmla="*/ 2 w 1084989"/>
                  <a:gd name="connsiteY7" fmla="*/ 1680738 h 1680739"/>
                  <a:gd name="connsiteX8" fmla="*/ 0 w 1084989"/>
                  <a:gd name="connsiteY8" fmla="*/ 1680739 h 1680739"/>
                  <a:gd name="connsiteX9" fmla="*/ 1 w 1084989"/>
                  <a:gd name="connsiteY9" fmla="*/ 1680738 h 1680739"/>
                  <a:gd name="connsiteX10" fmla="*/ 0 w 1084989"/>
                  <a:gd name="connsiteY10" fmla="*/ 1680738 h 1680739"/>
                  <a:gd name="connsiteX11" fmla="*/ 1 w 1084989"/>
                  <a:gd name="connsiteY11" fmla="*/ 1680738 h 16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4989" h="1680739">
                    <a:moveTo>
                      <a:pt x="541592" y="0"/>
                    </a:moveTo>
                    <a:lnTo>
                      <a:pt x="1084989" y="1680738"/>
                    </a:lnTo>
                    <a:lnTo>
                      <a:pt x="1084989" y="1680738"/>
                    </a:lnTo>
                    <a:lnTo>
                      <a:pt x="1084989" y="1680738"/>
                    </a:lnTo>
                    <a:lnTo>
                      <a:pt x="1084989" y="1680739"/>
                    </a:lnTo>
                    <a:lnTo>
                      <a:pt x="1084988" y="1680738"/>
                    </a:lnTo>
                    <a:lnTo>
                      <a:pt x="541592" y="1680738"/>
                    </a:lnTo>
                    <a:lnTo>
                      <a:pt x="2" y="1680738"/>
                    </a:lnTo>
                    <a:lnTo>
                      <a:pt x="0" y="1680739"/>
                    </a:lnTo>
                    <a:lnTo>
                      <a:pt x="1" y="1680738"/>
                    </a:lnTo>
                    <a:lnTo>
                      <a:pt x="0" y="1680738"/>
                    </a:lnTo>
                    <a:lnTo>
                      <a:pt x="1" y="1680738"/>
                    </a:ln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ValueShape1"/>
              <p:cNvSpPr/>
              <p:nvPr/>
            </p:nvSpPr>
            <p:spPr bwMode="auto">
              <a:xfrm>
                <a:off x="3746231" y="2470864"/>
                <a:ext cx="1709624" cy="1892953"/>
              </a:xfrm>
              <a:custGeom>
                <a:avLst/>
                <a:gdLst>
                  <a:gd name="connsiteX0" fmla="*/ 855715 w 1709624"/>
                  <a:gd name="connsiteY0" fmla="*/ 1400917 h 1960561"/>
                  <a:gd name="connsiteX1" fmla="*/ 1709624 w 1709624"/>
                  <a:gd name="connsiteY1" fmla="*/ 1960561 h 1960561"/>
                  <a:gd name="connsiteX2" fmla="*/ 855715 w 1709624"/>
                  <a:gd name="connsiteY2" fmla="*/ 1960561 h 1960561"/>
                  <a:gd name="connsiteX3" fmla="*/ 0 w 1709624"/>
                  <a:gd name="connsiteY3" fmla="*/ 1960561 h 1960561"/>
                  <a:gd name="connsiteX4" fmla="*/ 855714 w 1709624"/>
                  <a:gd name="connsiteY4" fmla="*/ 0 h 1960561"/>
                  <a:gd name="connsiteX5" fmla="*/ 1709624 w 1709624"/>
                  <a:gd name="connsiteY5" fmla="*/ 1960561 h 1960561"/>
                  <a:gd name="connsiteX6" fmla="*/ 855714 w 1709624"/>
                  <a:gd name="connsiteY6" fmla="*/ 1400917 h 1960561"/>
                  <a:gd name="connsiteX7" fmla="*/ 0 w 1709624"/>
                  <a:gd name="connsiteY7" fmla="*/ 1960561 h 19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24" h="1960561">
                    <a:moveTo>
                      <a:pt x="855715" y="1400917"/>
                    </a:moveTo>
                    <a:lnTo>
                      <a:pt x="1709624" y="1960561"/>
                    </a:lnTo>
                    <a:lnTo>
                      <a:pt x="855715" y="1960561"/>
                    </a:lnTo>
                    <a:lnTo>
                      <a:pt x="0" y="1960561"/>
                    </a:lnTo>
                    <a:close/>
                    <a:moveTo>
                      <a:pt x="855714" y="0"/>
                    </a:moveTo>
                    <a:lnTo>
                      <a:pt x="1709624" y="1960561"/>
                    </a:lnTo>
                    <a:lnTo>
                      <a:pt x="855714" y="1400917"/>
                    </a:lnTo>
                    <a:lnTo>
                      <a:pt x="0" y="1960561"/>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ValueShape3"/>
              <p:cNvSpPr/>
              <p:nvPr/>
            </p:nvSpPr>
            <p:spPr bwMode="auto">
              <a:xfrm>
                <a:off x="5493766" y="1934056"/>
                <a:ext cx="1709624" cy="2429761"/>
              </a:xfrm>
              <a:custGeom>
                <a:avLst/>
                <a:gdLst>
                  <a:gd name="connsiteX0" fmla="*/ 853908 w 1707818"/>
                  <a:gd name="connsiteY0" fmla="*/ 0 h 1482156"/>
                  <a:gd name="connsiteX1" fmla="*/ 853909 w 1707818"/>
                  <a:gd name="connsiteY1" fmla="*/ 2 h 1482156"/>
                  <a:gd name="connsiteX2" fmla="*/ 853910 w 1707818"/>
                  <a:gd name="connsiteY2" fmla="*/ 0 h 1482156"/>
                  <a:gd name="connsiteX3" fmla="*/ 853910 w 1707818"/>
                  <a:gd name="connsiteY3" fmla="*/ 4 h 1482156"/>
                  <a:gd name="connsiteX4" fmla="*/ 1707817 w 1707818"/>
                  <a:gd name="connsiteY4" fmla="*/ 1482155 h 1482156"/>
                  <a:gd name="connsiteX5" fmla="*/ 1707818 w 1707818"/>
                  <a:gd name="connsiteY5" fmla="*/ 1482155 h 1482156"/>
                  <a:gd name="connsiteX6" fmla="*/ 1707818 w 1707818"/>
                  <a:gd name="connsiteY6" fmla="*/ 1482155 h 1482156"/>
                  <a:gd name="connsiteX7" fmla="*/ 1707818 w 1707818"/>
                  <a:gd name="connsiteY7" fmla="*/ 1482156 h 1482156"/>
                  <a:gd name="connsiteX8" fmla="*/ 1707817 w 1707818"/>
                  <a:gd name="connsiteY8" fmla="*/ 1482155 h 1482156"/>
                  <a:gd name="connsiteX9" fmla="*/ 853909 w 1707818"/>
                  <a:gd name="connsiteY9" fmla="*/ 1482155 h 1482156"/>
                  <a:gd name="connsiteX10" fmla="*/ 2 w 1707818"/>
                  <a:gd name="connsiteY10" fmla="*/ 1482155 h 1482156"/>
                  <a:gd name="connsiteX11" fmla="*/ 0 w 1707818"/>
                  <a:gd name="connsiteY11" fmla="*/ 1482156 h 1482156"/>
                  <a:gd name="connsiteX12" fmla="*/ 1 w 1707818"/>
                  <a:gd name="connsiteY12" fmla="*/ 1482155 h 1482156"/>
                  <a:gd name="connsiteX13" fmla="*/ 0 w 1707818"/>
                  <a:gd name="connsiteY13" fmla="*/ 1482155 h 1482156"/>
                  <a:gd name="connsiteX14" fmla="*/ 1 w 1707818"/>
                  <a:gd name="connsiteY14" fmla="*/ 1482155 h 1482156"/>
                  <a:gd name="connsiteX15" fmla="*/ 853908 w 1707818"/>
                  <a:gd name="connsiteY15" fmla="*/ 4 h 148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7818" h="1482156">
                    <a:moveTo>
                      <a:pt x="853908" y="0"/>
                    </a:moveTo>
                    <a:lnTo>
                      <a:pt x="853909" y="2"/>
                    </a:lnTo>
                    <a:lnTo>
                      <a:pt x="853910" y="0"/>
                    </a:lnTo>
                    <a:lnTo>
                      <a:pt x="853910" y="4"/>
                    </a:lnTo>
                    <a:lnTo>
                      <a:pt x="1707817" y="1482155"/>
                    </a:lnTo>
                    <a:lnTo>
                      <a:pt x="1707818" y="1482155"/>
                    </a:lnTo>
                    <a:lnTo>
                      <a:pt x="1707818" y="1482155"/>
                    </a:lnTo>
                    <a:lnTo>
                      <a:pt x="1707818" y="1482156"/>
                    </a:lnTo>
                    <a:lnTo>
                      <a:pt x="1707817" y="1482155"/>
                    </a:lnTo>
                    <a:lnTo>
                      <a:pt x="853909" y="1482155"/>
                    </a:lnTo>
                    <a:lnTo>
                      <a:pt x="2" y="1482155"/>
                    </a:lnTo>
                    <a:lnTo>
                      <a:pt x="0" y="1482156"/>
                    </a:lnTo>
                    <a:lnTo>
                      <a:pt x="1" y="1482155"/>
                    </a:lnTo>
                    <a:lnTo>
                      <a:pt x="0" y="1482155"/>
                    </a:lnTo>
                    <a:lnTo>
                      <a:pt x="1" y="1482155"/>
                    </a:lnTo>
                    <a:lnTo>
                      <a:pt x="853908" y="4"/>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CustomText1"/>
              <p:cNvSpPr/>
              <p:nvPr/>
            </p:nvSpPr>
            <p:spPr>
              <a:xfrm>
                <a:off x="3746231" y="4902072"/>
                <a:ext cx="4863492" cy="354914"/>
              </a:xfrm>
              <a:prstGeom prst="rect">
                <a:avLst/>
              </a:prstGeom>
              <a:noFill/>
            </p:spPr>
            <p:txBody>
              <a:bodyPr wrap="none" lIns="90000" tIns="46800" rIns="90000" bIns="46800">
                <a:normAutofit/>
              </a:bodyPr>
              <a:lstStyle/>
              <a:p>
                <a:pPr algn="ctr"/>
                <a:r>
                  <a:rPr lang="en-US" altLang="zh-CN" sz="1600" dirty="0"/>
                  <a:t>Supporting text here</a:t>
                </a:r>
              </a:p>
            </p:txBody>
          </p:sp>
          <p:sp>
            <p:nvSpPr>
              <p:cNvPr id="22" name="CustomText2"/>
              <p:cNvSpPr/>
              <p:nvPr/>
            </p:nvSpPr>
            <p:spPr>
              <a:xfrm>
                <a:off x="3746231" y="4466067"/>
                <a:ext cx="4863492" cy="341760"/>
              </a:xfrm>
              <a:prstGeom prst="rect">
                <a:avLst/>
              </a:prstGeom>
              <a:noFill/>
            </p:spPr>
            <p:txBody>
              <a:bodyPr wrap="none" lIns="90000" anchor="ctr">
                <a:normAutofit fontScale="92500" lnSpcReduction="10000"/>
              </a:bodyPr>
              <a:lstStyle/>
              <a:p>
                <a:pPr algn="ctr"/>
                <a:r>
                  <a:rPr lang="en-US" altLang="zh-CN" b="1" dirty="0"/>
                  <a:t>TEXT HERE</a:t>
                </a:r>
              </a:p>
            </p:txBody>
          </p:sp>
          <p:cxnSp>
            <p:nvCxnSpPr>
              <p:cNvPr id="23" name="ExtraShape"/>
              <p:cNvCxnSpPr/>
              <p:nvPr/>
            </p:nvCxnSpPr>
            <p:spPr>
              <a:xfrm flipH="1">
                <a:off x="3695402" y="4831303"/>
                <a:ext cx="4991398" cy="0"/>
              </a:xfrm>
              <a:prstGeom prst="straightConnector1">
                <a:avLst/>
              </a:prstGeom>
              <a:noFill/>
              <a:ln w="12700" cap="flat" cmpd="sng">
                <a:solidFill>
                  <a:schemeClr val="tx2">
                    <a:lumMod val="90000"/>
                  </a:schemeClr>
                </a:solidFill>
                <a:prstDash val="solid"/>
                <a:miter/>
                <a:headEnd type="none" w="med" len="med"/>
                <a:tailEnd type="none" w="med" len="med"/>
              </a:ln>
            </p:spPr>
          </p:cxnSp>
          <p:cxnSp>
            <p:nvCxnSpPr>
              <p:cNvPr id="24" name="ExtraShape"/>
              <p:cNvCxnSpPr/>
              <p:nvPr/>
            </p:nvCxnSpPr>
            <p:spPr>
              <a:xfrm flipH="1">
                <a:off x="3695402" y="4399503"/>
                <a:ext cx="4991398" cy="0"/>
              </a:xfrm>
              <a:prstGeom prst="straightConnector1">
                <a:avLst/>
              </a:prstGeom>
              <a:noFill/>
              <a:ln w="12700" cap="flat" cmpd="sng">
                <a:solidFill>
                  <a:schemeClr val="tx2">
                    <a:lumMod val="90000"/>
                  </a:schemeClr>
                </a:solidFill>
                <a:prstDash val="solid"/>
                <a:miter/>
                <a:headEnd type="none" w="med" len="med"/>
                <a:tailEnd type="none" w="med" len="med"/>
              </a:ln>
            </p:spPr>
          </p:cxnSp>
          <p:sp>
            <p:nvSpPr>
              <p:cNvPr id="160" name="ValueText3"/>
              <p:cNvSpPr txBox="1"/>
              <p:nvPr/>
            </p:nvSpPr>
            <p:spPr>
              <a:xfrm>
                <a:off x="3924353" y="1694680"/>
                <a:ext cx="697328" cy="370159"/>
              </a:xfrm>
              <a:prstGeom prst="rect">
                <a:avLst/>
              </a:prstGeom>
            </p:spPr>
            <p:txBody>
              <a:bodyPr wrap="none" lIns="0" tIns="0" rIns="0" bIns="0">
                <a:prstTxWarp prst="textPlain">
                  <a:avLst/>
                </a:prstTxWarp>
                <a:normAutofit/>
              </a:bodyPr>
              <a:lstStyle/>
              <a:p>
                <a:r>
                  <a:rPr lang="zh-CN" altLang="en-US" dirty="0">
                    <a:solidFill>
                      <a:schemeClr val="tx1">
                        <a:lumMod val="75000"/>
                        <a:lumOff val="25000"/>
                      </a:schemeClr>
                    </a:solidFill>
                    <a:latin typeface="Impact" panose="020B0806030902050204" pitchFamily="34" charset="0"/>
                  </a:rPr>
                  <a:t>三等奖</a:t>
                </a:r>
                <a:endParaRPr lang="en-US" altLang="zh-CN" dirty="0">
                  <a:solidFill>
                    <a:schemeClr val="tx1">
                      <a:lumMod val="75000"/>
                      <a:lumOff val="25000"/>
                    </a:schemeClr>
                  </a:solidFill>
                  <a:latin typeface="Impact" panose="020B0806030902050204" pitchFamily="34" charset="0"/>
                </a:endParaRPr>
              </a:p>
            </p:txBody>
          </p:sp>
          <p:sp>
            <p:nvSpPr>
              <p:cNvPr id="162" name="ValueText1"/>
              <p:cNvSpPr txBox="1"/>
              <p:nvPr/>
            </p:nvSpPr>
            <p:spPr>
              <a:xfrm>
                <a:off x="7709020" y="2044999"/>
                <a:ext cx="697328" cy="357525"/>
              </a:xfrm>
              <a:prstGeom prst="rect">
                <a:avLst/>
              </a:prstGeom>
            </p:spPr>
            <p:txBody>
              <a:bodyPr wrap="none" lIns="0" tIns="0" rIns="0" bIns="0">
                <a:prstTxWarp prst="textPlain">
                  <a:avLst/>
                </a:prstTxWarp>
                <a:normAutofit/>
              </a:bodyPr>
              <a:lstStyle/>
              <a:p>
                <a:r>
                  <a:rPr lang="en-US" altLang="zh-CN" dirty="0"/>
                  <a:t>2GU</a:t>
                </a:r>
                <a:r>
                  <a:rPr lang="zh-CN" altLang="en-US" dirty="0"/>
                  <a:t>盘</a:t>
                </a:r>
                <a:endParaRPr lang="en-US" altLang="zh-CN" dirty="0">
                  <a:solidFill>
                    <a:schemeClr val="tx1">
                      <a:lumMod val="75000"/>
                      <a:lumOff val="25000"/>
                    </a:schemeClr>
                  </a:solidFill>
                  <a:latin typeface="Impact" panose="020B0806030902050204" pitchFamily="34" charset="0"/>
                </a:endParaRPr>
              </a:p>
            </p:txBody>
          </p:sp>
        </p:grpSp>
        <p:sp>
          <p:nvSpPr>
            <p:cNvPr id="161" name="矩形 160"/>
            <p:cNvSpPr/>
            <p:nvPr/>
          </p:nvSpPr>
          <p:spPr>
            <a:xfrm>
              <a:off x="5176295" y="1792782"/>
              <a:ext cx="2063385" cy="369332"/>
            </a:xfrm>
            <a:prstGeom prst="rect">
              <a:avLst/>
            </a:prstGeom>
          </p:spPr>
          <p:txBody>
            <a:bodyPr wrap="none">
              <a:spAutoFit/>
            </a:bodyPr>
            <a:lstStyle/>
            <a:p>
              <a:r>
                <a:rPr lang="zh-CN" altLang="en-US" dirty="0"/>
                <a:t>无线鼠标和 </a:t>
              </a:r>
              <a:r>
                <a:rPr lang="en-US" altLang="zh-CN" dirty="0"/>
                <a:t>4GU</a:t>
              </a:r>
              <a:r>
                <a:rPr lang="zh-CN" altLang="en-US" dirty="0"/>
                <a:t>盘</a:t>
              </a:r>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fltVal val="0"/>
                                          </p:val>
                                        </p:tav>
                                        <p:tav tm="100000">
                                          <p:val>
                                            <p:strVal val="#ppt_w"/>
                                          </p:val>
                                        </p:tav>
                                      </p:tavLst>
                                    </p:anim>
                                    <p:anim calcmode="lin" valueType="num">
                                      <p:cBhvr>
                                        <p:cTn id="8" dur="500" fill="hold"/>
                                        <p:tgtEl>
                                          <p:spTgt spid="163"/>
                                        </p:tgtEl>
                                        <p:attrNameLst>
                                          <p:attrName>ppt_h</p:attrName>
                                        </p:attrNameLst>
                                      </p:cBhvr>
                                      <p:tavLst>
                                        <p:tav tm="0">
                                          <p:val>
                                            <p:fltVal val="0"/>
                                          </p:val>
                                        </p:tav>
                                        <p:tav tm="100000">
                                          <p:val>
                                            <p:strVal val="#ppt_h"/>
                                          </p:val>
                                        </p:tav>
                                      </p:tavLst>
                                    </p:anim>
                                    <p:animEffect transition="in" filter="fade">
                                      <p:cBhvr>
                                        <p:cTn id="9"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运动会经费预算之会场布置</a:t>
            </a:r>
          </a:p>
        </p:txBody>
      </p:sp>
      <p:grpSp>
        <p:nvGrpSpPr>
          <p:cNvPr id="134" name="组合 133"/>
          <p:cNvGrpSpPr/>
          <p:nvPr/>
        </p:nvGrpSpPr>
        <p:grpSpPr>
          <a:xfrm>
            <a:off x="3985426" y="1107964"/>
            <a:ext cx="4622795" cy="4476376"/>
            <a:chOff x="3985426" y="1107964"/>
            <a:chExt cx="4622795" cy="4476376"/>
          </a:xfrm>
        </p:grpSpPr>
        <p:sp>
          <p:nvSpPr>
            <p:cNvPr id="19" name="Freeform 5"/>
            <p:cNvSpPr/>
            <p:nvPr/>
          </p:nvSpPr>
          <p:spPr bwMode="auto">
            <a:xfrm>
              <a:off x="4734789" y="1947769"/>
              <a:ext cx="544365" cy="539197"/>
            </a:xfrm>
            <a:custGeom>
              <a:avLst/>
              <a:gdLst>
                <a:gd name="T0" fmla="*/ 239 w 267"/>
                <a:gd name="T1" fmla="*/ 134 h 265"/>
                <a:gd name="T2" fmla="*/ 229 w 267"/>
                <a:gd name="T3" fmla="*/ 88 h 265"/>
                <a:gd name="T4" fmla="*/ 253 w 267"/>
                <a:gd name="T5" fmla="*/ 76 h 265"/>
                <a:gd name="T6" fmla="*/ 215 w 267"/>
                <a:gd name="T7" fmla="*/ 30 h 265"/>
                <a:gd name="T8" fmla="*/ 199 w 267"/>
                <a:gd name="T9" fmla="*/ 51 h 265"/>
                <a:gd name="T10" fmla="*/ 156 w 267"/>
                <a:gd name="T11" fmla="*/ 31 h 265"/>
                <a:gd name="T12" fmla="*/ 162 w 267"/>
                <a:gd name="T13" fmla="*/ 5 h 265"/>
                <a:gd name="T14" fmla="*/ 103 w 267"/>
                <a:gd name="T15" fmla="*/ 5 h 265"/>
                <a:gd name="T16" fmla="*/ 109 w 267"/>
                <a:gd name="T17" fmla="*/ 31 h 265"/>
                <a:gd name="T18" fmla="*/ 66 w 267"/>
                <a:gd name="T19" fmla="*/ 52 h 265"/>
                <a:gd name="T20" fmla="*/ 49 w 267"/>
                <a:gd name="T21" fmla="*/ 31 h 265"/>
                <a:gd name="T22" fmla="*/ 12 w 267"/>
                <a:gd name="T23" fmla="*/ 77 h 265"/>
                <a:gd name="T24" fmla="*/ 37 w 267"/>
                <a:gd name="T25" fmla="*/ 89 h 265"/>
                <a:gd name="T26" fmla="*/ 27 w 267"/>
                <a:gd name="T27" fmla="*/ 135 h 265"/>
                <a:gd name="T28" fmla="*/ 27 w 267"/>
                <a:gd name="T29" fmla="*/ 135 h 265"/>
                <a:gd name="T30" fmla="*/ 0 w 267"/>
                <a:gd name="T31" fmla="*/ 135 h 265"/>
                <a:gd name="T32" fmla="*/ 13 w 267"/>
                <a:gd name="T33" fmla="*/ 193 h 265"/>
                <a:gd name="T34" fmla="*/ 37 w 267"/>
                <a:gd name="T35" fmla="*/ 181 h 265"/>
                <a:gd name="T36" fmla="*/ 66 w 267"/>
                <a:gd name="T37" fmla="*/ 218 h 265"/>
                <a:gd name="T38" fmla="*/ 50 w 267"/>
                <a:gd name="T39" fmla="*/ 239 h 265"/>
                <a:gd name="T40" fmla="*/ 103 w 267"/>
                <a:gd name="T41" fmla="*/ 265 h 265"/>
                <a:gd name="T42" fmla="*/ 109 w 267"/>
                <a:gd name="T43" fmla="*/ 239 h 265"/>
                <a:gd name="T44" fmla="*/ 133 w 267"/>
                <a:gd name="T45" fmla="*/ 241 h 265"/>
                <a:gd name="T46" fmla="*/ 156 w 267"/>
                <a:gd name="T47" fmla="*/ 239 h 265"/>
                <a:gd name="T48" fmla="*/ 162 w 267"/>
                <a:gd name="T49" fmla="*/ 265 h 265"/>
                <a:gd name="T50" fmla="*/ 216 w 267"/>
                <a:gd name="T51" fmla="*/ 239 h 265"/>
                <a:gd name="T52" fmla="*/ 199 w 267"/>
                <a:gd name="T53" fmla="*/ 218 h 265"/>
                <a:gd name="T54" fmla="*/ 229 w 267"/>
                <a:gd name="T55" fmla="*/ 181 h 265"/>
                <a:gd name="T56" fmla="*/ 253 w 267"/>
                <a:gd name="T57" fmla="*/ 193 h 265"/>
                <a:gd name="T58" fmla="*/ 267 w 267"/>
                <a:gd name="T59" fmla="*/ 135 h 265"/>
                <a:gd name="T60" fmla="*/ 267 w 267"/>
                <a:gd name="T61" fmla="*/ 134 h 265"/>
                <a:gd name="T62" fmla="*/ 239 w 267"/>
                <a:gd name="T63" fmla="*/ 134 h 265"/>
                <a:gd name="T64" fmla="*/ 75 w 267"/>
                <a:gd name="T65" fmla="*/ 135 h 265"/>
                <a:gd name="T66" fmla="*/ 133 w 267"/>
                <a:gd name="T67" fmla="*/ 77 h 265"/>
                <a:gd name="T68" fmla="*/ 190 w 267"/>
                <a:gd name="T69" fmla="*/ 135 h 265"/>
                <a:gd name="T70" fmla="*/ 133 w 267"/>
                <a:gd name="T71" fmla="*/ 192 h 265"/>
                <a:gd name="T72" fmla="*/ 75 w 267"/>
                <a:gd name="T73" fmla="*/ 13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265">
                  <a:moveTo>
                    <a:pt x="239" y="134"/>
                  </a:moveTo>
                  <a:cubicBezTo>
                    <a:pt x="239" y="114"/>
                    <a:pt x="235" y="102"/>
                    <a:pt x="229" y="88"/>
                  </a:cubicBezTo>
                  <a:cubicBezTo>
                    <a:pt x="253" y="76"/>
                    <a:pt x="253" y="76"/>
                    <a:pt x="253" y="76"/>
                  </a:cubicBezTo>
                  <a:cubicBezTo>
                    <a:pt x="244" y="59"/>
                    <a:pt x="231" y="43"/>
                    <a:pt x="215" y="30"/>
                  </a:cubicBezTo>
                  <a:cubicBezTo>
                    <a:pt x="199" y="51"/>
                    <a:pt x="199" y="51"/>
                    <a:pt x="199" y="51"/>
                  </a:cubicBezTo>
                  <a:cubicBezTo>
                    <a:pt x="187" y="41"/>
                    <a:pt x="172" y="34"/>
                    <a:pt x="156" y="31"/>
                  </a:cubicBezTo>
                  <a:cubicBezTo>
                    <a:pt x="162" y="5"/>
                    <a:pt x="162" y="5"/>
                    <a:pt x="162" y="5"/>
                  </a:cubicBezTo>
                  <a:cubicBezTo>
                    <a:pt x="143" y="0"/>
                    <a:pt x="122" y="0"/>
                    <a:pt x="103" y="5"/>
                  </a:cubicBezTo>
                  <a:cubicBezTo>
                    <a:pt x="109" y="31"/>
                    <a:pt x="109" y="31"/>
                    <a:pt x="109" y="31"/>
                  </a:cubicBezTo>
                  <a:cubicBezTo>
                    <a:pt x="93" y="35"/>
                    <a:pt x="78" y="42"/>
                    <a:pt x="66" y="52"/>
                  </a:cubicBezTo>
                  <a:cubicBezTo>
                    <a:pt x="49" y="31"/>
                    <a:pt x="49" y="31"/>
                    <a:pt x="49" y="31"/>
                  </a:cubicBezTo>
                  <a:cubicBezTo>
                    <a:pt x="34" y="43"/>
                    <a:pt x="21" y="59"/>
                    <a:pt x="12" y="77"/>
                  </a:cubicBezTo>
                  <a:cubicBezTo>
                    <a:pt x="37" y="89"/>
                    <a:pt x="37" y="89"/>
                    <a:pt x="37" y="89"/>
                  </a:cubicBezTo>
                  <a:cubicBezTo>
                    <a:pt x="30" y="103"/>
                    <a:pt x="27" y="118"/>
                    <a:pt x="27" y="135"/>
                  </a:cubicBezTo>
                  <a:cubicBezTo>
                    <a:pt x="27" y="135"/>
                    <a:pt x="27" y="135"/>
                    <a:pt x="27" y="135"/>
                  </a:cubicBezTo>
                  <a:cubicBezTo>
                    <a:pt x="0" y="135"/>
                    <a:pt x="0" y="135"/>
                    <a:pt x="0" y="135"/>
                  </a:cubicBezTo>
                  <a:cubicBezTo>
                    <a:pt x="0" y="155"/>
                    <a:pt x="4" y="175"/>
                    <a:pt x="13" y="193"/>
                  </a:cubicBezTo>
                  <a:cubicBezTo>
                    <a:pt x="37" y="181"/>
                    <a:pt x="37" y="181"/>
                    <a:pt x="37" y="181"/>
                  </a:cubicBezTo>
                  <a:cubicBezTo>
                    <a:pt x="44" y="196"/>
                    <a:pt x="54" y="208"/>
                    <a:pt x="66" y="218"/>
                  </a:cubicBezTo>
                  <a:cubicBezTo>
                    <a:pt x="50" y="239"/>
                    <a:pt x="50" y="239"/>
                    <a:pt x="50" y="239"/>
                  </a:cubicBezTo>
                  <a:cubicBezTo>
                    <a:pt x="65" y="252"/>
                    <a:pt x="84" y="260"/>
                    <a:pt x="103" y="265"/>
                  </a:cubicBezTo>
                  <a:cubicBezTo>
                    <a:pt x="109" y="239"/>
                    <a:pt x="109" y="239"/>
                    <a:pt x="109" y="239"/>
                  </a:cubicBezTo>
                  <a:cubicBezTo>
                    <a:pt x="117" y="240"/>
                    <a:pt x="125" y="241"/>
                    <a:pt x="133" y="241"/>
                  </a:cubicBezTo>
                  <a:cubicBezTo>
                    <a:pt x="141" y="241"/>
                    <a:pt x="149" y="240"/>
                    <a:pt x="156" y="239"/>
                  </a:cubicBezTo>
                  <a:cubicBezTo>
                    <a:pt x="162" y="265"/>
                    <a:pt x="162" y="265"/>
                    <a:pt x="162" y="265"/>
                  </a:cubicBezTo>
                  <a:cubicBezTo>
                    <a:pt x="182" y="260"/>
                    <a:pt x="200" y="251"/>
                    <a:pt x="216" y="239"/>
                  </a:cubicBezTo>
                  <a:cubicBezTo>
                    <a:pt x="199" y="218"/>
                    <a:pt x="199" y="218"/>
                    <a:pt x="199" y="218"/>
                  </a:cubicBezTo>
                  <a:cubicBezTo>
                    <a:pt x="212" y="208"/>
                    <a:pt x="222" y="196"/>
                    <a:pt x="229" y="181"/>
                  </a:cubicBezTo>
                  <a:cubicBezTo>
                    <a:pt x="253" y="193"/>
                    <a:pt x="253" y="193"/>
                    <a:pt x="253" y="193"/>
                  </a:cubicBezTo>
                  <a:cubicBezTo>
                    <a:pt x="262" y="174"/>
                    <a:pt x="267" y="155"/>
                    <a:pt x="267" y="135"/>
                  </a:cubicBezTo>
                  <a:cubicBezTo>
                    <a:pt x="267" y="134"/>
                    <a:pt x="267" y="134"/>
                    <a:pt x="267" y="134"/>
                  </a:cubicBezTo>
                  <a:lnTo>
                    <a:pt x="239" y="134"/>
                  </a:lnTo>
                  <a:close/>
                  <a:moveTo>
                    <a:pt x="75" y="135"/>
                  </a:moveTo>
                  <a:cubicBezTo>
                    <a:pt x="75" y="103"/>
                    <a:pt x="101" y="77"/>
                    <a:pt x="133" y="77"/>
                  </a:cubicBezTo>
                  <a:cubicBezTo>
                    <a:pt x="164" y="77"/>
                    <a:pt x="190" y="103"/>
                    <a:pt x="190" y="135"/>
                  </a:cubicBezTo>
                  <a:cubicBezTo>
                    <a:pt x="190" y="166"/>
                    <a:pt x="164" y="192"/>
                    <a:pt x="133" y="192"/>
                  </a:cubicBezTo>
                  <a:cubicBezTo>
                    <a:pt x="101" y="192"/>
                    <a:pt x="75" y="166"/>
                    <a:pt x="75" y="135"/>
                  </a:cubicBezTo>
                  <a:close/>
                </a:path>
              </a:pathLst>
            </a:custGeom>
            <a:blipFill>
              <a:blip r:embed="rId3"/>
              <a:stretch>
                <a:fillRect/>
              </a:stretch>
            </a:blipFill>
            <a:ln>
              <a:solidFill>
                <a:schemeClr val="bg1"/>
              </a:solidFill>
            </a:ln>
          </p:spPr>
          <p:txBody>
            <a:bodyPr anchor="ctr"/>
            <a:lstStyle/>
            <a:p>
              <a:pPr algn="ctr"/>
              <a:endParaRPr/>
            </a:p>
          </p:txBody>
        </p:sp>
        <p:sp>
          <p:nvSpPr>
            <p:cNvPr id="20" name="Freeform 6"/>
            <p:cNvSpPr/>
            <p:nvPr/>
          </p:nvSpPr>
          <p:spPr bwMode="auto">
            <a:xfrm>
              <a:off x="7733964" y="3489565"/>
              <a:ext cx="583125" cy="141260"/>
            </a:xfrm>
            <a:custGeom>
              <a:avLst/>
              <a:gdLst>
                <a:gd name="T0" fmla="*/ 677 w 677"/>
                <a:gd name="T1" fmla="*/ 142 h 164"/>
                <a:gd name="T2" fmla="*/ 672 w 677"/>
                <a:gd name="T3" fmla="*/ 0 h 164"/>
                <a:gd name="T4" fmla="*/ 0 w 677"/>
                <a:gd name="T5" fmla="*/ 22 h 164"/>
                <a:gd name="T6" fmla="*/ 5 w 677"/>
                <a:gd name="T7" fmla="*/ 164 h 164"/>
                <a:gd name="T8" fmla="*/ 677 w 677"/>
                <a:gd name="T9" fmla="*/ 142 h 164"/>
              </a:gdLst>
              <a:ahLst/>
              <a:cxnLst>
                <a:cxn ang="0">
                  <a:pos x="T0" y="T1"/>
                </a:cxn>
                <a:cxn ang="0">
                  <a:pos x="T2" y="T3"/>
                </a:cxn>
                <a:cxn ang="0">
                  <a:pos x="T4" y="T5"/>
                </a:cxn>
                <a:cxn ang="0">
                  <a:pos x="T6" y="T7"/>
                </a:cxn>
                <a:cxn ang="0">
                  <a:pos x="T8" y="T9"/>
                </a:cxn>
              </a:cxnLst>
              <a:rect l="0" t="0" r="r" b="b"/>
              <a:pathLst>
                <a:path w="677" h="164">
                  <a:moveTo>
                    <a:pt x="677" y="142"/>
                  </a:moveTo>
                  <a:lnTo>
                    <a:pt x="672" y="0"/>
                  </a:lnTo>
                  <a:lnTo>
                    <a:pt x="0" y="22"/>
                  </a:lnTo>
                  <a:lnTo>
                    <a:pt x="5" y="164"/>
                  </a:lnTo>
                  <a:lnTo>
                    <a:pt x="677" y="142"/>
                  </a:lnTo>
                  <a:close/>
                </a:path>
              </a:pathLst>
            </a:custGeom>
            <a:blipFill>
              <a:blip r:embed="rId3"/>
              <a:stretch>
                <a:fillRect/>
              </a:stretch>
            </a:blipFill>
            <a:ln>
              <a:solidFill>
                <a:schemeClr val="bg1"/>
              </a:solidFill>
            </a:ln>
          </p:spPr>
          <p:txBody>
            <a:bodyPr anchor="ctr"/>
            <a:lstStyle/>
            <a:p>
              <a:pPr algn="ctr"/>
              <a:endParaRPr/>
            </a:p>
          </p:txBody>
        </p:sp>
        <p:sp>
          <p:nvSpPr>
            <p:cNvPr id="21" name="Freeform 7"/>
            <p:cNvSpPr/>
            <p:nvPr/>
          </p:nvSpPr>
          <p:spPr bwMode="auto">
            <a:xfrm>
              <a:off x="7739993" y="3669585"/>
              <a:ext cx="305775" cy="140398"/>
            </a:xfrm>
            <a:custGeom>
              <a:avLst/>
              <a:gdLst>
                <a:gd name="T0" fmla="*/ 355 w 355"/>
                <a:gd name="T1" fmla="*/ 151 h 163"/>
                <a:gd name="T2" fmla="*/ 350 w 355"/>
                <a:gd name="T3" fmla="*/ 0 h 163"/>
                <a:gd name="T4" fmla="*/ 0 w 355"/>
                <a:gd name="T5" fmla="*/ 11 h 163"/>
                <a:gd name="T6" fmla="*/ 5 w 355"/>
                <a:gd name="T7" fmla="*/ 163 h 163"/>
                <a:gd name="T8" fmla="*/ 355 w 355"/>
                <a:gd name="T9" fmla="*/ 151 h 163"/>
              </a:gdLst>
              <a:ahLst/>
              <a:cxnLst>
                <a:cxn ang="0">
                  <a:pos x="T0" y="T1"/>
                </a:cxn>
                <a:cxn ang="0">
                  <a:pos x="T2" y="T3"/>
                </a:cxn>
                <a:cxn ang="0">
                  <a:pos x="T4" y="T5"/>
                </a:cxn>
                <a:cxn ang="0">
                  <a:pos x="T6" y="T7"/>
                </a:cxn>
                <a:cxn ang="0">
                  <a:pos x="T8" y="T9"/>
                </a:cxn>
              </a:cxnLst>
              <a:rect l="0" t="0" r="r" b="b"/>
              <a:pathLst>
                <a:path w="355" h="163">
                  <a:moveTo>
                    <a:pt x="355" y="151"/>
                  </a:moveTo>
                  <a:lnTo>
                    <a:pt x="350" y="0"/>
                  </a:lnTo>
                  <a:lnTo>
                    <a:pt x="0" y="11"/>
                  </a:lnTo>
                  <a:lnTo>
                    <a:pt x="5" y="163"/>
                  </a:lnTo>
                  <a:lnTo>
                    <a:pt x="355" y="151"/>
                  </a:lnTo>
                  <a:close/>
                </a:path>
              </a:pathLst>
            </a:custGeom>
            <a:blipFill>
              <a:blip r:embed="rId3"/>
              <a:stretch>
                <a:fillRect/>
              </a:stretch>
            </a:blipFill>
            <a:ln w="9525">
              <a:solidFill>
                <a:schemeClr val="bg1"/>
              </a:solidFill>
              <a:round/>
            </a:ln>
          </p:spPr>
          <p:txBody>
            <a:bodyPr anchor="ctr"/>
            <a:lstStyle/>
            <a:p>
              <a:pPr algn="ctr"/>
              <a:endParaRPr/>
            </a:p>
          </p:txBody>
        </p:sp>
        <p:sp>
          <p:nvSpPr>
            <p:cNvPr id="22" name="Freeform 8"/>
            <p:cNvSpPr/>
            <p:nvPr/>
          </p:nvSpPr>
          <p:spPr bwMode="auto">
            <a:xfrm>
              <a:off x="7746022" y="3844437"/>
              <a:ext cx="459092" cy="136091"/>
            </a:xfrm>
            <a:custGeom>
              <a:avLst/>
              <a:gdLst>
                <a:gd name="T0" fmla="*/ 528 w 533"/>
                <a:gd name="T1" fmla="*/ 0 h 158"/>
                <a:gd name="T2" fmla="*/ 0 w 533"/>
                <a:gd name="T3" fmla="*/ 17 h 158"/>
                <a:gd name="T4" fmla="*/ 3 w 533"/>
                <a:gd name="T5" fmla="*/ 158 h 158"/>
                <a:gd name="T6" fmla="*/ 533 w 533"/>
                <a:gd name="T7" fmla="*/ 142 h 158"/>
                <a:gd name="T8" fmla="*/ 528 w 533"/>
                <a:gd name="T9" fmla="*/ 0 h 158"/>
              </a:gdLst>
              <a:ahLst/>
              <a:cxnLst>
                <a:cxn ang="0">
                  <a:pos x="T0" y="T1"/>
                </a:cxn>
                <a:cxn ang="0">
                  <a:pos x="T2" y="T3"/>
                </a:cxn>
                <a:cxn ang="0">
                  <a:pos x="T4" y="T5"/>
                </a:cxn>
                <a:cxn ang="0">
                  <a:pos x="T6" y="T7"/>
                </a:cxn>
                <a:cxn ang="0">
                  <a:pos x="T8" y="T9"/>
                </a:cxn>
              </a:cxnLst>
              <a:rect l="0" t="0" r="r" b="b"/>
              <a:pathLst>
                <a:path w="533" h="158">
                  <a:moveTo>
                    <a:pt x="528" y="0"/>
                  </a:moveTo>
                  <a:lnTo>
                    <a:pt x="0" y="17"/>
                  </a:lnTo>
                  <a:lnTo>
                    <a:pt x="3" y="158"/>
                  </a:lnTo>
                  <a:lnTo>
                    <a:pt x="533" y="142"/>
                  </a:lnTo>
                  <a:lnTo>
                    <a:pt x="528" y="0"/>
                  </a:lnTo>
                  <a:close/>
                </a:path>
              </a:pathLst>
            </a:custGeom>
            <a:blipFill>
              <a:blip r:embed="rId3"/>
              <a:stretch>
                <a:fillRect/>
              </a:stretch>
            </a:blipFill>
            <a:ln>
              <a:solidFill>
                <a:schemeClr val="bg1"/>
              </a:solidFill>
            </a:ln>
          </p:spPr>
          <p:txBody>
            <a:bodyPr anchor="ctr"/>
            <a:lstStyle/>
            <a:p>
              <a:pPr algn="ctr"/>
              <a:endParaRPr/>
            </a:p>
          </p:txBody>
        </p:sp>
        <p:sp>
          <p:nvSpPr>
            <p:cNvPr id="23" name="Freeform 9"/>
            <p:cNvSpPr/>
            <p:nvPr/>
          </p:nvSpPr>
          <p:spPr bwMode="auto">
            <a:xfrm>
              <a:off x="7665057" y="3359503"/>
              <a:ext cx="637390" cy="647727"/>
            </a:xfrm>
            <a:custGeom>
              <a:avLst/>
              <a:gdLst>
                <a:gd name="T0" fmla="*/ 92 w 740"/>
                <a:gd name="T1" fmla="*/ 523 h 752"/>
                <a:gd name="T2" fmla="*/ 87 w 740"/>
                <a:gd name="T3" fmla="*/ 371 h 752"/>
                <a:gd name="T4" fmla="*/ 85 w 740"/>
                <a:gd name="T5" fmla="*/ 315 h 752"/>
                <a:gd name="T6" fmla="*/ 80 w 740"/>
                <a:gd name="T7" fmla="*/ 173 h 752"/>
                <a:gd name="T8" fmla="*/ 78 w 740"/>
                <a:gd name="T9" fmla="*/ 97 h 752"/>
                <a:gd name="T10" fmla="*/ 740 w 740"/>
                <a:gd name="T11" fmla="*/ 76 h 752"/>
                <a:gd name="T12" fmla="*/ 738 w 740"/>
                <a:gd name="T13" fmla="*/ 0 h 752"/>
                <a:gd name="T14" fmla="*/ 61 w 740"/>
                <a:gd name="T15" fmla="*/ 21 h 752"/>
                <a:gd name="T16" fmla="*/ 0 w 740"/>
                <a:gd name="T17" fmla="*/ 24 h 752"/>
                <a:gd name="T18" fmla="*/ 23 w 740"/>
                <a:gd name="T19" fmla="*/ 752 h 752"/>
                <a:gd name="T20" fmla="*/ 99 w 740"/>
                <a:gd name="T21" fmla="*/ 750 h 752"/>
                <a:gd name="T22" fmla="*/ 97 w 740"/>
                <a:gd name="T23" fmla="*/ 721 h 752"/>
                <a:gd name="T24" fmla="*/ 94 w 740"/>
                <a:gd name="T25" fmla="*/ 580 h 752"/>
                <a:gd name="T26" fmla="*/ 92 w 740"/>
                <a:gd name="T27" fmla="*/ 5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0" h="752">
                  <a:moveTo>
                    <a:pt x="92" y="523"/>
                  </a:moveTo>
                  <a:lnTo>
                    <a:pt x="87" y="371"/>
                  </a:lnTo>
                  <a:lnTo>
                    <a:pt x="85" y="315"/>
                  </a:lnTo>
                  <a:lnTo>
                    <a:pt x="80" y="173"/>
                  </a:lnTo>
                  <a:lnTo>
                    <a:pt x="78" y="97"/>
                  </a:lnTo>
                  <a:lnTo>
                    <a:pt x="740" y="76"/>
                  </a:lnTo>
                  <a:lnTo>
                    <a:pt x="738" y="0"/>
                  </a:lnTo>
                  <a:lnTo>
                    <a:pt x="61" y="21"/>
                  </a:lnTo>
                  <a:lnTo>
                    <a:pt x="0" y="24"/>
                  </a:lnTo>
                  <a:lnTo>
                    <a:pt x="23" y="752"/>
                  </a:lnTo>
                  <a:lnTo>
                    <a:pt x="99" y="750"/>
                  </a:lnTo>
                  <a:lnTo>
                    <a:pt x="97" y="721"/>
                  </a:lnTo>
                  <a:lnTo>
                    <a:pt x="94" y="580"/>
                  </a:lnTo>
                  <a:lnTo>
                    <a:pt x="92" y="523"/>
                  </a:lnTo>
                  <a:close/>
                </a:path>
              </a:pathLst>
            </a:custGeom>
            <a:blipFill>
              <a:blip r:embed="rId3"/>
              <a:stretch>
                <a:fillRect/>
              </a:stretch>
            </a:blipFill>
            <a:ln>
              <a:solidFill>
                <a:schemeClr val="bg1"/>
              </a:solidFill>
            </a:ln>
          </p:spPr>
          <p:txBody>
            <a:bodyPr anchor="ctr"/>
            <a:lstStyle/>
            <a:p>
              <a:pPr algn="ctr"/>
              <a:endParaRPr/>
            </a:p>
          </p:txBody>
        </p:sp>
        <p:sp>
          <p:nvSpPr>
            <p:cNvPr id="24" name="Freeform 10"/>
            <p:cNvSpPr/>
            <p:nvPr/>
          </p:nvSpPr>
          <p:spPr bwMode="auto">
            <a:xfrm>
              <a:off x="7045756" y="1334496"/>
              <a:ext cx="364345" cy="472013"/>
            </a:xfrm>
            <a:custGeom>
              <a:avLst/>
              <a:gdLst>
                <a:gd name="T0" fmla="*/ 179 w 179"/>
                <a:gd name="T1" fmla="*/ 134 h 232"/>
                <a:gd name="T2" fmla="*/ 140 w 179"/>
                <a:gd name="T3" fmla="*/ 119 h 232"/>
                <a:gd name="T4" fmla="*/ 138 w 179"/>
                <a:gd name="T5" fmla="*/ 24 h 232"/>
                <a:gd name="T6" fmla="*/ 109 w 179"/>
                <a:gd name="T7" fmla="*/ 31 h 232"/>
                <a:gd name="T8" fmla="*/ 91 w 179"/>
                <a:gd name="T9" fmla="*/ 95 h 232"/>
                <a:gd name="T10" fmla="*/ 26 w 179"/>
                <a:gd name="T11" fmla="*/ 90 h 232"/>
                <a:gd name="T12" fmla="*/ 18 w 179"/>
                <a:gd name="T13" fmla="*/ 120 h 232"/>
                <a:gd name="T14" fmla="*/ 16 w 179"/>
                <a:gd name="T15" fmla="*/ 152 h 232"/>
                <a:gd name="T16" fmla="*/ 17 w 179"/>
                <a:gd name="T17" fmla="*/ 185 h 232"/>
                <a:gd name="T18" fmla="*/ 34 w 179"/>
                <a:gd name="T19" fmla="*/ 219 h 232"/>
                <a:gd name="T20" fmla="*/ 131 w 179"/>
                <a:gd name="T21" fmla="*/ 211 h 232"/>
                <a:gd name="T22" fmla="*/ 175 w 179"/>
                <a:gd name="T23" fmla="*/ 207 h 232"/>
                <a:gd name="T24" fmla="*/ 179 w 179"/>
                <a:gd name="T25" fmla="*/ 13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232">
                  <a:moveTo>
                    <a:pt x="179" y="134"/>
                  </a:moveTo>
                  <a:cubicBezTo>
                    <a:pt x="164" y="133"/>
                    <a:pt x="150" y="129"/>
                    <a:pt x="140" y="119"/>
                  </a:cubicBezTo>
                  <a:cubicBezTo>
                    <a:pt x="123" y="102"/>
                    <a:pt x="132" y="47"/>
                    <a:pt x="138" y="24"/>
                  </a:cubicBezTo>
                  <a:cubicBezTo>
                    <a:pt x="145" y="0"/>
                    <a:pt x="121" y="1"/>
                    <a:pt x="109" y="31"/>
                  </a:cubicBezTo>
                  <a:cubicBezTo>
                    <a:pt x="97" y="61"/>
                    <a:pt x="91" y="95"/>
                    <a:pt x="91" y="95"/>
                  </a:cubicBezTo>
                  <a:cubicBezTo>
                    <a:pt x="91" y="95"/>
                    <a:pt x="36" y="89"/>
                    <a:pt x="26" y="90"/>
                  </a:cubicBezTo>
                  <a:cubicBezTo>
                    <a:pt x="17" y="91"/>
                    <a:pt x="10" y="105"/>
                    <a:pt x="18" y="120"/>
                  </a:cubicBezTo>
                  <a:cubicBezTo>
                    <a:pt x="23" y="131"/>
                    <a:pt x="7" y="134"/>
                    <a:pt x="16" y="152"/>
                  </a:cubicBezTo>
                  <a:cubicBezTo>
                    <a:pt x="19" y="158"/>
                    <a:pt x="2" y="166"/>
                    <a:pt x="17" y="185"/>
                  </a:cubicBezTo>
                  <a:cubicBezTo>
                    <a:pt x="22" y="192"/>
                    <a:pt x="0" y="207"/>
                    <a:pt x="34" y="219"/>
                  </a:cubicBezTo>
                  <a:cubicBezTo>
                    <a:pt x="68" y="232"/>
                    <a:pt x="116" y="221"/>
                    <a:pt x="131" y="211"/>
                  </a:cubicBezTo>
                  <a:cubicBezTo>
                    <a:pt x="144" y="202"/>
                    <a:pt x="159" y="205"/>
                    <a:pt x="175" y="207"/>
                  </a:cubicBezTo>
                  <a:lnTo>
                    <a:pt x="179" y="134"/>
                  </a:lnTo>
                  <a:close/>
                </a:path>
              </a:pathLst>
            </a:custGeom>
            <a:blipFill>
              <a:blip r:embed="rId3"/>
              <a:stretch>
                <a:fillRect/>
              </a:stretch>
            </a:blipFill>
            <a:ln>
              <a:solidFill>
                <a:schemeClr val="bg1"/>
              </a:solidFill>
            </a:ln>
          </p:spPr>
          <p:txBody>
            <a:bodyPr anchor="ctr"/>
            <a:lstStyle/>
            <a:p>
              <a:pPr algn="ctr"/>
              <a:endParaRPr/>
            </a:p>
          </p:txBody>
        </p:sp>
        <p:sp>
          <p:nvSpPr>
            <p:cNvPr id="25" name="Freeform 11"/>
            <p:cNvSpPr/>
            <p:nvPr/>
          </p:nvSpPr>
          <p:spPr bwMode="auto">
            <a:xfrm>
              <a:off x="6354964" y="4529200"/>
              <a:ext cx="649448" cy="913018"/>
            </a:xfrm>
            <a:custGeom>
              <a:avLst/>
              <a:gdLst>
                <a:gd name="T0" fmla="*/ 32 w 319"/>
                <a:gd name="T1" fmla="*/ 250 h 448"/>
                <a:gd name="T2" fmla="*/ 81 w 319"/>
                <a:gd name="T3" fmla="*/ 416 h 448"/>
                <a:gd name="T4" fmla="*/ 247 w 319"/>
                <a:gd name="T5" fmla="*/ 365 h 448"/>
                <a:gd name="T6" fmla="*/ 226 w 319"/>
                <a:gd name="T7" fmla="*/ 222 h 448"/>
                <a:gd name="T8" fmla="*/ 256 w 319"/>
                <a:gd name="T9" fmla="*/ 173 h 448"/>
                <a:gd name="T10" fmla="*/ 246 w 319"/>
                <a:gd name="T11" fmla="*/ 117 h 448"/>
                <a:gd name="T12" fmla="*/ 305 w 319"/>
                <a:gd name="T13" fmla="*/ 79 h 448"/>
                <a:gd name="T14" fmla="*/ 295 w 319"/>
                <a:gd name="T15" fmla="*/ 12 h 448"/>
                <a:gd name="T16" fmla="*/ 234 w 319"/>
                <a:gd name="T17" fmla="*/ 46 h 448"/>
                <a:gd name="T18" fmla="*/ 159 w 319"/>
                <a:gd name="T19" fmla="*/ 188 h 448"/>
                <a:gd name="T20" fmla="*/ 32 w 319"/>
                <a:gd name="T21" fmla="*/ 250 h 448"/>
                <a:gd name="T22" fmla="*/ 101 w 319"/>
                <a:gd name="T23" fmla="*/ 376 h 448"/>
                <a:gd name="T24" fmla="*/ 89 w 319"/>
                <a:gd name="T25" fmla="*/ 336 h 448"/>
                <a:gd name="T26" fmla="*/ 128 w 319"/>
                <a:gd name="T27" fmla="*/ 324 h 448"/>
                <a:gd name="T28" fmla="*/ 141 w 319"/>
                <a:gd name="T29" fmla="*/ 364 h 448"/>
                <a:gd name="T30" fmla="*/ 101 w 319"/>
                <a:gd name="T31" fmla="*/ 37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448">
                  <a:moveTo>
                    <a:pt x="32" y="250"/>
                  </a:moveTo>
                  <a:cubicBezTo>
                    <a:pt x="0" y="310"/>
                    <a:pt x="21" y="384"/>
                    <a:pt x="81" y="416"/>
                  </a:cubicBezTo>
                  <a:cubicBezTo>
                    <a:pt x="141" y="448"/>
                    <a:pt x="215" y="425"/>
                    <a:pt x="247" y="365"/>
                  </a:cubicBezTo>
                  <a:cubicBezTo>
                    <a:pt x="272" y="317"/>
                    <a:pt x="262" y="259"/>
                    <a:pt x="226" y="222"/>
                  </a:cubicBezTo>
                  <a:cubicBezTo>
                    <a:pt x="238" y="203"/>
                    <a:pt x="251" y="182"/>
                    <a:pt x="256" y="173"/>
                  </a:cubicBezTo>
                  <a:cubicBezTo>
                    <a:pt x="265" y="156"/>
                    <a:pt x="240" y="130"/>
                    <a:pt x="246" y="117"/>
                  </a:cubicBezTo>
                  <a:cubicBezTo>
                    <a:pt x="253" y="104"/>
                    <a:pt x="298" y="92"/>
                    <a:pt x="305" y="79"/>
                  </a:cubicBezTo>
                  <a:cubicBezTo>
                    <a:pt x="312" y="66"/>
                    <a:pt x="319" y="25"/>
                    <a:pt x="295" y="12"/>
                  </a:cubicBezTo>
                  <a:cubicBezTo>
                    <a:pt x="272" y="0"/>
                    <a:pt x="234" y="46"/>
                    <a:pt x="234" y="46"/>
                  </a:cubicBezTo>
                  <a:cubicBezTo>
                    <a:pt x="159" y="188"/>
                    <a:pt x="159" y="188"/>
                    <a:pt x="159" y="188"/>
                  </a:cubicBezTo>
                  <a:cubicBezTo>
                    <a:pt x="106" y="180"/>
                    <a:pt x="56" y="204"/>
                    <a:pt x="32" y="250"/>
                  </a:cubicBezTo>
                  <a:close/>
                  <a:moveTo>
                    <a:pt x="101" y="376"/>
                  </a:moveTo>
                  <a:cubicBezTo>
                    <a:pt x="86" y="369"/>
                    <a:pt x="81" y="351"/>
                    <a:pt x="89" y="336"/>
                  </a:cubicBezTo>
                  <a:cubicBezTo>
                    <a:pt x="96" y="322"/>
                    <a:pt x="114" y="317"/>
                    <a:pt x="128" y="324"/>
                  </a:cubicBezTo>
                  <a:cubicBezTo>
                    <a:pt x="143" y="332"/>
                    <a:pt x="148" y="350"/>
                    <a:pt x="141" y="364"/>
                  </a:cubicBezTo>
                  <a:cubicBezTo>
                    <a:pt x="133" y="378"/>
                    <a:pt x="115" y="384"/>
                    <a:pt x="101" y="376"/>
                  </a:cubicBezTo>
                  <a:close/>
                </a:path>
              </a:pathLst>
            </a:custGeom>
            <a:blipFill>
              <a:blip r:embed="rId3"/>
              <a:stretch>
                <a:fillRect/>
              </a:stretch>
            </a:blipFill>
            <a:ln>
              <a:solidFill>
                <a:schemeClr val="bg1"/>
              </a:solidFill>
            </a:ln>
          </p:spPr>
          <p:txBody>
            <a:bodyPr anchor="ctr"/>
            <a:lstStyle/>
            <a:p>
              <a:pPr algn="ctr"/>
              <a:endParaRPr/>
            </a:p>
          </p:txBody>
        </p:sp>
        <p:sp>
          <p:nvSpPr>
            <p:cNvPr id="26" name="Freeform 12"/>
            <p:cNvSpPr/>
            <p:nvPr/>
          </p:nvSpPr>
          <p:spPr bwMode="auto">
            <a:xfrm>
              <a:off x="5601294" y="4741089"/>
              <a:ext cx="969865" cy="843251"/>
            </a:xfrm>
            <a:custGeom>
              <a:avLst/>
              <a:gdLst>
                <a:gd name="T0" fmla="*/ 31 w 476"/>
                <a:gd name="T1" fmla="*/ 202 h 414"/>
                <a:gd name="T2" fmla="*/ 17 w 476"/>
                <a:gd name="T3" fmla="*/ 127 h 414"/>
                <a:gd name="T4" fmla="*/ 82 w 476"/>
                <a:gd name="T5" fmla="*/ 31 h 414"/>
                <a:gd name="T6" fmla="*/ 156 w 476"/>
                <a:gd name="T7" fmla="*/ 16 h 414"/>
                <a:gd name="T8" fmla="*/ 445 w 476"/>
                <a:gd name="T9" fmla="*/ 212 h 414"/>
                <a:gd name="T10" fmla="*/ 459 w 476"/>
                <a:gd name="T11" fmla="*/ 287 h 414"/>
                <a:gd name="T12" fmla="*/ 394 w 476"/>
                <a:gd name="T13" fmla="*/ 383 h 414"/>
                <a:gd name="T14" fmla="*/ 320 w 476"/>
                <a:gd name="T15" fmla="*/ 398 h 414"/>
                <a:gd name="T16" fmla="*/ 31 w 476"/>
                <a:gd name="T17" fmla="*/ 20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414">
                  <a:moveTo>
                    <a:pt x="31" y="202"/>
                  </a:moveTo>
                  <a:cubicBezTo>
                    <a:pt x="6" y="185"/>
                    <a:pt x="0" y="152"/>
                    <a:pt x="17" y="127"/>
                  </a:cubicBezTo>
                  <a:cubicBezTo>
                    <a:pt x="82" y="31"/>
                    <a:pt x="82" y="31"/>
                    <a:pt x="82" y="31"/>
                  </a:cubicBezTo>
                  <a:cubicBezTo>
                    <a:pt x="99" y="6"/>
                    <a:pt x="132" y="0"/>
                    <a:pt x="156" y="16"/>
                  </a:cubicBezTo>
                  <a:cubicBezTo>
                    <a:pt x="445" y="212"/>
                    <a:pt x="445" y="212"/>
                    <a:pt x="445" y="212"/>
                  </a:cubicBezTo>
                  <a:cubicBezTo>
                    <a:pt x="470" y="229"/>
                    <a:pt x="476" y="262"/>
                    <a:pt x="459" y="287"/>
                  </a:cubicBezTo>
                  <a:cubicBezTo>
                    <a:pt x="394" y="383"/>
                    <a:pt x="394" y="383"/>
                    <a:pt x="394" y="383"/>
                  </a:cubicBezTo>
                  <a:cubicBezTo>
                    <a:pt x="377" y="408"/>
                    <a:pt x="344" y="414"/>
                    <a:pt x="320" y="398"/>
                  </a:cubicBezTo>
                  <a:cubicBezTo>
                    <a:pt x="31" y="202"/>
                    <a:pt x="31" y="202"/>
                    <a:pt x="31" y="202"/>
                  </a:cubicBezTo>
                </a:path>
              </a:pathLst>
            </a:custGeom>
            <a:blipFill>
              <a:blip r:embed="rId3"/>
              <a:stretch>
                <a:fillRect/>
              </a:stretch>
            </a:blipFill>
            <a:ln w="9525">
              <a:solidFill>
                <a:schemeClr val="bg1"/>
              </a:solidFill>
              <a:round/>
            </a:ln>
          </p:spPr>
          <p:txBody>
            <a:bodyPr anchor="ctr"/>
            <a:lstStyle/>
            <a:p>
              <a:pPr algn="ctr"/>
              <a:endParaRPr/>
            </a:p>
          </p:txBody>
        </p:sp>
        <p:sp>
          <p:nvSpPr>
            <p:cNvPr id="27" name="Freeform 13"/>
            <p:cNvSpPr/>
            <p:nvPr/>
          </p:nvSpPr>
          <p:spPr bwMode="auto">
            <a:xfrm>
              <a:off x="5747721" y="4848757"/>
              <a:ext cx="702850" cy="63394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close/>
                </a:path>
              </a:pathLst>
            </a:custGeom>
            <a:blipFill>
              <a:blip r:embed="rId3"/>
              <a:stretch>
                <a:fillRect/>
              </a:stretch>
            </a:blipFill>
            <a:ln>
              <a:solidFill>
                <a:schemeClr val="bg1"/>
              </a:solidFill>
            </a:ln>
          </p:spPr>
          <p:txBody>
            <a:bodyPr anchor="ctr"/>
            <a:lstStyle/>
            <a:p>
              <a:pPr algn="ctr"/>
              <a:endParaRPr/>
            </a:p>
          </p:txBody>
        </p:sp>
        <p:sp>
          <p:nvSpPr>
            <p:cNvPr id="28" name="Freeform 14"/>
            <p:cNvSpPr/>
            <p:nvPr/>
          </p:nvSpPr>
          <p:spPr bwMode="auto">
            <a:xfrm>
              <a:off x="5747721" y="4848757"/>
              <a:ext cx="702850" cy="633946"/>
            </a:xfrm>
            <a:custGeom>
              <a:avLst/>
              <a:gdLst>
                <a:gd name="T0" fmla="*/ 0 w 816"/>
                <a:gd name="T1" fmla="*/ 338 h 736"/>
                <a:gd name="T2" fmla="*/ 227 w 816"/>
                <a:gd name="T3" fmla="*/ 0 h 736"/>
                <a:gd name="T4" fmla="*/ 816 w 816"/>
                <a:gd name="T5" fmla="*/ 400 h 736"/>
                <a:gd name="T6" fmla="*/ 587 w 816"/>
                <a:gd name="T7" fmla="*/ 736 h 736"/>
                <a:gd name="T8" fmla="*/ 0 w 816"/>
                <a:gd name="T9" fmla="*/ 338 h 736"/>
              </a:gdLst>
              <a:ahLst/>
              <a:cxnLst>
                <a:cxn ang="0">
                  <a:pos x="T0" y="T1"/>
                </a:cxn>
                <a:cxn ang="0">
                  <a:pos x="T2" y="T3"/>
                </a:cxn>
                <a:cxn ang="0">
                  <a:pos x="T4" y="T5"/>
                </a:cxn>
                <a:cxn ang="0">
                  <a:pos x="T6" y="T7"/>
                </a:cxn>
                <a:cxn ang="0">
                  <a:pos x="T8" y="T9"/>
                </a:cxn>
              </a:cxnLst>
              <a:rect l="0" t="0" r="r" b="b"/>
              <a:pathLst>
                <a:path w="816" h="736">
                  <a:moveTo>
                    <a:pt x="0" y="338"/>
                  </a:moveTo>
                  <a:lnTo>
                    <a:pt x="227" y="0"/>
                  </a:lnTo>
                  <a:lnTo>
                    <a:pt x="816" y="400"/>
                  </a:lnTo>
                  <a:lnTo>
                    <a:pt x="587" y="736"/>
                  </a:lnTo>
                  <a:lnTo>
                    <a:pt x="0" y="338"/>
                  </a:lnTo>
                </a:path>
              </a:pathLst>
            </a:custGeom>
            <a:blipFill>
              <a:blip r:embed="rId3"/>
              <a:stretch>
                <a:fillRect/>
              </a:stretch>
            </a:blipFill>
            <a:ln w="9525">
              <a:solidFill>
                <a:schemeClr val="bg1"/>
              </a:solidFill>
              <a:round/>
            </a:ln>
          </p:spPr>
          <p:txBody>
            <a:bodyPr anchor="ctr"/>
            <a:lstStyle/>
            <a:p>
              <a:pPr algn="ctr"/>
              <a:endParaRPr/>
            </a:p>
          </p:txBody>
        </p:sp>
        <p:sp>
          <p:nvSpPr>
            <p:cNvPr id="29" name="Freeform 15"/>
            <p:cNvSpPr/>
            <p:nvPr/>
          </p:nvSpPr>
          <p:spPr bwMode="auto">
            <a:xfrm>
              <a:off x="5747721" y="4844450"/>
              <a:ext cx="509050" cy="639974"/>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close/>
                  <a:moveTo>
                    <a:pt x="232" y="0"/>
                  </a:moveTo>
                  <a:lnTo>
                    <a:pt x="0" y="343"/>
                  </a:lnTo>
                  <a:lnTo>
                    <a:pt x="227" y="5"/>
                  </a:lnTo>
                  <a:lnTo>
                    <a:pt x="237" y="12"/>
                  </a:lnTo>
                  <a:lnTo>
                    <a:pt x="232" y="0"/>
                  </a:lnTo>
                  <a:close/>
                </a:path>
              </a:pathLst>
            </a:custGeom>
            <a:blipFill>
              <a:blip r:embed="rId3"/>
              <a:stretch>
                <a:fillRect/>
              </a:stretch>
            </a:blipFill>
            <a:ln w="9525">
              <a:solidFill>
                <a:schemeClr val="bg1"/>
              </a:solidFill>
              <a:round/>
            </a:ln>
          </p:spPr>
          <p:txBody>
            <a:bodyPr anchor="ctr"/>
            <a:lstStyle/>
            <a:p>
              <a:pPr algn="ctr"/>
              <a:endParaRPr/>
            </a:p>
          </p:txBody>
        </p:sp>
        <p:sp>
          <p:nvSpPr>
            <p:cNvPr id="30" name="Freeform 16"/>
            <p:cNvSpPr/>
            <p:nvPr/>
          </p:nvSpPr>
          <p:spPr bwMode="auto">
            <a:xfrm>
              <a:off x="5747721" y="4844450"/>
              <a:ext cx="509050" cy="639974"/>
            </a:xfrm>
            <a:custGeom>
              <a:avLst/>
              <a:gdLst>
                <a:gd name="T0" fmla="*/ 589 w 591"/>
                <a:gd name="T1" fmla="*/ 739 h 743"/>
                <a:gd name="T2" fmla="*/ 587 w 591"/>
                <a:gd name="T3" fmla="*/ 741 h 743"/>
                <a:gd name="T4" fmla="*/ 591 w 591"/>
                <a:gd name="T5" fmla="*/ 743 h 743"/>
                <a:gd name="T6" fmla="*/ 589 w 591"/>
                <a:gd name="T7" fmla="*/ 739 h 743"/>
                <a:gd name="T8" fmla="*/ 232 w 591"/>
                <a:gd name="T9" fmla="*/ 0 h 743"/>
                <a:gd name="T10" fmla="*/ 0 w 591"/>
                <a:gd name="T11" fmla="*/ 343 h 743"/>
                <a:gd name="T12" fmla="*/ 227 w 591"/>
                <a:gd name="T13" fmla="*/ 5 h 743"/>
                <a:gd name="T14" fmla="*/ 237 w 591"/>
                <a:gd name="T15" fmla="*/ 12 h 743"/>
                <a:gd name="T16" fmla="*/ 232 w 591"/>
                <a:gd name="T1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743">
                  <a:moveTo>
                    <a:pt x="589" y="739"/>
                  </a:moveTo>
                  <a:lnTo>
                    <a:pt x="587" y="741"/>
                  </a:lnTo>
                  <a:lnTo>
                    <a:pt x="591" y="743"/>
                  </a:lnTo>
                  <a:lnTo>
                    <a:pt x="589" y="739"/>
                  </a:lnTo>
                  <a:moveTo>
                    <a:pt x="232" y="0"/>
                  </a:moveTo>
                  <a:lnTo>
                    <a:pt x="0" y="343"/>
                  </a:lnTo>
                  <a:lnTo>
                    <a:pt x="227" y="5"/>
                  </a:lnTo>
                  <a:lnTo>
                    <a:pt x="237" y="12"/>
                  </a:lnTo>
                  <a:lnTo>
                    <a:pt x="232" y="0"/>
                  </a:lnTo>
                </a:path>
              </a:pathLst>
            </a:custGeom>
            <a:blipFill>
              <a:blip r:embed="rId3"/>
              <a:stretch>
                <a:fillRect/>
              </a:stretch>
            </a:blipFill>
            <a:ln w="9525">
              <a:solidFill>
                <a:schemeClr val="bg1"/>
              </a:solidFill>
              <a:round/>
            </a:ln>
          </p:spPr>
          <p:txBody>
            <a:bodyPr anchor="ctr"/>
            <a:lstStyle/>
            <a:p>
              <a:pPr algn="ctr"/>
              <a:endParaRPr/>
            </a:p>
          </p:txBody>
        </p:sp>
        <p:sp>
          <p:nvSpPr>
            <p:cNvPr id="31" name="Freeform 17"/>
            <p:cNvSpPr/>
            <p:nvPr/>
          </p:nvSpPr>
          <p:spPr bwMode="auto">
            <a:xfrm>
              <a:off x="5747721" y="4848757"/>
              <a:ext cx="507328" cy="63394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close/>
                </a:path>
              </a:pathLst>
            </a:custGeom>
            <a:blipFill>
              <a:blip r:embed="rId3"/>
              <a:stretch>
                <a:fillRect/>
              </a:stretch>
            </a:blipFill>
            <a:ln>
              <a:solidFill>
                <a:schemeClr val="bg1"/>
              </a:solidFill>
            </a:ln>
          </p:spPr>
          <p:txBody>
            <a:bodyPr anchor="ctr"/>
            <a:lstStyle/>
            <a:p>
              <a:pPr algn="ctr"/>
              <a:endParaRPr/>
            </a:p>
          </p:txBody>
        </p:sp>
        <p:sp>
          <p:nvSpPr>
            <p:cNvPr id="32" name="Freeform 18"/>
            <p:cNvSpPr/>
            <p:nvPr/>
          </p:nvSpPr>
          <p:spPr bwMode="auto">
            <a:xfrm>
              <a:off x="5747721" y="4848757"/>
              <a:ext cx="507328" cy="633946"/>
            </a:xfrm>
            <a:custGeom>
              <a:avLst/>
              <a:gdLst>
                <a:gd name="T0" fmla="*/ 227 w 589"/>
                <a:gd name="T1" fmla="*/ 0 h 736"/>
                <a:gd name="T2" fmla="*/ 0 w 589"/>
                <a:gd name="T3" fmla="*/ 338 h 736"/>
                <a:gd name="T4" fmla="*/ 587 w 589"/>
                <a:gd name="T5" fmla="*/ 736 h 736"/>
                <a:gd name="T6" fmla="*/ 589 w 589"/>
                <a:gd name="T7" fmla="*/ 734 h 736"/>
                <a:gd name="T8" fmla="*/ 237 w 589"/>
                <a:gd name="T9" fmla="*/ 7 h 736"/>
                <a:gd name="T10" fmla="*/ 227 w 589"/>
                <a:gd name="T11" fmla="*/ 0 h 736"/>
              </a:gdLst>
              <a:ahLst/>
              <a:cxnLst>
                <a:cxn ang="0">
                  <a:pos x="T0" y="T1"/>
                </a:cxn>
                <a:cxn ang="0">
                  <a:pos x="T2" y="T3"/>
                </a:cxn>
                <a:cxn ang="0">
                  <a:pos x="T4" y="T5"/>
                </a:cxn>
                <a:cxn ang="0">
                  <a:pos x="T6" y="T7"/>
                </a:cxn>
                <a:cxn ang="0">
                  <a:pos x="T8" y="T9"/>
                </a:cxn>
                <a:cxn ang="0">
                  <a:pos x="T10" y="T11"/>
                </a:cxn>
              </a:cxnLst>
              <a:rect l="0" t="0" r="r" b="b"/>
              <a:pathLst>
                <a:path w="589" h="736">
                  <a:moveTo>
                    <a:pt x="227" y="0"/>
                  </a:moveTo>
                  <a:lnTo>
                    <a:pt x="0" y="338"/>
                  </a:lnTo>
                  <a:lnTo>
                    <a:pt x="587" y="736"/>
                  </a:lnTo>
                  <a:lnTo>
                    <a:pt x="589" y="734"/>
                  </a:lnTo>
                  <a:lnTo>
                    <a:pt x="237" y="7"/>
                  </a:lnTo>
                  <a:lnTo>
                    <a:pt x="227" y="0"/>
                  </a:lnTo>
                </a:path>
              </a:pathLst>
            </a:custGeom>
            <a:blipFill>
              <a:blip r:embed="rId3"/>
              <a:stretch>
                <a:fillRect/>
              </a:stretch>
            </a:blipFill>
            <a:ln w="9525">
              <a:solidFill>
                <a:schemeClr val="bg1"/>
              </a:solidFill>
              <a:round/>
            </a:ln>
          </p:spPr>
          <p:txBody>
            <a:bodyPr anchor="ctr"/>
            <a:lstStyle/>
            <a:p>
              <a:pPr algn="ctr"/>
              <a:endParaRPr/>
            </a:p>
          </p:txBody>
        </p:sp>
        <p:sp>
          <p:nvSpPr>
            <p:cNvPr id="33" name="Freeform 19"/>
            <p:cNvSpPr/>
            <p:nvPr/>
          </p:nvSpPr>
          <p:spPr bwMode="auto">
            <a:xfrm>
              <a:off x="5717574" y="4896131"/>
              <a:ext cx="115419" cy="115420"/>
            </a:xfrm>
            <a:custGeom>
              <a:avLst/>
              <a:gdLst>
                <a:gd name="T0" fmla="*/ 43 w 57"/>
                <a:gd name="T1" fmla="*/ 8 h 57"/>
                <a:gd name="T2" fmla="*/ 50 w 57"/>
                <a:gd name="T3" fmla="*/ 43 h 57"/>
                <a:gd name="T4" fmla="*/ 15 w 57"/>
                <a:gd name="T5" fmla="*/ 49 h 57"/>
                <a:gd name="T6" fmla="*/ 8 w 57"/>
                <a:gd name="T7" fmla="*/ 15 h 57"/>
                <a:gd name="T8" fmla="*/ 43 w 57"/>
                <a:gd name="T9" fmla="*/ 8 h 57"/>
              </a:gdLst>
              <a:ahLst/>
              <a:cxnLst>
                <a:cxn ang="0">
                  <a:pos x="T0" y="T1"/>
                </a:cxn>
                <a:cxn ang="0">
                  <a:pos x="T2" y="T3"/>
                </a:cxn>
                <a:cxn ang="0">
                  <a:pos x="T4" y="T5"/>
                </a:cxn>
                <a:cxn ang="0">
                  <a:pos x="T6" y="T7"/>
                </a:cxn>
                <a:cxn ang="0">
                  <a:pos x="T8" y="T9"/>
                </a:cxn>
              </a:cxnLst>
              <a:rect l="0" t="0" r="r" b="b"/>
              <a:pathLst>
                <a:path w="57" h="57">
                  <a:moveTo>
                    <a:pt x="43" y="8"/>
                  </a:moveTo>
                  <a:cubicBezTo>
                    <a:pt x="54" y="16"/>
                    <a:pt x="57" y="31"/>
                    <a:pt x="50" y="43"/>
                  </a:cubicBezTo>
                  <a:cubicBezTo>
                    <a:pt x="42" y="54"/>
                    <a:pt x="26" y="57"/>
                    <a:pt x="15" y="49"/>
                  </a:cubicBezTo>
                  <a:cubicBezTo>
                    <a:pt x="3" y="42"/>
                    <a:pt x="0" y="26"/>
                    <a:pt x="8" y="15"/>
                  </a:cubicBezTo>
                  <a:cubicBezTo>
                    <a:pt x="16" y="3"/>
                    <a:pt x="31" y="0"/>
                    <a:pt x="43" y="8"/>
                  </a:cubicBezTo>
                  <a:close/>
                </a:path>
              </a:pathLst>
            </a:custGeom>
            <a:blipFill>
              <a:blip r:embed="rId3"/>
              <a:stretch>
                <a:fillRect/>
              </a:stretch>
            </a:blipFill>
            <a:ln>
              <a:solidFill>
                <a:schemeClr val="bg1"/>
              </a:solidFill>
            </a:ln>
          </p:spPr>
          <p:txBody>
            <a:bodyPr anchor="ctr"/>
            <a:lstStyle/>
            <a:p>
              <a:pPr algn="ctr"/>
              <a:endParaRPr/>
            </a:p>
          </p:txBody>
        </p:sp>
        <p:sp>
          <p:nvSpPr>
            <p:cNvPr id="34" name="Freeform 20"/>
            <p:cNvSpPr/>
            <p:nvPr/>
          </p:nvSpPr>
          <p:spPr bwMode="auto">
            <a:xfrm>
              <a:off x="6334291" y="5284595"/>
              <a:ext cx="138676" cy="186049"/>
            </a:xfrm>
            <a:custGeom>
              <a:avLst/>
              <a:gdLst>
                <a:gd name="T0" fmla="*/ 4 w 68"/>
                <a:gd name="T1" fmla="*/ 88 h 91"/>
                <a:gd name="T2" fmla="*/ 2 w 68"/>
                <a:gd name="T3" fmla="*/ 78 h 91"/>
                <a:gd name="T4" fmla="*/ 52 w 68"/>
                <a:gd name="T5" fmla="*/ 4 h 91"/>
                <a:gd name="T6" fmla="*/ 62 w 68"/>
                <a:gd name="T7" fmla="*/ 2 h 91"/>
                <a:gd name="T8" fmla="*/ 64 w 68"/>
                <a:gd name="T9" fmla="*/ 3 h 91"/>
                <a:gd name="T10" fmla="*/ 65 w 68"/>
                <a:gd name="T11" fmla="*/ 13 h 91"/>
                <a:gd name="T12" fmla="*/ 15 w 68"/>
                <a:gd name="T13" fmla="*/ 87 h 91"/>
                <a:gd name="T14" fmla="*/ 5 w 68"/>
                <a:gd name="T15" fmla="*/ 89 h 91"/>
                <a:gd name="T16" fmla="*/ 4 w 68"/>
                <a:gd name="T17"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1">
                  <a:moveTo>
                    <a:pt x="4" y="88"/>
                  </a:moveTo>
                  <a:cubicBezTo>
                    <a:pt x="0" y="86"/>
                    <a:pt x="0" y="81"/>
                    <a:pt x="2" y="78"/>
                  </a:cubicBezTo>
                  <a:cubicBezTo>
                    <a:pt x="52" y="4"/>
                    <a:pt x="52" y="4"/>
                    <a:pt x="52" y="4"/>
                  </a:cubicBezTo>
                  <a:cubicBezTo>
                    <a:pt x="54" y="1"/>
                    <a:pt x="59" y="0"/>
                    <a:pt x="62" y="2"/>
                  </a:cubicBezTo>
                  <a:cubicBezTo>
                    <a:pt x="64" y="3"/>
                    <a:pt x="64" y="3"/>
                    <a:pt x="64" y="3"/>
                  </a:cubicBezTo>
                  <a:cubicBezTo>
                    <a:pt x="67" y="5"/>
                    <a:pt x="68" y="9"/>
                    <a:pt x="65" y="13"/>
                  </a:cubicBezTo>
                  <a:cubicBezTo>
                    <a:pt x="15" y="87"/>
                    <a:pt x="15" y="87"/>
                    <a:pt x="15" y="87"/>
                  </a:cubicBezTo>
                  <a:cubicBezTo>
                    <a:pt x="13" y="90"/>
                    <a:pt x="8" y="91"/>
                    <a:pt x="5" y="89"/>
                  </a:cubicBezTo>
                  <a:lnTo>
                    <a:pt x="4" y="88"/>
                  </a:lnTo>
                  <a:close/>
                </a:path>
              </a:pathLst>
            </a:custGeom>
            <a:blipFill>
              <a:blip r:embed="rId3"/>
              <a:stretch>
                <a:fillRect/>
              </a:stretch>
            </a:blipFill>
            <a:ln>
              <a:solidFill>
                <a:schemeClr val="bg1"/>
              </a:solidFill>
            </a:ln>
          </p:spPr>
          <p:txBody>
            <a:bodyPr anchor="ctr"/>
            <a:lstStyle/>
            <a:p>
              <a:pPr algn="ctr"/>
              <a:endParaRPr/>
            </a:p>
          </p:txBody>
        </p:sp>
        <p:sp>
          <p:nvSpPr>
            <p:cNvPr id="35" name="Freeform 22"/>
            <p:cNvSpPr/>
            <p:nvPr/>
          </p:nvSpPr>
          <p:spPr bwMode="auto">
            <a:xfrm>
              <a:off x="4808864" y="4168300"/>
              <a:ext cx="904403" cy="1037052"/>
            </a:xfrm>
            <a:custGeom>
              <a:avLst/>
              <a:gdLst>
                <a:gd name="T0" fmla="*/ 52 w 444"/>
                <a:gd name="T1" fmla="*/ 392 h 509"/>
                <a:gd name="T2" fmla="*/ 248 w 444"/>
                <a:gd name="T3" fmla="*/ 473 h 509"/>
                <a:gd name="T4" fmla="*/ 245 w 444"/>
                <a:gd name="T5" fmla="*/ 481 h 509"/>
                <a:gd name="T6" fmla="*/ 238 w 444"/>
                <a:gd name="T7" fmla="*/ 491 h 509"/>
                <a:gd name="T8" fmla="*/ 280 w 444"/>
                <a:gd name="T9" fmla="*/ 509 h 509"/>
                <a:gd name="T10" fmla="*/ 444 w 444"/>
                <a:gd name="T11" fmla="*/ 117 h 509"/>
                <a:gd name="T12" fmla="*/ 163 w 444"/>
                <a:gd name="T13" fmla="*/ 0 h 509"/>
                <a:gd name="T14" fmla="*/ 0 w 444"/>
                <a:gd name="T15" fmla="*/ 392 h 509"/>
                <a:gd name="T16" fmla="*/ 46 w 444"/>
                <a:gd name="T17" fmla="*/ 411 h 509"/>
                <a:gd name="T18" fmla="*/ 49 w 444"/>
                <a:gd name="T19" fmla="*/ 399 h 509"/>
                <a:gd name="T20" fmla="*/ 52 w 444"/>
                <a:gd name="T21" fmla="*/ 392 h 509"/>
                <a:gd name="T22" fmla="*/ 182 w 444"/>
                <a:gd name="T23" fmla="*/ 90 h 509"/>
                <a:gd name="T24" fmla="*/ 374 w 444"/>
                <a:gd name="T25" fmla="*/ 170 h 509"/>
                <a:gd name="T26" fmla="*/ 371 w 444"/>
                <a:gd name="T27" fmla="*/ 178 h 509"/>
                <a:gd name="T28" fmla="*/ 179 w 444"/>
                <a:gd name="T29" fmla="*/ 98 h 509"/>
                <a:gd name="T30" fmla="*/ 182 w 444"/>
                <a:gd name="T31" fmla="*/ 90 h 509"/>
                <a:gd name="T32" fmla="*/ 168 w 444"/>
                <a:gd name="T33" fmla="*/ 124 h 509"/>
                <a:gd name="T34" fmla="*/ 360 w 444"/>
                <a:gd name="T35" fmla="*/ 204 h 509"/>
                <a:gd name="T36" fmla="*/ 357 w 444"/>
                <a:gd name="T37" fmla="*/ 211 h 509"/>
                <a:gd name="T38" fmla="*/ 165 w 444"/>
                <a:gd name="T39" fmla="*/ 131 h 509"/>
                <a:gd name="T40" fmla="*/ 168 w 444"/>
                <a:gd name="T41" fmla="*/ 124 h 509"/>
                <a:gd name="T42" fmla="*/ 152 w 444"/>
                <a:gd name="T43" fmla="*/ 161 h 509"/>
                <a:gd name="T44" fmla="*/ 344 w 444"/>
                <a:gd name="T45" fmla="*/ 241 h 509"/>
                <a:gd name="T46" fmla="*/ 341 w 444"/>
                <a:gd name="T47" fmla="*/ 248 h 509"/>
                <a:gd name="T48" fmla="*/ 149 w 444"/>
                <a:gd name="T49" fmla="*/ 168 h 509"/>
                <a:gd name="T50" fmla="*/ 152 w 444"/>
                <a:gd name="T51" fmla="*/ 161 h 509"/>
                <a:gd name="T52" fmla="*/ 139 w 444"/>
                <a:gd name="T53" fmla="*/ 194 h 509"/>
                <a:gd name="T54" fmla="*/ 331 w 444"/>
                <a:gd name="T55" fmla="*/ 274 h 509"/>
                <a:gd name="T56" fmla="*/ 328 w 444"/>
                <a:gd name="T57" fmla="*/ 281 h 509"/>
                <a:gd name="T58" fmla="*/ 136 w 444"/>
                <a:gd name="T59" fmla="*/ 201 h 509"/>
                <a:gd name="T60" fmla="*/ 139 w 444"/>
                <a:gd name="T61" fmla="*/ 194 h 509"/>
                <a:gd name="T62" fmla="*/ 125 w 444"/>
                <a:gd name="T63" fmla="*/ 227 h 509"/>
                <a:gd name="T64" fmla="*/ 317 w 444"/>
                <a:gd name="T65" fmla="*/ 307 h 509"/>
                <a:gd name="T66" fmla="*/ 314 w 444"/>
                <a:gd name="T67" fmla="*/ 314 h 509"/>
                <a:gd name="T68" fmla="*/ 122 w 444"/>
                <a:gd name="T69" fmla="*/ 234 h 509"/>
                <a:gd name="T70" fmla="*/ 125 w 444"/>
                <a:gd name="T71" fmla="*/ 227 h 509"/>
                <a:gd name="T72" fmla="*/ 111 w 444"/>
                <a:gd name="T73" fmla="*/ 260 h 509"/>
                <a:gd name="T74" fmla="*/ 303 w 444"/>
                <a:gd name="T75" fmla="*/ 340 h 509"/>
                <a:gd name="T76" fmla="*/ 300 w 444"/>
                <a:gd name="T77" fmla="*/ 348 h 509"/>
                <a:gd name="T78" fmla="*/ 108 w 444"/>
                <a:gd name="T79" fmla="*/ 268 h 509"/>
                <a:gd name="T80" fmla="*/ 111 w 444"/>
                <a:gd name="T81" fmla="*/ 260 h 509"/>
                <a:gd name="T82" fmla="*/ 97 w 444"/>
                <a:gd name="T83" fmla="*/ 294 h 509"/>
                <a:gd name="T84" fmla="*/ 289 w 444"/>
                <a:gd name="T85" fmla="*/ 374 h 509"/>
                <a:gd name="T86" fmla="*/ 286 w 444"/>
                <a:gd name="T87" fmla="*/ 381 h 509"/>
                <a:gd name="T88" fmla="*/ 94 w 444"/>
                <a:gd name="T89" fmla="*/ 301 h 509"/>
                <a:gd name="T90" fmla="*/ 97 w 444"/>
                <a:gd name="T91" fmla="*/ 294 h 509"/>
                <a:gd name="T92" fmla="*/ 83 w 444"/>
                <a:gd name="T93" fmla="*/ 327 h 509"/>
                <a:gd name="T94" fmla="*/ 275 w 444"/>
                <a:gd name="T95" fmla="*/ 407 h 509"/>
                <a:gd name="T96" fmla="*/ 272 w 444"/>
                <a:gd name="T97" fmla="*/ 414 h 509"/>
                <a:gd name="T98" fmla="*/ 80 w 444"/>
                <a:gd name="T99" fmla="*/ 334 h 509"/>
                <a:gd name="T100" fmla="*/ 83 w 444"/>
                <a:gd name="T101" fmla="*/ 32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4" h="509">
                  <a:moveTo>
                    <a:pt x="52" y="392"/>
                  </a:moveTo>
                  <a:cubicBezTo>
                    <a:pt x="248" y="473"/>
                    <a:pt x="248" y="473"/>
                    <a:pt x="248" y="473"/>
                  </a:cubicBezTo>
                  <a:cubicBezTo>
                    <a:pt x="245" y="481"/>
                    <a:pt x="245" y="481"/>
                    <a:pt x="245" y="481"/>
                  </a:cubicBezTo>
                  <a:cubicBezTo>
                    <a:pt x="243" y="484"/>
                    <a:pt x="241" y="488"/>
                    <a:pt x="238" y="491"/>
                  </a:cubicBezTo>
                  <a:cubicBezTo>
                    <a:pt x="280" y="509"/>
                    <a:pt x="280" y="509"/>
                    <a:pt x="280" y="509"/>
                  </a:cubicBezTo>
                  <a:cubicBezTo>
                    <a:pt x="444" y="117"/>
                    <a:pt x="444" y="117"/>
                    <a:pt x="444" y="117"/>
                  </a:cubicBezTo>
                  <a:cubicBezTo>
                    <a:pt x="163" y="0"/>
                    <a:pt x="163" y="0"/>
                    <a:pt x="163" y="0"/>
                  </a:cubicBezTo>
                  <a:cubicBezTo>
                    <a:pt x="0" y="392"/>
                    <a:pt x="0" y="392"/>
                    <a:pt x="0" y="392"/>
                  </a:cubicBezTo>
                  <a:cubicBezTo>
                    <a:pt x="46" y="411"/>
                    <a:pt x="46" y="411"/>
                    <a:pt x="46" y="411"/>
                  </a:cubicBezTo>
                  <a:cubicBezTo>
                    <a:pt x="46" y="407"/>
                    <a:pt x="47" y="403"/>
                    <a:pt x="49" y="399"/>
                  </a:cubicBezTo>
                  <a:lnTo>
                    <a:pt x="52" y="392"/>
                  </a:lnTo>
                  <a:close/>
                  <a:moveTo>
                    <a:pt x="182" y="90"/>
                  </a:moveTo>
                  <a:cubicBezTo>
                    <a:pt x="374" y="170"/>
                    <a:pt x="374" y="170"/>
                    <a:pt x="374" y="170"/>
                  </a:cubicBezTo>
                  <a:cubicBezTo>
                    <a:pt x="371" y="178"/>
                    <a:pt x="371" y="178"/>
                    <a:pt x="371" y="178"/>
                  </a:cubicBezTo>
                  <a:cubicBezTo>
                    <a:pt x="179" y="98"/>
                    <a:pt x="179" y="98"/>
                    <a:pt x="179" y="98"/>
                  </a:cubicBezTo>
                  <a:lnTo>
                    <a:pt x="182" y="90"/>
                  </a:lnTo>
                  <a:close/>
                  <a:moveTo>
                    <a:pt x="168" y="124"/>
                  </a:moveTo>
                  <a:cubicBezTo>
                    <a:pt x="360" y="204"/>
                    <a:pt x="360" y="204"/>
                    <a:pt x="360" y="204"/>
                  </a:cubicBezTo>
                  <a:cubicBezTo>
                    <a:pt x="357" y="211"/>
                    <a:pt x="357" y="211"/>
                    <a:pt x="357" y="211"/>
                  </a:cubicBezTo>
                  <a:cubicBezTo>
                    <a:pt x="165" y="131"/>
                    <a:pt x="165" y="131"/>
                    <a:pt x="165" y="131"/>
                  </a:cubicBezTo>
                  <a:lnTo>
                    <a:pt x="168" y="124"/>
                  </a:lnTo>
                  <a:close/>
                  <a:moveTo>
                    <a:pt x="152" y="161"/>
                  </a:moveTo>
                  <a:cubicBezTo>
                    <a:pt x="344" y="241"/>
                    <a:pt x="344" y="241"/>
                    <a:pt x="344" y="241"/>
                  </a:cubicBezTo>
                  <a:cubicBezTo>
                    <a:pt x="341" y="248"/>
                    <a:pt x="341" y="248"/>
                    <a:pt x="341" y="248"/>
                  </a:cubicBezTo>
                  <a:cubicBezTo>
                    <a:pt x="149" y="168"/>
                    <a:pt x="149" y="168"/>
                    <a:pt x="149" y="168"/>
                  </a:cubicBezTo>
                  <a:lnTo>
                    <a:pt x="152" y="161"/>
                  </a:lnTo>
                  <a:close/>
                  <a:moveTo>
                    <a:pt x="139" y="194"/>
                  </a:moveTo>
                  <a:cubicBezTo>
                    <a:pt x="331" y="274"/>
                    <a:pt x="331" y="274"/>
                    <a:pt x="331" y="274"/>
                  </a:cubicBezTo>
                  <a:cubicBezTo>
                    <a:pt x="328" y="281"/>
                    <a:pt x="328" y="281"/>
                    <a:pt x="328" y="281"/>
                  </a:cubicBezTo>
                  <a:cubicBezTo>
                    <a:pt x="136" y="201"/>
                    <a:pt x="136" y="201"/>
                    <a:pt x="136" y="201"/>
                  </a:cubicBezTo>
                  <a:lnTo>
                    <a:pt x="139" y="194"/>
                  </a:lnTo>
                  <a:close/>
                  <a:moveTo>
                    <a:pt x="125" y="227"/>
                  </a:moveTo>
                  <a:cubicBezTo>
                    <a:pt x="317" y="307"/>
                    <a:pt x="317" y="307"/>
                    <a:pt x="317" y="307"/>
                  </a:cubicBezTo>
                  <a:cubicBezTo>
                    <a:pt x="314" y="314"/>
                    <a:pt x="314" y="314"/>
                    <a:pt x="314" y="314"/>
                  </a:cubicBezTo>
                  <a:cubicBezTo>
                    <a:pt x="122" y="234"/>
                    <a:pt x="122" y="234"/>
                    <a:pt x="122" y="234"/>
                  </a:cubicBezTo>
                  <a:lnTo>
                    <a:pt x="125" y="227"/>
                  </a:lnTo>
                  <a:close/>
                  <a:moveTo>
                    <a:pt x="111" y="260"/>
                  </a:moveTo>
                  <a:cubicBezTo>
                    <a:pt x="303" y="340"/>
                    <a:pt x="303" y="340"/>
                    <a:pt x="303" y="340"/>
                  </a:cubicBezTo>
                  <a:cubicBezTo>
                    <a:pt x="300" y="348"/>
                    <a:pt x="300" y="348"/>
                    <a:pt x="300" y="348"/>
                  </a:cubicBezTo>
                  <a:cubicBezTo>
                    <a:pt x="108" y="268"/>
                    <a:pt x="108" y="268"/>
                    <a:pt x="108" y="268"/>
                  </a:cubicBezTo>
                  <a:lnTo>
                    <a:pt x="111" y="260"/>
                  </a:lnTo>
                  <a:close/>
                  <a:moveTo>
                    <a:pt x="97" y="294"/>
                  </a:moveTo>
                  <a:cubicBezTo>
                    <a:pt x="289" y="374"/>
                    <a:pt x="289" y="374"/>
                    <a:pt x="289" y="374"/>
                  </a:cubicBezTo>
                  <a:cubicBezTo>
                    <a:pt x="286" y="381"/>
                    <a:pt x="286" y="381"/>
                    <a:pt x="286" y="381"/>
                  </a:cubicBezTo>
                  <a:cubicBezTo>
                    <a:pt x="94" y="301"/>
                    <a:pt x="94" y="301"/>
                    <a:pt x="94" y="301"/>
                  </a:cubicBezTo>
                  <a:lnTo>
                    <a:pt x="97" y="294"/>
                  </a:lnTo>
                  <a:close/>
                  <a:moveTo>
                    <a:pt x="83" y="327"/>
                  </a:moveTo>
                  <a:cubicBezTo>
                    <a:pt x="275" y="407"/>
                    <a:pt x="275" y="407"/>
                    <a:pt x="275" y="407"/>
                  </a:cubicBezTo>
                  <a:cubicBezTo>
                    <a:pt x="272" y="414"/>
                    <a:pt x="272" y="414"/>
                    <a:pt x="272" y="414"/>
                  </a:cubicBezTo>
                  <a:cubicBezTo>
                    <a:pt x="80" y="334"/>
                    <a:pt x="80" y="334"/>
                    <a:pt x="80" y="334"/>
                  </a:cubicBezTo>
                  <a:lnTo>
                    <a:pt x="83" y="327"/>
                  </a:lnTo>
                  <a:close/>
                </a:path>
              </a:pathLst>
            </a:custGeom>
            <a:blipFill>
              <a:blip r:embed="rId3"/>
              <a:stretch>
                <a:fillRect/>
              </a:stretch>
            </a:blipFill>
            <a:ln w="9525">
              <a:solidFill>
                <a:schemeClr val="bg1"/>
              </a:solidFill>
              <a:round/>
            </a:ln>
          </p:spPr>
          <p:txBody>
            <a:bodyPr anchor="ctr"/>
            <a:lstStyle/>
            <a:p>
              <a:pPr algn="ctr"/>
              <a:endParaRPr/>
            </a:p>
          </p:txBody>
        </p:sp>
        <p:grpSp>
          <p:nvGrpSpPr>
            <p:cNvPr id="36" name="Group 115"/>
            <p:cNvGrpSpPr/>
            <p:nvPr/>
          </p:nvGrpSpPr>
          <p:grpSpPr>
            <a:xfrm>
              <a:off x="4734789" y="4093363"/>
              <a:ext cx="1049969" cy="1187786"/>
              <a:chOff x="7846784" y="4529415"/>
              <a:chExt cx="1032217" cy="1167701"/>
            </a:xfrm>
            <a:blipFill>
              <a:blip r:embed="rId3"/>
              <a:stretch>
                <a:fillRect/>
              </a:stretch>
            </a:blipFill>
          </p:grpSpPr>
          <p:grpSp>
            <p:nvGrpSpPr>
              <p:cNvPr id="111" name="Group 190"/>
              <p:cNvGrpSpPr/>
              <p:nvPr/>
            </p:nvGrpSpPr>
            <p:grpSpPr>
              <a:xfrm>
                <a:off x="7846784" y="4529415"/>
                <a:ext cx="1032217" cy="1167701"/>
                <a:chOff x="7846784" y="4529415"/>
                <a:chExt cx="1032217" cy="1167701"/>
              </a:xfrm>
              <a:grpFill/>
            </p:grpSpPr>
            <p:sp>
              <p:nvSpPr>
                <p:cNvPr id="114" name="Freeform 21"/>
                <p:cNvSpPr/>
                <p:nvPr/>
              </p:nvSpPr>
              <p:spPr bwMode="auto">
                <a:xfrm>
                  <a:off x="7846784" y="4529415"/>
                  <a:ext cx="1032217" cy="1167701"/>
                </a:xfrm>
                <a:custGeom>
                  <a:avLst/>
                  <a:gdLst>
                    <a:gd name="T0" fmla="*/ 481 w 515"/>
                    <a:gd name="T1" fmla="*/ 116 h 583"/>
                    <a:gd name="T2" fmla="*/ 225 w 515"/>
                    <a:gd name="T3" fmla="*/ 9 h 583"/>
                    <a:gd name="T4" fmla="*/ 166 w 515"/>
                    <a:gd name="T5" fmla="*/ 34 h 583"/>
                    <a:gd name="T6" fmla="*/ 10 w 515"/>
                    <a:gd name="T7" fmla="*/ 408 h 583"/>
                    <a:gd name="T8" fmla="*/ 34 w 515"/>
                    <a:gd name="T9" fmla="*/ 467 h 583"/>
                    <a:gd name="T10" fmla="*/ 128 w 515"/>
                    <a:gd name="T11" fmla="*/ 506 h 583"/>
                    <a:gd name="T12" fmla="*/ 131 w 515"/>
                    <a:gd name="T13" fmla="*/ 503 h 583"/>
                    <a:gd name="T14" fmla="*/ 108 w 515"/>
                    <a:gd name="T15" fmla="*/ 493 h 583"/>
                    <a:gd name="T16" fmla="*/ 82 w 515"/>
                    <a:gd name="T17" fmla="*/ 448 h 583"/>
                    <a:gd name="T18" fmla="*/ 36 w 515"/>
                    <a:gd name="T19" fmla="*/ 429 h 583"/>
                    <a:gd name="T20" fmla="*/ 199 w 515"/>
                    <a:gd name="T21" fmla="*/ 37 h 583"/>
                    <a:gd name="T22" fmla="*/ 480 w 515"/>
                    <a:gd name="T23" fmla="*/ 154 h 583"/>
                    <a:gd name="T24" fmla="*/ 316 w 515"/>
                    <a:gd name="T25" fmla="*/ 546 h 583"/>
                    <a:gd name="T26" fmla="*/ 274 w 515"/>
                    <a:gd name="T27" fmla="*/ 528 h 583"/>
                    <a:gd name="T28" fmla="*/ 221 w 515"/>
                    <a:gd name="T29" fmla="*/ 540 h 583"/>
                    <a:gd name="T30" fmla="*/ 198 w 515"/>
                    <a:gd name="T31" fmla="*/ 531 h 583"/>
                    <a:gd name="T32" fmla="*/ 198 w 515"/>
                    <a:gd name="T33" fmla="*/ 535 h 583"/>
                    <a:gd name="T34" fmla="*/ 290 w 515"/>
                    <a:gd name="T35" fmla="*/ 574 h 583"/>
                    <a:gd name="T36" fmla="*/ 350 w 515"/>
                    <a:gd name="T37" fmla="*/ 549 h 583"/>
                    <a:gd name="T38" fmla="*/ 506 w 515"/>
                    <a:gd name="T39" fmla="*/ 175 h 583"/>
                    <a:gd name="T40" fmla="*/ 481 w 515"/>
                    <a:gd name="T41" fmla="*/ 11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5" h="583">
                      <a:moveTo>
                        <a:pt x="481" y="116"/>
                      </a:moveTo>
                      <a:cubicBezTo>
                        <a:pt x="225" y="9"/>
                        <a:pt x="225" y="9"/>
                        <a:pt x="225" y="9"/>
                      </a:cubicBezTo>
                      <a:cubicBezTo>
                        <a:pt x="202" y="0"/>
                        <a:pt x="175" y="10"/>
                        <a:pt x="166" y="34"/>
                      </a:cubicBezTo>
                      <a:cubicBezTo>
                        <a:pt x="10" y="408"/>
                        <a:pt x="10" y="408"/>
                        <a:pt x="10" y="408"/>
                      </a:cubicBezTo>
                      <a:cubicBezTo>
                        <a:pt x="0" y="431"/>
                        <a:pt x="11" y="457"/>
                        <a:pt x="34" y="467"/>
                      </a:cubicBezTo>
                      <a:cubicBezTo>
                        <a:pt x="128" y="506"/>
                        <a:pt x="128" y="506"/>
                        <a:pt x="128" y="506"/>
                      </a:cubicBezTo>
                      <a:cubicBezTo>
                        <a:pt x="129" y="505"/>
                        <a:pt x="130" y="504"/>
                        <a:pt x="131" y="503"/>
                      </a:cubicBezTo>
                      <a:cubicBezTo>
                        <a:pt x="108" y="493"/>
                        <a:pt x="108" y="493"/>
                        <a:pt x="108" y="493"/>
                      </a:cubicBezTo>
                      <a:cubicBezTo>
                        <a:pt x="89" y="485"/>
                        <a:pt x="79" y="467"/>
                        <a:pt x="82" y="448"/>
                      </a:cubicBezTo>
                      <a:cubicBezTo>
                        <a:pt x="36" y="429"/>
                        <a:pt x="36" y="429"/>
                        <a:pt x="36" y="429"/>
                      </a:cubicBezTo>
                      <a:cubicBezTo>
                        <a:pt x="199" y="37"/>
                        <a:pt x="199" y="37"/>
                        <a:pt x="199" y="37"/>
                      </a:cubicBezTo>
                      <a:cubicBezTo>
                        <a:pt x="480" y="154"/>
                        <a:pt x="480" y="154"/>
                        <a:pt x="480" y="154"/>
                      </a:cubicBezTo>
                      <a:cubicBezTo>
                        <a:pt x="316" y="546"/>
                        <a:pt x="316" y="546"/>
                        <a:pt x="316" y="546"/>
                      </a:cubicBezTo>
                      <a:cubicBezTo>
                        <a:pt x="274" y="528"/>
                        <a:pt x="274" y="528"/>
                        <a:pt x="274" y="528"/>
                      </a:cubicBezTo>
                      <a:cubicBezTo>
                        <a:pt x="262" y="543"/>
                        <a:pt x="240" y="548"/>
                        <a:pt x="221" y="540"/>
                      </a:cubicBezTo>
                      <a:cubicBezTo>
                        <a:pt x="198" y="531"/>
                        <a:pt x="198" y="531"/>
                        <a:pt x="198" y="531"/>
                      </a:cubicBezTo>
                      <a:cubicBezTo>
                        <a:pt x="198" y="533"/>
                        <a:pt x="198" y="534"/>
                        <a:pt x="198" y="535"/>
                      </a:cubicBezTo>
                      <a:cubicBezTo>
                        <a:pt x="290" y="574"/>
                        <a:pt x="290" y="574"/>
                        <a:pt x="290" y="574"/>
                      </a:cubicBezTo>
                      <a:cubicBezTo>
                        <a:pt x="313" y="583"/>
                        <a:pt x="340" y="572"/>
                        <a:pt x="350" y="549"/>
                      </a:cubicBezTo>
                      <a:cubicBezTo>
                        <a:pt x="506" y="175"/>
                        <a:pt x="506" y="175"/>
                        <a:pt x="506" y="175"/>
                      </a:cubicBezTo>
                      <a:cubicBezTo>
                        <a:pt x="515" y="152"/>
                        <a:pt x="504" y="125"/>
                        <a:pt x="481" y="116"/>
                      </a:cubicBezTo>
                      <a:close/>
                    </a:path>
                  </a:pathLst>
                </a:custGeom>
                <a:grpFill/>
                <a:ln>
                  <a:solidFill>
                    <a:schemeClr val="bg1"/>
                  </a:solidFill>
                </a:ln>
              </p:spPr>
              <p:txBody>
                <a:bodyPr anchor="ctr"/>
                <a:lstStyle/>
                <a:p>
                  <a:pPr algn="ctr"/>
                  <a:endParaRPr/>
                </a:p>
              </p:txBody>
            </p:sp>
            <p:sp>
              <p:nvSpPr>
                <p:cNvPr id="115" name="Freeform 23"/>
                <p:cNvSpPr/>
                <p:nvPr/>
              </p:nvSpPr>
              <p:spPr bwMode="auto">
                <a:xfrm>
                  <a:off x="8005131" y="5388044"/>
                  <a:ext cx="410685" cy="304839"/>
                </a:xfrm>
                <a:custGeom>
                  <a:avLst/>
                  <a:gdLst>
                    <a:gd name="T0" fmla="*/ 142 w 205"/>
                    <a:gd name="T1" fmla="*/ 111 h 152"/>
                    <a:gd name="T2" fmla="*/ 195 w 205"/>
                    <a:gd name="T3" fmla="*/ 99 h 152"/>
                    <a:gd name="T4" fmla="*/ 202 w 205"/>
                    <a:gd name="T5" fmla="*/ 89 h 152"/>
                    <a:gd name="T6" fmla="*/ 205 w 205"/>
                    <a:gd name="T7" fmla="*/ 81 h 152"/>
                    <a:gd name="T8" fmla="*/ 9 w 205"/>
                    <a:gd name="T9" fmla="*/ 0 h 152"/>
                    <a:gd name="T10" fmla="*/ 6 w 205"/>
                    <a:gd name="T11" fmla="*/ 7 h 152"/>
                    <a:gd name="T12" fmla="*/ 3 w 205"/>
                    <a:gd name="T13" fmla="*/ 19 h 152"/>
                    <a:gd name="T14" fmla="*/ 29 w 205"/>
                    <a:gd name="T15" fmla="*/ 64 h 152"/>
                    <a:gd name="T16" fmla="*/ 52 w 205"/>
                    <a:gd name="T17" fmla="*/ 74 h 152"/>
                    <a:gd name="T18" fmla="*/ 49 w 205"/>
                    <a:gd name="T19" fmla="*/ 77 h 152"/>
                    <a:gd name="T20" fmla="*/ 41 w 205"/>
                    <a:gd name="T21" fmla="*/ 90 h 152"/>
                    <a:gd name="T22" fmla="*/ 63 w 205"/>
                    <a:gd name="T23" fmla="*/ 143 h 152"/>
                    <a:gd name="T24" fmla="*/ 116 w 205"/>
                    <a:gd name="T25" fmla="*/ 121 h 152"/>
                    <a:gd name="T26" fmla="*/ 119 w 205"/>
                    <a:gd name="T27" fmla="*/ 106 h 152"/>
                    <a:gd name="T28" fmla="*/ 119 w 205"/>
                    <a:gd name="T29" fmla="*/ 102 h 152"/>
                    <a:gd name="T30" fmla="*/ 142 w 205"/>
                    <a:gd name="T31" fmla="*/ 11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152">
                      <a:moveTo>
                        <a:pt x="142" y="111"/>
                      </a:moveTo>
                      <a:cubicBezTo>
                        <a:pt x="161" y="119"/>
                        <a:pt x="183" y="114"/>
                        <a:pt x="195" y="99"/>
                      </a:cubicBezTo>
                      <a:cubicBezTo>
                        <a:pt x="198" y="96"/>
                        <a:pt x="200" y="92"/>
                        <a:pt x="202" y="89"/>
                      </a:cubicBezTo>
                      <a:cubicBezTo>
                        <a:pt x="205" y="81"/>
                        <a:pt x="205" y="81"/>
                        <a:pt x="205" y="81"/>
                      </a:cubicBezTo>
                      <a:cubicBezTo>
                        <a:pt x="9" y="0"/>
                        <a:pt x="9" y="0"/>
                        <a:pt x="9" y="0"/>
                      </a:cubicBezTo>
                      <a:cubicBezTo>
                        <a:pt x="6" y="7"/>
                        <a:pt x="6" y="7"/>
                        <a:pt x="6" y="7"/>
                      </a:cubicBezTo>
                      <a:cubicBezTo>
                        <a:pt x="4" y="11"/>
                        <a:pt x="3" y="15"/>
                        <a:pt x="3" y="19"/>
                      </a:cubicBezTo>
                      <a:cubicBezTo>
                        <a:pt x="0" y="38"/>
                        <a:pt x="10" y="56"/>
                        <a:pt x="29" y="64"/>
                      </a:cubicBezTo>
                      <a:cubicBezTo>
                        <a:pt x="52" y="74"/>
                        <a:pt x="52" y="74"/>
                        <a:pt x="52" y="74"/>
                      </a:cubicBezTo>
                      <a:cubicBezTo>
                        <a:pt x="51" y="75"/>
                        <a:pt x="50" y="76"/>
                        <a:pt x="49" y="77"/>
                      </a:cubicBezTo>
                      <a:cubicBezTo>
                        <a:pt x="45" y="82"/>
                        <a:pt x="43" y="85"/>
                        <a:pt x="41" y="90"/>
                      </a:cubicBezTo>
                      <a:cubicBezTo>
                        <a:pt x="32" y="110"/>
                        <a:pt x="42" y="134"/>
                        <a:pt x="63" y="143"/>
                      </a:cubicBezTo>
                      <a:cubicBezTo>
                        <a:pt x="83" y="152"/>
                        <a:pt x="107" y="142"/>
                        <a:pt x="116" y="121"/>
                      </a:cubicBezTo>
                      <a:cubicBezTo>
                        <a:pt x="118" y="116"/>
                        <a:pt x="119" y="112"/>
                        <a:pt x="119" y="106"/>
                      </a:cubicBezTo>
                      <a:cubicBezTo>
                        <a:pt x="119" y="105"/>
                        <a:pt x="119" y="104"/>
                        <a:pt x="119" y="102"/>
                      </a:cubicBezTo>
                      <a:lnTo>
                        <a:pt x="142" y="111"/>
                      </a:lnTo>
                      <a:close/>
                    </a:path>
                  </a:pathLst>
                </a:custGeom>
                <a:grpFill/>
                <a:ln>
                  <a:solidFill>
                    <a:schemeClr val="bg1"/>
                  </a:solidFill>
                </a:ln>
              </p:spPr>
              <p:txBody>
                <a:bodyPr anchor="ctr"/>
                <a:lstStyle/>
                <a:p>
                  <a:pPr algn="ctr"/>
                  <a:endParaRPr/>
                </a:p>
              </p:txBody>
            </p:sp>
            <p:sp>
              <p:nvSpPr>
                <p:cNvPr id="116" name="Freeform 24"/>
                <p:cNvSpPr/>
                <p:nvPr/>
              </p:nvSpPr>
              <p:spPr bwMode="auto">
                <a:xfrm>
                  <a:off x="8079647" y="5258488"/>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a:p>
              </p:txBody>
            </p:sp>
            <p:sp>
              <p:nvSpPr>
                <p:cNvPr id="117" name="Freeform 25"/>
                <p:cNvSpPr/>
                <p:nvPr/>
              </p:nvSpPr>
              <p:spPr bwMode="auto">
                <a:xfrm>
                  <a:off x="8107591" y="5192439"/>
                  <a:ext cx="390363" cy="173589"/>
                </a:xfrm>
                <a:custGeom>
                  <a:avLst/>
                  <a:gdLst>
                    <a:gd name="T0" fmla="*/ 461 w 461"/>
                    <a:gd name="T1" fmla="*/ 189 h 205"/>
                    <a:gd name="T2" fmla="*/ 7 w 461"/>
                    <a:gd name="T3" fmla="*/ 0 h 205"/>
                    <a:gd name="T4" fmla="*/ 0 w 461"/>
                    <a:gd name="T5" fmla="*/ 16 h 205"/>
                    <a:gd name="T6" fmla="*/ 454 w 461"/>
                    <a:gd name="T7" fmla="*/ 205 h 205"/>
                    <a:gd name="T8" fmla="*/ 461 w 461"/>
                    <a:gd name="T9" fmla="*/ 189 h 205"/>
                  </a:gdLst>
                  <a:ahLst/>
                  <a:cxnLst>
                    <a:cxn ang="0">
                      <a:pos x="T0" y="T1"/>
                    </a:cxn>
                    <a:cxn ang="0">
                      <a:pos x="T2" y="T3"/>
                    </a:cxn>
                    <a:cxn ang="0">
                      <a:pos x="T4" y="T5"/>
                    </a:cxn>
                    <a:cxn ang="0">
                      <a:pos x="T6" y="T7"/>
                    </a:cxn>
                    <a:cxn ang="0">
                      <a:pos x="T8" y="T9"/>
                    </a:cxn>
                  </a:cxnLst>
                  <a:rect l="0" t="0" r="r" b="b"/>
                  <a:pathLst>
                    <a:path w="461" h="205">
                      <a:moveTo>
                        <a:pt x="461" y="189"/>
                      </a:moveTo>
                      <a:lnTo>
                        <a:pt x="7" y="0"/>
                      </a:lnTo>
                      <a:lnTo>
                        <a:pt x="0" y="16"/>
                      </a:lnTo>
                      <a:lnTo>
                        <a:pt x="454" y="205"/>
                      </a:lnTo>
                      <a:lnTo>
                        <a:pt x="461" y="189"/>
                      </a:lnTo>
                      <a:close/>
                    </a:path>
                  </a:pathLst>
                </a:custGeom>
                <a:grpFill/>
                <a:ln>
                  <a:solidFill>
                    <a:schemeClr val="bg1"/>
                  </a:solidFill>
                </a:ln>
              </p:spPr>
              <p:txBody>
                <a:bodyPr anchor="ctr"/>
                <a:lstStyle/>
                <a:p>
                  <a:pPr algn="ctr"/>
                  <a:endParaRPr/>
                </a:p>
              </p:txBody>
            </p:sp>
            <p:sp>
              <p:nvSpPr>
                <p:cNvPr id="118" name="Freeform 26"/>
                <p:cNvSpPr/>
                <p:nvPr/>
              </p:nvSpPr>
              <p:spPr bwMode="auto">
                <a:xfrm>
                  <a:off x="8135534" y="5123851"/>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a:p>
              </p:txBody>
            </p:sp>
            <p:sp>
              <p:nvSpPr>
                <p:cNvPr id="119" name="Freeform 27"/>
                <p:cNvSpPr/>
                <p:nvPr/>
              </p:nvSpPr>
              <p:spPr bwMode="auto">
                <a:xfrm>
                  <a:off x="8163478" y="5057802"/>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a:p>
              </p:txBody>
            </p:sp>
            <p:sp>
              <p:nvSpPr>
                <p:cNvPr id="120" name="Freeform 28"/>
                <p:cNvSpPr/>
                <p:nvPr/>
              </p:nvSpPr>
              <p:spPr bwMode="auto">
                <a:xfrm>
                  <a:off x="8191421" y="4991754"/>
                  <a:ext cx="390363" cy="174435"/>
                </a:xfrm>
                <a:custGeom>
                  <a:avLst/>
                  <a:gdLst>
                    <a:gd name="T0" fmla="*/ 461 w 461"/>
                    <a:gd name="T1" fmla="*/ 189 h 206"/>
                    <a:gd name="T2" fmla="*/ 7 w 461"/>
                    <a:gd name="T3" fmla="*/ 0 h 206"/>
                    <a:gd name="T4" fmla="*/ 0 w 461"/>
                    <a:gd name="T5" fmla="*/ 17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7"/>
                      </a:lnTo>
                      <a:lnTo>
                        <a:pt x="454" y="206"/>
                      </a:lnTo>
                      <a:lnTo>
                        <a:pt x="461" y="189"/>
                      </a:lnTo>
                      <a:close/>
                    </a:path>
                  </a:pathLst>
                </a:custGeom>
                <a:grpFill/>
                <a:ln>
                  <a:solidFill>
                    <a:schemeClr val="bg1"/>
                  </a:solidFill>
                </a:ln>
              </p:spPr>
              <p:txBody>
                <a:bodyPr anchor="ctr"/>
                <a:lstStyle/>
                <a:p>
                  <a:pPr algn="ctr"/>
                  <a:endParaRPr/>
                </a:p>
              </p:txBody>
            </p:sp>
            <p:sp>
              <p:nvSpPr>
                <p:cNvPr id="121" name="Freeform 29"/>
                <p:cNvSpPr/>
                <p:nvPr/>
              </p:nvSpPr>
              <p:spPr bwMode="auto">
                <a:xfrm>
                  <a:off x="8217671" y="4925706"/>
                  <a:ext cx="390363" cy="174435"/>
                </a:xfrm>
                <a:custGeom>
                  <a:avLst/>
                  <a:gdLst>
                    <a:gd name="T0" fmla="*/ 461 w 461"/>
                    <a:gd name="T1" fmla="*/ 189 h 206"/>
                    <a:gd name="T2" fmla="*/ 7 w 461"/>
                    <a:gd name="T3" fmla="*/ 0 h 206"/>
                    <a:gd name="T4" fmla="*/ 0 w 461"/>
                    <a:gd name="T5" fmla="*/ 16 h 206"/>
                    <a:gd name="T6" fmla="*/ 454 w 461"/>
                    <a:gd name="T7" fmla="*/ 206 h 206"/>
                    <a:gd name="T8" fmla="*/ 461 w 461"/>
                    <a:gd name="T9" fmla="*/ 189 h 206"/>
                  </a:gdLst>
                  <a:ahLst/>
                  <a:cxnLst>
                    <a:cxn ang="0">
                      <a:pos x="T0" y="T1"/>
                    </a:cxn>
                    <a:cxn ang="0">
                      <a:pos x="T2" y="T3"/>
                    </a:cxn>
                    <a:cxn ang="0">
                      <a:pos x="T4" y="T5"/>
                    </a:cxn>
                    <a:cxn ang="0">
                      <a:pos x="T6" y="T7"/>
                    </a:cxn>
                    <a:cxn ang="0">
                      <a:pos x="T8" y="T9"/>
                    </a:cxn>
                  </a:cxnLst>
                  <a:rect l="0" t="0" r="r" b="b"/>
                  <a:pathLst>
                    <a:path w="461" h="206">
                      <a:moveTo>
                        <a:pt x="461" y="189"/>
                      </a:moveTo>
                      <a:lnTo>
                        <a:pt x="7" y="0"/>
                      </a:lnTo>
                      <a:lnTo>
                        <a:pt x="0" y="16"/>
                      </a:lnTo>
                      <a:lnTo>
                        <a:pt x="454" y="206"/>
                      </a:lnTo>
                      <a:lnTo>
                        <a:pt x="461" y="189"/>
                      </a:lnTo>
                      <a:close/>
                    </a:path>
                  </a:pathLst>
                </a:custGeom>
                <a:grpFill/>
                <a:ln>
                  <a:solidFill>
                    <a:schemeClr val="bg1"/>
                  </a:solidFill>
                </a:ln>
              </p:spPr>
              <p:txBody>
                <a:bodyPr anchor="ctr"/>
                <a:lstStyle/>
                <a:p>
                  <a:pPr algn="ctr"/>
                  <a:endParaRPr/>
                </a:p>
              </p:txBody>
            </p:sp>
          </p:grpSp>
          <p:sp>
            <p:nvSpPr>
              <p:cNvPr id="112" name="Freeform 30"/>
              <p:cNvSpPr/>
              <p:nvPr/>
            </p:nvSpPr>
            <p:spPr bwMode="auto">
              <a:xfrm>
                <a:off x="8249849" y="4851189"/>
                <a:ext cx="390363" cy="174435"/>
              </a:xfrm>
              <a:custGeom>
                <a:avLst/>
                <a:gdLst>
                  <a:gd name="T0" fmla="*/ 461 w 461"/>
                  <a:gd name="T1" fmla="*/ 190 h 206"/>
                  <a:gd name="T2" fmla="*/ 7 w 461"/>
                  <a:gd name="T3" fmla="*/ 0 h 206"/>
                  <a:gd name="T4" fmla="*/ 0 w 461"/>
                  <a:gd name="T5" fmla="*/ 17 h 206"/>
                  <a:gd name="T6" fmla="*/ 454 w 461"/>
                  <a:gd name="T7" fmla="*/ 206 h 206"/>
                  <a:gd name="T8" fmla="*/ 461 w 461"/>
                  <a:gd name="T9" fmla="*/ 190 h 206"/>
                </a:gdLst>
                <a:ahLst/>
                <a:cxnLst>
                  <a:cxn ang="0">
                    <a:pos x="T0" y="T1"/>
                  </a:cxn>
                  <a:cxn ang="0">
                    <a:pos x="T2" y="T3"/>
                  </a:cxn>
                  <a:cxn ang="0">
                    <a:pos x="T4" y="T5"/>
                  </a:cxn>
                  <a:cxn ang="0">
                    <a:pos x="T6" y="T7"/>
                  </a:cxn>
                  <a:cxn ang="0">
                    <a:pos x="T8" y="T9"/>
                  </a:cxn>
                </a:cxnLst>
                <a:rect l="0" t="0" r="r" b="b"/>
                <a:pathLst>
                  <a:path w="461" h="206">
                    <a:moveTo>
                      <a:pt x="461" y="190"/>
                    </a:moveTo>
                    <a:lnTo>
                      <a:pt x="7" y="0"/>
                    </a:lnTo>
                    <a:lnTo>
                      <a:pt x="0" y="17"/>
                    </a:lnTo>
                    <a:lnTo>
                      <a:pt x="454" y="206"/>
                    </a:lnTo>
                    <a:lnTo>
                      <a:pt x="461" y="190"/>
                    </a:lnTo>
                    <a:close/>
                  </a:path>
                </a:pathLst>
              </a:custGeom>
              <a:grpFill/>
              <a:ln>
                <a:solidFill>
                  <a:schemeClr val="bg1"/>
                </a:solidFill>
              </a:ln>
            </p:spPr>
            <p:txBody>
              <a:bodyPr anchor="ctr"/>
              <a:lstStyle/>
              <a:p>
                <a:pPr algn="ctr"/>
                <a:endParaRPr/>
              </a:p>
            </p:txBody>
          </p:sp>
          <p:sp>
            <p:nvSpPr>
              <p:cNvPr id="113" name="Freeform 31"/>
              <p:cNvSpPr/>
              <p:nvPr/>
            </p:nvSpPr>
            <p:spPr bwMode="auto">
              <a:xfrm>
                <a:off x="8277792" y="4783448"/>
                <a:ext cx="390363" cy="176129"/>
              </a:xfrm>
              <a:custGeom>
                <a:avLst/>
                <a:gdLst>
                  <a:gd name="T0" fmla="*/ 461 w 461"/>
                  <a:gd name="T1" fmla="*/ 189 h 208"/>
                  <a:gd name="T2" fmla="*/ 7 w 461"/>
                  <a:gd name="T3" fmla="*/ 0 h 208"/>
                  <a:gd name="T4" fmla="*/ 0 w 461"/>
                  <a:gd name="T5" fmla="*/ 19 h 208"/>
                  <a:gd name="T6" fmla="*/ 454 w 461"/>
                  <a:gd name="T7" fmla="*/ 208 h 208"/>
                  <a:gd name="T8" fmla="*/ 461 w 461"/>
                  <a:gd name="T9" fmla="*/ 189 h 208"/>
                </a:gdLst>
                <a:ahLst/>
                <a:cxnLst>
                  <a:cxn ang="0">
                    <a:pos x="T0" y="T1"/>
                  </a:cxn>
                  <a:cxn ang="0">
                    <a:pos x="T2" y="T3"/>
                  </a:cxn>
                  <a:cxn ang="0">
                    <a:pos x="T4" y="T5"/>
                  </a:cxn>
                  <a:cxn ang="0">
                    <a:pos x="T6" y="T7"/>
                  </a:cxn>
                  <a:cxn ang="0">
                    <a:pos x="T8" y="T9"/>
                  </a:cxn>
                </a:cxnLst>
                <a:rect l="0" t="0" r="r" b="b"/>
                <a:pathLst>
                  <a:path w="461" h="208">
                    <a:moveTo>
                      <a:pt x="461" y="189"/>
                    </a:moveTo>
                    <a:lnTo>
                      <a:pt x="7" y="0"/>
                    </a:lnTo>
                    <a:lnTo>
                      <a:pt x="0" y="19"/>
                    </a:lnTo>
                    <a:lnTo>
                      <a:pt x="454" y="208"/>
                    </a:lnTo>
                    <a:lnTo>
                      <a:pt x="461" y="189"/>
                    </a:lnTo>
                    <a:close/>
                  </a:path>
                </a:pathLst>
              </a:custGeom>
              <a:grpFill/>
              <a:ln>
                <a:solidFill>
                  <a:schemeClr val="bg1"/>
                </a:solidFill>
              </a:ln>
            </p:spPr>
            <p:txBody>
              <a:bodyPr anchor="ctr"/>
              <a:lstStyle/>
              <a:p>
                <a:pPr algn="ctr"/>
                <a:endParaRPr/>
              </a:p>
            </p:txBody>
          </p:sp>
        </p:grpSp>
        <p:sp>
          <p:nvSpPr>
            <p:cNvPr id="37" name="Freeform 32"/>
            <p:cNvSpPr/>
            <p:nvPr/>
          </p:nvSpPr>
          <p:spPr bwMode="auto">
            <a:xfrm>
              <a:off x="5087937" y="1430104"/>
              <a:ext cx="947470" cy="639974"/>
            </a:xfrm>
            <a:custGeom>
              <a:avLst/>
              <a:gdLst>
                <a:gd name="T0" fmla="*/ 380 w 465"/>
                <a:gd name="T1" fmla="*/ 85 h 314"/>
                <a:gd name="T2" fmla="*/ 332 w 465"/>
                <a:gd name="T3" fmla="*/ 57 h 314"/>
                <a:gd name="T4" fmla="*/ 316 w 465"/>
                <a:gd name="T5" fmla="*/ 0 h 314"/>
                <a:gd name="T6" fmla="*/ 292 w 465"/>
                <a:gd name="T7" fmla="*/ 3 h 314"/>
                <a:gd name="T8" fmla="*/ 295 w 465"/>
                <a:gd name="T9" fmla="*/ 59 h 314"/>
                <a:gd name="T10" fmla="*/ 218 w 465"/>
                <a:gd name="T11" fmla="*/ 68 h 314"/>
                <a:gd name="T12" fmla="*/ 206 w 465"/>
                <a:gd name="T13" fmla="*/ 69 h 314"/>
                <a:gd name="T14" fmla="*/ 131 w 465"/>
                <a:gd name="T15" fmla="*/ 78 h 314"/>
                <a:gd name="T16" fmla="*/ 120 w 465"/>
                <a:gd name="T17" fmla="*/ 23 h 314"/>
                <a:gd name="T18" fmla="*/ 96 w 465"/>
                <a:gd name="T19" fmla="*/ 26 h 314"/>
                <a:gd name="T20" fmla="*/ 94 w 465"/>
                <a:gd name="T21" fmla="*/ 85 h 314"/>
                <a:gd name="T22" fmla="*/ 54 w 465"/>
                <a:gd name="T23" fmla="*/ 123 h 314"/>
                <a:gd name="T24" fmla="*/ 12 w 465"/>
                <a:gd name="T25" fmla="*/ 314 h 314"/>
                <a:gd name="T26" fmla="*/ 232 w 465"/>
                <a:gd name="T27" fmla="*/ 288 h 314"/>
                <a:gd name="T28" fmla="*/ 244 w 465"/>
                <a:gd name="T29" fmla="*/ 286 h 314"/>
                <a:gd name="T30" fmla="*/ 465 w 465"/>
                <a:gd name="T31" fmla="*/ 260 h 314"/>
                <a:gd name="T32" fmla="*/ 380 w 465"/>
                <a:gd name="T33" fmla="*/ 8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5" h="314">
                  <a:moveTo>
                    <a:pt x="380" y="85"/>
                  </a:moveTo>
                  <a:cubicBezTo>
                    <a:pt x="329" y="67"/>
                    <a:pt x="352" y="90"/>
                    <a:pt x="332" y="57"/>
                  </a:cubicBezTo>
                  <a:cubicBezTo>
                    <a:pt x="322" y="41"/>
                    <a:pt x="316" y="0"/>
                    <a:pt x="316" y="0"/>
                  </a:cubicBezTo>
                  <a:cubicBezTo>
                    <a:pt x="292" y="3"/>
                    <a:pt x="292" y="3"/>
                    <a:pt x="292" y="3"/>
                  </a:cubicBezTo>
                  <a:cubicBezTo>
                    <a:pt x="295" y="59"/>
                    <a:pt x="295" y="59"/>
                    <a:pt x="295" y="59"/>
                  </a:cubicBezTo>
                  <a:cubicBezTo>
                    <a:pt x="218" y="68"/>
                    <a:pt x="218" y="68"/>
                    <a:pt x="218" y="68"/>
                  </a:cubicBezTo>
                  <a:cubicBezTo>
                    <a:pt x="206" y="69"/>
                    <a:pt x="206" y="69"/>
                    <a:pt x="206" y="69"/>
                  </a:cubicBezTo>
                  <a:cubicBezTo>
                    <a:pt x="131" y="78"/>
                    <a:pt x="131" y="78"/>
                    <a:pt x="131" y="78"/>
                  </a:cubicBezTo>
                  <a:cubicBezTo>
                    <a:pt x="120" y="23"/>
                    <a:pt x="120" y="23"/>
                    <a:pt x="120" y="23"/>
                  </a:cubicBezTo>
                  <a:cubicBezTo>
                    <a:pt x="96" y="26"/>
                    <a:pt x="96" y="26"/>
                    <a:pt x="96" y="26"/>
                  </a:cubicBezTo>
                  <a:cubicBezTo>
                    <a:pt x="96" y="26"/>
                    <a:pt x="100" y="67"/>
                    <a:pt x="94" y="85"/>
                  </a:cubicBezTo>
                  <a:cubicBezTo>
                    <a:pt x="82" y="121"/>
                    <a:pt x="99" y="94"/>
                    <a:pt x="54" y="123"/>
                  </a:cubicBezTo>
                  <a:cubicBezTo>
                    <a:pt x="9" y="153"/>
                    <a:pt x="0" y="213"/>
                    <a:pt x="12" y="314"/>
                  </a:cubicBezTo>
                  <a:cubicBezTo>
                    <a:pt x="232" y="288"/>
                    <a:pt x="232" y="288"/>
                    <a:pt x="232" y="288"/>
                  </a:cubicBezTo>
                  <a:cubicBezTo>
                    <a:pt x="244" y="286"/>
                    <a:pt x="244" y="286"/>
                    <a:pt x="244" y="286"/>
                  </a:cubicBezTo>
                  <a:cubicBezTo>
                    <a:pt x="465" y="260"/>
                    <a:pt x="465" y="260"/>
                    <a:pt x="465" y="260"/>
                  </a:cubicBezTo>
                  <a:cubicBezTo>
                    <a:pt x="453" y="160"/>
                    <a:pt x="430" y="103"/>
                    <a:pt x="380" y="85"/>
                  </a:cubicBezTo>
                  <a:close/>
                </a:path>
              </a:pathLst>
            </a:custGeom>
            <a:solidFill>
              <a:schemeClr val="tx2">
                <a:lumMod val="20000"/>
                <a:lumOff val="80000"/>
              </a:schemeClr>
            </a:solidFill>
            <a:ln>
              <a:solidFill>
                <a:schemeClr val="bg1"/>
              </a:solidFill>
            </a:ln>
          </p:spPr>
          <p:txBody>
            <a:bodyPr anchor="ctr"/>
            <a:lstStyle/>
            <a:p>
              <a:pPr algn="ctr"/>
              <a:endParaRPr/>
            </a:p>
          </p:txBody>
        </p:sp>
        <p:sp>
          <p:nvSpPr>
            <p:cNvPr id="38" name="Freeform 33"/>
            <p:cNvSpPr/>
            <p:nvPr/>
          </p:nvSpPr>
          <p:spPr bwMode="auto">
            <a:xfrm>
              <a:off x="5113778" y="1951215"/>
              <a:ext cx="929383" cy="157625"/>
            </a:xfrm>
            <a:custGeom>
              <a:avLst/>
              <a:gdLst>
                <a:gd name="T0" fmla="*/ 1079 w 1079"/>
                <a:gd name="T1" fmla="*/ 57 h 183"/>
                <a:gd name="T2" fmla="*/ 7 w 1079"/>
                <a:gd name="T3" fmla="*/ 183 h 183"/>
                <a:gd name="T4" fmla="*/ 0 w 1079"/>
                <a:gd name="T5" fmla="*/ 126 h 183"/>
                <a:gd name="T6" fmla="*/ 1072 w 1079"/>
                <a:gd name="T7" fmla="*/ 0 h 183"/>
                <a:gd name="T8" fmla="*/ 1079 w 1079"/>
                <a:gd name="T9" fmla="*/ 57 h 183"/>
              </a:gdLst>
              <a:ahLst/>
              <a:cxnLst>
                <a:cxn ang="0">
                  <a:pos x="T0" y="T1"/>
                </a:cxn>
                <a:cxn ang="0">
                  <a:pos x="T2" y="T3"/>
                </a:cxn>
                <a:cxn ang="0">
                  <a:pos x="T4" y="T5"/>
                </a:cxn>
                <a:cxn ang="0">
                  <a:pos x="T6" y="T7"/>
                </a:cxn>
                <a:cxn ang="0">
                  <a:pos x="T8" y="T9"/>
                </a:cxn>
              </a:cxnLst>
              <a:rect l="0" t="0" r="r" b="b"/>
              <a:pathLst>
                <a:path w="1079" h="183">
                  <a:moveTo>
                    <a:pt x="1079" y="57"/>
                  </a:moveTo>
                  <a:lnTo>
                    <a:pt x="7" y="183"/>
                  </a:lnTo>
                  <a:lnTo>
                    <a:pt x="0" y="126"/>
                  </a:lnTo>
                  <a:lnTo>
                    <a:pt x="1072" y="0"/>
                  </a:lnTo>
                  <a:lnTo>
                    <a:pt x="1079" y="57"/>
                  </a:lnTo>
                  <a:close/>
                </a:path>
              </a:pathLst>
            </a:custGeom>
            <a:solidFill>
              <a:schemeClr val="tx2">
                <a:lumMod val="20000"/>
                <a:lumOff val="80000"/>
              </a:schemeClr>
            </a:solidFill>
            <a:ln w="9525">
              <a:solidFill>
                <a:schemeClr val="bg1"/>
              </a:solidFill>
              <a:round/>
            </a:ln>
          </p:spPr>
          <p:txBody>
            <a:bodyPr anchor="ctr"/>
            <a:lstStyle/>
            <a:p>
              <a:pPr algn="ctr"/>
              <a:endParaRPr/>
            </a:p>
          </p:txBody>
        </p:sp>
        <p:sp>
          <p:nvSpPr>
            <p:cNvPr id="39" name="Freeform 34"/>
            <p:cNvSpPr/>
            <p:nvPr/>
          </p:nvSpPr>
          <p:spPr bwMode="auto">
            <a:xfrm>
              <a:off x="5352368" y="1594620"/>
              <a:ext cx="389325" cy="391909"/>
            </a:xfrm>
            <a:custGeom>
              <a:avLst/>
              <a:gdLst>
                <a:gd name="T0" fmla="*/ 5 w 191"/>
                <a:gd name="T1" fmla="*/ 107 h 192"/>
                <a:gd name="T2" fmla="*/ 85 w 191"/>
                <a:gd name="T3" fmla="*/ 6 h 192"/>
                <a:gd name="T4" fmla="*/ 185 w 191"/>
                <a:gd name="T5" fmla="*/ 85 h 192"/>
                <a:gd name="T6" fmla="*/ 106 w 191"/>
                <a:gd name="T7" fmla="*/ 186 h 192"/>
                <a:gd name="T8" fmla="*/ 5 w 191"/>
                <a:gd name="T9" fmla="*/ 107 h 192"/>
              </a:gdLst>
              <a:ahLst/>
              <a:cxnLst>
                <a:cxn ang="0">
                  <a:pos x="T0" y="T1"/>
                </a:cxn>
                <a:cxn ang="0">
                  <a:pos x="T2" y="T3"/>
                </a:cxn>
                <a:cxn ang="0">
                  <a:pos x="T4" y="T5"/>
                </a:cxn>
                <a:cxn ang="0">
                  <a:pos x="T6" y="T7"/>
                </a:cxn>
                <a:cxn ang="0">
                  <a:pos x="T8" y="T9"/>
                </a:cxn>
              </a:cxnLst>
              <a:rect l="0" t="0" r="r" b="b"/>
              <a:pathLst>
                <a:path w="191" h="192">
                  <a:moveTo>
                    <a:pt x="5" y="107"/>
                  </a:moveTo>
                  <a:cubicBezTo>
                    <a:pt x="0" y="57"/>
                    <a:pt x="35" y="12"/>
                    <a:pt x="85" y="6"/>
                  </a:cubicBezTo>
                  <a:cubicBezTo>
                    <a:pt x="135" y="0"/>
                    <a:pt x="180" y="36"/>
                    <a:pt x="185" y="85"/>
                  </a:cubicBezTo>
                  <a:cubicBezTo>
                    <a:pt x="191" y="135"/>
                    <a:pt x="156" y="180"/>
                    <a:pt x="106" y="186"/>
                  </a:cubicBezTo>
                  <a:cubicBezTo>
                    <a:pt x="56" y="192"/>
                    <a:pt x="11" y="156"/>
                    <a:pt x="5" y="107"/>
                  </a:cubicBezTo>
                  <a:close/>
                </a:path>
              </a:pathLst>
            </a:custGeom>
            <a:blipFill>
              <a:blip r:embed="rId3"/>
              <a:stretch>
                <a:fillRect/>
              </a:stretch>
            </a:blipFill>
            <a:ln w="9525">
              <a:solidFill>
                <a:schemeClr val="bg1"/>
              </a:solidFill>
              <a:round/>
            </a:ln>
          </p:spPr>
          <p:txBody>
            <a:bodyPr anchor="ctr"/>
            <a:lstStyle/>
            <a:p>
              <a:pPr algn="ctr"/>
              <a:endParaRPr/>
            </a:p>
          </p:txBody>
        </p:sp>
        <p:sp>
          <p:nvSpPr>
            <p:cNvPr id="40" name="Freeform 35"/>
            <p:cNvSpPr/>
            <p:nvPr/>
          </p:nvSpPr>
          <p:spPr bwMode="auto">
            <a:xfrm>
              <a:off x="5376485" y="1623045"/>
              <a:ext cx="338505" cy="332477"/>
            </a:xfrm>
            <a:custGeom>
              <a:avLst/>
              <a:gdLst>
                <a:gd name="T0" fmla="*/ 60 w 166"/>
                <a:gd name="T1" fmla="*/ 151 h 163"/>
                <a:gd name="T2" fmla="*/ 79 w 166"/>
                <a:gd name="T3" fmla="*/ 155 h 163"/>
                <a:gd name="T4" fmla="*/ 67 w 166"/>
                <a:gd name="T5" fmla="*/ 163 h 163"/>
                <a:gd name="T6" fmla="*/ 110 w 166"/>
                <a:gd name="T7" fmla="*/ 139 h 163"/>
                <a:gd name="T8" fmla="*/ 118 w 166"/>
                <a:gd name="T9" fmla="*/ 157 h 163"/>
                <a:gd name="T10" fmla="*/ 105 w 166"/>
                <a:gd name="T11" fmla="*/ 152 h 163"/>
                <a:gd name="T12" fmla="*/ 23 w 166"/>
                <a:gd name="T13" fmla="*/ 124 h 163"/>
                <a:gd name="T14" fmla="*/ 37 w 166"/>
                <a:gd name="T15" fmla="*/ 139 h 163"/>
                <a:gd name="T16" fmla="*/ 23 w 166"/>
                <a:gd name="T17" fmla="*/ 138 h 163"/>
                <a:gd name="T18" fmla="*/ 138 w 166"/>
                <a:gd name="T19" fmla="*/ 112 h 163"/>
                <a:gd name="T20" fmla="*/ 155 w 166"/>
                <a:gd name="T21" fmla="*/ 122 h 163"/>
                <a:gd name="T22" fmla="*/ 142 w 166"/>
                <a:gd name="T23" fmla="*/ 126 h 163"/>
                <a:gd name="T24" fmla="*/ 0 w 166"/>
                <a:gd name="T25" fmla="*/ 92 h 163"/>
                <a:gd name="T26" fmla="*/ 10 w 166"/>
                <a:gd name="T27" fmla="*/ 81 h 163"/>
                <a:gd name="T28" fmla="*/ 21 w 166"/>
                <a:gd name="T29" fmla="*/ 90 h 163"/>
                <a:gd name="T30" fmla="*/ 11 w 166"/>
                <a:gd name="T31" fmla="*/ 101 h 163"/>
                <a:gd name="T32" fmla="*/ 146 w 166"/>
                <a:gd name="T33" fmla="*/ 75 h 163"/>
                <a:gd name="T34" fmla="*/ 165 w 166"/>
                <a:gd name="T35" fmla="*/ 72 h 163"/>
                <a:gd name="T36" fmla="*/ 155 w 166"/>
                <a:gd name="T37" fmla="*/ 83 h 163"/>
                <a:gd name="T38" fmla="*/ 15 w 166"/>
                <a:gd name="T39" fmla="*/ 55 h 163"/>
                <a:gd name="T40" fmla="*/ 25 w 166"/>
                <a:gd name="T41" fmla="*/ 38 h 163"/>
                <a:gd name="T42" fmla="*/ 20 w 166"/>
                <a:gd name="T43" fmla="*/ 57 h 163"/>
                <a:gd name="T44" fmla="*/ 129 w 166"/>
                <a:gd name="T45" fmla="*/ 40 h 163"/>
                <a:gd name="T46" fmla="*/ 144 w 166"/>
                <a:gd name="T47" fmla="*/ 26 h 163"/>
                <a:gd name="T48" fmla="*/ 137 w 166"/>
                <a:gd name="T49" fmla="*/ 43 h 163"/>
                <a:gd name="T50" fmla="*/ 44 w 166"/>
                <a:gd name="T51" fmla="*/ 20 h 163"/>
                <a:gd name="T52" fmla="*/ 62 w 166"/>
                <a:gd name="T53" fmla="*/ 12 h 163"/>
                <a:gd name="T54" fmla="*/ 57 w 166"/>
                <a:gd name="T55" fmla="*/ 25 h 163"/>
                <a:gd name="T56" fmla="*/ 44 w 166"/>
                <a:gd name="T57" fmla="*/ 20 h 163"/>
                <a:gd name="T58" fmla="*/ 96 w 166"/>
                <a:gd name="T59" fmla="*/ 21 h 163"/>
                <a:gd name="T60" fmla="*/ 100 w 166"/>
                <a:gd name="T61" fmla="*/ 1 h 163"/>
                <a:gd name="T62" fmla="*/ 98 w 166"/>
                <a:gd name="T63" fmla="*/ 2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63">
                  <a:moveTo>
                    <a:pt x="67" y="163"/>
                  </a:moveTo>
                  <a:cubicBezTo>
                    <a:pt x="62" y="162"/>
                    <a:pt x="59" y="157"/>
                    <a:pt x="60" y="151"/>
                  </a:cubicBezTo>
                  <a:cubicBezTo>
                    <a:pt x="61" y="146"/>
                    <a:pt x="66" y="142"/>
                    <a:pt x="71" y="143"/>
                  </a:cubicBezTo>
                  <a:cubicBezTo>
                    <a:pt x="77" y="144"/>
                    <a:pt x="80" y="150"/>
                    <a:pt x="79" y="155"/>
                  </a:cubicBezTo>
                  <a:cubicBezTo>
                    <a:pt x="78" y="160"/>
                    <a:pt x="74" y="163"/>
                    <a:pt x="69" y="163"/>
                  </a:cubicBezTo>
                  <a:cubicBezTo>
                    <a:pt x="69" y="163"/>
                    <a:pt x="68" y="163"/>
                    <a:pt x="67" y="163"/>
                  </a:cubicBezTo>
                  <a:close/>
                  <a:moveTo>
                    <a:pt x="105" y="152"/>
                  </a:moveTo>
                  <a:cubicBezTo>
                    <a:pt x="103" y="147"/>
                    <a:pt x="105" y="141"/>
                    <a:pt x="110" y="139"/>
                  </a:cubicBezTo>
                  <a:cubicBezTo>
                    <a:pt x="115" y="136"/>
                    <a:pt x="121" y="139"/>
                    <a:pt x="123" y="144"/>
                  </a:cubicBezTo>
                  <a:cubicBezTo>
                    <a:pt x="125" y="149"/>
                    <a:pt x="123" y="155"/>
                    <a:pt x="118" y="157"/>
                  </a:cubicBezTo>
                  <a:cubicBezTo>
                    <a:pt x="117" y="158"/>
                    <a:pt x="115" y="158"/>
                    <a:pt x="114" y="158"/>
                  </a:cubicBezTo>
                  <a:cubicBezTo>
                    <a:pt x="110" y="158"/>
                    <a:pt x="107" y="156"/>
                    <a:pt x="105" y="152"/>
                  </a:cubicBezTo>
                  <a:close/>
                  <a:moveTo>
                    <a:pt x="23" y="138"/>
                  </a:moveTo>
                  <a:cubicBezTo>
                    <a:pt x="19" y="134"/>
                    <a:pt x="19" y="128"/>
                    <a:pt x="23" y="124"/>
                  </a:cubicBezTo>
                  <a:cubicBezTo>
                    <a:pt x="28" y="120"/>
                    <a:pt x="34" y="121"/>
                    <a:pt x="38" y="125"/>
                  </a:cubicBezTo>
                  <a:cubicBezTo>
                    <a:pt x="41" y="129"/>
                    <a:pt x="41" y="135"/>
                    <a:pt x="37" y="139"/>
                  </a:cubicBezTo>
                  <a:cubicBezTo>
                    <a:pt x="35" y="140"/>
                    <a:pt x="33" y="141"/>
                    <a:pt x="30" y="141"/>
                  </a:cubicBezTo>
                  <a:cubicBezTo>
                    <a:pt x="28" y="141"/>
                    <a:pt x="25" y="140"/>
                    <a:pt x="23" y="138"/>
                  </a:cubicBezTo>
                  <a:close/>
                  <a:moveTo>
                    <a:pt x="142" y="126"/>
                  </a:moveTo>
                  <a:cubicBezTo>
                    <a:pt x="137" y="123"/>
                    <a:pt x="135" y="117"/>
                    <a:pt x="138" y="112"/>
                  </a:cubicBezTo>
                  <a:cubicBezTo>
                    <a:pt x="141" y="108"/>
                    <a:pt x="147" y="106"/>
                    <a:pt x="152" y="109"/>
                  </a:cubicBezTo>
                  <a:cubicBezTo>
                    <a:pt x="156" y="111"/>
                    <a:pt x="158" y="117"/>
                    <a:pt x="155" y="122"/>
                  </a:cubicBezTo>
                  <a:cubicBezTo>
                    <a:pt x="154" y="126"/>
                    <a:pt x="150" y="127"/>
                    <a:pt x="147" y="127"/>
                  </a:cubicBezTo>
                  <a:cubicBezTo>
                    <a:pt x="145" y="127"/>
                    <a:pt x="143" y="127"/>
                    <a:pt x="142" y="126"/>
                  </a:cubicBezTo>
                  <a:close/>
                  <a:moveTo>
                    <a:pt x="1" y="92"/>
                  </a:moveTo>
                  <a:cubicBezTo>
                    <a:pt x="0" y="92"/>
                    <a:pt x="0" y="92"/>
                    <a:pt x="0" y="92"/>
                  </a:cubicBezTo>
                  <a:cubicBezTo>
                    <a:pt x="0" y="92"/>
                    <a:pt x="0" y="92"/>
                    <a:pt x="0" y="92"/>
                  </a:cubicBezTo>
                  <a:cubicBezTo>
                    <a:pt x="0" y="86"/>
                    <a:pt x="4" y="81"/>
                    <a:pt x="10" y="81"/>
                  </a:cubicBezTo>
                  <a:cubicBezTo>
                    <a:pt x="15" y="80"/>
                    <a:pt x="20" y="84"/>
                    <a:pt x="21" y="89"/>
                  </a:cubicBezTo>
                  <a:cubicBezTo>
                    <a:pt x="21" y="90"/>
                    <a:pt x="21" y="90"/>
                    <a:pt x="21" y="90"/>
                  </a:cubicBezTo>
                  <a:cubicBezTo>
                    <a:pt x="22" y="95"/>
                    <a:pt x="18" y="100"/>
                    <a:pt x="13" y="101"/>
                  </a:cubicBezTo>
                  <a:cubicBezTo>
                    <a:pt x="12" y="101"/>
                    <a:pt x="11" y="101"/>
                    <a:pt x="11" y="101"/>
                  </a:cubicBezTo>
                  <a:cubicBezTo>
                    <a:pt x="6" y="101"/>
                    <a:pt x="1" y="97"/>
                    <a:pt x="1" y="92"/>
                  </a:cubicBezTo>
                  <a:close/>
                  <a:moveTo>
                    <a:pt x="146" y="75"/>
                  </a:moveTo>
                  <a:cubicBezTo>
                    <a:pt x="145" y="69"/>
                    <a:pt x="149" y="64"/>
                    <a:pt x="154" y="63"/>
                  </a:cubicBezTo>
                  <a:cubicBezTo>
                    <a:pt x="160" y="63"/>
                    <a:pt x="165" y="67"/>
                    <a:pt x="165" y="72"/>
                  </a:cubicBezTo>
                  <a:cubicBezTo>
                    <a:pt x="166" y="78"/>
                    <a:pt x="162" y="83"/>
                    <a:pt x="157" y="83"/>
                  </a:cubicBezTo>
                  <a:cubicBezTo>
                    <a:pt x="156" y="83"/>
                    <a:pt x="156" y="83"/>
                    <a:pt x="155" y="83"/>
                  </a:cubicBezTo>
                  <a:cubicBezTo>
                    <a:pt x="150" y="83"/>
                    <a:pt x="146" y="80"/>
                    <a:pt x="146" y="75"/>
                  </a:cubicBezTo>
                  <a:close/>
                  <a:moveTo>
                    <a:pt x="15" y="55"/>
                  </a:moveTo>
                  <a:cubicBezTo>
                    <a:pt x="10" y="53"/>
                    <a:pt x="9" y="46"/>
                    <a:pt x="11" y="42"/>
                  </a:cubicBezTo>
                  <a:cubicBezTo>
                    <a:pt x="14" y="37"/>
                    <a:pt x="20" y="35"/>
                    <a:pt x="25" y="38"/>
                  </a:cubicBezTo>
                  <a:cubicBezTo>
                    <a:pt x="30" y="41"/>
                    <a:pt x="32" y="47"/>
                    <a:pt x="29" y="51"/>
                  </a:cubicBezTo>
                  <a:cubicBezTo>
                    <a:pt x="27" y="55"/>
                    <a:pt x="24" y="57"/>
                    <a:pt x="20" y="57"/>
                  </a:cubicBezTo>
                  <a:cubicBezTo>
                    <a:pt x="18" y="57"/>
                    <a:pt x="17" y="56"/>
                    <a:pt x="15" y="55"/>
                  </a:cubicBezTo>
                  <a:close/>
                  <a:moveTo>
                    <a:pt x="129" y="40"/>
                  </a:moveTo>
                  <a:cubicBezTo>
                    <a:pt x="126" y="36"/>
                    <a:pt x="126" y="29"/>
                    <a:pt x="130" y="25"/>
                  </a:cubicBezTo>
                  <a:cubicBezTo>
                    <a:pt x="134" y="22"/>
                    <a:pt x="140" y="22"/>
                    <a:pt x="144" y="26"/>
                  </a:cubicBezTo>
                  <a:cubicBezTo>
                    <a:pt x="148" y="30"/>
                    <a:pt x="148" y="36"/>
                    <a:pt x="143" y="40"/>
                  </a:cubicBezTo>
                  <a:cubicBezTo>
                    <a:pt x="142" y="42"/>
                    <a:pt x="139" y="43"/>
                    <a:pt x="137" y="43"/>
                  </a:cubicBezTo>
                  <a:cubicBezTo>
                    <a:pt x="134" y="43"/>
                    <a:pt x="131" y="42"/>
                    <a:pt x="129" y="40"/>
                  </a:cubicBezTo>
                  <a:close/>
                  <a:moveTo>
                    <a:pt x="44" y="20"/>
                  </a:moveTo>
                  <a:cubicBezTo>
                    <a:pt x="42" y="15"/>
                    <a:pt x="44" y="9"/>
                    <a:pt x="49" y="7"/>
                  </a:cubicBezTo>
                  <a:cubicBezTo>
                    <a:pt x="54" y="5"/>
                    <a:pt x="60" y="7"/>
                    <a:pt x="62" y="12"/>
                  </a:cubicBezTo>
                  <a:cubicBezTo>
                    <a:pt x="64" y="17"/>
                    <a:pt x="62" y="21"/>
                    <a:pt x="57" y="25"/>
                  </a:cubicBezTo>
                  <a:cubicBezTo>
                    <a:pt x="57" y="25"/>
                    <a:pt x="57" y="25"/>
                    <a:pt x="57" y="25"/>
                  </a:cubicBezTo>
                  <a:cubicBezTo>
                    <a:pt x="56" y="25"/>
                    <a:pt x="54" y="26"/>
                    <a:pt x="53" y="26"/>
                  </a:cubicBezTo>
                  <a:cubicBezTo>
                    <a:pt x="49" y="26"/>
                    <a:pt x="46" y="24"/>
                    <a:pt x="44" y="20"/>
                  </a:cubicBezTo>
                  <a:close/>
                  <a:moveTo>
                    <a:pt x="96" y="21"/>
                  </a:moveTo>
                  <a:cubicBezTo>
                    <a:pt x="96" y="21"/>
                    <a:pt x="96" y="21"/>
                    <a:pt x="96" y="21"/>
                  </a:cubicBezTo>
                  <a:cubicBezTo>
                    <a:pt x="90" y="20"/>
                    <a:pt x="87" y="14"/>
                    <a:pt x="88" y="9"/>
                  </a:cubicBezTo>
                  <a:cubicBezTo>
                    <a:pt x="89" y="3"/>
                    <a:pt x="94" y="0"/>
                    <a:pt x="100" y="1"/>
                  </a:cubicBezTo>
                  <a:cubicBezTo>
                    <a:pt x="105" y="2"/>
                    <a:pt x="108" y="7"/>
                    <a:pt x="107" y="13"/>
                  </a:cubicBezTo>
                  <a:cubicBezTo>
                    <a:pt x="106" y="18"/>
                    <a:pt x="102" y="21"/>
                    <a:pt x="98" y="21"/>
                  </a:cubicBezTo>
                  <a:cubicBezTo>
                    <a:pt x="97" y="21"/>
                    <a:pt x="96" y="21"/>
                    <a:pt x="96" y="21"/>
                  </a:cubicBezTo>
                  <a:close/>
                </a:path>
              </a:pathLst>
            </a:custGeom>
            <a:blipFill>
              <a:blip r:embed="rId3"/>
              <a:stretch>
                <a:fillRect/>
              </a:stretch>
            </a:blipFill>
            <a:ln>
              <a:solidFill>
                <a:schemeClr val="bg1"/>
              </a:solidFill>
            </a:ln>
          </p:spPr>
          <p:txBody>
            <a:bodyPr anchor="ctr"/>
            <a:lstStyle/>
            <a:p>
              <a:pPr algn="ctr"/>
              <a:endParaRPr/>
            </a:p>
          </p:txBody>
        </p:sp>
        <p:sp>
          <p:nvSpPr>
            <p:cNvPr id="41" name="Freeform 36"/>
            <p:cNvSpPr/>
            <p:nvPr/>
          </p:nvSpPr>
          <p:spPr bwMode="auto">
            <a:xfrm>
              <a:off x="5425581" y="1670418"/>
              <a:ext cx="242897" cy="240314"/>
            </a:xfrm>
            <a:custGeom>
              <a:avLst/>
              <a:gdLst>
                <a:gd name="T0" fmla="*/ 4 w 119"/>
                <a:gd name="T1" fmla="*/ 66 h 118"/>
                <a:gd name="T2" fmla="*/ 53 w 119"/>
                <a:gd name="T3" fmla="*/ 3 h 118"/>
                <a:gd name="T4" fmla="*/ 115 w 119"/>
                <a:gd name="T5" fmla="*/ 53 h 118"/>
                <a:gd name="T6" fmla="*/ 66 w 119"/>
                <a:gd name="T7" fmla="*/ 115 h 118"/>
                <a:gd name="T8" fmla="*/ 4 w 119"/>
                <a:gd name="T9" fmla="*/ 66 h 118"/>
              </a:gdLst>
              <a:ahLst/>
              <a:cxnLst>
                <a:cxn ang="0">
                  <a:pos x="T0" y="T1"/>
                </a:cxn>
                <a:cxn ang="0">
                  <a:pos x="T2" y="T3"/>
                </a:cxn>
                <a:cxn ang="0">
                  <a:pos x="T4" y="T5"/>
                </a:cxn>
                <a:cxn ang="0">
                  <a:pos x="T6" y="T7"/>
                </a:cxn>
                <a:cxn ang="0">
                  <a:pos x="T8" y="T9"/>
                </a:cxn>
              </a:cxnLst>
              <a:rect l="0" t="0" r="r" b="b"/>
              <a:pathLst>
                <a:path w="119" h="118">
                  <a:moveTo>
                    <a:pt x="4" y="66"/>
                  </a:moveTo>
                  <a:cubicBezTo>
                    <a:pt x="0" y="35"/>
                    <a:pt x="22" y="7"/>
                    <a:pt x="53" y="3"/>
                  </a:cubicBezTo>
                  <a:cubicBezTo>
                    <a:pt x="84" y="0"/>
                    <a:pt x="111" y="22"/>
                    <a:pt x="115" y="53"/>
                  </a:cubicBezTo>
                  <a:cubicBezTo>
                    <a:pt x="119" y="83"/>
                    <a:pt x="97" y="111"/>
                    <a:pt x="66" y="115"/>
                  </a:cubicBezTo>
                  <a:cubicBezTo>
                    <a:pt x="35" y="118"/>
                    <a:pt x="8" y="96"/>
                    <a:pt x="4" y="66"/>
                  </a:cubicBezTo>
                  <a:close/>
                </a:path>
              </a:pathLst>
            </a:custGeom>
            <a:blipFill>
              <a:blip r:embed="rId3"/>
              <a:stretch>
                <a:fillRect/>
              </a:stretch>
            </a:blipFill>
            <a:ln>
              <a:solidFill>
                <a:schemeClr val="bg1"/>
              </a:solidFill>
            </a:ln>
          </p:spPr>
          <p:txBody>
            <a:bodyPr anchor="ctr"/>
            <a:lstStyle/>
            <a:p>
              <a:pPr algn="ctr"/>
              <a:endParaRPr/>
            </a:p>
          </p:txBody>
        </p:sp>
        <p:sp>
          <p:nvSpPr>
            <p:cNvPr id="42" name="Freeform 37"/>
            <p:cNvSpPr/>
            <p:nvPr/>
          </p:nvSpPr>
          <p:spPr bwMode="auto">
            <a:xfrm>
              <a:off x="5013862" y="1289706"/>
              <a:ext cx="992260" cy="327309"/>
            </a:xfrm>
            <a:custGeom>
              <a:avLst/>
              <a:gdLst>
                <a:gd name="T0" fmla="*/ 118 w 487"/>
                <a:gd name="T1" fmla="*/ 149 h 161"/>
                <a:gd name="T2" fmla="*/ 112 w 487"/>
                <a:gd name="T3" fmla="*/ 98 h 161"/>
                <a:gd name="T4" fmla="*/ 377 w 487"/>
                <a:gd name="T5" fmla="*/ 67 h 161"/>
                <a:gd name="T6" fmla="*/ 383 w 487"/>
                <a:gd name="T7" fmla="*/ 118 h 161"/>
                <a:gd name="T8" fmla="*/ 487 w 487"/>
                <a:gd name="T9" fmla="*/ 105 h 161"/>
                <a:gd name="T10" fmla="*/ 486 w 487"/>
                <a:gd name="T11" fmla="*/ 87 h 161"/>
                <a:gd name="T12" fmla="*/ 384 w 487"/>
                <a:gd name="T13" fmla="*/ 6 h 161"/>
                <a:gd name="T14" fmla="*/ 86 w 487"/>
                <a:gd name="T15" fmla="*/ 41 h 161"/>
                <a:gd name="T16" fmla="*/ 6 w 487"/>
                <a:gd name="T17" fmla="*/ 143 h 161"/>
                <a:gd name="T18" fmla="*/ 10 w 487"/>
                <a:gd name="T19" fmla="*/ 161 h 161"/>
                <a:gd name="T20" fmla="*/ 118 w 487"/>
                <a:gd name="T2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61">
                  <a:moveTo>
                    <a:pt x="118" y="149"/>
                  </a:moveTo>
                  <a:cubicBezTo>
                    <a:pt x="112" y="98"/>
                    <a:pt x="112" y="98"/>
                    <a:pt x="112" y="98"/>
                  </a:cubicBezTo>
                  <a:cubicBezTo>
                    <a:pt x="377" y="67"/>
                    <a:pt x="377" y="67"/>
                    <a:pt x="377" y="67"/>
                  </a:cubicBezTo>
                  <a:cubicBezTo>
                    <a:pt x="383" y="118"/>
                    <a:pt x="383" y="118"/>
                    <a:pt x="383" y="118"/>
                  </a:cubicBezTo>
                  <a:cubicBezTo>
                    <a:pt x="487" y="105"/>
                    <a:pt x="487" y="105"/>
                    <a:pt x="487" y="105"/>
                  </a:cubicBezTo>
                  <a:cubicBezTo>
                    <a:pt x="487" y="99"/>
                    <a:pt x="487" y="93"/>
                    <a:pt x="486" y="87"/>
                  </a:cubicBezTo>
                  <a:cubicBezTo>
                    <a:pt x="480" y="36"/>
                    <a:pt x="435" y="0"/>
                    <a:pt x="384" y="6"/>
                  </a:cubicBezTo>
                  <a:cubicBezTo>
                    <a:pt x="86" y="41"/>
                    <a:pt x="86" y="41"/>
                    <a:pt x="86" y="41"/>
                  </a:cubicBezTo>
                  <a:cubicBezTo>
                    <a:pt x="36" y="47"/>
                    <a:pt x="0" y="93"/>
                    <a:pt x="6" y="143"/>
                  </a:cubicBezTo>
                  <a:cubicBezTo>
                    <a:pt x="6" y="149"/>
                    <a:pt x="8" y="156"/>
                    <a:pt x="10" y="161"/>
                  </a:cubicBezTo>
                  <a:lnTo>
                    <a:pt x="118" y="149"/>
                  </a:lnTo>
                  <a:close/>
                </a:path>
              </a:pathLst>
            </a:custGeom>
            <a:blipFill>
              <a:blip r:embed="rId3"/>
              <a:stretch>
                <a:fillRect/>
              </a:stretch>
            </a:blipFill>
            <a:ln>
              <a:solidFill>
                <a:schemeClr val="bg1"/>
              </a:solidFill>
            </a:ln>
          </p:spPr>
          <p:txBody>
            <a:bodyPr anchor="ctr"/>
            <a:lstStyle/>
            <a:p>
              <a:pPr algn="ctr"/>
              <a:endParaRPr/>
            </a:p>
          </p:txBody>
        </p:sp>
        <p:sp>
          <p:nvSpPr>
            <p:cNvPr id="43" name="Freeform 38"/>
            <p:cNvSpPr/>
            <p:nvPr/>
          </p:nvSpPr>
          <p:spPr bwMode="auto">
            <a:xfrm>
              <a:off x="5024198" y="1533465"/>
              <a:ext cx="230838" cy="83550"/>
            </a:xfrm>
            <a:custGeom>
              <a:avLst/>
              <a:gdLst>
                <a:gd name="T0" fmla="*/ 0 w 113"/>
                <a:gd name="T1" fmla="*/ 12 h 41"/>
                <a:gd name="T2" fmla="*/ 1 w 113"/>
                <a:gd name="T3" fmla="*/ 23 h 41"/>
                <a:gd name="T4" fmla="*/ 5 w 113"/>
                <a:gd name="T5" fmla="*/ 41 h 41"/>
                <a:gd name="T6" fmla="*/ 113 w 113"/>
                <a:gd name="T7" fmla="*/ 29 h 41"/>
                <a:gd name="T8" fmla="*/ 109 w 113"/>
                <a:gd name="T9" fmla="*/ 0 h 41"/>
                <a:gd name="T10" fmla="*/ 0 w 113"/>
                <a:gd name="T11" fmla="*/ 12 h 41"/>
              </a:gdLst>
              <a:ahLst/>
              <a:cxnLst>
                <a:cxn ang="0">
                  <a:pos x="T0" y="T1"/>
                </a:cxn>
                <a:cxn ang="0">
                  <a:pos x="T2" y="T3"/>
                </a:cxn>
                <a:cxn ang="0">
                  <a:pos x="T4" y="T5"/>
                </a:cxn>
                <a:cxn ang="0">
                  <a:pos x="T6" y="T7"/>
                </a:cxn>
                <a:cxn ang="0">
                  <a:pos x="T8" y="T9"/>
                </a:cxn>
                <a:cxn ang="0">
                  <a:pos x="T10" y="T11"/>
                </a:cxn>
              </a:cxnLst>
              <a:rect l="0" t="0" r="r" b="b"/>
              <a:pathLst>
                <a:path w="113" h="41">
                  <a:moveTo>
                    <a:pt x="0" y="12"/>
                  </a:moveTo>
                  <a:cubicBezTo>
                    <a:pt x="0" y="16"/>
                    <a:pt x="0" y="20"/>
                    <a:pt x="1" y="23"/>
                  </a:cubicBezTo>
                  <a:cubicBezTo>
                    <a:pt x="1" y="29"/>
                    <a:pt x="3" y="36"/>
                    <a:pt x="5" y="41"/>
                  </a:cubicBezTo>
                  <a:cubicBezTo>
                    <a:pt x="113" y="29"/>
                    <a:pt x="113" y="29"/>
                    <a:pt x="113" y="29"/>
                  </a:cubicBezTo>
                  <a:cubicBezTo>
                    <a:pt x="109" y="0"/>
                    <a:pt x="109" y="0"/>
                    <a:pt x="109" y="0"/>
                  </a:cubicBezTo>
                  <a:lnTo>
                    <a:pt x="0" y="12"/>
                  </a:lnTo>
                  <a:close/>
                </a:path>
              </a:pathLst>
            </a:custGeom>
            <a:blipFill>
              <a:blip r:embed="rId3"/>
              <a:stretch>
                <a:fillRect/>
              </a:stretch>
            </a:blipFill>
            <a:ln>
              <a:solidFill>
                <a:schemeClr val="bg1"/>
              </a:solidFill>
            </a:ln>
          </p:spPr>
          <p:txBody>
            <a:bodyPr anchor="ctr"/>
            <a:lstStyle/>
            <a:p>
              <a:pPr algn="ctr"/>
              <a:endParaRPr/>
            </a:p>
          </p:txBody>
        </p:sp>
        <p:sp>
          <p:nvSpPr>
            <p:cNvPr id="44" name="Freeform 39"/>
            <p:cNvSpPr/>
            <p:nvPr/>
          </p:nvSpPr>
          <p:spPr bwMode="auto">
            <a:xfrm>
              <a:off x="5786481" y="1443886"/>
              <a:ext cx="219641" cy="86133"/>
            </a:xfrm>
            <a:custGeom>
              <a:avLst/>
              <a:gdLst>
                <a:gd name="T0" fmla="*/ 0 w 108"/>
                <a:gd name="T1" fmla="*/ 13 h 42"/>
                <a:gd name="T2" fmla="*/ 4 w 108"/>
                <a:gd name="T3" fmla="*/ 42 h 42"/>
                <a:gd name="T4" fmla="*/ 108 w 108"/>
                <a:gd name="T5" fmla="*/ 29 h 42"/>
                <a:gd name="T6" fmla="*/ 107 w 108"/>
                <a:gd name="T7" fmla="*/ 11 h 42"/>
                <a:gd name="T8" fmla="*/ 106 w 108"/>
                <a:gd name="T9" fmla="*/ 0 h 42"/>
                <a:gd name="T10" fmla="*/ 0 w 108"/>
                <a:gd name="T11" fmla="*/ 13 h 42"/>
              </a:gdLst>
              <a:ahLst/>
              <a:cxnLst>
                <a:cxn ang="0">
                  <a:pos x="T0" y="T1"/>
                </a:cxn>
                <a:cxn ang="0">
                  <a:pos x="T2" y="T3"/>
                </a:cxn>
                <a:cxn ang="0">
                  <a:pos x="T4" y="T5"/>
                </a:cxn>
                <a:cxn ang="0">
                  <a:pos x="T6" y="T7"/>
                </a:cxn>
                <a:cxn ang="0">
                  <a:pos x="T8" y="T9"/>
                </a:cxn>
                <a:cxn ang="0">
                  <a:pos x="T10" y="T11"/>
                </a:cxn>
              </a:cxnLst>
              <a:rect l="0" t="0" r="r" b="b"/>
              <a:pathLst>
                <a:path w="108" h="42">
                  <a:moveTo>
                    <a:pt x="0" y="13"/>
                  </a:moveTo>
                  <a:cubicBezTo>
                    <a:pt x="4" y="42"/>
                    <a:pt x="4" y="42"/>
                    <a:pt x="4" y="42"/>
                  </a:cubicBezTo>
                  <a:cubicBezTo>
                    <a:pt x="108" y="29"/>
                    <a:pt x="108" y="29"/>
                    <a:pt x="108" y="29"/>
                  </a:cubicBezTo>
                  <a:cubicBezTo>
                    <a:pt x="108" y="23"/>
                    <a:pt x="108" y="17"/>
                    <a:pt x="107" y="11"/>
                  </a:cubicBezTo>
                  <a:cubicBezTo>
                    <a:pt x="107" y="7"/>
                    <a:pt x="106" y="4"/>
                    <a:pt x="106" y="0"/>
                  </a:cubicBezTo>
                  <a:lnTo>
                    <a:pt x="0" y="13"/>
                  </a:lnTo>
                  <a:close/>
                </a:path>
              </a:pathLst>
            </a:custGeom>
            <a:blipFill>
              <a:blip r:embed="rId3"/>
              <a:stretch>
                <a:fillRect/>
              </a:stretch>
            </a:blipFill>
            <a:ln>
              <a:solidFill>
                <a:schemeClr val="bg1"/>
              </a:solidFill>
            </a:ln>
          </p:spPr>
          <p:txBody>
            <a:bodyPr anchor="ctr"/>
            <a:lstStyle/>
            <a:p>
              <a:pPr algn="ctr"/>
              <a:endParaRPr/>
            </a:p>
          </p:txBody>
        </p:sp>
        <p:sp>
          <p:nvSpPr>
            <p:cNvPr id="45" name="Freeform 40"/>
            <p:cNvSpPr/>
            <p:nvPr/>
          </p:nvSpPr>
          <p:spPr bwMode="auto">
            <a:xfrm>
              <a:off x="7809762" y="4235484"/>
              <a:ext cx="547810" cy="262708"/>
            </a:xfrm>
            <a:custGeom>
              <a:avLst/>
              <a:gdLst>
                <a:gd name="T0" fmla="*/ 264 w 269"/>
                <a:gd name="T1" fmla="*/ 129 h 129"/>
                <a:gd name="T2" fmla="*/ 267 w 269"/>
                <a:gd name="T3" fmla="*/ 120 h 129"/>
                <a:gd name="T4" fmla="*/ 266 w 269"/>
                <a:gd name="T5" fmla="*/ 95 h 129"/>
                <a:gd name="T6" fmla="*/ 261 w 269"/>
                <a:gd name="T7" fmla="*/ 82 h 129"/>
                <a:gd name="T8" fmla="*/ 251 w 269"/>
                <a:gd name="T9" fmla="*/ 70 h 129"/>
                <a:gd name="T10" fmla="*/ 210 w 269"/>
                <a:gd name="T11" fmla="*/ 56 h 129"/>
                <a:gd name="T12" fmla="*/ 167 w 269"/>
                <a:gd name="T13" fmla="*/ 23 h 129"/>
                <a:gd name="T14" fmla="*/ 155 w 269"/>
                <a:gd name="T15" fmla="*/ 25 h 129"/>
                <a:gd name="T16" fmla="*/ 146 w 269"/>
                <a:gd name="T17" fmla="*/ 13 h 129"/>
                <a:gd name="T18" fmla="*/ 136 w 269"/>
                <a:gd name="T19" fmla="*/ 6 h 129"/>
                <a:gd name="T20" fmla="*/ 113 w 269"/>
                <a:gd name="T21" fmla="*/ 0 h 129"/>
                <a:gd name="T22" fmla="*/ 80 w 269"/>
                <a:gd name="T23" fmla="*/ 15 h 129"/>
                <a:gd name="T24" fmla="*/ 67 w 269"/>
                <a:gd name="T25" fmla="*/ 48 h 129"/>
                <a:gd name="T26" fmla="*/ 68 w 269"/>
                <a:gd name="T27" fmla="*/ 58 h 129"/>
                <a:gd name="T28" fmla="*/ 65 w 269"/>
                <a:gd name="T29" fmla="*/ 57 h 129"/>
                <a:gd name="T30" fmla="*/ 36 w 269"/>
                <a:gd name="T31" fmla="*/ 89 h 129"/>
                <a:gd name="T32" fmla="*/ 17 w 269"/>
                <a:gd name="T33" fmla="*/ 98 h 129"/>
                <a:gd name="T34" fmla="*/ 0 w 269"/>
                <a:gd name="T35" fmla="*/ 125 h 129"/>
                <a:gd name="T36" fmla="*/ 264 w 269"/>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129">
                  <a:moveTo>
                    <a:pt x="264" y="129"/>
                  </a:moveTo>
                  <a:cubicBezTo>
                    <a:pt x="265" y="126"/>
                    <a:pt x="266" y="123"/>
                    <a:pt x="267" y="120"/>
                  </a:cubicBezTo>
                  <a:cubicBezTo>
                    <a:pt x="269" y="112"/>
                    <a:pt x="269" y="104"/>
                    <a:pt x="266" y="95"/>
                  </a:cubicBezTo>
                  <a:cubicBezTo>
                    <a:pt x="265" y="90"/>
                    <a:pt x="263" y="86"/>
                    <a:pt x="261" y="82"/>
                  </a:cubicBezTo>
                  <a:cubicBezTo>
                    <a:pt x="258" y="78"/>
                    <a:pt x="255" y="74"/>
                    <a:pt x="251" y="70"/>
                  </a:cubicBezTo>
                  <a:cubicBezTo>
                    <a:pt x="240" y="60"/>
                    <a:pt x="225" y="55"/>
                    <a:pt x="210" y="56"/>
                  </a:cubicBezTo>
                  <a:cubicBezTo>
                    <a:pt x="205" y="37"/>
                    <a:pt x="187" y="23"/>
                    <a:pt x="167" y="23"/>
                  </a:cubicBezTo>
                  <a:cubicBezTo>
                    <a:pt x="163" y="23"/>
                    <a:pt x="159" y="23"/>
                    <a:pt x="155" y="25"/>
                  </a:cubicBezTo>
                  <a:cubicBezTo>
                    <a:pt x="153" y="20"/>
                    <a:pt x="150" y="16"/>
                    <a:pt x="146" y="13"/>
                  </a:cubicBezTo>
                  <a:cubicBezTo>
                    <a:pt x="143" y="11"/>
                    <a:pt x="139" y="8"/>
                    <a:pt x="136" y="6"/>
                  </a:cubicBezTo>
                  <a:cubicBezTo>
                    <a:pt x="129" y="2"/>
                    <a:pt x="121" y="0"/>
                    <a:pt x="113" y="0"/>
                  </a:cubicBezTo>
                  <a:cubicBezTo>
                    <a:pt x="100" y="0"/>
                    <a:pt x="88" y="6"/>
                    <a:pt x="80" y="15"/>
                  </a:cubicBezTo>
                  <a:cubicBezTo>
                    <a:pt x="71" y="24"/>
                    <a:pt x="66" y="36"/>
                    <a:pt x="67" y="48"/>
                  </a:cubicBezTo>
                  <a:cubicBezTo>
                    <a:pt x="67" y="51"/>
                    <a:pt x="67" y="54"/>
                    <a:pt x="68" y="58"/>
                  </a:cubicBezTo>
                  <a:cubicBezTo>
                    <a:pt x="67" y="57"/>
                    <a:pt x="66" y="57"/>
                    <a:pt x="65" y="57"/>
                  </a:cubicBezTo>
                  <a:cubicBezTo>
                    <a:pt x="44" y="57"/>
                    <a:pt x="35" y="73"/>
                    <a:pt x="36" y="89"/>
                  </a:cubicBezTo>
                  <a:cubicBezTo>
                    <a:pt x="29" y="91"/>
                    <a:pt x="23" y="93"/>
                    <a:pt x="17" y="98"/>
                  </a:cubicBezTo>
                  <a:cubicBezTo>
                    <a:pt x="8" y="105"/>
                    <a:pt x="1" y="115"/>
                    <a:pt x="0" y="125"/>
                  </a:cubicBezTo>
                  <a:lnTo>
                    <a:pt x="264" y="129"/>
                  </a:lnTo>
                  <a:close/>
                </a:path>
              </a:pathLst>
            </a:custGeom>
            <a:blipFill>
              <a:blip r:embed="rId3"/>
              <a:stretch>
                <a:fillRect/>
              </a:stretch>
            </a:blipFill>
            <a:ln>
              <a:solidFill>
                <a:schemeClr val="bg1"/>
              </a:solidFill>
            </a:ln>
          </p:spPr>
          <p:txBody>
            <a:bodyPr anchor="ctr"/>
            <a:lstStyle/>
            <a:p>
              <a:pPr algn="ctr"/>
              <a:endParaRPr/>
            </a:p>
          </p:txBody>
        </p:sp>
        <p:sp>
          <p:nvSpPr>
            <p:cNvPr id="46" name="Freeform 41"/>
            <p:cNvSpPr/>
            <p:nvPr/>
          </p:nvSpPr>
          <p:spPr bwMode="auto">
            <a:xfrm>
              <a:off x="6617672" y="4836698"/>
              <a:ext cx="405689" cy="405691"/>
            </a:xfrm>
            <a:custGeom>
              <a:avLst/>
              <a:gdLst>
                <a:gd name="T0" fmla="*/ 127 w 199"/>
                <a:gd name="T1" fmla="*/ 183 h 199"/>
                <a:gd name="T2" fmla="*/ 15 w 199"/>
                <a:gd name="T3" fmla="*/ 127 h 199"/>
                <a:gd name="T4" fmla="*/ 71 w 199"/>
                <a:gd name="T5" fmla="*/ 15 h 199"/>
                <a:gd name="T6" fmla="*/ 183 w 199"/>
                <a:gd name="T7" fmla="*/ 71 h 199"/>
                <a:gd name="T8" fmla="*/ 127 w 199"/>
                <a:gd name="T9" fmla="*/ 183 h 199"/>
                <a:gd name="T10" fmla="*/ 76 w 199"/>
                <a:gd name="T11" fmla="*/ 32 h 199"/>
                <a:gd name="T12" fmla="*/ 32 w 199"/>
                <a:gd name="T13" fmla="*/ 122 h 199"/>
                <a:gd name="T14" fmla="*/ 122 w 199"/>
                <a:gd name="T15" fmla="*/ 167 h 199"/>
                <a:gd name="T16" fmla="*/ 166 w 199"/>
                <a:gd name="T17" fmla="*/ 77 h 199"/>
                <a:gd name="T18" fmla="*/ 76 w 199"/>
                <a:gd name="T19" fmla="*/ 3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27" y="183"/>
                  </a:moveTo>
                  <a:cubicBezTo>
                    <a:pt x="81" y="199"/>
                    <a:pt x="31" y="174"/>
                    <a:pt x="15" y="127"/>
                  </a:cubicBezTo>
                  <a:cubicBezTo>
                    <a:pt x="0" y="81"/>
                    <a:pt x="25" y="31"/>
                    <a:pt x="71" y="15"/>
                  </a:cubicBezTo>
                  <a:cubicBezTo>
                    <a:pt x="117" y="0"/>
                    <a:pt x="167" y="25"/>
                    <a:pt x="183" y="71"/>
                  </a:cubicBezTo>
                  <a:cubicBezTo>
                    <a:pt x="199" y="117"/>
                    <a:pt x="174" y="167"/>
                    <a:pt x="127" y="183"/>
                  </a:cubicBezTo>
                  <a:close/>
                  <a:moveTo>
                    <a:pt x="76" y="32"/>
                  </a:moveTo>
                  <a:cubicBezTo>
                    <a:pt x="39" y="44"/>
                    <a:pt x="19" y="85"/>
                    <a:pt x="32" y="122"/>
                  </a:cubicBezTo>
                  <a:cubicBezTo>
                    <a:pt x="44" y="159"/>
                    <a:pt x="85" y="179"/>
                    <a:pt x="122" y="167"/>
                  </a:cubicBezTo>
                  <a:cubicBezTo>
                    <a:pt x="159" y="154"/>
                    <a:pt x="179" y="114"/>
                    <a:pt x="166" y="77"/>
                  </a:cubicBezTo>
                  <a:cubicBezTo>
                    <a:pt x="154" y="39"/>
                    <a:pt x="114" y="19"/>
                    <a:pt x="76" y="32"/>
                  </a:cubicBezTo>
                  <a:close/>
                </a:path>
              </a:pathLst>
            </a:custGeom>
            <a:blipFill>
              <a:blip r:embed="rId3"/>
              <a:stretch>
                <a:fillRect/>
              </a:stretch>
            </a:blipFill>
            <a:ln>
              <a:solidFill>
                <a:schemeClr val="bg1"/>
              </a:solidFill>
            </a:ln>
          </p:spPr>
          <p:txBody>
            <a:bodyPr anchor="ctr"/>
            <a:lstStyle/>
            <a:p>
              <a:pPr algn="ctr"/>
              <a:endParaRPr/>
            </a:p>
          </p:txBody>
        </p:sp>
        <p:sp>
          <p:nvSpPr>
            <p:cNvPr id="47" name="Freeform 42"/>
            <p:cNvSpPr/>
            <p:nvPr/>
          </p:nvSpPr>
          <p:spPr bwMode="auto">
            <a:xfrm>
              <a:off x="6721893" y="4932307"/>
              <a:ext cx="205860" cy="207583"/>
            </a:xfrm>
            <a:custGeom>
              <a:avLst/>
              <a:gdLst>
                <a:gd name="T0" fmla="*/ 88 w 101"/>
                <a:gd name="T1" fmla="*/ 28 h 102"/>
                <a:gd name="T2" fmla="*/ 56 w 101"/>
                <a:gd name="T3" fmla="*/ 39 h 102"/>
                <a:gd name="T4" fmla="*/ 45 w 101"/>
                <a:gd name="T5" fmla="*/ 8 h 102"/>
                <a:gd name="T6" fmla="*/ 33 w 101"/>
                <a:gd name="T7" fmla="*/ 2 h 102"/>
                <a:gd name="T8" fmla="*/ 27 w 101"/>
                <a:gd name="T9" fmla="*/ 14 h 102"/>
                <a:gd name="T10" fmla="*/ 37 w 101"/>
                <a:gd name="T11" fmla="*/ 45 h 102"/>
                <a:gd name="T12" fmla="*/ 7 w 101"/>
                <a:gd name="T13" fmla="*/ 55 h 102"/>
                <a:gd name="T14" fmla="*/ 1 w 101"/>
                <a:gd name="T15" fmla="*/ 67 h 102"/>
                <a:gd name="T16" fmla="*/ 13 w 101"/>
                <a:gd name="T17" fmla="*/ 73 h 102"/>
                <a:gd name="T18" fmla="*/ 44 w 101"/>
                <a:gd name="T19" fmla="*/ 63 h 102"/>
                <a:gd name="T20" fmla="*/ 54 w 101"/>
                <a:gd name="T21" fmla="*/ 94 h 102"/>
                <a:gd name="T22" fmla="*/ 66 w 101"/>
                <a:gd name="T23" fmla="*/ 100 h 102"/>
                <a:gd name="T24" fmla="*/ 72 w 101"/>
                <a:gd name="T25" fmla="*/ 88 h 102"/>
                <a:gd name="T26" fmla="*/ 62 w 101"/>
                <a:gd name="T27" fmla="*/ 57 h 102"/>
                <a:gd name="T28" fmla="*/ 94 w 101"/>
                <a:gd name="T29" fmla="*/ 46 h 102"/>
                <a:gd name="T30" fmla="*/ 100 w 101"/>
                <a:gd name="T31" fmla="*/ 34 h 102"/>
                <a:gd name="T32" fmla="*/ 88 w 101"/>
                <a:gd name="T33"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2">
                  <a:moveTo>
                    <a:pt x="88" y="28"/>
                  </a:moveTo>
                  <a:cubicBezTo>
                    <a:pt x="56" y="39"/>
                    <a:pt x="56" y="39"/>
                    <a:pt x="56" y="39"/>
                  </a:cubicBezTo>
                  <a:cubicBezTo>
                    <a:pt x="45" y="8"/>
                    <a:pt x="45" y="8"/>
                    <a:pt x="45" y="8"/>
                  </a:cubicBezTo>
                  <a:cubicBezTo>
                    <a:pt x="43" y="3"/>
                    <a:pt x="38" y="0"/>
                    <a:pt x="33" y="2"/>
                  </a:cubicBezTo>
                  <a:cubicBezTo>
                    <a:pt x="28" y="3"/>
                    <a:pt x="25" y="9"/>
                    <a:pt x="27" y="14"/>
                  </a:cubicBezTo>
                  <a:cubicBezTo>
                    <a:pt x="37" y="45"/>
                    <a:pt x="37" y="45"/>
                    <a:pt x="37" y="45"/>
                  </a:cubicBezTo>
                  <a:cubicBezTo>
                    <a:pt x="7" y="55"/>
                    <a:pt x="7" y="55"/>
                    <a:pt x="7" y="55"/>
                  </a:cubicBezTo>
                  <a:cubicBezTo>
                    <a:pt x="2" y="57"/>
                    <a:pt x="0" y="62"/>
                    <a:pt x="1" y="67"/>
                  </a:cubicBezTo>
                  <a:cubicBezTo>
                    <a:pt x="3" y="72"/>
                    <a:pt x="8" y="75"/>
                    <a:pt x="13" y="73"/>
                  </a:cubicBezTo>
                  <a:cubicBezTo>
                    <a:pt x="44" y="63"/>
                    <a:pt x="44" y="63"/>
                    <a:pt x="44" y="63"/>
                  </a:cubicBezTo>
                  <a:cubicBezTo>
                    <a:pt x="54" y="94"/>
                    <a:pt x="54" y="94"/>
                    <a:pt x="54" y="94"/>
                  </a:cubicBezTo>
                  <a:cubicBezTo>
                    <a:pt x="56" y="99"/>
                    <a:pt x="61" y="102"/>
                    <a:pt x="66" y="100"/>
                  </a:cubicBezTo>
                  <a:cubicBezTo>
                    <a:pt x="71" y="98"/>
                    <a:pt x="74" y="93"/>
                    <a:pt x="72" y="88"/>
                  </a:cubicBezTo>
                  <a:cubicBezTo>
                    <a:pt x="62" y="57"/>
                    <a:pt x="62" y="57"/>
                    <a:pt x="62" y="57"/>
                  </a:cubicBezTo>
                  <a:cubicBezTo>
                    <a:pt x="94" y="46"/>
                    <a:pt x="94" y="46"/>
                    <a:pt x="94" y="46"/>
                  </a:cubicBezTo>
                  <a:cubicBezTo>
                    <a:pt x="99" y="45"/>
                    <a:pt x="101" y="39"/>
                    <a:pt x="100" y="34"/>
                  </a:cubicBezTo>
                  <a:cubicBezTo>
                    <a:pt x="98" y="29"/>
                    <a:pt x="92" y="26"/>
                    <a:pt x="88" y="28"/>
                  </a:cubicBezTo>
                  <a:close/>
                </a:path>
              </a:pathLst>
            </a:custGeom>
            <a:blipFill>
              <a:blip r:embed="rId3"/>
              <a:stretch>
                <a:fillRect/>
              </a:stretch>
            </a:blipFill>
            <a:ln>
              <a:solidFill>
                <a:schemeClr val="bg1"/>
              </a:solidFill>
            </a:ln>
          </p:spPr>
          <p:txBody>
            <a:bodyPr anchor="ctr"/>
            <a:lstStyle/>
            <a:p>
              <a:pPr algn="ctr"/>
              <a:endParaRPr/>
            </a:p>
          </p:txBody>
        </p:sp>
        <p:sp>
          <p:nvSpPr>
            <p:cNvPr id="48" name="Freeform 43"/>
            <p:cNvSpPr/>
            <p:nvPr/>
          </p:nvSpPr>
          <p:spPr bwMode="auto">
            <a:xfrm>
              <a:off x="7491928" y="4217396"/>
              <a:ext cx="453925" cy="810519"/>
            </a:xfrm>
            <a:custGeom>
              <a:avLst/>
              <a:gdLst>
                <a:gd name="T0" fmla="*/ 163 w 223"/>
                <a:gd name="T1" fmla="*/ 0 h 398"/>
                <a:gd name="T2" fmla="*/ 163 w 223"/>
                <a:gd name="T3" fmla="*/ 2 h 398"/>
                <a:gd name="T4" fmla="*/ 163 w 223"/>
                <a:gd name="T5" fmla="*/ 3 h 398"/>
                <a:gd name="T6" fmla="*/ 162 w 223"/>
                <a:gd name="T7" fmla="*/ 4 h 398"/>
                <a:gd name="T8" fmla="*/ 162 w 223"/>
                <a:gd name="T9" fmla="*/ 5 h 398"/>
                <a:gd name="T10" fmla="*/ 161 w 223"/>
                <a:gd name="T11" fmla="*/ 7 h 398"/>
                <a:gd name="T12" fmla="*/ 1 w 223"/>
                <a:gd name="T13" fmla="*/ 394 h 398"/>
                <a:gd name="T14" fmla="*/ 0 w 223"/>
                <a:gd name="T15" fmla="*/ 398 h 398"/>
                <a:gd name="T16" fmla="*/ 0 w 223"/>
                <a:gd name="T17" fmla="*/ 398 h 398"/>
                <a:gd name="T18" fmla="*/ 2 w 223"/>
                <a:gd name="T19" fmla="*/ 394 h 398"/>
                <a:gd name="T20" fmla="*/ 0 w 223"/>
                <a:gd name="T21" fmla="*/ 398 h 398"/>
                <a:gd name="T22" fmla="*/ 223 w 223"/>
                <a:gd name="T23" fmla="*/ 258 h 398"/>
                <a:gd name="T24" fmla="*/ 163 w 223"/>
                <a:gd name="T25" fmla="*/ 0 h 398"/>
                <a:gd name="T26" fmla="*/ 163 w 223"/>
                <a:gd name="T27" fmla="*/ 0 h 398"/>
                <a:gd name="T28" fmla="*/ 163 w 223"/>
                <a:gd name="T29" fmla="*/ 2 h 398"/>
                <a:gd name="T30" fmla="*/ 163 w 223"/>
                <a:gd name="T31" fmla="*/ 3 h 398"/>
                <a:gd name="T32" fmla="*/ 162 w 223"/>
                <a:gd name="T33" fmla="*/ 4 h 398"/>
                <a:gd name="T34" fmla="*/ 162 w 223"/>
                <a:gd name="T35" fmla="*/ 5 h 398"/>
                <a:gd name="T36" fmla="*/ 161 w 223"/>
                <a:gd name="T37" fmla="*/ 7 h 398"/>
                <a:gd name="T38" fmla="*/ 162 w 223"/>
                <a:gd name="T39" fmla="*/ 5 h 398"/>
                <a:gd name="T40" fmla="*/ 162 w 223"/>
                <a:gd name="T41" fmla="*/ 4 h 398"/>
                <a:gd name="T42" fmla="*/ 163 w 223"/>
                <a:gd name="T43" fmla="*/ 3 h 398"/>
                <a:gd name="T44" fmla="*/ 163 w 223"/>
                <a:gd name="T45" fmla="*/ 2 h 398"/>
                <a:gd name="T46" fmla="*/ 163 w 223"/>
                <a:gd name="T47" fmla="*/ 0 h 398"/>
                <a:gd name="T48" fmla="*/ 163 w 223"/>
                <a:gd name="T49" fmla="*/ 0 h 398"/>
                <a:gd name="T50" fmla="*/ 163 w 223"/>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98">
                  <a:moveTo>
                    <a:pt x="163" y="0"/>
                  </a:moveTo>
                  <a:cubicBezTo>
                    <a:pt x="163" y="1"/>
                    <a:pt x="163" y="1"/>
                    <a:pt x="163" y="2"/>
                  </a:cubicBezTo>
                  <a:cubicBezTo>
                    <a:pt x="163" y="3"/>
                    <a:pt x="163" y="3"/>
                    <a:pt x="163" y="3"/>
                  </a:cubicBezTo>
                  <a:cubicBezTo>
                    <a:pt x="162" y="3"/>
                    <a:pt x="162" y="4"/>
                    <a:pt x="162" y="4"/>
                  </a:cubicBezTo>
                  <a:cubicBezTo>
                    <a:pt x="162" y="5"/>
                    <a:pt x="162" y="5"/>
                    <a:pt x="162" y="5"/>
                  </a:cubicBezTo>
                  <a:cubicBezTo>
                    <a:pt x="162" y="6"/>
                    <a:pt x="161" y="6"/>
                    <a:pt x="161" y="7"/>
                  </a:cubicBezTo>
                  <a:cubicBezTo>
                    <a:pt x="1" y="394"/>
                    <a:pt x="1" y="394"/>
                    <a:pt x="1" y="394"/>
                  </a:cubicBezTo>
                  <a:cubicBezTo>
                    <a:pt x="1" y="395"/>
                    <a:pt x="0" y="397"/>
                    <a:pt x="0" y="398"/>
                  </a:cubicBezTo>
                  <a:cubicBezTo>
                    <a:pt x="0" y="398"/>
                    <a:pt x="0" y="398"/>
                    <a:pt x="0" y="398"/>
                  </a:cubicBezTo>
                  <a:cubicBezTo>
                    <a:pt x="0" y="396"/>
                    <a:pt x="1" y="395"/>
                    <a:pt x="2" y="394"/>
                  </a:cubicBezTo>
                  <a:cubicBezTo>
                    <a:pt x="1" y="395"/>
                    <a:pt x="0" y="396"/>
                    <a:pt x="0" y="398"/>
                  </a:cubicBezTo>
                  <a:cubicBezTo>
                    <a:pt x="223" y="258"/>
                    <a:pt x="223" y="258"/>
                    <a:pt x="223" y="258"/>
                  </a:cubicBezTo>
                  <a:cubicBezTo>
                    <a:pt x="163" y="0"/>
                    <a:pt x="163" y="0"/>
                    <a:pt x="163" y="0"/>
                  </a:cubicBezTo>
                  <a:cubicBezTo>
                    <a:pt x="163" y="0"/>
                    <a:pt x="163" y="0"/>
                    <a:pt x="163" y="0"/>
                  </a:cubicBezTo>
                  <a:cubicBezTo>
                    <a:pt x="163" y="1"/>
                    <a:pt x="163" y="1"/>
                    <a:pt x="163" y="2"/>
                  </a:cubicBezTo>
                  <a:cubicBezTo>
                    <a:pt x="163" y="3"/>
                    <a:pt x="163" y="3"/>
                    <a:pt x="163" y="3"/>
                  </a:cubicBezTo>
                  <a:cubicBezTo>
                    <a:pt x="163" y="3"/>
                    <a:pt x="162" y="4"/>
                    <a:pt x="162" y="4"/>
                  </a:cubicBezTo>
                  <a:cubicBezTo>
                    <a:pt x="162" y="5"/>
                    <a:pt x="162" y="5"/>
                    <a:pt x="162" y="5"/>
                  </a:cubicBezTo>
                  <a:cubicBezTo>
                    <a:pt x="162" y="6"/>
                    <a:pt x="162" y="7"/>
                    <a:pt x="161" y="7"/>
                  </a:cubicBezTo>
                  <a:cubicBezTo>
                    <a:pt x="162" y="7"/>
                    <a:pt x="162" y="6"/>
                    <a:pt x="162" y="5"/>
                  </a:cubicBezTo>
                  <a:cubicBezTo>
                    <a:pt x="162" y="4"/>
                    <a:pt x="162" y="4"/>
                    <a:pt x="162" y="4"/>
                  </a:cubicBezTo>
                  <a:cubicBezTo>
                    <a:pt x="162" y="4"/>
                    <a:pt x="163" y="3"/>
                    <a:pt x="163" y="3"/>
                  </a:cubicBezTo>
                  <a:cubicBezTo>
                    <a:pt x="163" y="2"/>
                    <a:pt x="163" y="2"/>
                    <a:pt x="163" y="2"/>
                  </a:cubicBezTo>
                  <a:cubicBezTo>
                    <a:pt x="163" y="1"/>
                    <a:pt x="163" y="1"/>
                    <a:pt x="163" y="0"/>
                  </a:cubicBezTo>
                  <a:cubicBezTo>
                    <a:pt x="163" y="0"/>
                    <a:pt x="163" y="0"/>
                    <a:pt x="163" y="0"/>
                  </a:cubicBezTo>
                  <a:cubicBezTo>
                    <a:pt x="163" y="0"/>
                    <a:pt x="163" y="0"/>
                    <a:pt x="163" y="0"/>
                  </a:cubicBezTo>
                  <a:close/>
                </a:path>
              </a:pathLst>
            </a:custGeom>
            <a:blipFill>
              <a:blip r:embed="rId3"/>
              <a:stretch>
                <a:fillRect/>
              </a:stretch>
            </a:blipFill>
            <a:ln>
              <a:solidFill>
                <a:schemeClr val="bg1"/>
              </a:solidFill>
            </a:ln>
          </p:spPr>
          <p:txBody>
            <a:bodyPr anchor="ctr"/>
            <a:lstStyle/>
            <a:p>
              <a:pPr algn="ctr"/>
              <a:endParaRPr/>
            </a:p>
          </p:txBody>
        </p:sp>
        <p:sp>
          <p:nvSpPr>
            <p:cNvPr id="49" name="Freeform 44"/>
            <p:cNvSpPr/>
            <p:nvPr/>
          </p:nvSpPr>
          <p:spPr bwMode="auto">
            <a:xfrm>
              <a:off x="6923446" y="3965024"/>
              <a:ext cx="896652" cy="1089593"/>
            </a:xfrm>
            <a:custGeom>
              <a:avLst/>
              <a:gdLst>
                <a:gd name="T0" fmla="*/ 263 w 440"/>
                <a:gd name="T1" fmla="*/ 513 h 535"/>
                <a:gd name="T2" fmla="*/ 263 w 440"/>
                <a:gd name="T3" fmla="*/ 514 h 535"/>
                <a:gd name="T4" fmla="*/ 251 w 440"/>
                <a:gd name="T5" fmla="*/ 452 h 535"/>
                <a:gd name="T6" fmla="*/ 220 w 440"/>
                <a:gd name="T7" fmla="*/ 269 h 535"/>
                <a:gd name="T8" fmla="*/ 374 w 440"/>
                <a:gd name="T9" fmla="*/ 154 h 535"/>
                <a:gd name="T10" fmla="*/ 440 w 440"/>
                <a:gd name="T11" fmla="*/ 113 h 535"/>
                <a:gd name="T12" fmla="*/ 440 w 440"/>
                <a:gd name="T13" fmla="*/ 112 h 535"/>
                <a:gd name="T14" fmla="*/ 439 w 440"/>
                <a:gd name="T15" fmla="*/ 112 h 535"/>
                <a:gd name="T16" fmla="*/ 439 w 440"/>
                <a:gd name="T17" fmla="*/ 111 h 535"/>
                <a:gd name="T18" fmla="*/ 439 w 440"/>
                <a:gd name="T19" fmla="*/ 111 h 535"/>
                <a:gd name="T20" fmla="*/ 428 w 440"/>
                <a:gd name="T21" fmla="*/ 101 h 535"/>
                <a:gd name="T22" fmla="*/ 195 w 440"/>
                <a:gd name="T23" fmla="*/ 5 h 535"/>
                <a:gd name="T24" fmla="*/ 164 w 440"/>
                <a:gd name="T25" fmla="*/ 17 h 535"/>
                <a:gd name="T26" fmla="*/ 5 w 440"/>
                <a:gd name="T27" fmla="*/ 404 h 535"/>
                <a:gd name="T28" fmla="*/ 17 w 440"/>
                <a:gd name="T29" fmla="*/ 436 h 535"/>
                <a:gd name="T30" fmla="*/ 250 w 440"/>
                <a:gd name="T31" fmla="*/ 532 h 535"/>
                <a:gd name="T32" fmla="*/ 269 w 440"/>
                <a:gd name="T33" fmla="*/ 531 h 535"/>
                <a:gd name="T34" fmla="*/ 267 w 440"/>
                <a:gd name="T35" fmla="*/ 529 h 535"/>
                <a:gd name="T36" fmla="*/ 268 w 440"/>
                <a:gd name="T37" fmla="*/ 529 h 535"/>
                <a:gd name="T38" fmla="*/ 264 w 440"/>
                <a:gd name="T39" fmla="*/ 513 h 535"/>
                <a:gd name="T40" fmla="*/ 263 w 440"/>
                <a:gd name="T41" fmla="*/ 51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0" h="535">
                  <a:moveTo>
                    <a:pt x="263" y="513"/>
                  </a:moveTo>
                  <a:cubicBezTo>
                    <a:pt x="263" y="514"/>
                    <a:pt x="263" y="514"/>
                    <a:pt x="263" y="514"/>
                  </a:cubicBezTo>
                  <a:cubicBezTo>
                    <a:pt x="260" y="499"/>
                    <a:pt x="256" y="477"/>
                    <a:pt x="251" y="452"/>
                  </a:cubicBezTo>
                  <a:cubicBezTo>
                    <a:pt x="237" y="375"/>
                    <a:pt x="220" y="269"/>
                    <a:pt x="220" y="269"/>
                  </a:cubicBezTo>
                  <a:cubicBezTo>
                    <a:pt x="223" y="261"/>
                    <a:pt x="311" y="198"/>
                    <a:pt x="374" y="154"/>
                  </a:cubicBezTo>
                  <a:cubicBezTo>
                    <a:pt x="410" y="129"/>
                    <a:pt x="439" y="111"/>
                    <a:pt x="440" y="113"/>
                  </a:cubicBezTo>
                  <a:cubicBezTo>
                    <a:pt x="440" y="112"/>
                    <a:pt x="440" y="112"/>
                    <a:pt x="440" y="112"/>
                  </a:cubicBezTo>
                  <a:cubicBezTo>
                    <a:pt x="439" y="112"/>
                    <a:pt x="439" y="112"/>
                    <a:pt x="439" y="112"/>
                  </a:cubicBezTo>
                  <a:cubicBezTo>
                    <a:pt x="439" y="111"/>
                    <a:pt x="439" y="111"/>
                    <a:pt x="439" y="111"/>
                  </a:cubicBezTo>
                  <a:cubicBezTo>
                    <a:pt x="439" y="111"/>
                    <a:pt x="439" y="111"/>
                    <a:pt x="439" y="111"/>
                  </a:cubicBezTo>
                  <a:cubicBezTo>
                    <a:pt x="436" y="107"/>
                    <a:pt x="433" y="103"/>
                    <a:pt x="428" y="101"/>
                  </a:cubicBezTo>
                  <a:cubicBezTo>
                    <a:pt x="195" y="5"/>
                    <a:pt x="195" y="5"/>
                    <a:pt x="195" y="5"/>
                  </a:cubicBezTo>
                  <a:cubicBezTo>
                    <a:pt x="183" y="0"/>
                    <a:pt x="169" y="6"/>
                    <a:pt x="164" y="17"/>
                  </a:cubicBezTo>
                  <a:cubicBezTo>
                    <a:pt x="5" y="404"/>
                    <a:pt x="5" y="404"/>
                    <a:pt x="5" y="404"/>
                  </a:cubicBezTo>
                  <a:cubicBezTo>
                    <a:pt x="0" y="416"/>
                    <a:pt x="5" y="431"/>
                    <a:pt x="17" y="436"/>
                  </a:cubicBezTo>
                  <a:cubicBezTo>
                    <a:pt x="250" y="532"/>
                    <a:pt x="250" y="532"/>
                    <a:pt x="250" y="532"/>
                  </a:cubicBezTo>
                  <a:cubicBezTo>
                    <a:pt x="256" y="535"/>
                    <a:pt x="263" y="534"/>
                    <a:pt x="269" y="531"/>
                  </a:cubicBezTo>
                  <a:cubicBezTo>
                    <a:pt x="268" y="531"/>
                    <a:pt x="268" y="530"/>
                    <a:pt x="267" y="529"/>
                  </a:cubicBezTo>
                  <a:cubicBezTo>
                    <a:pt x="268" y="529"/>
                    <a:pt x="268" y="529"/>
                    <a:pt x="268" y="529"/>
                  </a:cubicBezTo>
                  <a:cubicBezTo>
                    <a:pt x="267" y="526"/>
                    <a:pt x="265" y="521"/>
                    <a:pt x="264" y="513"/>
                  </a:cubicBezTo>
                  <a:lnTo>
                    <a:pt x="263" y="513"/>
                  </a:lnTo>
                  <a:close/>
                </a:path>
              </a:pathLst>
            </a:custGeom>
            <a:blipFill>
              <a:blip r:embed="rId3"/>
              <a:stretch>
                <a:fillRect/>
              </a:stretch>
            </a:blipFill>
            <a:ln>
              <a:solidFill>
                <a:schemeClr val="bg1"/>
              </a:solidFill>
            </a:ln>
          </p:spPr>
          <p:txBody>
            <a:bodyPr anchor="ctr"/>
            <a:lstStyle/>
            <a:p>
              <a:pPr algn="ctr"/>
              <a:endParaRPr/>
            </a:p>
          </p:txBody>
        </p:sp>
        <p:sp>
          <p:nvSpPr>
            <p:cNvPr id="50" name="Freeform 45"/>
            <p:cNvSpPr/>
            <p:nvPr/>
          </p:nvSpPr>
          <p:spPr bwMode="auto">
            <a:xfrm>
              <a:off x="7821821" y="4223425"/>
              <a:ext cx="1723" cy="172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blipFill>
              <a:blip r:embed="rId3"/>
              <a:stretch>
                <a:fillRect/>
              </a:stretch>
            </a:blipFill>
            <a:ln>
              <a:solidFill>
                <a:schemeClr val="bg1"/>
              </a:solidFill>
            </a:ln>
          </p:spPr>
          <p:txBody>
            <a:bodyPr anchor="ctr"/>
            <a:lstStyle/>
            <a:p>
              <a:pPr algn="ctr"/>
              <a:endParaRPr/>
            </a:p>
          </p:txBody>
        </p:sp>
        <p:sp>
          <p:nvSpPr>
            <p:cNvPr id="51" name="Freeform 46"/>
            <p:cNvSpPr/>
            <p:nvPr/>
          </p:nvSpPr>
          <p:spPr bwMode="auto">
            <a:xfrm>
              <a:off x="7491928" y="502791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blipFill>
              <a:blip r:embed="rId3"/>
              <a:stretch>
                <a:fillRect/>
              </a:stretch>
            </a:blipFill>
            <a:ln w="9525">
              <a:solidFill>
                <a:schemeClr val="bg1"/>
              </a:solidFill>
              <a:round/>
            </a:ln>
          </p:spPr>
          <p:txBody>
            <a:bodyPr anchor="ctr"/>
            <a:lstStyle/>
            <a:p>
              <a:pPr algn="ctr"/>
              <a:endParaRPr/>
            </a:p>
          </p:txBody>
        </p:sp>
        <p:sp>
          <p:nvSpPr>
            <p:cNvPr id="52" name="Freeform 47"/>
            <p:cNvSpPr/>
            <p:nvPr/>
          </p:nvSpPr>
          <p:spPr bwMode="auto">
            <a:xfrm>
              <a:off x="7491928" y="5027915"/>
              <a:ext cx="0" cy="0"/>
            </a:xfrm>
            <a:custGeom>
              <a:avLst/>
              <a:gdLst/>
              <a:ahLst/>
              <a:cxnLst>
                <a:cxn ang="0">
                  <a:pos x="0" y="0"/>
                </a:cxn>
                <a:cxn ang="0">
                  <a:pos x="0" y="0"/>
                </a:cxn>
                <a:cxn ang="0">
                  <a:pos x="0" y="0"/>
                </a:cxn>
              </a:cxnLst>
              <a:rect l="0" t="0" r="r" b="b"/>
              <a:pathLst>
                <a:path>
                  <a:moveTo>
                    <a:pt x="0" y="0"/>
                  </a:moveTo>
                  <a:lnTo>
                    <a:pt x="0" y="0"/>
                  </a:lnTo>
                  <a:lnTo>
                    <a:pt x="0" y="0"/>
                  </a:lnTo>
                </a:path>
              </a:pathLst>
            </a:custGeom>
            <a:blipFill>
              <a:blip r:embed="rId3"/>
              <a:stretch>
                <a:fillRect/>
              </a:stretch>
            </a:blipFill>
            <a:ln w="9525">
              <a:solidFill>
                <a:schemeClr val="bg1"/>
              </a:solidFill>
              <a:round/>
            </a:ln>
          </p:spPr>
          <p:txBody>
            <a:bodyPr anchor="ctr"/>
            <a:lstStyle/>
            <a:p>
              <a:pPr algn="ctr"/>
              <a:endParaRPr/>
            </a:p>
          </p:txBody>
        </p:sp>
        <p:sp>
          <p:nvSpPr>
            <p:cNvPr id="53" name="Freeform 48"/>
            <p:cNvSpPr/>
            <p:nvPr/>
          </p:nvSpPr>
          <p:spPr bwMode="auto">
            <a:xfrm>
              <a:off x="7491928" y="5020163"/>
              <a:ext cx="3445" cy="7752"/>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blipFill>
              <a:blip r:embed="rId3"/>
              <a:stretch>
                <a:fillRect/>
              </a:stretch>
            </a:blipFill>
            <a:ln w="9525">
              <a:solidFill>
                <a:schemeClr val="bg1"/>
              </a:solidFill>
              <a:round/>
            </a:ln>
          </p:spPr>
          <p:txBody>
            <a:bodyPr anchor="ctr"/>
            <a:lstStyle/>
            <a:p>
              <a:pPr algn="ctr"/>
              <a:endParaRPr/>
            </a:p>
          </p:txBody>
        </p:sp>
        <p:sp>
          <p:nvSpPr>
            <p:cNvPr id="54" name="Freeform 49"/>
            <p:cNvSpPr/>
            <p:nvPr/>
          </p:nvSpPr>
          <p:spPr bwMode="auto">
            <a:xfrm>
              <a:off x="7823543" y="4217396"/>
              <a:ext cx="0" cy="4307"/>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blipFill>
              <a:blip r:embed="rId3"/>
              <a:stretch>
                <a:fillRect/>
              </a:stretch>
            </a:blipFill>
            <a:ln>
              <a:solidFill>
                <a:schemeClr val="bg1"/>
              </a:solidFill>
            </a:ln>
          </p:spPr>
          <p:txBody>
            <a:bodyPr anchor="ctr"/>
            <a:lstStyle/>
            <a:p>
              <a:pPr algn="ctr"/>
              <a:endParaRPr/>
            </a:p>
          </p:txBody>
        </p:sp>
        <p:sp>
          <p:nvSpPr>
            <p:cNvPr id="55" name="Freeform 50"/>
            <p:cNvSpPr/>
            <p:nvPr/>
          </p:nvSpPr>
          <p:spPr bwMode="auto">
            <a:xfrm>
              <a:off x="7820098" y="4227732"/>
              <a:ext cx="1723" cy="344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2"/>
                    <a:pt x="0" y="2"/>
                  </a:cubicBezTo>
                  <a:cubicBezTo>
                    <a:pt x="1" y="2"/>
                    <a:pt x="1" y="1"/>
                    <a:pt x="1" y="0"/>
                  </a:cubicBezTo>
                  <a:close/>
                </a:path>
              </a:pathLst>
            </a:custGeom>
            <a:blipFill>
              <a:blip r:embed="rId3"/>
              <a:stretch>
                <a:fillRect/>
              </a:stretch>
            </a:blipFill>
            <a:ln>
              <a:solidFill>
                <a:schemeClr val="bg1"/>
              </a:solidFill>
            </a:ln>
          </p:spPr>
          <p:txBody>
            <a:bodyPr anchor="ctr"/>
            <a:lstStyle/>
            <a:p>
              <a:pPr algn="ctr"/>
              <a:endParaRPr/>
            </a:p>
          </p:txBody>
        </p:sp>
        <p:sp>
          <p:nvSpPr>
            <p:cNvPr id="56" name="Freeform 51"/>
            <p:cNvSpPr/>
            <p:nvPr/>
          </p:nvSpPr>
          <p:spPr bwMode="auto">
            <a:xfrm>
              <a:off x="7823543" y="4213089"/>
              <a:ext cx="0" cy="1723"/>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blipFill>
              <a:blip r:embed="rId3"/>
              <a:stretch>
                <a:fillRect/>
              </a:stretch>
            </a:blipFill>
            <a:ln>
              <a:solidFill>
                <a:schemeClr val="bg1"/>
              </a:solidFill>
            </a:ln>
          </p:spPr>
          <p:txBody>
            <a:bodyPr anchor="ctr"/>
            <a:lstStyle/>
            <a:p>
              <a:pPr algn="ctr"/>
              <a:endParaRPr/>
            </a:p>
          </p:txBody>
        </p:sp>
        <p:sp>
          <p:nvSpPr>
            <p:cNvPr id="57" name="Freeform 52"/>
            <p:cNvSpPr/>
            <p:nvPr/>
          </p:nvSpPr>
          <p:spPr bwMode="auto">
            <a:xfrm>
              <a:off x="7491928" y="502791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blipFill>
              <a:blip r:embed="rId3"/>
              <a:stretch>
                <a:fillRect/>
              </a:stretch>
            </a:blipFill>
            <a:ln w="9525">
              <a:solidFill>
                <a:schemeClr val="bg1"/>
              </a:solidFill>
              <a:round/>
            </a:ln>
          </p:spPr>
          <p:txBody>
            <a:bodyPr anchor="ctr"/>
            <a:lstStyle/>
            <a:p>
              <a:pPr algn="ctr"/>
              <a:endParaRPr/>
            </a:p>
          </p:txBody>
        </p:sp>
        <p:sp>
          <p:nvSpPr>
            <p:cNvPr id="58" name="Freeform 53"/>
            <p:cNvSpPr/>
            <p:nvPr/>
          </p:nvSpPr>
          <p:spPr bwMode="auto">
            <a:xfrm>
              <a:off x="7491928" y="5027915"/>
              <a:ext cx="0" cy="0"/>
            </a:xfrm>
            <a:custGeom>
              <a:avLst/>
              <a:gdLst/>
              <a:ahLst/>
              <a:cxnLst>
                <a:cxn ang="0">
                  <a:pos x="0" y="0"/>
                </a:cxn>
                <a:cxn ang="0">
                  <a:pos x="0" y="0"/>
                </a:cxn>
                <a:cxn ang="0">
                  <a:pos x="0" y="0"/>
                </a:cxn>
              </a:cxnLst>
              <a:rect l="0" t="0" r="r" b="b"/>
              <a:pathLst>
                <a:path>
                  <a:moveTo>
                    <a:pt x="0" y="0"/>
                  </a:moveTo>
                  <a:lnTo>
                    <a:pt x="0" y="0"/>
                  </a:lnTo>
                  <a:lnTo>
                    <a:pt x="0" y="0"/>
                  </a:lnTo>
                </a:path>
              </a:pathLst>
            </a:custGeom>
            <a:blipFill>
              <a:blip r:embed="rId3"/>
              <a:stretch>
                <a:fillRect/>
              </a:stretch>
            </a:blipFill>
            <a:ln w="9525">
              <a:solidFill>
                <a:schemeClr val="bg1"/>
              </a:solidFill>
              <a:round/>
            </a:ln>
          </p:spPr>
          <p:txBody>
            <a:bodyPr anchor="ctr"/>
            <a:lstStyle/>
            <a:p>
              <a:pPr algn="ctr"/>
              <a:endParaRPr/>
            </a:p>
          </p:txBody>
        </p:sp>
        <p:sp>
          <p:nvSpPr>
            <p:cNvPr id="59" name="Freeform 54"/>
            <p:cNvSpPr/>
            <p:nvPr/>
          </p:nvSpPr>
          <p:spPr bwMode="auto">
            <a:xfrm>
              <a:off x="7823543" y="4221703"/>
              <a:ext cx="0" cy="172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blipFill>
              <a:blip r:embed="rId3"/>
              <a:stretch>
                <a:fillRect/>
              </a:stretch>
            </a:blipFill>
            <a:ln>
              <a:solidFill>
                <a:schemeClr val="bg1"/>
              </a:solidFill>
            </a:ln>
          </p:spPr>
          <p:txBody>
            <a:bodyPr anchor="ctr"/>
            <a:lstStyle/>
            <a:p>
              <a:pPr algn="ctr"/>
              <a:endParaRPr/>
            </a:p>
          </p:txBody>
        </p:sp>
        <p:sp>
          <p:nvSpPr>
            <p:cNvPr id="60" name="Freeform 55"/>
            <p:cNvSpPr/>
            <p:nvPr/>
          </p:nvSpPr>
          <p:spPr bwMode="auto">
            <a:xfrm>
              <a:off x="7823543" y="4221703"/>
              <a:ext cx="0" cy="1723"/>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blipFill>
              <a:blip r:embed="rId3"/>
              <a:stretch>
                <a:fillRect/>
              </a:stretch>
            </a:blipFill>
            <a:ln>
              <a:solidFill>
                <a:schemeClr val="bg1"/>
              </a:solidFill>
            </a:ln>
          </p:spPr>
          <p:txBody>
            <a:bodyPr anchor="ctr"/>
            <a:lstStyle/>
            <a:p>
              <a:pPr algn="ctr"/>
              <a:endParaRPr/>
            </a:p>
          </p:txBody>
        </p:sp>
        <p:sp>
          <p:nvSpPr>
            <p:cNvPr id="61" name="Freeform 56"/>
            <p:cNvSpPr/>
            <p:nvPr/>
          </p:nvSpPr>
          <p:spPr bwMode="auto">
            <a:xfrm>
              <a:off x="7821821" y="4225148"/>
              <a:ext cx="0" cy="2584"/>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blipFill>
              <a:blip r:embed="rId3"/>
              <a:stretch>
                <a:fillRect/>
              </a:stretch>
            </a:blipFill>
            <a:ln>
              <a:solidFill>
                <a:schemeClr val="bg1"/>
              </a:solidFill>
            </a:ln>
          </p:spPr>
          <p:txBody>
            <a:bodyPr anchor="ctr"/>
            <a:lstStyle/>
            <a:p>
              <a:pPr algn="ctr"/>
              <a:endParaRPr/>
            </a:p>
          </p:txBody>
        </p:sp>
        <p:sp>
          <p:nvSpPr>
            <p:cNvPr id="62" name="Freeform 57"/>
            <p:cNvSpPr/>
            <p:nvPr/>
          </p:nvSpPr>
          <p:spPr bwMode="auto">
            <a:xfrm>
              <a:off x="7821821" y="4225148"/>
              <a:ext cx="0" cy="2584"/>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blipFill>
              <a:blip r:embed="rId3"/>
              <a:stretch>
                <a:fillRect/>
              </a:stretch>
            </a:blipFill>
            <a:ln>
              <a:solidFill>
                <a:schemeClr val="bg1"/>
              </a:solidFill>
            </a:ln>
          </p:spPr>
          <p:txBody>
            <a:bodyPr anchor="ctr"/>
            <a:lstStyle/>
            <a:p>
              <a:pPr algn="ctr"/>
              <a:endParaRPr/>
            </a:p>
          </p:txBody>
        </p:sp>
        <p:sp>
          <p:nvSpPr>
            <p:cNvPr id="63" name="Freeform 58"/>
            <p:cNvSpPr/>
            <p:nvPr/>
          </p:nvSpPr>
          <p:spPr bwMode="auto">
            <a:xfrm>
              <a:off x="7823543" y="421739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blipFill>
              <a:blip r:embed="rId3"/>
              <a:stretch>
                <a:fillRect/>
              </a:stretch>
            </a:blipFill>
            <a:ln>
              <a:solidFill>
                <a:schemeClr val="bg1"/>
              </a:solidFill>
            </a:ln>
          </p:spPr>
          <p:txBody>
            <a:bodyPr anchor="ctr"/>
            <a:lstStyle/>
            <a:p>
              <a:pPr algn="ctr"/>
              <a:endParaRPr/>
            </a:p>
          </p:txBody>
        </p:sp>
        <p:sp>
          <p:nvSpPr>
            <p:cNvPr id="64" name="Freeform 59"/>
            <p:cNvSpPr/>
            <p:nvPr/>
          </p:nvSpPr>
          <p:spPr bwMode="auto">
            <a:xfrm>
              <a:off x="7823543" y="4217396"/>
              <a:ext cx="0" cy="0"/>
            </a:xfrm>
            <a:custGeom>
              <a:avLst/>
              <a:gdLst/>
              <a:ahLst/>
              <a:cxnLst>
                <a:cxn ang="0">
                  <a:pos x="0" y="0"/>
                </a:cxn>
                <a:cxn ang="0">
                  <a:pos x="0" y="0"/>
                </a:cxn>
                <a:cxn ang="0">
                  <a:pos x="0" y="0"/>
                </a:cxn>
              </a:cxnLst>
              <a:rect l="0" t="0" r="r" b="b"/>
              <a:pathLst>
                <a:path>
                  <a:moveTo>
                    <a:pt x="0" y="0"/>
                  </a:moveTo>
                  <a:lnTo>
                    <a:pt x="0" y="0"/>
                  </a:lnTo>
                  <a:lnTo>
                    <a:pt x="0" y="0"/>
                  </a:lnTo>
                </a:path>
              </a:pathLst>
            </a:custGeom>
            <a:blipFill>
              <a:blip r:embed="rId3"/>
              <a:stretch>
                <a:fillRect/>
              </a:stretch>
            </a:blipFill>
            <a:ln>
              <a:solidFill>
                <a:schemeClr val="bg1"/>
              </a:solidFill>
            </a:ln>
          </p:spPr>
          <p:txBody>
            <a:bodyPr anchor="ctr"/>
            <a:lstStyle/>
            <a:p>
              <a:pPr algn="ctr"/>
              <a:endParaRPr/>
            </a:p>
          </p:txBody>
        </p:sp>
        <p:sp>
          <p:nvSpPr>
            <p:cNvPr id="65" name="Freeform 60"/>
            <p:cNvSpPr/>
            <p:nvPr/>
          </p:nvSpPr>
          <p:spPr bwMode="auto">
            <a:xfrm>
              <a:off x="7823543" y="4214811"/>
              <a:ext cx="0" cy="2584"/>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close/>
                </a:path>
              </a:pathLst>
            </a:custGeom>
            <a:blipFill>
              <a:blip r:embed="rId3"/>
              <a:stretch>
                <a:fillRect/>
              </a:stretch>
            </a:blipFill>
            <a:ln>
              <a:solidFill>
                <a:schemeClr val="bg1"/>
              </a:solidFill>
            </a:ln>
          </p:spPr>
          <p:txBody>
            <a:bodyPr anchor="ctr"/>
            <a:lstStyle/>
            <a:p>
              <a:pPr algn="ctr"/>
              <a:endParaRPr/>
            </a:p>
          </p:txBody>
        </p:sp>
        <p:sp>
          <p:nvSpPr>
            <p:cNvPr id="66" name="Freeform 61"/>
            <p:cNvSpPr/>
            <p:nvPr/>
          </p:nvSpPr>
          <p:spPr bwMode="auto">
            <a:xfrm>
              <a:off x="7823543" y="4214811"/>
              <a:ext cx="0" cy="2584"/>
            </a:xfrm>
            <a:custGeom>
              <a:avLst/>
              <a:gdLst>
                <a:gd name="T0" fmla="*/ 0 h 3"/>
                <a:gd name="T1" fmla="*/ 3 h 3"/>
                <a:gd name="T2" fmla="*/ 0 h 3"/>
              </a:gdLst>
              <a:ahLst/>
              <a:cxnLst>
                <a:cxn ang="0">
                  <a:pos x="0" y="T0"/>
                </a:cxn>
                <a:cxn ang="0">
                  <a:pos x="0" y="T1"/>
                </a:cxn>
                <a:cxn ang="0">
                  <a:pos x="0" y="T2"/>
                </a:cxn>
              </a:cxnLst>
              <a:rect l="0" t="0" r="r" b="b"/>
              <a:pathLst>
                <a:path h="3">
                  <a:moveTo>
                    <a:pt x="0" y="0"/>
                  </a:moveTo>
                  <a:lnTo>
                    <a:pt x="0" y="3"/>
                  </a:lnTo>
                  <a:lnTo>
                    <a:pt x="0" y="0"/>
                  </a:lnTo>
                </a:path>
              </a:pathLst>
            </a:custGeom>
            <a:blipFill>
              <a:blip r:embed="rId3"/>
              <a:stretch>
                <a:fillRect/>
              </a:stretch>
            </a:blipFill>
            <a:ln>
              <a:solidFill>
                <a:schemeClr val="bg1"/>
              </a:solidFill>
            </a:ln>
          </p:spPr>
          <p:txBody>
            <a:bodyPr anchor="ctr"/>
            <a:lstStyle/>
            <a:p>
              <a:pPr algn="ctr"/>
              <a:endParaRPr/>
            </a:p>
          </p:txBody>
        </p:sp>
        <p:sp>
          <p:nvSpPr>
            <p:cNvPr id="67" name="Freeform 62"/>
            <p:cNvSpPr/>
            <p:nvPr/>
          </p:nvSpPr>
          <p:spPr bwMode="auto">
            <a:xfrm>
              <a:off x="7823543" y="4211366"/>
              <a:ext cx="0" cy="172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blipFill>
              <a:blip r:embed="rId3"/>
              <a:stretch>
                <a:fillRect/>
              </a:stretch>
            </a:blipFill>
            <a:ln>
              <a:solidFill>
                <a:schemeClr val="bg1"/>
              </a:solidFill>
            </a:ln>
          </p:spPr>
          <p:txBody>
            <a:bodyPr anchor="ctr"/>
            <a:lstStyle/>
            <a:p>
              <a:pPr algn="ctr"/>
              <a:endParaRPr/>
            </a:p>
          </p:txBody>
        </p:sp>
        <p:sp>
          <p:nvSpPr>
            <p:cNvPr id="68" name="Freeform 63"/>
            <p:cNvSpPr/>
            <p:nvPr/>
          </p:nvSpPr>
          <p:spPr bwMode="auto">
            <a:xfrm>
              <a:off x="7823543" y="4211366"/>
              <a:ext cx="0" cy="172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blipFill>
              <a:blip r:embed="rId3"/>
              <a:stretch>
                <a:fillRect/>
              </a:stretch>
            </a:blipFill>
            <a:ln>
              <a:solidFill>
                <a:schemeClr val="bg1"/>
              </a:solidFill>
            </a:ln>
          </p:spPr>
          <p:txBody>
            <a:bodyPr anchor="ctr"/>
            <a:lstStyle/>
            <a:p>
              <a:pPr algn="ctr"/>
              <a:endParaRPr/>
            </a:p>
          </p:txBody>
        </p:sp>
        <p:sp>
          <p:nvSpPr>
            <p:cNvPr id="69" name="Freeform 64"/>
            <p:cNvSpPr/>
            <p:nvPr/>
          </p:nvSpPr>
          <p:spPr bwMode="auto">
            <a:xfrm>
              <a:off x="7436803" y="4190695"/>
              <a:ext cx="386740" cy="853586"/>
            </a:xfrm>
            <a:custGeom>
              <a:avLst/>
              <a:gdLst>
                <a:gd name="T0" fmla="*/ 27 w 190"/>
                <a:gd name="T1" fmla="*/ 411 h 419"/>
                <a:gd name="T2" fmla="*/ 28 w 190"/>
                <a:gd name="T3" fmla="*/ 407 h 419"/>
                <a:gd name="T4" fmla="*/ 188 w 190"/>
                <a:gd name="T5" fmla="*/ 20 h 419"/>
                <a:gd name="T6" fmla="*/ 189 w 190"/>
                <a:gd name="T7" fmla="*/ 18 h 419"/>
                <a:gd name="T8" fmla="*/ 189 w 190"/>
                <a:gd name="T9" fmla="*/ 17 h 419"/>
                <a:gd name="T10" fmla="*/ 190 w 190"/>
                <a:gd name="T11" fmla="*/ 16 h 419"/>
                <a:gd name="T12" fmla="*/ 190 w 190"/>
                <a:gd name="T13" fmla="*/ 15 h 419"/>
                <a:gd name="T14" fmla="*/ 190 w 190"/>
                <a:gd name="T15" fmla="*/ 13 h 419"/>
                <a:gd name="T16" fmla="*/ 190 w 190"/>
                <a:gd name="T17" fmla="*/ 13 h 419"/>
                <a:gd name="T18" fmla="*/ 190 w 190"/>
                <a:gd name="T19" fmla="*/ 12 h 419"/>
                <a:gd name="T20" fmla="*/ 190 w 190"/>
                <a:gd name="T21" fmla="*/ 11 h 419"/>
                <a:gd name="T22" fmla="*/ 190 w 190"/>
                <a:gd name="T23" fmla="*/ 10 h 419"/>
                <a:gd name="T24" fmla="*/ 190 w 190"/>
                <a:gd name="T25" fmla="*/ 9 h 419"/>
                <a:gd name="T26" fmla="*/ 190 w 190"/>
                <a:gd name="T27" fmla="*/ 8 h 419"/>
                <a:gd name="T28" fmla="*/ 189 w 190"/>
                <a:gd name="T29" fmla="*/ 6 h 419"/>
                <a:gd name="T30" fmla="*/ 189 w 190"/>
                <a:gd name="T31" fmla="*/ 5 h 419"/>
                <a:gd name="T32" fmla="*/ 189 w 190"/>
                <a:gd name="T33" fmla="*/ 4 h 419"/>
                <a:gd name="T34" fmla="*/ 188 w 190"/>
                <a:gd name="T35" fmla="*/ 3 h 419"/>
                <a:gd name="T36" fmla="*/ 188 w 190"/>
                <a:gd name="T37" fmla="*/ 2 h 419"/>
                <a:gd name="T38" fmla="*/ 188 w 190"/>
                <a:gd name="T39" fmla="*/ 2 h 419"/>
                <a:gd name="T40" fmla="*/ 188 w 190"/>
                <a:gd name="T41" fmla="*/ 2 h 419"/>
                <a:gd name="T42" fmla="*/ 188 w 190"/>
                <a:gd name="T43" fmla="*/ 1 h 419"/>
                <a:gd name="T44" fmla="*/ 188 w 190"/>
                <a:gd name="T45" fmla="*/ 2 h 419"/>
                <a:gd name="T46" fmla="*/ 122 w 190"/>
                <a:gd name="T47" fmla="*/ 43 h 419"/>
                <a:gd name="T48" fmla="*/ 0 w 190"/>
                <a:gd name="T49" fmla="*/ 341 h 419"/>
                <a:gd name="T50" fmla="*/ 12 w 190"/>
                <a:gd name="T51" fmla="*/ 402 h 419"/>
                <a:gd name="T52" fmla="*/ 16 w 190"/>
                <a:gd name="T53" fmla="*/ 418 h 419"/>
                <a:gd name="T54" fmla="*/ 17 w 190"/>
                <a:gd name="T55" fmla="*/ 419 h 419"/>
                <a:gd name="T56" fmla="*/ 17 w 190"/>
                <a:gd name="T57" fmla="*/ 419 h 419"/>
                <a:gd name="T58" fmla="*/ 17 w 190"/>
                <a:gd name="T59" fmla="*/ 419 h 419"/>
                <a:gd name="T60" fmla="*/ 20 w 190"/>
                <a:gd name="T61" fmla="*/ 417 h 419"/>
                <a:gd name="T62" fmla="*/ 21 w 190"/>
                <a:gd name="T63" fmla="*/ 417 h 419"/>
                <a:gd name="T64" fmla="*/ 24 w 190"/>
                <a:gd name="T65" fmla="*/ 414 h 419"/>
                <a:gd name="T66" fmla="*/ 24 w 190"/>
                <a:gd name="T67" fmla="*/ 414 h 419"/>
                <a:gd name="T68" fmla="*/ 27 w 190"/>
                <a:gd name="T69" fmla="*/ 411 h 419"/>
                <a:gd name="T70" fmla="*/ 26 w 190"/>
                <a:gd name="T71" fmla="*/ 411 h 419"/>
                <a:gd name="T72" fmla="*/ 27 w 190"/>
                <a:gd name="T73" fmla="*/ 4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419">
                  <a:moveTo>
                    <a:pt x="27" y="411"/>
                  </a:moveTo>
                  <a:cubicBezTo>
                    <a:pt x="27" y="410"/>
                    <a:pt x="28" y="408"/>
                    <a:pt x="28" y="407"/>
                  </a:cubicBezTo>
                  <a:cubicBezTo>
                    <a:pt x="188" y="20"/>
                    <a:pt x="188" y="20"/>
                    <a:pt x="188" y="20"/>
                  </a:cubicBezTo>
                  <a:cubicBezTo>
                    <a:pt x="188" y="19"/>
                    <a:pt x="189" y="19"/>
                    <a:pt x="189" y="18"/>
                  </a:cubicBezTo>
                  <a:cubicBezTo>
                    <a:pt x="189" y="17"/>
                    <a:pt x="189" y="17"/>
                    <a:pt x="189" y="17"/>
                  </a:cubicBezTo>
                  <a:cubicBezTo>
                    <a:pt x="189" y="17"/>
                    <a:pt x="189" y="16"/>
                    <a:pt x="190" y="16"/>
                  </a:cubicBezTo>
                  <a:cubicBezTo>
                    <a:pt x="190" y="15"/>
                    <a:pt x="190" y="15"/>
                    <a:pt x="190" y="15"/>
                  </a:cubicBezTo>
                  <a:cubicBezTo>
                    <a:pt x="190" y="14"/>
                    <a:pt x="190" y="14"/>
                    <a:pt x="190" y="13"/>
                  </a:cubicBezTo>
                  <a:cubicBezTo>
                    <a:pt x="190" y="13"/>
                    <a:pt x="190" y="13"/>
                    <a:pt x="190" y="13"/>
                  </a:cubicBezTo>
                  <a:cubicBezTo>
                    <a:pt x="190" y="12"/>
                    <a:pt x="190" y="12"/>
                    <a:pt x="190" y="12"/>
                  </a:cubicBezTo>
                  <a:cubicBezTo>
                    <a:pt x="190" y="12"/>
                    <a:pt x="190" y="11"/>
                    <a:pt x="190" y="11"/>
                  </a:cubicBezTo>
                  <a:cubicBezTo>
                    <a:pt x="190" y="10"/>
                    <a:pt x="190" y="10"/>
                    <a:pt x="190" y="10"/>
                  </a:cubicBezTo>
                  <a:cubicBezTo>
                    <a:pt x="190" y="9"/>
                    <a:pt x="190" y="9"/>
                    <a:pt x="190" y="9"/>
                  </a:cubicBezTo>
                  <a:cubicBezTo>
                    <a:pt x="190" y="8"/>
                    <a:pt x="190" y="8"/>
                    <a:pt x="190" y="8"/>
                  </a:cubicBezTo>
                  <a:cubicBezTo>
                    <a:pt x="190" y="7"/>
                    <a:pt x="190" y="7"/>
                    <a:pt x="189" y="6"/>
                  </a:cubicBezTo>
                  <a:cubicBezTo>
                    <a:pt x="189" y="5"/>
                    <a:pt x="189" y="5"/>
                    <a:pt x="189" y="5"/>
                  </a:cubicBezTo>
                  <a:cubicBezTo>
                    <a:pt x="189" y="5"/>
                    <a:pt x="189" y="5"/>
                    <a:pt x="189" y="4"/>
                  </a:cubicBezTo>
                  <a:cubicBezTo>
                    <a:pt x="188" y="3"/>
                    <a:pt x="188" y="3"/>
                    <a:pt x="188" y="3"/>
                  </a:cubicBezTo>
                  <a:cubicBezTo>
                    <a:pt x="188" y="3"/>
                    <a:pt x="188" y="2"/>
                    <a:pt x="188" y="2"/>
                  </a:cubicBezTo>
                  <a:cubicBezTo>
                    <a:pt x="188" y="2"/>
                    <a:pt x="188" y="2"/>
                    <a:pt x="188" y="2"/>
                  </a:cubicBezTo>
                  <a:cubicBezTo>
                    <a:pt x="188" y="2"/>
                    <a:pt x="188" y="2"/>
                    <a:pt x="188" y="2"/>
                  </a:cubicBezTo>
                  <a:cubicBezTo>
                    <a:pt x="188" y="1"/>
                    <a:pt x="188" y="1"/>
                    <a:pt x="188" y="1"/>
                  </a:cubicBezTo>
                  <a:cubicBezTo>
                    <a:pt x="188" y="2"/>
                    <a:pt x="188" y="2"/>
                    <a:pt x="188" y="2"/>
                  </a:cubicBezTo>
                  <a:cubicBezTo>
                    <a:pt x="187" y="0"/>
                    <a:pt x="158" y="18"/>
                    <a:pt x="122" y="43"/>
                  </a:cubicBezTo>
                  <a:cubicBezTo>
                    <a:pt x="0" y="341"/>
                    <a:pt x="0" y="341"/>
                    <a:pt x="0" y="341"/>
                  </a:cubicBezTo>
                  <a:cubicBezTo>
                    <a:pt x="4" y="366"/>
                    <a:pt x="8" y="388"/>
                    <a:pt x="12" y="402"/>
                  </a:cubicBezTo>
                  <a:cubicBezTo>
                    <a:pt x="13" y="410"/>
                    <a:pt x="15" y="415"/>
                    <a:pt x="16" y="418"/>
                  </a:cubicBezTo>
                  <a:cubicBezTo>
                    <a:pt x="16" y="419"/>
                    <a:pt x="17" y="419"/>
                    <a:pt x="17" y="419"/>
                  </a:cubicBezTo>
                  <a:cubicBezTo>
                    <a:pt x="17" y="419"/>
                    <a:pt x="17" y="419"/>
                    <a:pt x="17" y="419"/>
                  </a:cubicBezTo>
                  <a:cubicBezTo>
                    <a:pt x="17" y="419"/>
                    <a:pt x="17" y="419"/>
                    <a:pt x="17" y="419"/>
                  </a:cubicBezTo>
                  <a:cubicBezTo>
                    <a:pt x="18" y="419"/>
                    <a:pt x="19" y="418"/>
                    <a:pt x="20" y="417"/>
                  </a:cubicBezTo>
                  <a:cubicBezTo>
                    <a:pt x="21" y="417"/>
                    <a:pt x="21" y="417"/>
                    <a:pt x="21" y="417"/>
                  </a:cubicBezTo>
                  <a:cubicBezTo>
                    <a:pt x="22" y="416"/>
                    <a:pt x="23" y="415"/>
                    <a:pt x="24" y="414"/>
                  </a:cubicBezTo>
                  <a:cubicBezTo>
                    <a:pt x="24" y="414"/>
                    <a:pt x="24" y="414"/>
                    <a:pt x="24" y="414"/>
                  </a:cubicBezTo>
                  <a:cubicBezTo>
                    <a:pt x="25" y="413"/>
                    <a:pt x="26" y="412"/>
                    <a:pt x="27" y="411"/>
                  </a:cubicBezTo>
                  <a:cubicBezTo>
                    <a:pt x="26" y="411"/>
                    <a:pt x="26" y="411"/>
                    <a:pt x="26" y="411"/>
                  </a:cubicBezTo>
                  <a:lnTo>
                    <a:pt x="27" y="411"/>
                  </a:lnTo>
                  <a:close/>
                </a:path>
              </a:pathLst>
            </a:custGeom>
            <a:blipFill>
              <a:blip r:embed="rId3"/>
              <a:stretch>
                <a:fillRect/>
              </a:stretch>
            </a:blipFill>
            <a:ln>
              <a:solidFill>
                <a:schemeClr val="bg1"/>
              </a:solidFill>
            </a:ln>
          </p:spPr>
          <p:txBody>
            <a:bodyPr anchor="ctr"/>
            <a:lstStyle/>
            <a:p>
              <a:pPr algn="ctr"/>
              <a:endParaRPr/>
            </a:p>
          </p:txBody>
        </p:sp>
        <p:sp>
          <p:nvSpPr>
            <p:cNvPr id="70" name="Freeform 65"/>
            <p:cNvSpPr/>
            <p:nvPr/>
          </p:nvSpPr>
          <p:spPr bwMode="auto">
            <a:xfrm>
              <a:off x="7371341" y="4278551"/>
              <a:ext cx="313527" cy="607244"/>
            </a:xfrm>
            <a:custGeom>
              <a:avLst/>
              <a:gdLst>
                <a:gd name="T0" fmla="*/ 0 w 154"/>
                <a:gd name="T1" fmla="*/ 115 h 298"/>
                <a:gd name="T2" fmla="*/ 31 w 154"/>
                <a:gd name="T3" fmla="*/ 298 h 298"/>
                <a:gd name="T4" fmla="*/ 32 w 154"/>
                <a:gd name="T5" fmla="*/ 298 h 298"/>
                <a:gd name="T6" fmla="*/ 154 w 154"/>
                <a:gd name="T7" fmla="*/ 0 h 298"/>
                <a:gd name="T8" fmla="*/ 0 w 154"/>
                <a:gd name="T9" fmla="*/ 115 h 298"/>
              </a:gdLst>
              <a:ahLst/>
              <a:cxnLst>
                <a:cxn ang="0">
                  <a:pos x="T0" y="T1"/>
                </a:cxn>
                <a:cxn ang="0">
                  <a:pos x="T2" y="T3"/>
                </a:cxn>
                <a:cxn ang="0">
                  <a:pos x="T4" y="T5"/>
                </a:cxn>
                <a:cxn ang="0">
                  <a:pos x="T6" y="T7"/>
                </a:cxn>
                <a:cxn ang="0">
                  <a:pos x="T8" y="T9"/>
                </a:cxn>
              </a:cxnLst>
              <a:rect l="0" t="0" r="r" b="b"/>
              <a:pathLst>
                <a:path w="154" h="298">
                  <a:moveTo>
                    <a:pt x="0" y="115"/>
                  </a:moveTo>
                  <a:cubicBezTo>
                    <a:pt x="0" y="115"/>
                    <a:pt x="17" y="221"/>
                    <a:pt x="31" y="298"/>
                  </a:cubicBezTo>
                  <a:cubicBezTo>
                    <a:pt x="32" y="298"/>
                    <a:pt x="32" y="298"/>
                    <a:pt x="32" y="298"/>
                  </a:cubicBezTo>
                  <a:cubicBezTo>
                    <a:pt x="154" y="0"/>
                    <a:pt x="154" y="0"/>
                    <a:pt x="154" y="0"/>
                  </a:cubicBezTo>
                  <a:cubicBezTo>
                    <a:pt x="91" y="44"/>
                    <a:pt x="3" y="107"/>
                    <a:pt x="0" y="115"/>
                  </a:cubicBezTo>
                  <a:close/>
                </a:path>
              </a:pathLst>
            </a:custGeom>
            <a:blipFill>
              <a:blip r:embed="rId3"/>
              <a:stretch>
                <a:fillRect/>
              </a:stretch>
            </a:blipFill>
            <a:ln w="9525">
              <a:solidFill>
                <a:schemeClr val="bg1"/>
              </a:solidFill>
              <a:round/>
            </a:ln>
          </p:spPr>
          <p:txBody>
            <a:bodyPr anchor="ctr"/>
            <a:lstStyle/>
            <a:p>
              <a:pPr algn="ctr"/>
              <a:endParaRPr/>
            </a:p>
          </p:txBody>
        </p:sp>
        <p:sp>
          <p:nvSpPr>
            <p:cNvPr id="71" name="Freeform 66"/>
            <p:cNvSpPr/>
            <p:nvPr/>
          </p:nvSpPr>
          <p:spPr bwMode="auto">
            <a:xfrm>
              <a:off x="4105152" y="3881474"/>
              <a:ext cx="304052" cy="295439"/>
            </a:xfrm>
            <a:custGeom>
              <a:avLst/>
              <a:gdLst>
                <a:gd name="T0" fmla="*/ 50 w 353"/>
                <a:gd name="T1" fmla="*/ 324 h 343"/>
                <a:gd name="T2" fmla="*/ 81 w 353"/>
                <a:gd name="T3" fmla="*/ 205 h 343"/>
                <a:gd name="T4" fmla="*/ 0 w 353"/>
                <a:gd name="T5" fmla="*/ 113 h 343"/>
                <a:gd name="T6" fmla="*/ 123 w 353"/>
                <a:gd name="T7" fmla="*/ 104 h 343"/>
                <a:gd name="T8" fmla="*/ 187 w 353"/>
                <a:gd name="T9" fmla="*/ 0 h 343"/>
                <a:gd name="T10" fmla="*/ 232 w 353"/>
                <a:gd name="T11" fmla="*/ 113 h 343"/>
                <a:gd name="T12" fmla="*/ 353 w 353"/>
                <a:gd name="T13" fmla="*/ 141 h 343"/>
                <a:gd name="T14" fmla="*/ 258 w 353"/>
                <a:gd name="T15" fmla="*/ 220 h 343"/>
                <a:gd name="T16" fmla="*/ 268 w 353"/>
                <a:gd name="T17" fmla="*/ 343 h 343"/>
                <a:gd name="T18" fmla="*/ 164 w 353"/>
                <a:gd name="T19" fmla="*/ 276 h 343"/>
                <a:gd name="T20" fmla="*/ 50 w 353"/>
                <a:gd name="T21" fmla="*/ 3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43">
                  <a:moveTo>
                    <a:pt x="50" y="324"/>
                  </a:moveTo>
                  <a:lnTo>
                    <a:pt x="81" y="205"/>
                  </a:lnTo>
                  <a:lnTo>
                    <a:pt x="0" y="113"/>
                  </a:lnTo>
                  <a:lnTo>
                    <a:pt x="123" y="104"/>
                  </a:lnTo>
                  <a:lnTo>
                    <a:pt x="187" y="0"/>
                  </a:lnTo>
                  <a:lnTo>
                    <a:pt x="232" y="113"/>
                  </a:lnTo>
                  <a:lnTo>
                    <a:pt x="353" y="141"/>
                  </a:lnTo>
                  <a:lnTo>
                    <a:pt x="258" y="220"/>
                  </a:lnTo>
                  <a:lnTo>
                    <a:pt x="268" y="343"/>
                  </a:lnTo>
                  <a:lnTo>
                    <a:pt x="164" y="276"/>
                  </a:lnTo>
                  <a:lnTo>
                    <a:pt x="50" y="324"/>
                  </a:lnTo>
                  <a:close/>
                </a:path>
              </a:pathLst>
            </a:custGeom>
            <a:blipFill>
              <a:blip r:embed="rId3"/>
              <a:stretch>
                <a:fillRect/>
              </a:stretch>
            </a:blipFill>
            <a:ln>
              <a:solidFill>
                <a:schemeClr val="bg1"/>
              </a:solidFill>
            </a:ln>
          </p:spPr>
          <p:txBody>
            <a:bodyPr anchor="ctr"/>
            <a:lstStyle/>
            <a:p>
              <a:pPr algn="ctr"/>
              <a:endParaRPr/>
            </a:p>
          </p:txBody>
        </p:sp>
        <p:sp>
          <p:nvSpPr>
            <p:cNvPr id="72" name="Freeform 67"/>
            <p:cNvSpPr/>
            <p:nvPr/>
          </p:nvSpPr>
          <p:spPr bwMode="auto">
            <a:xfrm>
              <a:off x="6780464" y="2008925"/>
              <a:ext cx="228254" cy="231700"/>
            </a:xfrm>
            <a:custGeom>
              <a:avLst/>
              <a:gdLst>
                <a:gd name="T0" fmla="*/ 265 w 265"/>
                <a:gd name="T1" fmla="*/ 71 h 269"/>
                <a:gd name="T2" fmla="*/ 76 w 265"/>
                <a:gd name="T3" fmla="*/ 269 h 269"/>
                <a:gd name="T4" fmla="*/ 0 w 265"/>
                <a:gd name="T5" fmla="*/ 198 h 269"/>
                <a:gd name="T6" fmla="*/ 192 w 265"/>
                <a:gd name="T7" fmla="*/ 0 h 269"/>
                <a:gd name="T8" fmla="*/ 265 w 265"/>
                <a:gd name="T9" fmla="*/ 71 h 269"/>
              </a:gdLst>
              <a:ahLst/>
              <a:cxnLst>
                <a:cxn ang="0">
                  <a:pos x="T0" y="T1"/>
                </a:cxn>
                <a:cxn ang="0">
                  <a:pos x="T2" y="T3"/>
                </a:cxn>
                <a:cxn ang="0">
                  <a:pos x="T4" y="T5"/>
                </a:cxn>
                <a:cxn ang="0">
                  <a:pos x="T6" y="T7"/>
                </a:cxn>
                <a:cxn ang="0">
                  <a:pos x="T8" y="T9"/>
                </a:cxn>
              </a:cxnLst>
              <a:rect l="0" t="0" r="r" b="b"/>
              <a:pathLst>
                <a:path w="265" h="269">
                  <a:moveTo>
                    <a:pt x="265" y="71"/>
                  </a:moveTo>
                  <a:lnTo>
                    <a:pt x="76" y="269"/>
                  </a:lnTo>
                  <a:lnTo>
                    <a:pt x="0" y="198"/>
                  </a:lnTo>
                  <a:lnTo>
                    <a:pt x="192" y="0"/>
                  </a:lnTo>
                  <a:lnTo>
                    <a:pt x="265" y="71"/>
                  </a:lnTo>
                  <a:close/>
                </a:path>
              </a:pathLst>
            </a:custGeom>
            <a:blipFill>
              <a:blip r:embed="rId3"/>
              <a:stretch>
                <a:fillRect/>
              </a:stretch>
            </a:blipFill>
            <a:ln>
              <a:solidFill>
                <a:schemeClr val="bg1"/>
              </a:solidFill>
            </a:ln>
          </p:spPr>
          <p:txBody>
            <a:bodyPr anchor="ctr"/>
            <a:lstStyle/>
            <a:p>
              <a:pPr algn="ctr"/>
              <a:endParaRPr/>
            </a:p>
          </p:txBody>
        </p:sp>
        <p:sp>
          <p:nvSpPr>
            <p:cNvPr id="73" name="Freeform 68"/>
            <p:cNvSpPr/>
            <p:nvPr/>
          </p:nvSpPr>
          <p:spPr bwMode="auto">
            <a:xfrm>
              <a:off x="6144798" y="1393067"/>
              <a:ext cx="762283" cy="745919"/>
            </a:xfrm>
            <a:custGeom>
              <a:avLst/>
              <a:gdLst>
                <a:gd name="T0" fmla="*/ 885 w 885"/>
                <a:gd name="T1" fmla="*/ 672 h 866"/>
                <a:gd name="T2" fmla="*/ 700 w 885"/>
                <a:gd name="T3" fmla="*/ 866 h 866"/>
                <a:gd name="T4" fmla="*/ 0 w 885"/>
                <a:gd name="T5" fmla="*/ 194 h 866"/>
                <a:gd name="T6" fmla="*/ 185 w 885"/>
                <a:gd name="T7" fmla="*/ 0 h 866"/>
                <a:gd name="T8" fmla="*/ 885 w 885"/>
                <a:gd name="T9" fmla="*/ 672 h 866"/>
              </a:gdLst>
              <a:ahLst/>
              <a:cxnLst>
                <a:cxn ang="0">
                  <a:pos x="T0" y="T1"/>
                </a:cxn>
                <a:cxn ang="0">
                  <a:pos x="T2" y="T3"/>
                </a:cxn>
                <a:cxn ang="0">
                  <a:pos x="T4" y="T5"/>
                </a:cxn>
                <a:cxn ang="0">
                  <a:pos x="T6" y="T7"/>
                </a:cxn>
                <a:cxn ang="0">
                  <a:pos x="T8" y="T9"/>
                </a:cxn>
              </a:cxnLst>
              <a:rect l="0" t="0" r="r" b="b"/>
              <a:pathLst>
                <a:path w="885" h="866">
                  <a:moveTo>
                    <a:pt x="885" y="672"/>
                  </a:moveTo>
                  <a:lnTo>
                    <a:pt x="700" y="866"/>
                  </a:lnTo>
                  <a:lnTo>
                    <a:pt x="0" y="194"/>
                  </a:lnTo>
                  <a:lnTo>
                    <a:pt x="185" y="0"/>
                  </a:lnTo>
                  <a:lnTo>
                    <a:pt x="885" y="672"/>
                  </a:lnTo>
                  <a:close/>
                </a:path>
              </a:pathLst>
            </a:custGeom>
            <a:blipFill>
              <a:blip r:embed="rId3"/>
              <a:stretch>
                <a:fillRect/>
              </a:stretch>
            </a:blipFill>
            <a:ln>
              <a:solidFill>
                <a:schemeClr val="bg1"/>
              </a:solidFill>
            </a:ln>
          </p:spPr>
          <p:txBody>
            <a:bodyPr anchor="ctr"/>
            <a:lstStyle/>
            <a:p>
              <a:pPr algn="ctr"/>
              <a:endParaRPr/>
            </a:p>
          </p:txBody>
        </p:sp>
        <p:sp>
          <p:nvSpPr>
            <p:cNvPr id="74" name="Freeform 69"/>
            <p:cNvSpPr/>
            <p:nvPr/>
          </p:nvSpPr>
          <p:spPr bwMode="auto">
            <a:xfrm>
              <a:off x="6210259" y="1462836"/>
              <a:ext cx="631360" cy="608966"/>
            </a:xfrm>
            <a:custGeom>
              <a:avLst/>
              <a:gdLst>
                <a:gd name="T0" fmla="*/ 733 w 733"/>
                <a:gd name="T1" fmla="*/ 671 h 707"/>
                <a:gd name="T2" fmla="*/ 700 w 733"/>
                <a:gd name="T3" fmla="*/ 707 h 707"/>
                <a:gd name="T4" fmla="*/ 0 w 733"/>
                <a:gd name="T5" fmla="*/ 35 h 707"/>
                <a:gd name="T6" fmla="*/ 33 w 733"/>
                <a:gd name="T7" fmla="*/ 0 h 707"/>
                <a:gd name="T8" fmla="*/ 733 w 733"/>
                <a:gd name="T9" fmla="*/ 671 h 707"/>
              </a:gdLst>
              <a:ahLst/>
              <a:cxnLst>
                <a:cxn ang="0">
                  <a:pos x="T0" y="T1"/>
                </a:cxn>
                <a:cxn ang="0">
                  <a:pos x="T2" y="T3"/>
                </a:cxn>
                <a:cxn ang="0">
                  <a:pos x="T4" y="T5"/>
                </a:cxn>
                <a:cxn ang="0">
                  <a:pos x="T6" y="T7"/>
                </a:cxn>
                <a:cxn ang="0">
                  <a:pos x="T8" y="T9"/>
                </a:cxn>
              </a:cxnLst>
              <a:rect l="0" t="0" r="r" b="b"/>
              <a:pathLst>
                <a:path w="733" h="707">
                  <a:moveTo>
                    <a:pt x="733" y="671"/>
                  </a:moveTo>
                  <a:lnTo>
                    <a:pt x="700" y="707"/>
                  </a:lnTo>
                  <a:lnTo>
                    <a:pt x="0" y="35"/>
                  </a:lnTo>
                  <a:lnTo>
                    <a:pt x="33" y="0"/>
                  </a:lnTo>
                  <a:lnTo>
                    <a:pt x="733" y="671"/>
                  </a:lnTo>
                  <a:close/>
                </a:path>
              </a:pathLst>
            </a:custGeom>
            <a:blipFill>
              <a:blip r:embed="rId3"/>
              <a:stretch>
                <a:fillRect/>
              </a:stretch>
            </a:blipFill>
            <a:ln w="9525">
              <a:solidFill>
                <a:schemeClr val="bg1"/>
              </a:solidFill>
              <a:round/>
            </a:ln>
          </p:spPr>
          <p:txBody>
            <a:bodyPr anchor="ctr"/>
            <a:lstStyle/>
            <a:p>
              <a:pPr algn="ctr"/>
              <a:endParaRPr/>
            </a:p>
          </p:txBody>
        </p:sp>
        <p:sp>
          <p:nvSpPr>
            <p:cNvPr id="75" name="Freeform 70"/>
            <p:cNvSpPr/>
            <p:nvPr/>
          </p:nvSpPr>
          <p:spPr bwMode="auto">
            <a:xfrm>
              <a:off x="6744288" y="1971886"/>
              <a:ext cx="228254" cy="232561"/>
            </a:xfrm>
            <a:custGeom>
              <a:avLst/>
              <a:gdLst>
                <a:gd name="T0" fmla="*/ 265 w 265"/>
                <a:gd name="T1" fmla="*/ 71 h 270"/>
                <a:gd name="T2" fmla="*/ 73 w 265"/>
                <a:gd name="T3" fmla="*/ 270 h 270"/>
                <a:gd name="T4" fmla="*/ 0 w 265"/>
                <a:gd name="T5" fmla="*/ 199 h 270"/>
                <a:gd name="T6" fmla="*/ 189 w 265"/>
                <a:gd name="T7" fmla="*/ 0 h 270"/>
                <a:gd name="T8" fmla="*/ 265 w 265"/>
                <a:gd name="T9" fmla="*/ 71 h 270"/>
              </a:gdLst>
              <a:ahLst/>
              <a:cxnLst>
                <a:cxn ang="0">
                  <a:pos x="T0" y="T1"/>
                </a:cxn>
                <a:cxn ang="0">
                  <a:pos x="T2" y="T3"/>
                </a:cxn>
                <a:cxn ang="0">
                  <a:pos x="T4" y="T5"/>
                </a:cxn>
                <a:cxn ang="0">
                  <a:pos x="T6" y="T7"/>
                </a:cxn>
                <a:cxn ang="0">
                  <a:pos x="T8" y="T9"/>
                </a:cxn>
              </a:cxnLst>
              <a:rect l="0" t="0" r="r" b="b"/>
              <a:pathLst>
                <a:path w="265" h="270">
                  <a:moveTo>
                    <a:pt x="265" y="71"/>
                  </a:moveTo>
                  <a:lnTo>
                    <a:pt x="73" y="270"/>
                  </a:lnTo>
                  <a:lnTo>
                    <a:pt x="0" y="199"/>
                  </a:lnTo>
                  <a:lnTo>
                    <a:pt x="189" y="0"/>
                  </a:lnTo>
                  <a:lnTo>
                    <a:pt x="265" y="71"/>
                  </a:lnTo>
                  <a:close/>
                </a:path>
              </a:pathLst>
            </a:custGeom>
            <a:blipFill>
              <a:blip r:embed="rId3"/>
              <a:stretch>
                <a:fillRect/>
              </a:stretch>
            </a:blipFill>
            <a:ln>
              <a:solidFill>
                <a:schemeClr val="bg1"/>
              </a:solidFill>
            </a:ln>
          </p:spPr>
          <p:txBody>
            <a:bodyPr anchor="ctr"/>
            <a:lstStyle/>
            <a:p>
              <a:pPr algn="ctr"/>
              <a:endParaRPr/>
            </a:p>
          </p:txBody>
        </p:sp>
        <p:sp>
          <p:nvSpPr>
            <p:cNvPr id="76" name="Freeform 71"/>
            <p:cNvSpPr/>
            <p:nvPr/>
          </p:nvSpPr>
          <p:spPr bwMode="auto">
            <a:xfrm>
              <a:off x="6028517" y="1291429"/>
              <a:ext cx="273043" cy="268737"/>
            </a:xfrm>
            <a:custGeom>
              <a:avLst/>
              <a:gdLst>
                <a:gd name="T0" fmla="*/ 135 w 317"/>
                <a:gd name="T1" fmla="*/ 312 h 312"/>
                <a:gd name="T2" fmla="*/ 0 w 317"/>
                <a:gd name="T3" fmla="*/ 0 h 312"/>
                <a:gd name="T4" fmla="*/ 317 w 317"/>
                <a:gd name="T5" fmla="*/ 121 h 312"/>
                <a:gd name="T6" fmla="*/ 135 w 317"/>
                <a:gd name="T7" fmla="*/ 312 h 312"/>
              </a:gdLst>
              <a:ahLst/>
              <a:cxnLst>
                <a:cxn ang="0">
                  <a:pos x="T0" y="T1"/>
                </a:cxn>
                <a:cxn ang="0">
                  <a:pos x="T2" y="T3"/>
                </a:cxn>
                <a:cxn ang="0">
                  <a:pos x="T4" y="T5"/>
                </a:cxn>
                <a:cxn ang="0">
                  <a:pos x="T6" y="T7"/>
                </a:cxn>
              </a:cxnLst>
              <a:rect l="0" t="0" r="r" b="b"/>
              <a:pathLst>
                <a:path w="317" h="312">
                  <a:moveTo>
                    <a:pt x="135" y="312"/>
                  </a:moveTo>
                  <a:lnTo>
                    <a:pt x="0" y="0"/>
                  </a:lnTo>
                  <a:lnTo>
                    <a:pt x="317" y="121"/>
                  </a:lnTo>
                  <a:lnTo>
                    <a:pt x="135" y="312"/>
                  </a:lnTo>
                  <a:close/>
                </a:path>
              </a:pathLst>
            </a:custGeom>
            <a:blipFill>
              <a:blip r:embed="rId3"/>
              <a:stretch>
                <a:fillRect/>
              </a:stretch>
            </a:blipFill>
            <a:ln w="9525">
              <a:solidFill>
                <a:schemeClr val="bg1"/>
              </a:solidFill>
              <a:round/>
            </a:ln>
          </p:spPr>
          <p:txBody>
            <a:bodyPr anchor="ctr"/>
            <a:lstStyle/>
            <a:p>
              <a:pPr algn="ctr"/>
              <a:endParaRPr/>
            </a:p>
          </p:txBody>
        </p:sp>
        <p:sp>
          <p:nvSpPr>
            <p:cNvPr id="77" name="Freeform 72"/>
            <p:cNvSpPr/>
            <p:nvPr/>
          </p:nvSpPr>
          <p:spPr bwMode="auto">
            <a:xfrm>
              <a:off x="6031101" y="1293151"/>
              <a:ext cx="138676" cy="134369"/>
            </a:xfrm>
            <a:custGeom>
              <a:avLst/>
              <a:gdLst>
                <a:gd name="T0" fmla="*/ 161 w 161"/>
                <a:gd name="T1" fmla="*/ 62 h 156"/>
                <a:gd name="T2" fmla="*/ 0 w 161"/>
                <a:gd name="T3" fmla="*/ 0 h 156"/>
                <a:gd name="T4" fmla="*/ 68 w 161"/>
                <a:gd name="T5" fmla="*/ 156 h 156"/>
                <a:gd name="T6" fmla="*/ 161 w 161"/>
                <a:gd name="T7" fmla="*/ 62 h 156"/>
              </a:gdLst>
              <a:ahLst/>
              <a:cxnLst>
                <a:cxn ang="0">
                  <a:pos x="T0" y="T1"/>
                </a:cxn>
                <a:cxn ang="0">
                  <a:pos x="T2" y="T3"/>
                </a:cxn>
                <a:cxn ang="0">
                  <a:pos x="T4" y="T5"/>
                </a:cxn>
                <a:cxn ang="0">
                  <a:pos x="T6" y="T7"/>
                </a:cxn>
              </a:cxnLst>
              <a:rect l="0" t="0" r="r" b="b"/>
              <a:pathLst>
                <a:path w="161" h="156">
                  <a:moveTo>
                    <a:pt x="161" y="62"/>
                  </a:moveTo>
                  <a:lnTo>
                    <a:pt x="0" y="0"/>
                  </a:lnTo>
                  <a:lnTo>
                    <a:pt x="68" y="156"/>
                  </a:lnTo>
                  <a:lnTo>
                    <a:pt x="161" y="62"/>
                  </a:lnTo>
                  <a:close/>
                </a:path>
              </a:pathLst>
            </a:custGeom>
            <a:blipFill>
              <a:blip r:embed="rId3"/>
              <a:stretch>
                <a:fillRect/>
              </a:stretch>
            </a:blipFill>
            <a:ln>
              <a:solidFill>
                <a:schemeClr val="bg1"/>
              </a:solidFill>
            </a:ln>
          </p:spPr>
          <p:txBody>
            <a:bodyPr anchor="ctr"/>
            <a:lstStyle/>
            <a:p>
              <a:pPr algn="ctr"/>
              <a:endParaRPr/>
            </a:p>
          </p:txBody>
        </p:sp>
        <p:sp>
          <p:nvSpPr>
            <p:cNvPr id="78" name="Freeform 73"/>
            <p:cNvSpPr/>
            <p:nvPr/>
          </p:nvSpPr>
          <p:spPr bwMode="auto">
            <a:xfrm>
              <a:off x="4297230" y="3286289"/>
              <a:ext cx="559869" cy="562454"/>
            </a:xfrm>
            <a:custGeom>
              <a:avLst/>
              <a:gdLst>
                <a:gd name="T0" fmla="*/ 216 w 275"/>
                <a:gd name="T1" fmla="*/ 44 h 276"/>
                <a:gd name="T2" fmla="*/ 232 w 275"/>
                <a:gd name="T3" fmla="*/ 217 h 276"/>
                <a:gd name="T4" fmla="*/ 59 w 275"/>
                <a:gd name="T5" fmla="*/ 233 h 276"/>
                <a:gd name="T6" fmla="*/ 43 w 275"/>
                <a:gd name="T7" fmla="*/ 60 h 276"/>
                <a:gd name="T8" fmla="*/ 216 w 275"/>
                <a:gd name="T9" fmla="*/ 44 h 276"/>
              </a:gdLst>
              <a:ahLst/>
              <a:cxnLst>
                <a:cxn ang="0">
                  <a:pos x="T0" y="T1"/>
                </a:cxn>
                <a:cxn ang="0">
                  <a:pos x="T2" y="T3"/>
                </a:cxn>
                <a:cxn ang="0">
                  <a:pos x="T4" y="T5"/>
                </a:cxn>
                <a:cxn ang="0">
                  <a:pos x="T6" y="T7"/>
                </a:cxn>
                <a:cxn ang="0">
                  <a:pos x="T8" y="T9"/>
                </a:cxn>
              </a:cxnLst>
              <a:rect l="0" t="0" r="r" b="b"/>
              <a:pathLst>
                <a:path w="275" h="276">
                  <a:moveTo>
                    <a:pt x="216" y="44"/>
                  </a:moveTo>
                  <a:cubicBezTo>
                    <a:pt x="268" y="87"/>
                    <a:pt x="275" y="164"/>
                    <a:pt x="232" y="217"/>
                  </a:cubicBezTo>
                  <a:cubicBezTo>
                    <a:pt x="189" y="269"/>
                    <a:pt x="111" y="276"/>
                    <a:pt x="59" y="233"/>
                  </a:cubicBezTo>
                  <a:cubicBezTo>
                    <a:pt x="7" y="189"/>
                    <a:pt x="0" y="112"/>
                    <a:pt x="43" y="60"/>
                  </a:cubicBezTo>
                  <a:cubicBezTo>
                    <a:pt x="86" y="8"/>
                    <a:pt x="164" y="0"/>
                    <a:pt x="216" y="44"/>
                  </a:cubicBezTo>
                  <a:close/>
                </a:path>
              </a:pathLst>
            </a:custGeom>
            <a:blipFill>
              <a:blip r:embed="rId3"/>
              <a:stretch>
                <a:fillRect/>
              </a:stretch>
            </a:blipFill>
            <a:ln>
              <a:solidFill>
                <a:schemeClr val="bg1"/>
              </a:solidFill>
            </a:ln>
          </p:spPr>
          <p:txBody>
            <a:bodyPr anchor="ctr"/>
            <a:lstStyle/>
            <a:p>
              <a:pPr algn="ctr"/>
              <a:endParaRPr/>
            </a:p>
          </p:txBody>
        </p:sp>
        <p:sp>
          <p:nvSpPr>
            <p:cNvPr id="79" name="Freeform 74"/>
            <p:cNvSpPr/>
            <p:nvPr/>
          </p:nvSpPr>
          <p:spPr bwMode="auto">
            <a:xfrm>
              <a:off x="4427292" y="3430994"/>
              <a:ext cx="192079" cy="191217"/>
            </a:xfrm>
            <a:custGeom>
              <a:avLst/>
              <a:gdLst>
                <a:gd name="T0" fmla="*/ 74 w 94"/>
                <a:gd name="T1" fmla="*/ 15 h 94"/>
                <a:gd name="T2" fmla="*/ 79 w 94"/>
                <a:gd name="T3" fmla="*/ 74 h 94"/>
                <a:gd name="T4" fmla="*/ 20 w 94"/>
                <a:gd name="T5" fmla="*/ 79 h 94"/>
                <a:gd name="T6" fmla="*/ 14 w 94"/>
                <a:gd name="T7" fmla="*/ 20 h 94"/>
                <a:gd name="T8" fmla="*/ 74 w 94"/>
                <a:gd name="T9" fmla="*/ 15 h 94"/>
              </a:gdLst>
              <a:ahLst/>
              <a:cxnLst>
                <a:cxn ang="0">
                  <a:pos x="T0" y="T1"/>
                </a:cxn>
                <a:cxn ang="0">
                  <a:pos x="T2" y="T3"/>
                </a:cxn>
                <a:cxn ang="0">
                  <a:pos x="T4" y="T5"/>
                </a:cxn>
                <a:cxn ang="0">
                  <a:pos x="T6" y="T7"/>
                </a:cxn>
                <a:cxn ang="0">
                  <a:pos x="T8" y="T9"/>
                </a:cxn>
              </a:cxnLst>
              <a:rect l="0" t="0" r="r" b="b"/>
              <a:pathLst>
                <a:path w="94" h="94">
                  <a:moveTo>
                    <a:pt x="74" y="15"/>
                  </a:moveTo>
                  <a:cubicBezTo>
                    <a:pt x="92" y="29"/>
                    <a:pt x="94" y="56"/>
                    <a:pt x="79" y="74"/>
                  </a:cubicBezTo>
                  <a:cubicBezTo>
                    <a:pt x="65" y="92"/>
                    <a:pt x="38" y="94"/>
                    <a:pt x="20" y="79"/>
                  </a:cubicBezTo>
                  <a:cubicBezTo>
                    <a:pt x="2" y="65"/>
                    <a:pt x="0" y="38"/>
                    <a:pt x="14" y="20"/>
                  </a:cubicBezTo>
                  <a:cubicBezTo>
                    <a:pt x="29" y="2"/>
                    <a:pt x="56" y="0"/>
                    <a:pt x="74" y="15"/>
                  </a:cubicBezTo>
                  <a:close/>
                </a:path>
              </a:pathLst>
            </a:custGeom>
            <a:blipFill>
              <a:blip r:embed="rId3"/>
              <a:stretch>
                <a:fillRect/>
              </a:stretch>
            </a:blipFill>
            <a:ln w="9525">
              <a:solidFill>
                <a:schemeClr val="bg1"/>
              </a:solidFill>
              <a:round/>
            </a:ln>
          </p:spPr>
          <p:txBody>
            <a:bodyPr anchor="ctr"/>
            <a:lstStyle/>
            <a:p>
              <a:pPr algn="ctr"/>
              <a:endParaRPr/>
            </a:p>
          </p:txBody>
        </p:sp>
        <p:sp>
          <p:nvSpPr>
            <p:cNvPr id="80" name="Freeform 75"/>
            <p:cNvSpPr/>
            <p:nvPr/>
          </p:nvSpPr>
          <p:spPr bwMode="auto">
            <a:xfrm>
              <a:off x="4547879" y="3528325"/>
              <a:ext cx="199831" cy="205860"/>
            </a:xfrm>
            <a:custGeom>
              <a:avLst/>
              <a:gdLst>
                <a:gd name="T0" fmla="*/ 98 w 98"/>
                <a:gd name="T1" fmla="*/ 24 h 101"/>
                <a:gd name="T2" fmla="*/ 95 w 98"/>
                <a:gd name="T3" fmla="*/ 21 h 101"/>
                <a:gd name="T4" fmla="*/ 17 w 98"/>
                <a:gd name="T5" fmla="*/ 22 h 101"/>
                <a:gd name="T6" fmla="*/ 31 w 98"/>
                <a:gd name="T7" fmla="*/ 99 h 101"/>
                <a:gd name="T8" fmla="*/ 34 w 98"/>
                <a:gd name="T9" fmla="*/ 101 h 101"/>
                <a:gd name="T10" fmla="*/ 98 w 98"/>
                <a:gd name="T11" fmla="*/ 24 h 101"/>
              </a:gdLst>
              <a:ahLst/>
              <a:cxnLst>
                <a:cxn ang="0">
                  <a:pos x="T0" y="T1"/>
                </a:cxn>
                <a:cxn ang="0">
                  <a:pos x="T2" y="T3"/>
                </a:cxn>
                <a:cxn ang="0">
                  <a:pos x="T4" y="T5"/>
                </a:cxn>
                <a:cxn ang="0">
                  <a:pos x="T6" y="T7"/>
                </a:cxn>
                <a:cxn ang="0">
                  <a:pos x="T8" y="T9"/>
                </a:cxn>
                <a:cxn ang="0">
                  <a:pos x="T10" y="T11"/>
                </a:cxn>
              </a:cxnLst>
              <a:rect l="0" t="0" r="r" b="b"/>
              <a:pathLst>
                <a:path w="98" h="101">
                  <a:moveTo>
                    <a:pt x="98" y="24"/>
                  </a:moveTo>
                  <a:cubicBezTo>
                    <a:pt x="97" y="23"/>
                    <a:pt x="96" y="22"/>
                    <a:pt x="95" y="21"/>
                  </a:cubicBezTo>
                  <a:cubicBezTo>
                    <a:pt x="70" y="0"/>
                    <a:pt x="35" y="1"/>
                    <a:pt x="17" y="22"/>
                  </a:cubicBezTo>
                  <a:cubicBezTo>
                    <a:pt x="0" y="44"/>
                    <a:pt x="5" y="78"/>
                    <a:pt x="31" y="99"/>
                  </a:cubicBezTo>
                  <a:cubicBezTo>
                    <a:pt x="32" y="100"/>
                    <a:pt x="33" y="100"/>
                    <a:pt x="34" y="101"/>
                  </a:cubicBezTo>
                  <a:lnTo>
                    <a:pt x="98" y="24"/>
                  </a:lnTo>
                  <a:close/>
                </a:path>
              </a:pathLst>
            </a:custGeom>
            <a:blipFill>
              <a:blip r:embed="rId3"/>
              <a:stretch>
                <a:fillRect/>
              </a:stretch>
            </a:blipFill>
            <a:ln w="9525">
              <a:solidFill>
                <a:schemeClr val="bg1"/>
              </a:solidFill>
              <a:round/>
            </a:ln>
          </p:spPr>
          <p:txBody>
            <a:bodyPr anchor="ctr"/>
            <a:lstStyle/>
            <a:p>
              <a:pPr algn="ctr"/>
              <a:endParaRPr/>
            </a:p>
          </p:txBody>
        </p:sp>
        <p:sp>
          <p:nvSpPr>
            <p:cNvPr id="81" name="Freeform 76"/>
            <p:cNvSpPr/>
            <p:nvPr/>
          </p:nvSpPr>
          <p:spPr bwMode="auto">
            <a:xfrm>
              <a:off x="7705540" y="2583437"/>
              <a:ext cx="191217" cy="119726"/>
            </a:xfrm>
            <a:custGeom>
              <a:avLst/>
              <a:gdLst>
                <a:gd name="T0" fmla="*/ 0 w 94"/>
                <a:gd name="T1" fmla="*/ 37 h 59"/>
                <a:gd name="T2" fmla="*/ 14 w 94"/>
                <a:gd name="T3" fmla="*/ 59 h 59"/>
                <a:gd name="T4" fmla="*/ 94 w 94"/>
                <a:gd name="T5" fmla="*/ 23 h 59"/>
                <a:gd name="T6" fmla="*/ 84 w 94"/>
                <a:gd name="T7" fmla="*/ 0 h 59"/>
                <a:gd name="T8" fmla="*/ 0 w 94"/>
                <a:gd name="T9" fmla="*/ 37 h 59"/>
              </a:gdLst>
              <a:ahLst/>
              <a:cxnLst>
                <a:cxn ang="0">
                  <a:pos x="T0" y="T1"/>
                </a:cxn>
                <a:cxn ang="0">
                  <a:pos x="T2" y="T3"/>
                </a:cxn>
                <a:cxn ang="0">
                  <a:pos x="T4" y="T5"/>
                </a:cxn>
                <a:cxn ang="0">
                  <a:pos x="T6" y="T7"/>
                </a:cxn>
                <a:cxn ang="0">
                  <a:pos x="T8" y="T9"/>
                </a:cxn>
              </a:cxnLst>
              <a:rect l="0" t="0" r="r" b="b"/>
              <a:pathLst>
                <a:path w="94" h="59">
                  <a:moveTo>
                    <a:pt x="0" y="37"/>
                  </a:moveTo>
                  <a:cubicBezTo>
                    <a:pt x="6" y="43"/>
                    <a:pt x="11" y="50"/>
                    <a:pt x="14" y="59"/>
                  </a:cubicBezTo>
                  <a:cubicBezTo>
                    <a:pt x="94" y="23"/>
                    <a:pt x="94" y="23"/>
                    <a:pt x="94" y="23"/>
                  </a:cubicBezTo>
                  <a:cubicBezTo>
                    <a:pt x="89" y="17"/>
                    <a:pt x="85" y="9"/>
                    <a:pt x="84" y="0"/>
                  </a:cubicBezTo>
                  <a:lnTo>
                    <a:pt x="0" y="37"/>
                  </a:lnTo>
                  <a:close/>
                </a:path>
              </a:pathLst>
            </a:custGeom>
            <a:blipFill>
              <a:blip r:embed="rId3"/>
              <a:stretch>
                <a:fillRect/>
              </a:stretch>
            </a:blipFill>
            <a:ln>
              <a:solidFill>
                <a:schemeClr val="bg1"/>
              </a:solidFill>
            </a:ln>
          </p:spPr>
          <p:txBody>
            <a:bodyPr anchor="ctr"/>
            <a:lstStyle/>
            <a:p>
              <a:pPr algn="ctr"/>
              <a:endParaRPr/>
            </a:p>
          </p:txBody>
        </p:sp>
        <p:sp>
          <p:nvSpPr>
            <p:cNvPr id="82" name="Freeform 77"/>
            <p:cNvSpPr/>
            <p:nvPr/>
          </p:nvSpPr>
          <p:spPr bwMode="auto">
            <a:xfrm>
              <a:off x="7626297" y="2473186"/>
              <a:ext cx="56848" cy="171406"/>
            </a:xfrm>
            <a:custGeom>
              <a:avLst/>
              <a:gdLst>
                <a:gd name="T0" fmla="*/ 24 w 28"/>
                <a:gd name="T1" fmla="*/ 84 h 84"/>
                <a:gd name="T2" fmla="*/ 25 w 28"/>
                <a:gd name="T3" fmla="*/ 84 h 84"/>
                <a:gd name="T4" fmla="*/ 28 w 28"/>
                <a:gd name="T5" fmla="*/ 2 h 84"/>
                <a:gd name="T6" fmla="*/ 6 w 28"/>
                <a:gd name="T7" fmla="*/ 1 h 84"/>
                <a:gd name="T8" fmla="*/ 3 w 28"/>
                <a:gd name="T9" fmla="*/ 0 h 84"/>
                <a:gd name="T10" fmla="*/ 0 w 28"/>
                <a:gd name="T11" fmla="*/ 83 h 84"/>
                <a:gd name="T12" fmla="*/ 24 w 2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8" h="84">
                  <a:moveTo>
                    <a:pt x="24" y="84"/>
                  </a:moveTo>
                  <a:cubicBezTo>
                    <a:pt x="25" y="84"/>
                    <a:pt x="25" y="84"/>
                    <a:pt x="25" y="84"/>
                  </a:cubicBezTo>
                  <a:cubicBezTo>
                    <a:pt x="28" y="2"/>
                    <a:pt x="28" y="2"/>
                    <a:pt x="28" y="2"/>
                  </a:cubicBezTo>
                  <a:cubicBezTo>
                    <a:pt x="21" y="3"/>
                    <a:pt x="13" y="3"/>
                    <a:pt x="6" y="1"/>
                  </a:cubicBezTo>
                  <a:cubicBezTo>
                    <a:pt x="5" y="1"/>
                    <a:pt x="4" y="0"/>
                    <a:pt x="3" y="0"/>
                  </a:cubicBezTo>
                  <a:cubicBezTo>
                    <a:pt x="0" y="83"/>
                    <a:pt x="0" y="83"/>
                    <a:pt x="0" y="83"/>
                  </a:cubicBezTo>
                  <a:cubicBezTo>
                    <a:pt x="7" y="81"/>
                    <a:pt x="16" y="81"/>
                    <a:pt x="24" y="84"/>
                  </a:cubicBezTo>
                  <a:close/>
                </a:path>
              </a:pathLst>
            </a:custGeom>
            <a:blipFill>
              <a:blip r:embed="rId3"/>
              <a:stretch>
                <a:fillRect/>
              </a:stretch>
            </a:blipFill>
            <a:ln>
              <a:solidFill>
                <a:schemeClr val="bg1"/>
              </a:solidFill>
            </a:ln>
          </p:spPr>
          <p:txBody>
            <a:bodyPr anchor="ctr"/>
            <a:lstStyle/>
            <a:p>
              <a:pPr algn="ctr"/>
              <a:endParaRPr/>
            </a:p>
          </p:txBody>
        </p:sp>
        <p:sp>
          <p:nvSpPr>
            <p:cNvPr id="83" name="Freeform 78"/>
            <p:cNvSpPr/>
            <p:nvPr/>
          </p:nvSpPr>
          <p:spPr bwMode="auto">
            <a:xfrm>
              <a:off x="7565142" y="2289721"/>
              <a:ext cx="199831" cy="189494"/>
            </a:xfrm>
            <a:custGeom>
              <a:avLst/>
              <a:gdLst>
                <a:gd name="T0" fmla="*/ 58 w 98"/>
                <a:gd name="T1" fmla="*/ 92 h 93"/>
                <a:gd name="T2" fmla="*/ 90 w 98"/>
                <a:gd name="T3" fmla="*/ 62 h 93"/>
                <a:gd name="T4" fmla="*/ 62 w 98"/>
                <a:gd name="T5" fmla="*/ 7 h 93"/>
                <a:gd name="T6" fmla="*/ 7 w 98"/>
                <a:gd name="T7" fmla="*/ 36 h 93"/>
                <a:gd name="T8" fmla="*/ 33 w 98"/>
                <a:gd name="T9" fmla="*/ 90 h 93"/>
                <a:gd name="T10" fmla="*/ 36 w 98"/>
                <a:gd name="T11" fmla="*/ 91 h 93"/>
                <a:gd name="T12" fmla="*/ 58 w 98"/>
                <a:gd name="T13" fmla="*/ 92 h 93"/>
              </a:gdLst>
              <a:ahLst/>
              <a:cxnLst>
                <a:cxn ang="0">
                  <a:pos x="T0" y="T1"/>
                </a:cxn>
                <a:cxn ang="0">
                  <a:pos x="T2" y="T3"/>
                </a:cxn>
                <a:cxn ang="0">
                  <a:pos x="T4" y="T5"/>
                </a:cxn>
                <a:cxn ang="0">
                  <a:pos x="T6" y="T7"/>
                </a:cxn>
                <a:cxn ang="0">
                  <a:pos x="T8" y="T9"/>
                </a:cxn>
                <a:cxn ang="0">
                  <a:pos x="T10" y="T11"/>
                </a:cxn>
                <a:cxn ang="0">
                  <a:pos x="T12" y="T13"/>
                </a:cxn>
              </a:cxnLst>
              <a:rect l="0" t="0" r="r" b="b"/>
              <a:pathLst>
                <a:path w="98" h="93">
                  <a:moveTo>
                    <a:pt x="58" y="92"/>
                  </a:moveTo>
                  <a:cubicBezTo>
                    <a:pt x="73" y="89"/>
                    <a:pt x="86" y="78"/>
                    <a:pt x="90" y="62"/>
                  </a:cubicBezTo>
                  <a:cubicBezTo>
                    <a:pt x="98" y="39"/>
                    <a:pt x="85" y="14"/>
                    <a:pt x="62" y="7"/>
                  </a:cubicBezTo>
                  <a:cubicBezTo>
                    <a:pt x="38" y="0"/>
                    <a:pt x="14" y="13"/>
                    <a:pt x="7" y="36"/>
                  </a:cubicBezTo>
                  <a:cubicBezTo>
                    <a:pt x="0" y="58"/>
                    <a:pt x="11" y="82"/>
                    <a:pt x="33" y="90"/>
                  </a:cubicBezTo>
                  <a:cubicBezTo>
                    <a:pt x="34" y="90"/>
                    <a:pt x="35" y="91"/>
                    <a:pt x="36" y="91"/>
                  </a:cubicBezTo>
                  <a:cubicBezTo>
                    <a:pt x="43" y="93"/>
                    <a:pt x="51" y="93"/>
                    <a:pt x="58" y="92"/>
                  </a:cubicBezTo>
                  <a:close/>
                </a:path>
              </a:pathLst>
            </a:custGeom>
            <a:blipFill>
              <a:blip r:embed="rId3"/>
              <a:stretch>
                <a:fillRect/>
              </a:stretch>
            </a:blipFill>
            <a:ln>
              <a:solidFill>
                <a:schemeClr val="bg1"/>
              </a:solidFill>
            </a:ln>
          </p:spPr>
          <p:txBody>
            <a:bodyPr anchor="ctr"/>
            <a:lstStyle/>
            <a:p>
              <a:pPr algn="ctr"/>
              <a:endParaRPr/>
            </a:p>
          </p:txBody>
        </p:sp>
        <p:sp>
          <p:nvSpPr>
            <p:cNvPr id="84" name="Freeform 79"/>
            <p:cNvSpPr/>
            <p:nvPr/>
          </p:nvSpPr>
          <p:spPr bwMode="auto">
            <a:xfrm>
              <a:off x="7874362" y="2473186"/>
              <a:ext cx="192079" cy="199831"/>
            </a:xfrm>
            <a:custGeom>
              <a:avLst/>
              <a:gdLst>
                <a:gd name="T0" fmla="*/ 58 w 94"/>
                <a:gd name="T1" fmla="*/ 7 h 98"/>
                <a:gd name="T2" fmla="*/ 3 w 94"/>
                <a:gd name="T3" fmla="*/ 36 h 98"/>
                <a:gd name="T4" fmla="*/ 1 w 94"/>
                <a:gd name="T5" fmla="*/ 54 h 98"/>
                <a:gd name="T6" fmla="*/ 11 w 94"/>
                <a:gd name="T7" fmla="*/ 77 h 98"/>
                <a:gd name="T8" fmla="*/ 32 w 94"/>
                <a:gd name="T9" fmla="*/ 91 h 98"/>
                <a:gd name="T10" fmla="*/ 86 w 94"/>
                <a:gd name="T11" fmla="*/ 62 h 98"/>
                <a:gd name="T12" fmla="*/ 58 w 94"/>
                <a:gd name="T13" fmla="*/ 7 h 98"/>
              </a:gdLst>
              <a:ahLst/>
              <a:cxnLst>
                <a:cxn ang="0">
                  <a:pos x="T0" y="T1"/>
                </a:cxn>
                <a:cxn ang="0">
                  <a:pos x="T2" y="T3"/>
                </a:cxn>
                <a:cxn ang="0">
                  <a:pos x="T4" y="T5"/>
                </a:cxn>
                <a:cxn ang="0">
                  <a:pos x="T6" y="T7"/>
                </a:cxn>
                <a:cxn ang="0">
                  <a:pos x="T8" y="T9"/>
                </a:cxn>
                <a:cxn ang="0">
                  <a:pos x="T10" y="T11"/>
                </a:cxn>
                <a:cxn ang="0">
                  <a:pos x="T12" y="T13"/>
                </a:cxn>
              </a:cxnLst>
              <a:rect l="0" t="0" r="r" b="b"/>
              <a:pathLst>
                <a:path w="94" h="98">
                  <a:moveTo>
                    <a:pt x="58" y="7"/>
                  </a:moveTo>
                  <a:cubicBezTo>
                    <a:pt x="35" y="0"/>
                    <a:pt x="10" y="13"/>
                    <a:pt x="3" y="36"/>
                  </a:cubicBezTo>
                  <a:cubicBezTo>
                    <a:pt x="1" y="42"/>
                    <a:pt x="0" y="48"/>
                    <a:pt x="1" y="54"/>
                  </a:cubicBezTo>
                  <a:cubicBezTo>
                    <a:pt x="2" y="63"/>
                    <a:pt x="6" y="71"/>
                    <a:pt x="11" y="77"/>
                  </a:cubicBezTo>
                  <a:cubicBezTo>
                    <a:pt x="17" y="84"/>
                    <a:pt x="24" y="88"/>
                    <a:pt x="32" y="91"/>
                  </a:cubicBezTo>
                  <a:cubicBezTo>
                    <a:pt x="55" y="98"/>
                    <a:pt x="79" y="85"/>
                    <a:pt x="86" y="62"/>
                  </a:cubicBezTo>
                  <a:cubicBezTo>
                    <a:pt x="94" y="39"/>
                    <a:pt x="81" y="14"/>
                    <a:pt x="58" y="7"/>
                  </a:cubicBezTo>
                  <a:close/>
                </a:path>
              </a:pathLst>
            </a:custGeom>
            <a:blipFill>
              <a:blip r:embed="rId3"/>
              <a:stretch>
                <a:fillRect/>
              </a:stretch>
            </a:blipFill>
            <a:ln>
              <a:solidFill>
                <a:schemeClr val="bg1"/>
              </a:solidFill>
            </a:ln>
          </p:spPr>
          <p:txBody>
            <a:bodyPr anchor="ctr"/>
            <a:lstStyle/>
            <a:p>
              <a:pPr algn="ctr"/>
              <a:endParaRPr/>
            </a:p>
          </p:txBody>
        </p:sp>
        <p:sp>
          <p:nvSpPr>
            <p:cNvPr id="85" name="Freeform 80"/>
            <p:cNvSpPr/>
            <p:nvPr/>
          </p:nvSpPr>
          <p:spPr bwMode="auto">
            <a:xfrm>
              <a:off x="7548776" y="2638562"/>
              <a:ext cx="191217" cy="189494"/>
            </a:xfrm>
            <a:custGeom>
              <a:avLst/>
              <a:gdLst>
                <a:gd name="T0" fmla="*/ 77 w 94"/>
                <a:gd name="T1" fmla="*/ 10 h 93"/>
                <a:gd name="T2" fmla="*/ 63 w 94"/>
                <a:gd name="T3" fmla="*/ 3 h 93"/>
                <a:gd name="T4" fmla="*/ 62 w 94"/>
                <a:gd name="T5" fmla="*/ 3 h 93"/>
                <a:gd name="T6" fmla="*/ 38 w 94"/>
                <a:gd name="T7" fmla="*/ 2 h 93"/>
                <a:gd name="T8" fmla="*/ 7 w 94"/>
                <a:gd name="T9" fmla="*/ 31 h 93"/>
                <a:gd name="T10" fmla="*/ 36 w 94"/>
                <a:gd name="T11" fmla="*/ 86 h 93"/>
                <a:gd name="T12" fmla="*/ 91 w 94"/>
                <a:gd name="T13" fmla="*/ 57 h 93"/>
                <a:gd name="T14" fmla="*/ 91 w 94"/>
                <a:gd name="T15" fmla="*/ 32 h 93"/>
                <a:gd name="T16" fmla="*/ 77 w 94"/>
                <a:gd name="T17"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3">
                  <a:moveTo>
                    <a:pt x="77" y="10"/>
                  </a:moveTo>
                  <a:cubicBezTo>
                    <a:pt x="73" y="7"/>
                    <a:pt x="68" y="5"/>
                    <a:pt x="63" y="3"/>
                  </a:cubicBezTo>
                  <a:cubicBezTo>
                    <a:pt x="62" y="3"/>
                    <a:pt x="62" y="3"/>
                    <a:pt x="62" y="3"/>
                  </a:cubicBezTo>
                  <a:cubicBezTo>
                    <a:pt x="54" y="0"/>
                    <a:pt x="45" y="0"/>
                    <a:pt x="38" y="2"/>
                  </a:cubicBezTo>
                  <a:cubicBezTo>
                    <a:pt x="24" y="6"/>
                    <a:pt x="12" y="17"/>
                    <a:pt x="7" y="31"/>
                  </a:cubicBezTo>
                  <a:cubicBezTo>
                    <a:pt x="0" y="55"/>
                    <a:pt x="13" y="79"/>
                    <a:pt x="36" y="86"/>
                  </a:cubicBezTo>
                  <a:cubicBezTo>
                    <a:pt x="59" y="93"/>
                    <a:pt x="84" y="80"/>
                    <a:pt x="91" y="57"/>
                  </a:cubicBezTo>
                  <a:cubicBezTo>
                    <a:pt x="94" y="49"/>
                    <a:pt x="93" y="40"/>
                    <a:pt x="91" y="32"/>
                  </a:cubicBezTo>
                  <a:cubicBezTo>
                    <a:pt x="88" y="23"/>
                    <a:pt x="83" y="16"/>
                    <a:pt x="77" y="10"/>
                  </a:cubicBezTo>
                  <a:close/>
                </a:path>
              </a:pathLst>
            </a:custGeom>
            <a:blipFill>
              <a:blip r:embed="rId3"/>
              <a:stretch>
                <a:fillRect/>
              </a:stretch>
            </a:blipFill>
            <a:ln>
              <a:solidFill>
                <a:schemeClr val="bg1"/>
              </a:solidFill>
            </a:ln>
          </p:spPr>
          <p:txBody>
            <a:bodyPr anchor="ctr"/>
            <a:lstStyle/>
            <a:p>
              <a:pPr algn="ctr"/>
              <a:endParaRPr/>
            </a:p>
          </p:txBody>
        </p:sp>
        <p:sp>
          <p:nvSpPr>
            <p:cNvPr id="86" name="Freeform 81"/>
            <p:cNvSpPr/>
            <p:nvPr/>
          </p:nvSpPr>
          <p:spPr bwMode="auto">
            <a:xfrm>
              <a:off x="4340297" y="2349153"/>
              <a:ext cx="577957" cy="577958"/>
            </a:xfrm>
            <a:custGeom>
              <a:avLst/>
              <a:gdLst>
                <a:gd name="T0" fmla="*/ 274 w 284"/>
                <a:gd name="T1" fmla="*/ 153 h 284"/>
                <a:gd name="T2" fmla="*/ 259 w 284"/>
                <a:gd name="T3" fmla="*/ 203 h 284"/>
                <a:gd name="T4" fmla="*/ 128 w 284"/>
                <a:gd name="T5" fmla="*/ 274 h 284"/>
                <a:gd name="T6" fmla="*/ 81 w 284"/>
                <a:gd name="T7" fmla="*/ 258 h 284"/>
                <a:gd name="T8" fmla="*/ 9 w 284"/>
                <a:gd name="T9" fmla="*/ 127 h 284"/>
                <a:gd name="T10" fmla="*/ 22 w 284"/>
                <a:gd name="T11" fmla="*/ 81 h 284"/>
                <a:gd name="T12" fmla="*/ 153 w 284"/>
                <a:gd name="T13" fmla="*/ 9 h 284"/>
                <a:gd name="T14" fmla="*/ 203 w 284"/>
                <a:gd name="T15" fmla="*/ 22 h 284"/>
                <a:gd name="T16" fmla="*/ 274 w 284"/>
                <a:gd name="T17"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274" y="153"/>
                  </a:moveTo>
                  <a:cubicBezTo>
                    <a:pt x="284" y="170"/>
                    <a:pt x="276" y="193"/>
                    <a:pt x="259" y="203"/>
                  </a:cubicBezTo>
                  <a:cubicBezTo>
                    <a:pt x="128" y="274"/>
                    <a:pt x="128" y="274"/>
                    <a:pt x="128" y="274"/>
                  </a:cubicBezTo>
                  <a:cubicBezTo>
                    <a:pt x="110" y="284"/>
                    <a:pt x="90" y="275"/>
                    <a:pt x="81" y="258"/>
                  </a:cubicBezTo>
                  <a:cubicBezTo>
                    <a:pt x="9" y="127"/>
                    <a:pt x="9" y="127"/>
                    <a:pt x="9" y="127"/>
                  </a:cubicBezTo>
                  <a:cubicBezTo>
                    <a:pt x="0" y="110"/>
                    <a:pt x="5" y="90"/>
                    <a:pt x="22" y="81"/>
                  </a:cubicBezTo>
                  <a:cubicBezTo>
                    <a:pt x="153" y="9"/>
                    <a:pt x="153" y="9"/>
                    <a:pt x="153" y="9"/>
                  </a:cubicBezTo>
                  <a:cubicBezTo>
                    <a:pt x="171" y="0"/>
                    <a:pt x="193" y="4"/>
                    <a:pt x="203" y="22"/>
                  </a:cubicBezTo>
                  <a:lnTo>
                    <a:pt x="274" y="153"/>
                  </a:lnTo>
                  <a:close/>
                </a:path>
              </a:pathLst>
            </a:custGeom>
            <a:blipFill>
              <a:blip r:embed="rId3"/>
              <a:stretch>
                <a:fillRect/>
              </a:stretch>
            </a:blipFill>
            <a:ln>
              <a:solidFill>
                <a:schemeClr val="bg1"/>
              </a:solidFill>
            </a:ln>
          </p:spPr>
          <p:txBody>
            <a:bodyPr anchor="ctr"/>
            <a:lstStyle/>
            <a:p>
              <a:pPr algn="ctr"/>
              <a:endParaRPr/>
            </a:p>
          </p:txBody>
        </p:sp>
        <p:sp>
          <p:nvSpPr>
            <p:cNvPr id="87" name="Freeform 82"/>
            <p:cNvSpPr/>
            <p:nvPr/>
          </p:nvSpPr>
          <p:spPr bwMode="auto">
            <a:xfrm>
              <a:off x="4590084" y="3701454"/>
              <a:ext cx="293716" cy="635668"/>
            </a:xfrm>
            <a:custGeom>
              <a:avLst/>
              <a:gdLst>
                <a:gd name="T0" fmla="*/ 56 w 144"/>
                <a:gd name="T1" fmla="*/ 105 h 312"/>
                <a:gd name="T2" fmla="*/ 0 w 144"/>
                <a:gd name="T3" fmla="*/ 298 h 312"/>
                <a:gd name="T4" fmla="*/ 20 w 144"/>
                <a:gd name="T5" fmla="*/ 306 h 312"/>
                <a:gd name="T6" fmla="*/ 41 w 144"/>
                <a:gd name="T7" fmla="*/ 312 h 312"/>
                <a:gd name="T8" fmla="*/ 117 w 144"/>
                <a:gd name="T9" fmla="*/ 126 h 312"/>
                <a:gd name="T10" fmla="*/ 124 w 144"/>
                <a:gd name="T11" fmla="*/ 7 h 312"/>
                <a:gd name="T12" fmla="*/ 56 w 144"/>
                <a:gd name="T13" fmla="*/ 105 h 312"/>
              </a:gdLst>
              <a:ahLst/>
              <a:cxnLst>
                <a:cxn ang="0">
                  <a:pos x="T0" y="T1"/>
                </a:cxn>
                <a:cxn ang="0">
                  <a:pos x="T2" y="T3"/>
                </a:cxn>
                <a:cxn ang="0">
                  <a:pos x="T4" y="T5"/>
                </a:cxn>
                <a:cxn ang="0">
                  <a:pos x="T6" y="T7"/>
                </a:cxn>
                <a:cxn ang="0">
                  <a:pos x="T8" y="T9"/>
                </a:cxn>
                <a:cxn ang="0">
                  <a:pos x="T10" y="T11"/>
                </a:cxn>
                <a:cxn ang="0">
                  <a:pos x="T12" y="T13"/>
                </a:cxn>
              </a:cxnLst>
              <a:rect l="0" t="0" r="r" b="b"/>
              <a:pathLst>
                <a:path w="144" h="312">
                  <a:moveTo>
                    <a:pt x="56" y="105"/>
                  </a:moveTo>
                  <a:cubicBezTo>
                    <a:pt x="39" y="154"/>
                    <a:pt x="0" y="298"/>
                    <a:pt x="0" y="298"/>
                  </a:cubicBezTo>
                  <a:cubicBezTo>
                    <a:pt x="20" y="306"/>
                    <a:pt x="20" y="306"/>
                    <a:pt x="20" y="306"/>
                  </a:cubicBezTo>
                  <a:cubicBezTo>
                    <a:pt x="41" y="312"/>
                    <a:pt x="41" y="312"/>
                    <a:pt x="41" y="312"/>
                  </a:cubicBezTo>
                  <a:cubicBezTo>
                    <a:pt x="41" y="312"/>
                    <a:pt x="100" y="175"/>
                    <a:pt x="117" y="126"/>
                  </a:cubicBezTo>
                  <a:cubicBezTo>
                    <a:pt x="142" y="55"/>
                    <a:pt x="144" y="14"/>
                    <a:pt x="124" y="7"/>
                  </a:cubicBezTo>
                  <a:cubicBezTo>
                    <a:pt x="105" y="0"/>
                    <a:pt x="81" y="34"/>
                    <a:pt x="56" y="105"/>
                  </a:cubicBezTo>
                  <a:close/>
                </a:path>
              </a:pathLst>
            </a:custGeom>
            <a:blipFill>
              <a:blip r:embed="rId3"/>
              <a:stretch>
                <a:fillRect/>
              </a:stretch>
            </a:blipFill>
            <a:ln w="9525">
              <a:solidFill>
                <a:schemeClr val="bg1"/>
              </a:solidFill>
              <a:round/>
            </a:ln>
          </p:spPr>
          <p:txBody>
            <a:bodyPr anchor="ctr"/>
            <a:lstStyle/>
            <a:p>
              <a:pPr algn="ctr"/>
              <a:endParaRPr/>
            </a:p>
          </p:txBody>
        </p:sp>
        <p:sp>
          <p:nvSpPr>
            <p:cNvPr id="88" name="Freeform 83"/>
            <p:cNvSpPr/>
            <p:nvPr/>
          </p:nvSpPr>
          <p:spPr bwMode="auto">
            <a:xfrm>
              <a:off x="4285171" y="4184665"/>
              <a:ext cx="584847" cy="586571"/>
            </a:xfrm>
            <a:custGeom>
              <a:avLst/>
              <a:gdLst>
                <a:gd name="T0" fmla="*/ 186 w 287"/>
                <a:gd name="T1" fmla="*/ 23 h 288"/>
                <a:gd name="T2" fmla="*/ 264 w 287"/>
                <a:gd name="T3" fmla="*/ 186 h 288"/>
                <a:gd name="T4" fmla="*/ 101 w 287"/>
                <a:gd name="T5" fmla="*/ 265 h 288"/>
                <a:gd name="T6" fmla="*/ 23 w 287"/>
                <a:gd name="T7" fmla="*/ 102 h 288"/>
                <a:gd name="T8" fmla="*/ 186 w 287"/>
                <a:gd name="T9" fmla="*/ 23 h 288"/>
              </a:gdLst>
              <a:ahLst/>
              <a:cxnLst>
                <a:cxn ang="0">
                  <a:pos x="T0" y="T1"/>
                </a:cxn>
                <a:cxn ang="0">
                  <a:pos x="T2" y="T3"/>
                </a:cxn>
                <a:cxn ang="0">
                  <a:pos x="T4" y="T5"/>
                </a:cxn>
                <a:cxn ang="0">
                  <a:pos x="T6" y="T7"/>
                </a:cxn>
                <a:cxn ang="0">
                  <a:pos x="T8" y="T9"/>
                </a:cxn>
              </a:cxnLst>
              <a:rect l="0" t="0" r="r" b="b"/>
              <a:pathLst>
                <a:path w="287" h="288">
                  <a:moveTo>
                    <a:pt x="186" y="23"/>
                  </a:moveTo>
                  <a:cubicBezTo>
                    <a:pt x="252" y="47"/>
                    <a:pt x="287" y="120"/>
                    <a:pt x="264" y="186"/>
                  </a:cubicBezTo>
                  <a:cubicBezTo>
                    <a:pt x="241" y="253"/>
                    <a:pt x="168" y="288"/>
                    <a:pt x="101" y="265"/>
                  </a:cubicBezTo>
                  <a:cubicBezTo>
                    <a:pt x="35" y="241"/>
                    <a:pt x="0" y="169"/>
                    <a:pt x="23" y="102"/>
                  </a:cubicBezTo>
                  <a:cubicBezTo>
                    <a:pt x="46" y="35"/>
                    <a:pt x="119" y="0"/>
                    <a:pt x="186" y="23"/>
                  </a:cubicBezTo>
                  <a:close/>
                </a:path>
              </a:pathLst>
            </a:custGeom>
            <a:blipFill>
              <a:blip r:embed="rId3"/>
              <a:stretch>
                <a:fillRect/>
              </a:stretch>
            </a:blipFill>
            <a:ln w="9525">
              <a:solidFill>
                <a:schemeClr val="bg1"/>
              </a:solidFill>
              <a:round/>
            </a:ln>
          </p:spPr>
          <p:txBody>
            <a:bodyPr anchor="ctr"/>
            <a:lstStyle/>
            <a:p>
              <a:pPr algn="ctr"/>
              <a:endParaRPr/>
            </a:p>
          </p:txBody>
        </p:sp>
        <p:sp>
          <p:nvSpPr>
            <p:cNvPr id="89" name="Freeform 84"/>
            <p:cNvSpPr/>
            <p:nvPr/>
          </p:nvSpPr>
          <p:spPr bwMode="auto">
            <a:xfrm>
              <a:off x="4352356" y="4253572"/>
              <a:ext cx="449618" cy="450480"/>
            </a:xfrm>
            <a:custGeom>
              <a:avLst/>
              <a:gdLst>
                <a:gd name="T0" fmla="*/ 143 w 221"/>
                <a:gd name="T1" fmla="*/ 17 h 221"/>
                <a:gd name="T2" fmla="*/ 203 w 221"/>
                <a:gd name="T3" fmla="*/ 142 h 221"/>
                <a:gd name="T4" fmla="*/ 78 w 221"/>
                <a:gd name="T5" fmla="*/ 203 h 221"/>
                <a:gd name="T6" fmla="*/ 18 w 221"/>
                <a:gd name="T7" fmla="*/ 78 h 221"/>
                <a:gd name="T8" fmla="*/ 143 w 221"/>
                <a:gd name="T9" fmla="*/ 17 h 221"/>
              </a:gdLst>
              <a:ahLst/>
              <a:cxnLst>
                <a:cxn ang="0">
                  <a:pos x="T0" y="T1"/>
                </a:cxn>
                <a:cxn ang="0">
                  <a:pos x="T2" y="T3"/>
                </a:cxn>
                <a:cxn ang="0">
                  <a:pos x="T4" y="T5"/>
                </a:cxn>
                <a:cxn ang="0">
                  <a:pos x="T6" y="T7"/>
                </a:cxn>
                <a:cxn ang="0">
                  <a:pos x="T8" y="T9"/>
                </a:cxn>
              </a:cxnLst>
              <a:rect l="0" t="0" r="r" b="b"/>
              <a:pathLst>
                <a:path w="221" h="221">
                  <a:moveTo>
                    <a:pt x="143" y="17"/>
                  </a:moveTo>
                  <a:cubicBezTo>
                    <a:pt x="194" y="35"/>
                    <a:pt x="221" y="91"/>
                    <a:pt x="203" y="142"/>
                  </a:cubicBezTo>
                  <a:cubicBezTo>
                    <a:pt x="185" y="194"/>
                    <a:pt x="129" y="221"/>
                    <a:pt x="78" y="203"/>
                  </a:cubicBezTo>
                  <a:cubicBezTo>
                    <a:pt x="27" y="185"/>
                    <a:pt x="0" y="129"/>
                    <a:pt x="18" y="78"/>
                  </a:cubicBezTo>
                  <a:cubicBezTo>
                    <a:pt x="36" y="27"/>
                    <a:pt x="92" y="0"/>
                    <a:pt x="143" y="17"/>
                  </a:cubicBezTo>
                  <a:close/>
                </a:path>
              </a:pathLst>
            </a:custGeom>
            <a:blipFill>
              <a:blip r:embed="rId3"/>
              <a:stretch>
                <a:fillRect/>
              </a:stretch>
            </a:blipFill>
            <a:ln>
              <a:solidFill>
                <a:schemeClr val="bg1"/>
              </a:solidFill>
            </a:ln>
          </p:spPr>
          <p:txBody>
            <a:bodyPr anchor="ctr"/>
            <a:lstStyle/>
            <a:p>
              <a:pPr algn="ctr"/>
              <a:endParaRPr/>
            </a:p>
          </p:txBody>
        </p:sp>
        <p:sp>
          <p:nvSpPr>
            <p:cNvPr id="90" name="Freeform 85"/>
            <p:cNvSpPr/>
            <p:nvPr/>
          </p:nvSpPr>
          <p:spPr bwMode="auto">
            <a:xfrm>
              <a:off x="4378196" y="4353487"/>
              <a:ext cx="411719" cy="348842"/>
            </a:xfrm>
            <a:custGeom>
              <a:avLst/>
              <a:gdLst>
                <a:gd name="T0" fmla="*/ 171 w 202"/>
                <a:gd name="T1" fmla="*/ 44 h 171"/>
                <a:gd name="T2" fmla="*/ 122 w 202"/>
                <a:gd name="T3" fmla="*/ 99 h 171"/>
                <a:gd name="T4" fmla="*/ 118 w 202"/>
                <a:gd name="T5" fmla="*/ 100 h 171"/>
                <a:gd name="T6" fmla="*/ 117 w 202"/>
                <a:gd name="T7" fmla="*/ 101 h 171"/>
                <a:gd name="T8" fmla="*/ 116 w 202"/>
                <a:gd name="T9" fmla="*/ 101 h 171"/>
                <a:gd name="T10" fmla="*/ 105 w 202"/>
                <a:gd name="T11" fmla="*/ 105 h 171"/>
                <a:gd name="T12" fmla="*/ 95 w 202"/>
                <a:gd name="T13" fmla="*/ 108 h 171"/>
                <a:gd name="T14" fmla="*/ 47 w 202"/>
                <a:gd name="T15" fmla="*/ 105 h 171"/>
                <a:gd name="T16" fmla="*/ 0 w 202"/>
                <a:gd name="T17" fmla="*/ 67 h 171"/>
                <a:gd name="T18" fmla="*/ 65 w 202"/>
                <a:gd name="T19" fmla="*/ 153 h 171"/>
                <a:gd name="T20" fmla="*/ 190 w 202"/>
                <a:gd name="T21" fmla="*/ 93 h 171"/>
                <a:gd name="T22" fmla="*/ 175 w 202"/>
                <a:gd name="T23" fmla="*/ 0 h 171"/>
                <a:gd name="T24" fmla="*/ 171 w 202"/>
                <a:gd name="T25" fmla="*/ 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71">
                  <a:moveTo>
                    <a:pt x="171" y="44"/>
                  </a:moveTo>
                  <a:cubicBezTo>
                    <a:pt x="162" y="68"/>
                    <a:pt x="145" y="88"/>
                    <a:pt x="122" y="99"/>
                  </a:cubicBezTo>
                  <a:cubicBezTo>
                    <a:pt x="121" y="100"/>
                    <a:pt x="119" y="100"/>
                    <a:pt x="118" y="100"/>
                  </a:cubicBezTo>
                  <a:cubicBezTo>
                    <a:pt x="118" y="101"/>
                    <a:pt x="118" y="101"/>
                    <a:pt x="117" y="101"/>
                  </a:cubicBezTo>
                  <a:cubicBezTo>
                    <a:pt x="116" y="101"/>
                    <a:pt x="116" y="101"/>
                    <a:pt x="116" y="101"/>
                  </a:cubicBezTo>
                  <a:cubicBezTo>
                    <a:pt x="112" y="103"/>
                    <a:pt x="109" y="104"/>
                    <a:pt x="105" y="105"/>
                  </a:cubicBezTo>
                  <a:cubicBezTo>
                    <a:pt x="101" y="106"/>
                    <a:pt x="98" y="107"/>
                    <a:pt x="95" y="108"/>
                  </a:cubicBezTo>
                  <a:cubicBezTo>
                    <a:pt x="79" y="112"/>
                    <a:pt x="63" y="110"/>
                    <a:pt x="47" y="105"/>
                  </a:cubicBezTo>
                  <a:cubicBezTo>
                    <a:pt x="28" y="98"/>
                    <a:pt x="11" y="84"/>
                    <a:pt x="0" y="67"/>
                  </a:cubicBezTo>
                  <a:cubicBezTo>
                    <a:pt x="2" y="105"/>
                    <a:pt x="27" y="140"/>
                    <a:pt x="65" y="153"/>
                  </a:cubicBezTo>
                  <a:cubicBezTo>
                    <a:pt x="117" y="171"/>
                    <a:pt x="173" y="144"/>
                    <a:pt x="190" y="93"/>
                  </a:cubicBezTo>
                  <a:cubicBezTo>
                    <a:pt x="202" y="60"/>
                    <a:pt x="195" y="26"/>
                    <a:pt x="175" y="0"/>
                  </a:cubicBezTo>
                  <a:cubicBezTo>
                    <a:pt x="177" y="15"/>
                    <a:pt x="176" y="30"/>
                    <a:pt x="171" y="44"/>
                  </a:cubicBezTo>
                  <a:close/>
                </a:path>
              </a:pathLst>
            </a:custGeom>
            <a:blipFill>
              <a:blip r:embed="rId3"/>
              <a:stretch>
                <a:fillRect/>
              </a:stretch>
            </a:blipFill>
            <a:ln>
              <a:solidFill>
                <a:schemeClr val="bg1"/>
              </a:solidFill>
            </a:ln>
          </p:spPr>
          <p:txBody>
            <a:bodyPr anchor="ctr"/>
            <a:lstStyle/>
            <a:p>
              <a:pPr algn="ctr"/>
              <a:endParaRPr/>
            </a:p>
          </p:txBody>
        </p:sp>
        <p:sp>
          <p:nvSpPr>
            <p:cNvPr id="91" name="Freeform 86"/>
            <p:cNvSpPr/>
            <p:nvPr/>
          </p:nvSpPr>
          <p:spPr bwMode="auto">
            <a:xfrm>
              <a:off x="4609034" y="4113174"/>
              <a:ext cx="150734" cy="93886"/>
            </a:xfrm>
            <a:custGeom>
              <a:avLst/>
              <a:gdLst>
                <a:gd name="T0" fmla="*/ 4 w 74"/>
                <a:gd name="T1" fmla="*/ 9 h 46"/>
                <a:gd name="T2" fmla="*/ 18 w 74"/>
                <a:gd name="T3" fmla="*/ 2 h 46"/>
                <a:gd name="T4" fmla="*/ 65 w 74"/>
                <a:gd name="T5" fmla="*/ 19 h 46"/>
                <a:gd name="T6" fmla="*/ 72 w 74"/>
                <a:gd name="T7" fmla="*/ 33 h 46"/>
                <a:gd name="T8" fmla="*/ 71 w 74"/>
                <a:gd name="T9" fmla="*/ 37 h 46"/>
                <a:gd name="T10" fmla="*/ 57 w 74"/>
                <a:gd name="T11" fmla="*/ 44 h 46"/>
                <a:gd name="T12" fmla="*/ 9 w 74"/>
                <a:gd name="T13" fmla="*/ 27 h 46"/>
                <a:gd name="T14" fmla="*/ 2 w 74"/>
                <a:gd name="T15" fmla="*/ 13 h 46"/>
                <a:gd name="T16" fmla="*/ 4 w 74"/>
                <a:gd name="T17"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6">
                  <a:moveTo>
                    <a:pt x="4" y="9"/>
                  </a:moveTo>
                  <a:cubicBezTo>
                    <a:pt x="6" y="3"/>
                    <a:pt x="12" y="0"/>
                    <a:pt x="18" y="2"/>
                  </a:cubicBezTo>
                  <a:cubicBezTo>
                    <a:pt x="65" y="19"/>
                    <a:pt x="65" y="19"/>
                    <a:pt x="65" y="19"/>
                  </a:cubicBezTo>
                  <a:cubicBezTo>
                    <a:pt x="71" y="21"/>
                    <a:pt x="74" y="27"/>
                    <a:pt x="72" y="33"/>
                  </a:cubicBezTo>
                  <a:cubicBezTo>
                    <a:pt x="71" y="37"/>
                    <a:pt x="71" y="37"/>
                    <a:pt x="71" y="37"/>
                  </a:cubicBezTo>
                  <a:cubicBezTo>
                    <a:pt x="69" y="43"/>
                    <a:pt x="62" y="46"/>
                    <a:pt x="57" y="44"/>
                  </a:cubicBezTo>
                  <a:cubicBezTo>
                    <a:pt x="9" y="27"/>
                    <a:pt x="9" y="27"/>
                    <a:pt x="9" y="27"/>
                  </a:cubicBezTo>
                  <a:cubicBezTo>
                    <a:pt x="3" y="25"/>
                    <a:pt x="0" y="19"/>
                    <a:pt x="2" y="13"/>
                  </a:cubicBezTo>
                  <a:lnTo>
                    <a:pt x="4" y="9"/>
                  </a:lnTo>
                  <a:close/>
                </a:path>
              </a:pathLst>
            </a:custGeom>
            <a:blipFill>
              <a:blip r:embed="rId3"/>
              <a:stretch>
                <a:fillRect/>
              </a:stretch>
            </a:blipFill>
            <a:ln>
              <a:solidFill>
                <a:schemeClr val="bg1"/>
              </a:solidFill>
            </a:ln>
          </p:spPr>
          <p:txBody>
            <a:bodyPr anchor="ctr"/>
            <a:lstStyle/>
            <a:p>
              <a:pPr algn="ctr"/>
              <a:endParaRPr/>
            </a:p>
          </p:txBody>
        </p:sp>
        <p:sp>
          <p:nvSpPr>
            <p:cNvPr id="92" name="Freeform 88"/>
            <p:cNvSpPr/>
            <p:nvPr/>
          </p:nvSpPr>
          <p:spPr bwMode="auto">
            <a:xfrm>
              <a:off x="3989733" y="2811692"/>
              <a:ext cx="1183477" cy="478904"/>
            </a:xfrm>
            <a:custGeom>
              <a:avLst/>
              <a:gdLst>
                <a:gd name="T0" fmla="*/ 477 w 1374"/>
                <a:gd name="T1" fmla="*/ 496 h 556"/>
                <a:gd name="T2" fmla="*/ 537 w 1374"/>
                <a:gd name="T3" fmla="*/ 295 h 556"/>
                <a:gd name="T4" fmla="*/ 1336 w 1374"/>
                <a:gd name="T5" fmla="*/ 556 h 556"/>
                <a:gd name="T6" fmla="*/ 1374 w 1374"/>
                <a:gd name="T7" fmla="*/ 425 h 556"/>
                <a:gd name="T8" fmla="*/ 0 w 1374"/>
                <a:gd name="T9" fmla="*/ 0 h 556"/>
                <a:gd name="T10" fmla="*/ 477 w 1374"/>
                <a:gd name="T11" fmla="*/ 496 h 556"/>
              </a:gdLst>
              <a:ahLst/>
              <a:cxnLst>
                <a:cxn ang="0">
                  <a:pos x="T0" y="T1"/>
                </a:cxn>
                <a:cxn ang="0">
                  <a:pos x="T2" y="T3"/>
                </a:cxn>
                <a:cxn ang="0">
                  <a:pos x="T4" y="T5"/>
                </a:cxn>
                <a:cxn ang="0">
                  <a:pos x="T6" y="T7"/>
                </a:cxn>
                <a:cxn ang="0">
                  <a:pos x="T8" y="T9"/>
                </a:cxn>
                <a:cxn ang="0">
                  <a:pos x="T10" y="T11"/>
                </a:cxn>
              </a:cxnLst>
              <a:rect l="0" t="0" r="r" b="b"/>
              <a:pathLst>
                <a:path w="1374" h="556">
                  <a:moveTo>
                    <a:pt x="477" y="496"/>
                  </a:moveTo>
                  <a:lnTo>
                    <a:pt x="537" y="295"/>
                  </a:lnTo>
                  <a:lnTo>
                    <a:pt x="1336" y="556"/>
                  </a:lnTo>
                  <a:lnTo>
                    <a:pt x="1374" y="425"/>
                  </a:lnTo>
                  <a:lnTo>
                    <a:pt x="0" y="0"/>
                  </a:lnTo>
                  <a:lnTo>
                    <a:pt x="477" y="496"/>
                  </a:lnTo>
                  <a:close/>
                </a:path>
              </a:pathLst>
            </a:custGeom>
            <a:blipFill>
              <a:blip r:embed="rId3"/>
              <a:stretch>
                <a:fillRect/>
              </a:stretch>
            </a:blipFill>
            <a:ln>
              <a:solidFill>
                <a:schemeClr val="bg1"/>
              </a:solidFill>
            </a:ln>
          </p:spPr>
          <p:txBody>
            <a:bodyPr anchor="ctr"/>
            <a:lstStyle/>
            <a:p>
              <a:pPr algn="ctr"/>
              <a:endParaRPr/>
            </a:p>
          </p:txBody>
        </p:sp>
        <p:sp>
          <p:nvSpPr>
            <p:cNvPr id="93" name="Freeform 89"/>
            <p:cNvSpPr/>
            <p:nvPr/>
          </p:nvSpPr>
          <p:spPr bwMode="auto">
            <a:xfrm>
              <a:off x="3985426" y="2664402"/>
              <a:ext cx="1224821" cy="511635"/>
            </a:xfrm>
            <a:custGeom>
              <a:avLst/>
              <a:gdLst>
                <a:gd name="T0" fmla="*/ 620 w 1422"/>
                <a:gd name="T1" fmla="*/ 206 h 594"/>
                <a:gd name="T2" fmla="*/ 676 w 1422"/>
                <a:gd name="T3" fmla="*/ 0 h 594"/>
                <a:gd name="T4" fmla="*/ 7 w 1422"/>
                <a:gd name="T5" fmla="*/ 166 h 594"/>
                <a:gd name="T6" fmla="*/ 2 w 1422"/>
                <a:gd name="T7" fmla="*/ 168 h 594"/>
                <a:gd name="T8" fmla="*/ 2 w 1422"/>
                <a:gd name="T9" fmla="*/ 168 h 594"/>
                <a:gd name="T10" fmla="*/ 0 w 1422"/>
                <a:gd name="T11" fmla="*/ 168 h 594"/>
                <a:gd name="T12" fmla="*/ 5 w 1422"/>
                <a:gd name="T13" fmla="*/ 171 h 594"/>
                <a:gd name="T14" fmla="*/ 1379 w 1422"/>
                <a:gd name="T15" fmla="*/ 594 h 594"/>
                <a:gd name="T16" fmla="*/ 1379 w 1422"/>
                <a:gd name="T17" fmla="*/ 594 h 594"/>
                <a:gd name="T18" fmla="*/ 1422 w 1422"/>
                <a:gd name="T19" fmla="*/ 452 h 594"/>
                <a:gd name="T20" fmla="*/ 620 w 1422"/>
                <a:gd name="T21" fmla="*/ 20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2" h="594">
                  <a:moveTo>
                    <a:pt x="620" y="206"/>
                  </a:moveTo>
                  <a:lnTo>
                    <a:pt x="676" y="0"/>
                  </a:lnTo>
                  <a:lnTo>
                    <a:pt x="7" y="166"/>
                  </a:lnTo>
                  <a:lnTo>
                    <a:pt x="2" y="168"/>
                  </a:lnTo>
                  <a:lnTo>
                    <a:pt x="2" y="168"/>
                  </a:lnTo>
                  <a:lnTo>
                    <a:pt x="0" y="168"/>
                  </a:lnTo>
                  <a:lnTo>
                    <a:pt x="5" y="171"/>
                  </a:lnTo>
                  <a:lnTo>
                    <a:pt x="1379" y="594"/>
                  </a:lnTo>
                  <a:lnTo>
                    <a:pt x="1379" y="594"/>
                  </a:lnTo>
                  <a:lnTo>
                    <a:pt x="1422" y="452"/>
                  </a:lnTo>
                  <a:lnTo>
                    <a:pt x="620" y="206"/>
                  </a:lnTo>
                  <a:close/>
                </a:path>
              </a:pathLst>
            </a:custGeom>
            <a:blipFill>
              <a:blip r:embed="rId3"/>
              <a:stretch>
                <a:fillRect/>
              </a:stretch>
            </a:blipFill>
            <a:ln w="9525">
              <a:solidFill>
                <a:schemeClr val="bg1"/>
              </a:solidFill>
              <a:round/>
            </a:ln>
          </p:spPr>
          <p:txBody>
            <a:bodyPr anchor="ctr"/>
            <a:lstStyle/>
            <a:p>
              <a:pPr algn="ctr"/>
              <a:endParaRPr/>
            </a:p>
          </p:txBody>
        </p:sp>
        <p:sp>
          <p:nvSpPr>
            <p:cNvPr id="94" name="Freeform 90"/>
            <p:cNvSpPr/>
            <p:nvPr/>
          </p:nvSpPr>
          <p:spPr bwMode="auto">
            <a:xfrm>
              <a:off x="6911388" y="1900395"/>
              <a:ext cx="910433" cy="179158"/>
            </a:xfrm>
            <a:custGeom>
              <a:avLst/>
              <a:gdLst>
                <a:gd name="T0" fmla="*/ 0 w 1057"/>
                <a:gd name="T1" fmla="*/ 208 h 208"/>
                <a:gd name="T2" fmla="*/ 97 w 1057"/>
                <a:gd name="T3" fmla="*/ 0 h 208"/>
                <a:gd name="T4" fmla="*/ 1057 w 1057"/>
                <a:gd name="T5" fmla="*/ 10 h 208"/>
                <a:gd name="T6" fmla="*/ 0 w 1057"/>
                <a:gd name="T7" fmla="*/ 208 h 208"/>
              </a:gdLst>
              <a:ahLst/>
              <a:cxnLst>
                <a:cxn ang="0">
                  <a:pos x="T0" y="T1"/>
                </a:cxn>
                <a:cxn ang="0">
                  <a:pos x="T2" y="T3"/>
                </a:cxn>
                <a:cxn ang="0">
                  <a:pos x="T4" y="T5"/>
                </a:cxn>
                <a:cxn ang="0">
                  <a:pos x="T6" y="T7"/>
                </a:cxn>
              </a:cxnLst>
              <a:rect l="0" t="0" r="r" b="b"/>
              <a:pathLst>
                <a:path w="1057" h="208">
                  <a:moveTo>
                    <a:pt x="0" y="208"/>
                  </a:moveTo>
                  <a:lnTo>
                    <a:pt x="97" y="0"/>
                  </a:lnTo>
                  <a:lnTo>
                    <a:pt x="1057" y="10"/>
                  </a:lnTo>
                  <a:lnTo>
                    <a:pt x="0" y="208"/>
                  </a:lnTo>
                  <a:close/>
                </a:path>
              </a:pathLst>
            </a:custGeom>
            <a:blipFill>
              <a:blip r:embed="rId3"/>
              <a:stretch>
                <a:fillRect/>
              </a:stretch>
            </a:blipFill>
            <a:ln>
              <a:solidFill>
                <a:schemeClr val="bg1"/>
              </a:solidFill>
            </a:ln>
          </p:spPr>
          <p:txBody>
            <a:bodyPr anchor="ctr"/>
            <a:lstStyle/>
            <a:p>
              <a:pPr algn="ctr"/>
              <a:endParaRPr/>
            </a:p>
          </p:txBody>
        </p:sp>
        <p:sp>
          <p:nvSpPr>
            <p:cNvPr id="95" name="Freeform 91"/>
            <p:cNvSpPr/>
            <p:nvPr/>
          </p:nvSpPr>
          <p:spPr bwMode="auto">
            <a:xfrm>
              <a:off x="6911388" y="1910731"/>
              <a:ext cx="892345" cy="181742"/>
            </a:xfrm>
            <a:custGeom>
              <a:avLst/>
              <a:gdLst>
                <a:gd name="T0" fmla="*/ 1036 w 1036"/>
                <a:gd name="T1" fmla="*/ 0 h 211"/>
                <a:gd name="T2" fmla="*/ 0 w 1036"/>
                <a:gd name="T3" fmla="*/ 196 h 211"/>
                <a:gd name="T4" fmla="*/ 186 w 1036"/>
                <a:gd name="T5" fmla="*/ 211 h 211"/>
                <a:gd name="T6" fmla="*/ 1036 w 1036"/>
                <a:gd name="T7" fmla="*/ 0 h 211"/>
              </a:gdLst>
              <a:ahLst/>
              <a:cxnLst>
                <a:cxn ang="0">
                  <a:pos x="T0" y="T1"/>
                </a:cxn>
                <a:cxn ang="0">
                  <a:pos x="T2" y="T3"/>
                </a:cxn>
                <a:cxn ang="0">
                  <a:pos x="T4" y="T5"/>
                </a:cxn>
                <a:cxn ang="0">
                  <a:pos x="T6" y="T7"/>
                </a:cxn>
              </a:cxnLst>
              <a:rect l="0" t="0" r="r" b="b"/>
              <a:pathLst>
                <a:path w="1036" h="211">
                  <a:moveTo>
                    <a:pt x="1036" y="0"/>
                  </a:moveTo>
                  <a:lnTo>
                    <a:pt x="0" y="196"/>
                  </a:lnTo>
                  <a:lnTo>
                    <a:pt x="186" y="211"/>
                  </a:lnTo>
                  <a:lnTo>
                    <a:pt x="1036" y="0"/>
                  </a:lnTo>
                  <a:close/>
                </a:path>
              </a:pathLst>
            </a:custGeom>
            <a:blipFill>
              <a:blip r:embed="rId3"/>
              <a:stretch>
                <a:fillRect/>
              </a:stretch>
            </a:blipFill>
            <a:ln>
              <a:solidFill>
                <a:schemeClr val="bg1"/>
              </a:solidFill>
            </a:ln>
          </p:spPr>
          <p:txBody>
            <a:bodyPr anchor="ctr"/>
            <a:lstStyle/>
            <a:p>
              <a:pPr algn="ctr"/>
              <a:endParaRPr/>
            </a:p>
          </p:txBody>
        </p:sp>
        <p:sp>
          <p:nvSpPr>
            <p:cNvPr id="96" name="Freeform 92"/>
            <p:cNvSpPr/>
            <p:nvPr/>
          </p:nvSpPr>
          <p:spPr bwMode="auto">
            <a:xfrm>
              <a:off x="7071596" y="1909009"/>
              <a:ext cx="750224" cy="446173"/>
            </a:xfrm>
            <a:custGeom>
              <a:avLst/>
              <a:gdLst>
                <a:gd name="T0" fmla="*/ 871 w 871"/>
                <a:gd name="T1" fmla="*/ 0 h 518"/>
                <a:gd name="T2" fmla="*/ 0 w 871"/>
                <a:gd name="T3" fmla="*/ 213 h 518"/>
                <a:gd name="T4" fmla="*/ 202 w 871"/>
                <a:gd name="T5" fmla="*/ 518 h 518"/>
                <a:gd name="T6" fmla="*/ 871 w 871"/>
                <a:gd name="T7" fmla="*/ 0 h 518"/>
              </a:gdLst>
              <a:ahLst/>
              <a:cxnLst>
                <a:cxn ang="0">
                  <a:pos x="T0" y="T1"/>
                </a:cxn>
                <a:cxn ang="0">
                  <a:pos x="T2" y="T3"/>
                </a:cxn>
                <a:cxn ang="0">
                  <a:pos x="T4" y="T5"/>
                </a:cxn>
                <a:cxn ang="0">
                  <a:pos x="T6" y="T7"/>
                </a:cxn>
              </a:cxnLst>
              <a:rect l="0" t="0" r="r" b="b"/>
              <a:pathLst>
                <a:path w="871" h="518">
                  <a:moveTo>
                    <a:pt x="871" y="0"/>
                  </a:moveTo>
                  <a:lnTo>
                    <a:pt x="0" y="213"/>
                  </a:lnTo>
                  <a:lnTo>
                    <a:pt x="202" y="518"/>
                  </a:lnTo>
                  <a:lnTo>
                    <a:pt x="871" y="0"/>
                  </a:lnTo>
                  <a:close/>
                </a:path>
              </a:pathLst>
            </a:custGeom>
            <a:blipFill>
              <a:blip r:embed="rId3"/>
              <a:stretch>
                <a:fillRect/>
              </a:stretch>
            </a:blipFill>
            <a:ln w="9525">
              <a:solidFill>
                <a:schemeClr val="bg1"/>
              </a:solidFill>
              <a:round/>
            </a:ln>
          </p:spPr>
          <p:txBody>
            <a:bodyPr anchor="ctr"/>
            <a:lstStyle/>
            <a:p>
              <a:pPr algn="ctr"/>
              <a:endParaRPr/>
            </a:p>
          </p:txBody>
        </p:sp>
        <p:sp>
          <p:nvSpPr>
            <p:cNvPr id="97" name="Freeform 93"/>
            <p:cNvSpPr/>
            <p:nvPr/>
          </p:nvSpPr>
          <p:spPr bwMode="auto">
            <a:xfrm>
              <a:off x="6796830" y="1709178"/>
              <a:ext cx="1024991" cy="199831"/>
            </a:xfrm>
            <a:custGeom>
              <a:avLst/>
              <a:gdLst>
                <a:gd name="T0" fmla="*/ 230 w 1190"/>
                <a:gd name="T1" fmla="*/ 222 h 232"/>
                <a:gd name="T2" fmla="*/ 0 w 1190"/>
                <a:gd name="T3" fmla="*/ 0 h 232"/>
                <a:gd name="T4" fmla="*/ 1190 w 1190"/>
                <a:gd name="T5" fmla="*/ 232 h 232"/>
                <a:gd name="T6" fmla="*/ 230 w 1190"/>
                <a:gd name="T7" fmla="*/ 222 h 232"/>
              </a:gdLst>
              <a:ahLst/>
              <a:cxnLst>
                <a:cxn ang="0">
                  <a:pos x="T0" y="T1"/>
                </a:cxn>
                <a:cxn ang="0">
                  <a:pos x="T2" y="T3"/>
                </a:cxn>
                <a:cxn ang="0">
                  <a:pos x="T4" y="T5"/>
                </a:cxn>
                <a:cxn ang="0">
                  <a:pos x="T6" y="T7"/>
                </a:cxn>
              </a:cxnLst>
              <a:rect l="0" t="0" r="r" b="b"/>
              <a:pathLst>
                <a:path w="1190" h="232">
                  <a:moveTo>
                    <a:pt x="230" y="222"/>
                  </a:moveTo>
                  <a:lnTo>
                    <a:pt x="0" y="0"/>
                  </a:lnTo>
                  <a:lnTo>
                    <a:pt x="1190" y="232"/>
                  </a:lnTo>
                  <a:lnTo>
                    <a:pt x="230" y="222"/>
                  </a:lnTo>
                  <a:close/>
                </a:path>
              </a:pathLst>
            </a:custGeom>
            <a:blipFill>
              <a:blip r:embed="rId3"/>
              <a:stretch>
                <a:fillRect/>
              </a:stretch>
            </a:blipFill>
            <a:ln w="9525">
              <a:solidFill>
                <a:schemeClr val="bg1"/>
              </a:solidFill>
              <a:round/>
            </a:ln>
          </p:spPr>
          <p:txBody>
            <a:bodyPr anchor="ctr"/>
            <a:lstStyle/>
            <a:p>
              <a:pPr algn="ctr"/>
              <a:endParaRPr/>
            </a:p>
          </p:txBody>
        </p:sp>
        <p:sp>
          <p:nvSpPr>
            <p:cNvPr id="98" name="Freeform 94"/>
            <p:cNvSpPr/>
            <p:nvPr/>
          </p:nvSpPr>
          <p:spPr bwMode="auto">
            <a:xfrm>
              <a:off x="3999207" y="3192403"/>
              <a:ext cx="250649" cy="256679"/>
            </a:xfrm>
            <a:custGeom>
              <a:avLst/>
              <a:gdLst>
                <a:gd name="T0" fmla="*/ 45 w 123"/>
                <a:gd name="T1" fmla="*/ 63 h 126"/>
                <a:gd name="T2" fmla="*/ 45 w 123"/>
                <a:gd name="T3" fmla="*/ 121 h 126"/>
                <a:gd name="T4" fmla="*/ 123 w 123"/>
                <a:gd name="T5" fmla="*/ 62 h 126"/>
                <a:gd name="T6" fmla="*/ 44 w 123"/>
                <a:gd name="T7" fmla="*/ 5 h 126"/>
                <a:gd name="T8" fmla="*/ 45 w 123"/>
                <a:gd name="T9" fmla="*/ 63 h 126"/>
              </a:gdLst>
              <a:ahLst/>
              <a:cxnLst>
                <a:cxn ang="0">
                  <a:pos x="T0" y="T1"/>
                </a:cxn>
                <a:cxn ang="0">
                  <a:pos x="T2" y="T3"/>
                </a:cxn>
                <a:cxn ang="0">
                  <a:pos x="T4" y="T5"/>
                </a:cxn>
                <a:cxn ang="0">
                  <a:pos x="T6" y="T7"/>
                </a:cxn>
                <a:cxn ang="0">
                  <a:pos x="T8" y="T9"/>
                </a:cxn>
              </a:cxnLst>
              <a:rect l="0" t="0" r="r" b="b"/>
              <a:pathLst>
                <a:path w="123" h="126">
                  <a:moveTo>
                    <a:pt x="45" y="63"/>
                  </a:moveTo>
                  <a:cubicBezTo>
                    <a:pt x="3" y="65"/>
                    <a:pt x="4" y="126"/>
                    <a:pt x="45" y="121"/>
                  </a:cubicBezTo>
                  <a:cubicBezTo>
                    <a:pt x="86" y="115"/>
                    <a:pt x="123" y="62"/>
                    <a:pt x="123" y="62"/>
                  </a:cubicBezTo>
                  <a:cubicBezTo>
                    <a:pt x="123" y="62"/>
                    <a:pt x="85" y="9"/>
                    <a:pt x="44" y="5"/>
                  </a:cubicBezTo>
                  <a:cubicBezTo>
                    <a:pt x="3" y="0"/>
                    <a:pt x="0" y="57"/>
                    <a:pt x="45" y="63"/>
                  </a:cubicBezTo>
                  <a:close/>
                </a:path>
              </a:pathLst>
            </a:custGeom>
            <a:blipFill>
              <a:blip r:embed="rId3"/>
              <a:stretch>
                <a:fillRect/>
              </a:stretch>
            </a:blipFill>
            <a:ln>
              <a:solidFill>
                <a:schemeClr val="bg1"/>
              </a:solidFill>
            </a:ln>
          </p:spPr>
          <p:txBody>
            <a:bodyPr anchor="ctr"/>
            <a:lstStyle/>
            <a:p>
              <a:pPr algn="ctr"/>
              <a:endParaRPr/>
            </a:p>
          </p:txBody>
        </p:sp>
        <p:sp>
          <p:nvSpPr>
            <p:cNvPr id="99" name="Freeform 95"/>
            <p:cNvSpPr/>
            <p:nvPr/>
          </p:nvSpPr>
          <p:spPr bwMode="auto">
            <a:xfrm>
              <a:off x="7098298" y="5109743"/>
              <a:ext cx="289409" cy="273044"/>
            </a:xfrm>
            <a:custGeom>
              <a:avLst/>
              <a:gdLst>
                <a:gd name="T0" fmla="*/ 67 w 142"/>
                <a:gd name="T1" fmla="*/ 65 h 134"/>
                <a:gd name="T2" fmla="*/ 115 w 142"/>
                <a:gd name="T3" fmla="*/ 33 h 134"/>
                <a:gd name="T4" fmla="*/ 23 w 142"/>
                <a:gd name="T5" fmla="*/ 0 h 134"/>
                <a:gd name="T6" fmla="*/ 19 w 142"/>
                <a:gd name="T7" fmla="*/ 97 h 134"/>
                <a:gd name="T8" fmla="*/ 67 w 142"/>
                <a:gd name="T9" fmla="*/ 65 h 134"/>
              </a:gdLst>
              <a:ahLst/>
              <a:cxnLst>
                <a:cxn ang="0">
                  <a:pos x="T0" y="T1"/>
                </a:cxn>
                <a:cxn ang="0">
                  <a:pos x="T2" y="T3"/>
                </a:cxn>
                <a:cxn ang="0">
                  <a:pos x="T4" y="T5"/>
                </a:cxn>
                <a:cxn ang="0">
                  <a:pos x="T6" y="T7"/>
                </a:cxn>
                <a:cxn ang="0">
                  <a:pos x="T8" y="T9"/>
                </a:cxn>
              </a:cxnLst>
              <a:rect l="0" t="0" r="r" b="b"/>
              <a:pathLst>
                <a:path w="142" h="134">
                  <a:moveTo>
                    <a:pt x="67" y="65"/>
                  </a:moveTo>
                  <a:cubicBezTo>
                    <a:pt x="91" y="98"/>
                    <a:pt x="142" y="64"/>
                    <a:pt x="115" y="33"/>
                  </a:cubicBezTo>
                  <a:cubicBezTo>
                    <a:pt x="88" y="1"/>
                    <a:pt x="23" y="0"/>
                    <a:pt x="23" y="0"/>
                  </a:cubicBezTo>
                  <a:cubicBezTo>
                    <a:pt x="23" y="0"/>
                    <a:pt x="0" y="60"/>
                    <a:pt x="19" y="97"/>
                  </a:cubicBezTo>
                  <a:cubicBezTo>
                    <a:pt x="37" y="134"/>
                    <a:pt x="87" y="105"/>
                    <a:pt x="67" y="65"/>
                  </a:cubicBezTo>
                  <a:close/>
                </a:path>
              </a:pathLst>
            </a:custGeom>
            <a:blipFill>
              <a:blip r:embed="rId3"/>
              <a:stretch>
                <a:fillRect/>
              </a:stretch>
            </a:blipFill>
            <a:ln>
              <a:solidFill>
                <a:schemeClr val="bg1"/>
              </a:solidFill>
            </a:ln>
          </p:spPr>
          <p:txBody>
            <a:bodyPr anchor="ctr"/>
            <a:lstStyle/>
            <a:p>
              <a:pPr algn="ctr"/>
              <a:endParaRPr/>
            </a:p>
          </p:txBody>
        </p:sp>
        <p:sp>
          <p:nvSpPr>
            <p:cNvPr id="100" name="Freeform 96"/>
            <p:cNvSpPr/>
            <p:nvPr/>
          </p:nvSpPr>
          <p:spPr bwMode="auto">
            <a:xfrm>
              <a:off x="6507421" y="1107964"/>
              <a:ext cx="356593" cy="360901"/>
            </a:xfrm>
            <a:custGeom>
              <a:avLst/>
              <a:gdLst>
                <a:gd name="T0" fmla="*/ 81 w 175"/>
                <a:gd name="T1" fmla="*/ 69 h 177"/>
                <a:gd name="T2" fmla="*/ 1 w 175"/>
                <a:gd name="T3" fmla="*/ 58 h 177"/>
                <a:gd name="T4" fmla="*/ 66 w 175"/>
                <a:gd name="T5" fmla="*/ 177 h 177"/>
                <a:gd name="T6" fmla="*/ 160 w 175"/>
                <a:gd name="T7" fmla="*/ 80 h 177"/>
                <a:gd name="T8" fmla="*/ 81 w 175"/>
                <a:gd name="T9" fmla="*/ 69 h 177"/>
              </a:gdLst>
              <a:ahLst/>
              <a:cxnLst>
                <a:cxn ang="0">
                  <a:pos x="T0" y="T1"/>
                </a:cxn>
                <a:cxn ang="0">
                  <a:pos x="T2" y="T3"/>
                </a:cxn>
                <a:cxn ang="0">
                  <a:pos x="T4" y="T5"/>
                </a:cxn>
                <a:cxn ang="0">
                  <a:pos x="T6" y="T7"/>
                </a:cxn>
                <a:cxn ang="0">
                  <a:pos x="T8" y="T9"/>
                </a:cxn>
              </a:cxnLst>
              <a:rect l="0" t="0" r="r" b="b"/>
              <a:pathLst>
                <a:path w="175" h="177">
                  <a:moveTo>
                    <a:pt x="81" y="69"/>
                  </a:moveTo>
                  <a:cubicBezTo>
                    <a:pt x="85" y="12"/>
                    <a:pt x="2" y="0"/>
                    <a:pt x="1" y="58"/>
                  </a:cubicBezTo>
                  <a:cubicBezTo>
                    <a:pt x="0" y="116"/>
                    <a:pt x="66" y="177"/>
                    <a:pt x="66" y="177"/>
                  </a:cubicBezTo>
                  <a:cubicBezTo>
                    <a:pt x="66" y="177"/>
                    <a:pt x="146" y="136"/>
                    <a:pt x="160" y="80"/>
                  </a:cubicBezTo>
                  <a:cubicBezTo>
                    <a:pt x="175" y="24"/>
                    <a:pt x="97" y="9"/>
                    <a:pt x="81" y="69"/>
                  </a:cubicBezTo>
                  <a:close/>
                </a:path>
              </a:pathLst>
            </a:custGeom>
            <a:blipFill>
              <a:blip r:embed="rId3"/>
              <a:stretch>
                <a:fillRect/>
              </a:stretch>
            </a:blipFill>
            <a:ln w="9525">
              <a:solidFill>
                <a:schemeClr val="bg1"/>
              </a:solidFill>
              <a:round/>
            </a:ln>
          </p:spPr>
          <p:txBody>
            <a:bodyPr anchor="ctr"/>
            <a:lstStyle/>
            <a:p>
              <a:pPr algn="ctr"/>
              <a:endParaRPr/>
            </a:p>
          </p:txBody>
        </p:sp>
        <p:sp>
          <p:nvSpPr>
            <p:cNvPr id="101" name="Freeform 97"/>
            <p:cNvSpPr/>
            <p:nvPr/>
          </p:nvSpPr>
          <p:spPr bwMode="auto">
            <a:xfrm>
              <a:off x="7807177" y="2022706"/>
              <a:ext cx="273043" cy="287687"/>
            </a:xfrm>
            <a:custGeom>
              <a:avLst/>
              <a:gdLst>
                <a:gd name="T0" fmla="*/ 64 w 134"/>
                <a:gd name="T1" fmla="*/ 75 h 141"/>
                <a:gd name="T2" fmla="*/ 30 w 134"/>
                <a:gd name="T3" fmla="*/ 28 h 141"/>
                <a:gd name="T4" fmla="*/ 0 w 134"/>
                <a:gd name="T5" fmla="*/ 120 h 141"/>
                <a:gd name="T6" fmla="*/ 98 w 134"/>
                <a:gd name="T7" fmla="*/ 121 h 141"/>
                <a:gd name="T8" fmla="*/ 64 w 134"/>
                <a:gd name="T9" fmla="*/ 75 h 141"/>
              </a:gdLst>
              <a:ahLst/>
              <a:cxnLst>
                <a:cxn ang="0">
                  <a:pos x="T0" y="T1"/>
                </a:cxn>
                <a:cxn ang="0">
                  <a:pos x="T2" y="T3"/>
                </a:cxn>
                <a:cxn ang="0">
                  <a:pos x="T4" y="T5"/>
                </a:cxn>
                <a:cxn ang="0">
                  <a:pos x="T6" y="T7"/>
                </a:cxn>
                <a:cxn ang="0">
                  <a:pos x="T8" y="T9"/>
                </a:cxn>
              </a:cxnLst>
              <a:rect l="0" t="0" r="r" b="b"/>
              <a:pathLst>
                <a:path w="134" h="141">
                  <a:moveTo>
                    <a:pt x="64" y="75"/>
                  </a:moveTo>
                  <a:cubicBezTo>
                    <a:pt x="96" y="49"/>
                    <a:pt x="60" y="0"/>
                    <a:pt x="30" y="28"/>
                  </a:cubicBezTo>
                  <a:cubicBezTo>
                    <a:pt x="0" y="56"/>
                    <a:pt x="0" y="120"/>
                    <a:pt x="0" y="120"/>
                  </a:cubicBezTo>
                  <a:cubicBezTo>
                    <a:pt x="0" y="120"/>
                    <a:pt x="61" y="141"/>
                    <a:pt x="98" y="121"/>
                  </a:cubicBezTo>
                  <a:cubicBezTo>
                    <a:pt x="134" y="101"/>
                    <a:pt x="103" y="53"/>
                    <a:pt x="64" y="75"/>
                  </a:cubicBezTo>
                  <a:close/>
                </a:path>
              </a:pathLst>
            </a:custGeom>
            <a:blipFill>
              <a:blip r:embed="rId3"/>
              <a:stretch>
                <a:fillRect/>
              </a:stretch>
            </a:blipFill>
            <a:ln>
              <a:solidFill>
                <a:schemeClr val="bg1"/>
              </a:solidFill>
            </a:ln>
          </p:spPr>
          <p:txBody>
            <a:bodyPr anchor="ctr"/>
            <a:lstStyle/>
            <a:p>
              <a:pPr algn="ctr"/>
              <a:endParaRPr/>
            </a:p>
          </p:txBody>
        </p:sp>
        <p:sp>
          <p:nvSpPr>
            <p:cNvPr id="102" name="Freeform 98"/>
            <p:cNvSpPr/>
            <p:nvPr/>
          </p:nvSpPr>
          <p:spPr bwMode="auto">
            <a:xfrm>
              <a:off x="7881253" y="2638562"/>
              <a:ext cx="604658" cy="616718"/>
            </a:xfrm>
            <a:custGeom>
              <a:avLst/>
              <a:gdLst>
                <a:gd name="T0" fmla="*/ 239 w 297"/>
                <a:gd name="T1" fmla="*/ 267 h 303"/>
                <a:gd name="T2" fmla="*/ 253 w 297"/>
                <a:gd name="T3" fmla="*/ 87 h 303"/>
                <a:gd name="T4" fmla="*/ 79 w 297"/>
                <a:gd name="T5" fmla="*/ 36 h 303"/>
                <a:gd name="T6" fmla="*/ 37 w 297"/>
                <a:gd name="T7" fmla="*/ 114 h 303"/>
                <a:gd name="T8" fmla="*/ 0 w 297"/>
                <a:gd name="T9" fmla="*/ 98 h 303"/>
                <a:gd name="T10" fmla="*/ 9 w 297"/>
                <a:gd name="T11" fmla="*/ 124 h 303"/>
                <a:gd name="T12" fmla="*/ 39 w 297"/>
                <a:gd name="T13" fmla="*/ 154 h 303"/>
                <a:gd name="T14" fmla="*/ 65 w 297"/>
                <a:gd name="T15" fmla="*/ 216 h 303"/>
                <a:gd name="T16" fmla="*/ 239 w 297"/>
                <a:gd name="T17" fmla="*/ 2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3">
                  <a:moveTo>
                    <a:pt x="239" y="267"/>
                  </a:moveTo>
                  <a:cubicBezTo>
                    <a:pt x="291" y="231"/>
                    <a:pt x="297" y="151"/>
                    <a:pt x="253" y="87"/>
                  </a:cubicBezTo>
                  <a:cubicBezTo>
                    <a:pt x="209" y="23"/>
                    <a:pt x="131" y="0"/>
                    <a:pt x="79" y="36"/>
                  </a:cubicBezTo>
                  <a:cubicBezTo>
                    <a:pt x="54" y="53"/>
                    <a:pt x="39" y="82"/>
                    <a:pt x="37" y="114"/>
                  </a:cubicBezTo>
                  <a:cubicBezTo>
                    <a:pt x="25" y="112"/>
                    <a:pt x="12" y="107"/>
                    <a:pt x="0" y="98"/>
                  </a:cubicBezTo>
                  <a:cubicBezTo>
                    <a:pt x="0" y="98"/>
                    <a:pt x="1" y="109"/>
                    <a:pt x="9" y="124"/>
                  </a:cubicBezTo>
                  <a:cubicBezTo>
                    <a:pt x="14" y="134"/>
                    <a:pt x="25" y="147"/>
                    <a:pt x="39" y="154"/>
                  </a:cubicBezTo>
                  <a:cubicBezTo>
                    <a:pt x="43" y="175"/>
                    <a:pt x="52" y="197"/>
                    <a:pt x="65" y="216"/>
                  </a:cubicBezTo>
                  <a:cubicBezTo>
                    <a:pt x="109" y="280"/>
                    <a:pt x="187" y="303"/>
                    <a:pt x="239" y="267"/>
                  </a:cubicBezTo>
                  <a:close/>
                </a:path>
              </a:pathLst>
            </a:custGeom>
            <a:blipFill>
              <a:blip r:embed="rId3"/>
              <a:stretch>
                <a:fillRect/>
              </a:stretch>
            </a:blipFill>
            <a:ln>
              <a:solidFill>
                <a:schemeClr val="bg1"/>
              </a:solidFill>
            </a:ln>
          </p:spPr>
          <p:txBody>
            <a:bodyPr anchor="ctr"/>
            <a:lstStyle/>
            <a:p>
              <a:pPr algn="ctr"/>
              <a:endParaRPr/>
            </a:p>
          </p:txBody>
        </p:sp>
        <p:sp>
          <p:nvSpPr>
            <p:cNvPr id="103" name="Freeform 99"/>
            <p:cNvSpPr/>
            <p:nvPr/>
          </p:nvSpPr>
          <p:spPr bwMode="auto">
            <a:xfrm>
              <a:off x="8096587" y="2813414"/>
              <a:ext cx="87856" cy="87857"/>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3" y="3"/>
                    <a:pt x="38" y="12"/>
                  </a:cubicBezTo>
                  <a:cubicBezTo>
                    <a:pt x="43" y="21"/>
                    <a:pt x="40" y="33"/>
                    <a:pt x="31" y="38"/>
                  </a:cubicBezTo>
                  <a:close/>
                </a:path>
              </a:pathLst>
            </a:custGeom>
            <a:blipFill>
              <a:blip r:embed="rId3"/>
              <a:stretch>
                <a:fillRect/>
              </a:stretch>
            </a:blipFill>
            <a:ln w="9525">
              <a:solidFill>
                <a:schemeClr val="bg1"/>
              </a:solidFill>
              <a:round/>
            </a:ln>
          </p:spPr>
          <p:txBody>
            <a:bodyPr anchor="ctr"/>
            <a:lstStyle/>
            <a:p>
              <a:pPr algn="ctr"/>
              <a:endParaRPr/>
            </a:p>
          </p:txBody>
        </p:sp>
        <p:sp>
          <p:nvSpPr>
            <p:cNvPr id="104" name="Freeform 100"/>
            <p:cNvSpPr/>
            <p:nvPr/>
          </p:nvSpPr>
          <p:spPr bwMode="auto">
            <a:xfrm>
              <a:off x="8151713" y="2907300"/>
              <a:ext cx="87856" cy="87857"/>
            </a:xfrm>
            <a:custGeom>
              <a:avLst/>
              <a:gdLst>
                <a:gd name="T0" fmla="*/ 31 w 43"/>
                <a:gd name="T1" fmla="*/ 38 h 43"/>
                <a:gd name="T2" fmla="*/ 5 w 43"/>
                <a:gd name="T3" fmla="*/ 31 h 43"/>
                <a:gd name="T4" fmla="*/ 12 w 43"/>
                <a:gd name="T5" fmla="*/ 5 h 43"/>
                <a:gd name="T6" fmla="*/ 38 w 43"/>
                <a:gd name="T7" fmla="*/ 12 h 43"/>
                <a:gd name="T8" fmla="*/ 31 w 43"/>
                <a:gd name="T9" fmla="*/ 38 h 43"/>
              </a:gdLst>
              <a:ahLst/>
              <a:cxnLst>
                <a:cxn ang="0">
                  <a:pos x="T0" y="T1"/>
                </a:cxn>
                <a:cxn ang="0">
                  <a:pos x="T2" y="T3"/>
                </a:cxn>
                <a:cxn ang="0">
                  <a:pos x="T4" y="T5"/>
                </a:cxn>
                <a:cxn ang="0">
                  <a:pos x="T6" y="T7"/>
                </a:cxn>
                <a:cxn ang="0">
                  <a:pos x="T8" y="T9"/>
                </a:cxn>
              </a:cxnLst>
              <a:rect l="0" t="0" r="r" b="b"/>
              <a:pathLst>
                <a:path w="43" h="43">
                  <a:moveTo>
                    <a:pt x="31" y="38"/>
                  </a:moveTo>
                  <a:cubicBezTo>
                    <a:pt x="22" y="43"/>
                    <a:pt x="10" y="40"/>
                    <a:pt x="5" y="31"/>
                  </a:cubicBezTo>
                  <a:cubicBezTo>
                    <a:pt x="0" y="22"/>
                    <a:pt x="3" y="11"/>
                    <a:pt x="12" y="5"/>
                  </a:cubicBezTo>
                  <a:cubicBezTo>
                    <a:pt x="21" y="0"/>
                    <a:pt x="32" y="3"/>
                    <a:pt x="38" y="12"/>
                  </a:cubicBezTo>
                  <a:cubicBezTo>
                    <a:pt x="43" y="21"/>
                    <a:pt x="40" y="33"/>
                    <a:pt x="31" y="38"/>
                  </a:cubicBezTo>
                  <a:close/>
                </a:path>
              </a:pathLst>
            </a:custGeom>
            <a:blipFill>
              <a:blip r:embed="rId3"/>
              <a:stretch>
                <a:fillRect/>
              </a:stretch>
            </a:blipFill>
            <a:ln w="9525">
              <a:solidFill>
                <a:schemeClr val="bg1"/>
              </a:solidFill>
              <a:round/>
            </a:ln>
          </p:spPr>
          <p:txBody>
            <a:bodyPr anchor="ctr"/>
            <a:lstStyle/>
            <a:p>
              <a:pPr algn="ctr"/>
              <a:endParaRPr/>
            </a:p>
          </p:txBody>
        </p:sp>
        <p:sp>
          <p:nvSpPr>
            <p:cNvPr id="105" name="Freeform 101"/>
            <p:cNvSpPr/>
            <p:nvPr/>
          </p:nvSpPr>
          <p:spPr bwMode="auto">
            <a:xfrm>
              <a:off x="8205115" y="3001186"/>
              <a:ext cx="89579" cy="86995"/>
            </a:xfrm>
            <a:custGeom>
              <a:avLst/>
              <a:gdLst>
                <a:gd name="T0" fmla="*/ 32 w 44"/>
                <a:gd name="T1" fmla="*/ 38 h 43"/>
                <a:gd name="T2" fmla="*/ 6 w 44"/>
                <a:gd name="T3" fmla="*/ 31 h 43"/>
                <a:gd name="T4" fmla="*/ 13 w 44"/>
                <a:gd name="T5" fmla="*/ 5 h 43"/>
                <a:gd name="T6" fmla="*/ 38 w 44"/>
                <a:gd name="T7" fmla="*/ 12 h 43"/>
                <a:gd name="T8" fmla="*/ 32 w 44"/>
                <a:gd name="T9" fmla="*/ 38 h 43"/>
              </a:gdLst>
              <a:ahLst/>
              <a:cxnLst>
                <a:cxn ang="0">
                  <a:pos x="T0" y="T1"/>
                </a:cxn>
                <a:cxn ang="0">
                  <a:pos x="T2" y="T3"/>
                </a:cxn>
                <a:cxn ang="0">
                  <a:pos x="T4" y="T5"/>
                </a:cxn>
                <a:cxn ang="0">
                  <a:pos x="T6" y="T7"/>
                </a:cxn>
                <a:cxn ang="0">
                  <a:pos x="T8" y="T9"/>
                </a:cxn>
              </a:cxnLst>
              <a:rect l="0" t="0" r="r" b="b"/>
              <a:pathLst>
                <a:path w="44" h="43">
                  <a:moveTo>
                    <a:pt x="32" y="38"/>
                  </a:moveTo>
                  <a:cubicBezTo>
                    <a:pt x="23" y="43"/>
                    <a:pt x="11" y="40"/>
                    <a:pt x="6" y="31"/>
                  </a:cubicBezTo>
                  <a:cubicBezTo>
                    <a:pt x="0" y="22"/>
                    <a:pt x="4" y="11"/>
                    <a:pt x="13" y="5"/>
                  </a:cubicBezTo>
                  <a:cubicBezTo>
                    <a:pt x="22" y="0"/>
                    <a:pt x="33" y="3"/>
                    <a:pt x="38" y="12"/>
                  </a:cubicBezTo>
                  <a:cubicBezTo>
                    <a:pt x="44" y="21"/>
                    <a:pt x="41" y="33"/>
                    <a:pt x="32" y="38"/>
                  </a:cubicBezTo>
                  <a:close/>
                </a:path>
              </a:pathLst>
            </a:custGeom>
            <a:blipFill>
              <a:blip r:embed="rId3"/>
              <a:stretch>
                <a:fillRect/>
              </a:stretch>
            </a:blipFill>
            <a:ln w="9525">
              <a:solidFill>
                <a:schemeClr val="bg1"/>
              </a:solidFill>
              <a:round/>
            </a:ln>
          </p:spPr>
          <p:txBody>
            <a:bodyPr anchor="ctr"/>
            <a:lstStyle/>
            <a:p>
              <a:pPr algn="ctr"/>
              <a:endParaRPr/>
            </a:p>
          </p:txBody>
        </p:sp>
        <p:sp>
          <p:nvSpPr>
            <p:cNvPr id="106" name="Freeform 102"/>
            <p:cNvSpPr/>
            <p:nvPr/>
          </p:nvSpPr>
          <p:spPr bwMode="auto">
            <a:xfrm>
              <a:off x="8208561" y="3650636"/>
              <a:ext cx="399660" cy="511635"/>
            </a:xfrm>
            <a:custGeom>
              <a:avLst/>
              <a:gdLst>
                <a:gd name="T0" fmla="*/ 162 w 196"/>
                <a:gd name="T1" fmla="*/ 0 h 251"/>
                <a:gd name="T2" fmla="*/ 173 w 196"/>
                <a:gd name="T3" fmla="*/ 9 h 251"/>
                <a:gd name="T4" fmla="*/ 14 w 196"/>
                <a:gd name="T5" fmla="*/ 250 h 251"/>
                <a:gd name="T6" fmla="*/ 1 w 196"/>
                <a:gd name="T7" fmla="*/ 242 h 251"/>
                <a:gd name="T8" fmla="*/ 9 w 196"/>
                <a:gd name="T9" fmla="*/ 230 h 251"/>
                <a:gd name="T10" fmla="*/ 153 w 196"/>
                <a:gd name="T11" fmla="*/ 13 h 251"/>
                <a:gd name="T12" fmla="*/ 161 w 196"/>
                <a:gd name="T13" fmla="*/ 1 h 251"/>
                <a:gd name="T14" fmla="*/ 162 w 196"/>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51">
                  <a:moveTo>
                    <a:pt x="162" y="0"/>
                  </a:moveTo>
                  <a:cubicBezTo>
                    <a:pt x="167" y="0"/>
                    <a:pt x="172" y="3"/>
                    <a:pt x="173" y="9"/>
                  </a:cubicBezTo>
                  <a:cubicBezTo>
                    <a:pt x="196" y="119"/>
                    <a:pt x="124" y="228"/>
                    <a:pt x="14" y="250"/>
                  </a:cubicBezTo>
                  <a:cubicBezTo>
                    <a:pt x="8" y="251"/>
                    <a:pt x="3" y="248"/>
                    <a:pt x="1" y="242"/>
                  </a:cubicBezTo>
                  <a:cubicBezTo>
                    <a:pt x="0" y="236"/>
                    <a:pt x="4" y="231"/>
                    <a:pt x="9" y="230"/>
                  </a:cubicBezTo>
                  <a:cubicBezTo>
                    <a:pt x="109" y="209"/>
                    <a:pt x="173" y="112"/>
                    <a:pt x="153" y="13"/>
                  </a:cubicBezTo>
                  <a:cubicBezTo>
                    <a:pt x="152" y="7"/>
                    <a:pt x="155" y="2"/>
                    <a:pt x="161" y="1"/>
                  </a:cubicBezTo>
                  <a:cubicBezTo>
                    <a:pt x="161" y="0"/>
                    <a:pt x="162" y="0"/>
                    <a:pt x="162" y="0"/>
                  </a:cubicBezTo>
                  <a:close/>
                </a:path>
              </a:pathLst>
            </a:custGeom>
            <a:blipFill>
              <a:blip r:embed="rId3"/>
              <a:stretch>
                <a:fillRect/>
              </a:stretch>
            </a:blipFill>
            <a:ln>
              <a:solidFill>
                <a:schemeClr val="bg1"/>
              </a:solidFill>
            </a:ln>
          </p:spPr>
          <p:txBody>
            <a:bodyPr anchor="ctr"/>
            <a:lstStyle/>
            <a:p>
              <a:pPr algn="ctr"/>
              <a:endParaRPr/>
            </a:p>
          </p:txBody>
        </p:sp>
        <p:sp>
          <p:nvSpPr>
            <p:cNvPr id="107" name="Freeform 103"/>
            <p:cNvSpPr/>
            <p:nvPr/>
          </p:nvSpPr>
          <p:spPr bwMode="auto">
            <a:xfrm>
              <a:off x="8190473" y="3669585"/>
              <a:ext cx="293716" cy="398799"/>
            </a:xfrm>
            <a:custGeom>
              <a:avLst/>
              <a:gdLst>
                <a:gd name="T0" fmla="*/ 125 w 144"/>
                <a:gd name="T1" fmla="*/ 1 h 196"/>
                <a:gd name="T2" fmla="*/ 136 w 144"/>
                <a:gd name="T3" fmla="*/ 9 h 196"/>
                <a:gd name="T4" fmla="*/ 113 w 144"/>
                <a:gd name="T5" fmla="*/ 127 h 196"/>
                <a:gd name="T6" fmla="*/ 13 w 144"/>
                <a:gd name="T7" fmla="*/ 195 h 196"/>
                <a:gd name="T8" fmla="*/ 1 w 144"/>
                <a:gd name="T9" fmla="*/ 187 h 196"/>
                <a:gd name="T10" fmla="*/ 9 w 144"/>
                <a:gd name="T11" fmla="*/ 175 h 196"/>
                <a:gd name="T12" fmla="*/ 96 w 144"/>
                <a:gd name="T13" fmla="*/ 116 h 196"/>
                <a:gd name="T14" fmla="*/ 116 w 144"/>
                <a:gd name="T15" fmla="*/ 13 h 196"/>
                <a:gd name="T16" fmla="*/ 124 w 144"/>
                <a:gd name="T17" fmla="*/ 1 h 196"/>
                <a:gd name="T18" fmla="*/ 125 w 144"/>
                <a:gd name="T19"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96">
                  <a:moveTo>
                    <a:pt x="125" y="1"/>
                  </a:moveTo>
                  <a:cubicBezTo>
                    <a:pt x="130" y="0"/>
                    <a:pt x="135" y="4"/>
                    <a:pt x="136" y="9"/>
                  </a:cubicBezTo>
                  <a:cubicBezTo>
                    <a:pt x="144" y="50"/>
                    <a:pt x="136" y="92"/>
                    <a:pt x="113" y="127"/>
                  </a:cubicBezTo>
                  <a:cubicBezTo>
                    <a:pt x="90" y="162"/>
                    <a:pt x="54" y="186"/>
                    <a:pt x="13" y="195"/>
                  </a:cubicBezTo>
                  <a:cubicBezTo>
                    <a:pt x="8" y="196"/>
                    <a:pt x="2" y="192"/>
                    <a:pt x="1" y="187"/>
                  </a:cubicBezTo>
                  <a:cubicBezTo>
                    <a:pt x="0" y="181"/>
                    <a:pt x="3" y="176"/>
                    <a:pt x="9" y="175"/>
                  </a:cubicBezTo>
                  <a:cubicBezTo>
                    <a:pt x="45" y="167"/>
                    <a:pt x="76" y="146"/>
                    <a:pt x="96" y="116"/>
                  </a:cubicBezTo>
                  <a:cubicBezTo>
                    <a:pt x="116" y="85"/>
                    <a:pt x="123" y="49"/>
                    <a:pt x="116" y="13"/>
                  </a:cubicBezTo>
                  <a:cubicBezTo>
                    <a:pt x="114" y="8"/>
                    <a:pt x="118" y="2"/>
                    <a:pt x="124" y="1"/>
                  </a:cubicBezTo>
                  <a:cubicBezTo>
                    <a:pt x="124" y="1"/>
                    <a:pt x="125" y="1"/>
                    <a:pt x="125" y="1"/>
                  </a:cubicBezTo>
                  <a:close/>
                </a:path>
              </a:pathLst>
            </a:custGeom>
            <a:blipFill>
              <a:blip r:embed="rId3"/>
              <a:stretch>
                <a:fillRect/>
              </a:stretch>
            </a:blipFill>
            <a:ln>
              <a:solidFill>
                <a:schemeClr val="bg1"/>
              </a:solidFill>
            </a:ln>
          </p:spPr>
          <p:txBody>
            <a:bodyPr anchor="ctr"/>
            <a:lstStyle/>
            <a:p>
              <a:pPr algn="ctr"/>
              <a:endParaRPr/>
            </a:p>
          </p:txBody>
        </p:sp>
        <p:sp>
          <p:nvSpPr>
            <p:cNvPr id="108" name="Freeform 104"/>
            <p:cNvSpPr/>
            <p:nvPr/>
          </p:nvSpPr>
          <p:spPr bwMode="auto">
            <a:xfrm>
              <a:off x="8169800" y="3689395"/>
              <a:ext cx="222225" cy="279074"/>
            </a:xfrm>
            <a:custGeom>
              <a:avLst/>
              <a:gdLst>
                <a:gd name="T0" fmla="*/ 86 w 109"/>
                <a:gd name="T1" fmla="*/ 1 h 137"/>
                <a:gd name="T2" fmla="*/ 97 w 109"/>
                <a:gd name="T3" fmla="*/ 9 h 137"/>
                <a:gd name="T4" fmla="*/ 13 w 109"/>
                <a:gd name="T5" fmla="*/ 136 h 137"/>
                <a:gd name="T6" fmla="*/ 1 w 109"/>
                <a:gd name="T7" fmla="*/ 128 h 137"/>
                <a:gd name="T8" fmla="*/ 9 w 109"/>
                <a:gd name="T9" fmla="*/ 116 h 137"/>
                <a:gd name="T10" fmla="*/ 77 w 109"/>
                <a:gd name="T11" fmla="*/ 13 h 137"/>
                <a:gd name="T12" fmla="*/ 85 w 109"/>
                <a:gd name="T13" fmla="*/ 1 h 137"/>
                <a:gd name="T14" fmla="*/ 86 w 109"/>
                <a:gd name="T15" fmla="*/ 1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37">
                  <a:moveTo>
                    <a:pt x="86" y="1"/>
                  </a:moveTo>
                  <a:cubicBezTo>
                    <a:pt x="91" y="0"/>
                    <a:pt x="96" y="4"/>
                    <a:pt x="97" y="9"/>
                  </a:cubicBezTo>
                  <a:cubicBezTo>
                    <a:pt x="109" y="67"/>
                    <a:pt x="71" y="124"/>
                    <a:pt x="13" y="136"/>
                  </a:cubicBezTo>
                  <a:cubicBezTo>
                    <a:pt x="8" y="137"/>
                    <a:pt x="2" y="134"/>
                    <a:pt x="1" y="128"/>
                  </a:cubicBezTo>
                  <a:cubicBezTo>
                    <a:pt x="0" y="122"/>
                    <a:pt x="3" y="117"/>
                    <a:pt x="9" y="116"/>
                  </a:cubicBezTo>
                  <a:cubicBezTo>
                    <a:pt x="56" y="106"/>
                    <a:pt x="86" y="60"/>
                    <a:pt x="77" y="13"/>
                  </a:cubicBezTo>
                  <a:cubicBezTo>
                    <a:pt x="75" y="8"/>
                    <a:pt x="79" y="2"/>
                    <a:pt x="85" y="1"/>
                  </a:cubicBezTo>
                  <a:cubicBezTo>
                    <a:pt x="85" y="1"/>
                    <a:pt x="86" y="1"/>
                    <a:pt x="86" y="1"/>
                  </a:cubicBezTo>
                  <a:close/>
                </a:path>
              </a:pathLst>
            </a:custGeom>
            <a:blipFill>
              <a:blip r:embed="rId3"/>
              <a:stretch>
                <a:fillRect/>
              </a:stretch>
            </a:blipFill>
            <a:ln>
              <a:solidFill>
                <a:schemeClr val="bg1"/>
              </a:solidFill>
            </a:ln>
          </p:spPr>
          <p:txBody>
            <a:bodyPr anchor="ctr"/>
            <a:lstStyle/>
            <a:p>
              <a:pPr algn="ctr"/>
              <a:endParaRPr/>
            </a:p>
          </p:txBody>
        </p:sp>
        <p:sp>
          <p:nvSpPr>
            <p:cNvPr id="109" name="Freeform 105"/>
            <p:cNvSpPr/>
            <p:nvPr/>
          </p:nvSpPr>
          <p:spPr bwMode="auto">
            <a:xfrm>
              <a:off x="8143961" y="3710068"/>
              <a:ext cx="134369" cy="171406"/>
            </a:xfrm>
            <a:custGeom>
              <a:avLst/>
              <a:gdLst>
                <a:gd name="T0" fmla="*/ 52 w 66"/>
                <a:gd name="T1" fmla="*/ 1 h 84"/>
                <a:gd name="T2" fmla="*/ 62 w 66"/>
                <a:gd name="T3" fmla="*/ 9 h 84"/>
                <a:gd name="T4" fmla="*/ 53 w 66"/>
                <a:gd name="T5" fmla="*/ 56 h 84"/>
                <a:gd name="T6" fmla="*/ 14 w 66"/>
                <a:gd name="T7" fmla="*/ 82 h 84"/>
                <a:gd name="T8" fmla="*/ 2 w 66"/>
                <a:gd name="T9" fmla="*/ 74 h 84"/>
                <a:gd name="T10" fmla="*/ 10 w 66"/>
                <a:gd name="T11" fmla="*/ 62 h 84"/>
                <a:gd name="T12" fmla="*/ 36 w 66"/>
                <a:gd name="T13" fmla="*/ 44 h 84"/>
                <a:gd name="T14" fmla="*/ 42 w 66"/>
                <a:gd name="T15" fmla="*/ 13 h 84"/>
                <a:gd name="T16" fmla="*/ 50 w 66"/>
                <a:gd name="T17" fmla="*/ 1 h 84"/>
                <a:gd name="T18" fmla="*/ 52 w 66"/>
                <a:gd name="T19"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84">
                  <a:moveTo>
                    <a:pt x="52" y="1"/>
                  </a:moveTo>
                  <a:cubicBezTo>
                    <a:pt x="57" y="0"/>
                    <a:pt x="61" y="4"/>
                    <a:pt x="62" y="9"/>
                  </a:cubicBezTo>
                  <a:cubicBezTo>
                    <a:pt x="66" y="25"/>
                    <a:pt x="63" y="42"/>
                    <a:pt x="53" y="56"/>
                  </a:cubicBezTo>
                  <a:cubicBezTo>
                    <a:pt x="44" y="70"/>
                    <a:pt x="30" y="79"/>
                    <a:pt x="14" y="82"/>
                  </a:cubicBezTo>
                  <a:cubicBezTo>
                    <a:pt x="8" y="84"/>
                    <a:pt x="3" y="80"/>
                    <a:pt x="2" y="74"/>
                  </a:cubicBezTo>
                  <a:cubicBezTo>
                    <a:pt x="0" y="69"/>
                    <a:pt x="4" y="63"/>
                    <a:pt x="10" y="62"/>
                  </a:cubicBezTo>
                  <a:cubicBezTo>
                    <a:pt x="20" y="60"/>
                    <a:pt x="30" y="54"/>
                    <a:pt x="36" y="44"/>
                  </a:cubicBezTo>
                  <a:cubicBezTo>
                    <a:pt x="42" y="35"/>
                    <a:pt x="44" y="24"/>
                    <a:pt x="42" y="13"/>
                  </a:cubicBezTo>
                  <a:cubicBezTo>
                    <a:pt x="41" y="7"/>
                    <a:pt x="45" y="2"/>
                    <a:pt x="50" y="1"/>
                  </a:cubicBezTo>
                  <a:cubicBezTo>
                    <a:pt x="51" y="1"/>
                    <a:pt x="51" y="1"/>
                    <a:pt x="52" y="1"/>
                  </a:cubicBezTo>
                  <a:close/>
                </a:path>
              </a:pathLst>
            </a:custGeom>
            <a:blipFill>
              <a:blip r:embed="rId3"/>
              <a:stretch>
                <a:fillRect/>
              </a:stretch>
            </a:blipFill>
            <a:ln>
              <a:solidFill>
                <a:schemeClr val="bg1"/>
              </a:solidFill>
            </a:ln>
          </p:spPr>
          <p:txBody>
            <a:bodyPr anchor="ctr"/>
            <a:lstStyle/>
            <a:p>
              <a:pPr algn="ctr"/>
              <a:endParaRPr/>
            </a:p>
          </p:txBody>
        </p:sp>
        <p:sp>
          <p:nvSpPr>
            <p:cNvPr id="110" name="Freeform 106"/>
            <p:cNvSpPr/>
            <p:nvPr/>
          </p:nvSpPr>
          <p:spPr bwMode="auto">
            <a:xfrm>
              <a:off x="8127595" y="3726433"/>
              <a:ext cx="50819" cy="52541"/>
            </a:xfrm>
            <a:custGeom>
              <a:avLst/>
              <a:gdLst>
                <a:gd name="T0" fmla="*/ 24 w 25"/>
                <a:gd name="T1" fmla="*/ 10 h 26"/>
                <a:gd name="T2" fmla="*/ 15 w 25"/>
                <a:gd name="T3" fmla="*/ 24 h 26"/>
                <a:gd name="T4" fmla="*/ 1 w 25"/>
                <a:gd name="T5" fmla="*/ 15 h 26"/>
                <a:gd name="T6" fmla="*/ 10 w 25"/>
                <a:gd name="T7" fmla="*/ 1 h 26"/>
                <a:gd name="T8" fmla="*/ 24 w 25"/>
                <a:gd name="T9" fmla="*/ 10 h 26"/>
              </a:gdLst>
              <a:ahLst/>
              <a:cxnLst>
                <a:cxn ang="0">
                  <a:pos x="T0" y="T1"/>
                </a:cxn>
                <a:cxn ang="0">
                  <a:pos x="T2" y="T3"/>
                </a:cxn>
                <a:cxn ang="0">
                  <a:pos x="T4" y="T5"/>
                </a:cxn>
                <a:cxn ang="0">
                  <a:pos x="T6" y="T7"/>
                </a:cxn>
                <a:cxn ang="0">
                  <a:pos x="T8" y="T9"/>
                </a:cxn>
              </a:cxnLst>
              <a:rect l="0" t="0" r="r" b="b"/>
              <a:pathLst>
                <a:path w="25" h="26">
                  <a:moveTo>
                    <a:pt x="24" y="10"/>
                  </a:moveTo>
                  <a:cubicBezTo>
                    <a:pt x="25" y="17"/>
                    <a:pt x="21" y="23"/>
                    <a:pt x="15" y="24"/>
                  </a:cubicBezTo>
                  <a:cubicBezTo>
                    <a:pt x="9" y="26"/>
                    <a:pt x="2" y="21"/>
                    <a:pt x="1" y="15"/>
                  </a:cubicBezTo>
                  <a:cubicBezTo>
                    <a:pt x="0" y="9"/>
                    <a:pt x="4" y="2"/>
                    <a:pt x="10" y="1"/>
                  </a:cubicBezTo>
                  <a:cubicBezTo>
                    <a:pt x="17" y="0"/>
                    <a:pt x="23" y="4"/>
                    <a:pt x="24" y="10"/>
                  </a:cubicBezTo>
                  <a:close/>
                </a:path>
              </a:pathLst>
            </a:custGeom>
            <a:blipFill>
              <a:blip r:embed="rId3"/>
              <a:stretch>
                <a:fillRect/>
              </a:stretch>
            </a:blipFill>
            <a:ln>
              <a:solidFill>
                <a:schemeClr val="bg1"/>
              </a:solidFill>
            </a:ln>
          </p:spPr>
          <p:txBody>
            <a:bodyPr anchor="ctr"/>
            <a:lstStyle/>
            <a:p>
              <a:pPr algn="ctr"/>
              <a:endParaRPr/>
            </a:p>
          </p:txBody>
        </p:sp>
        <p:sp>
          <p:nvSpPr>
            <p:cNvPr id="5" name="BackShape"/>
            <p:cNvSpPr/>
            <p:nvPr/>
          </p:nvSpPr>
          <p:spPr>
            <a:xfrm>
              <a:off x="4707681" y="1811692"/>
              <a:ext cx="3037907" cy="3037907"/>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 name="ValueShape"/>
            <p:cNvSpPr/>
            <p:nvPr/>
          </p:nvSpPr>
          <p:spPr>
            <a:xfrm>
              <a:off x="4707681" y="1811692"/>
              <a:ext cx="3037907" cy="3037907"/>
            </a:xfrm>
            <a:prstGeom prst="pie">
              <a:avLst>
                <a:gd name="adj1" fmla="val 16200000"/>
                <a:gd name="adj2" fmla="val 9288000"/>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7" name="BackShape"/>
            <p:cNvSpPr/>
            <p:nvPr/>
          </p:nvSpPr>
          <p:spPr bwMode="auto">
            <a:xfrm>
              <a:off x="6057812" y="3161394"/>
              <a:ext cx="337644" cy="338505"/>
            </a:xfrm>
            <a:prstGeom prst="ellipse">
              <a:avLst/>
            </a:prstGeom>
            <a:solidFill>
              <a:srgbClr val="D8574A"/>
            </a:solidFill>
            <a:ln>
              <a:noFill/>
            </a:ln>
          </p:spPr>
          <p:txBody>
            <a:bodyPr anchor="ctr"/>
            <a:lstStyle/>
            <a:p>
              <a:pPr algn="ctr"/>
              <a:endParaRPr/>
            </a:p>
          </p:txBody>
        </p:sp>
        <p:sp>
          <p:nvSpPr>
            <p:cNvPr id="8" name="BackShape"/>
            <p:cNvSpPr/>
            <p:nvPr/>
          </p:nvSpPr>
          <p:spPr bwMode="auto">
            <a:xfrm>
              <a:off x="4664167" y="1767747"/>
              <a:ext cx="3124935" cy="3125797"/>
            </a:xfrm>
            <a:custGeom>
              <a:avLst/>
              <a:gdLst>
                <a:gd name="connsiteX0" fmla="*/ 1326086 w 2652904"/>
                <a:gd name="connsiteY0" fmla="*/ 766329 h 2653636"/>
                <a:gd name="connsiteX1" fmla="*/ 765598 w 2652904"/>
                <a:gd name="connsiteY1" fmla="*/ 1326817 h 2653636"/>
                <a:gd name="connsiteX2" fmla="*/ 1326086 w 2652904"/>
                <a:gd name="connsiteY2" fmla="*/ 1887305 h 2653636"/>
                <a:gd name="connsiteX3" fmla="*/ 1886574 w 2652904"/>
                <a:gd name="connsiteY3" fmla="*/ 1326817 h 2653636"/>
                <a:gd name="connsiteX4" fmla="*/ 1326086 w 2652904"/>
                <a:gd name="connsiteY4" fmla="*/ 766329 h 2653636"/>
                <a:gd name="connsiteX5" fmla="*/ 1325355 w 2652904"/>
                <a:gd name="connsiteY5" fmla="*/ 626664 h 2653636"/>
                <a:gd name="connsiteX6" fmla="*/ 2024777 w 2652904"/>
                <a:gd name="connsiteY6" fmla="*/ 1327183 h 2653636"/>
                <a:gd name="connsiteX7" fmla="*/ 1325355 w 2652904"/>
                <a:gd name="connsiteY7" fmla="*/ 2027702 h 2653636"/>
                <a:gd name="connsiteX8" fmla="*/ 625933 w 2652904"/>
                <a:gd name="connsiteY8" fmla="*/ 1327183 h 2653636"/>
                <a:gd name="connsiteX9" fmla="*/ 1325355 w 2652904"/>
                <a:gd name="connsiteY9" fmla="*/ 626664 h 2653636"/>
                <a:gd name="connsiteX10" fmla="*/ 1326452 w 2652904"/>
                <a:gd name="connsiteY10" fmla="*/ 413876 h 2653636"/>
                <a:gd name="connsiteX11" fmla="*/ 413145 w 2652904"/>
                <a:gd name="connsiteY11" fmla="*/ 1327183 h 2653636"/>
                <a:gd name="connsiteX12" fmla="*/ 1326452 w 2652904"/>
                <a:gd name="connsiteY12" fmla="*/ 2240490 h 2653636"/>
                <a:gd name="connsiteX13" fmla="*/ 2239759 w 2652904"/>
                <a:gd name="connsiteY13" fmla="*/ 1327183 h 2653636"/>
                <a:gd name="connsiteX14" fmla="*/ 1326452 w 2652904"/>
                <a:gd name="connsiteY14" fmla="*/ 413876 h 2653636"/>
                <a:gd name="connsiteX15" fmla="*/ 1326452 w 2652904"/>
                <a:gd name="connsiteY15" fmla="*/ 275674 h 2653636"/>
                <a:gd name="connsiteX16" fmla="*/ 2377961 w 2652904"/>
                <a:gd name="connsiteY16" fmla="*/ 1327183 h 2653636"/>
                <a:gd name="connsiteX17" fmla="*/ 1326452 w 2652904"/>
                <a:gd name="connsiteY17" fmla="*/ 2378692 h 2653636"/>
                <a:gd name="connsiteX18" fmla="*/ 274943 w 2652904"/>
                <a:gd name="connsiteY18" fmla="*/ 1327183 h 2653636"/>
                <a:gd name="connsiteX19" fmla="*/ 1326452 w 2652904"/>
                <a:gd name="connsiteY19" fmla="*/ 275674 h 2653636"/>
                <a:gd name="connsiteX20" fmla="*/ 1326451 w 2652904"/>
                <a:gd name="connsiteY20" fmla="*/ 70929 h 2653636"/>
                <a:gd name="connsiteX21" fmla="*/ 70929 w 2652904"/>
                <a:gd name="connsiteY21" fmla="*/ 1326817 h 2653636"/>
                <a:gd name="connsiteX22" fmla="*/ 1326451 w 2652904"/>
                <a:gd name="connsiteY22" fmla="*/ 2582705 h 2653636"/>
                <a:gd name="connsiteX23" fmla="*/ 2581973 w 2652904"/>
                <a:gd name="connsiteY23" fmla="*/ 1326817 h 2653636"/>
                <a:gd name="connsiteX24" fmla="*/ 1326451 w 2652904"/>
                <a:gd name="connsiteY24" fmla="*/ 70929 h 2653636"/>
                <a:gd name="connsiteX25" fmla="*/ 1326452 w 2652904"/>
                <a:gd name="connsiteY25" fmla="*/ 0 h 2653636"/>
                <a:gd name="connsiteX26" fmla="*/ 2652904 w 2652904"/>
                <a:gd name="connsiteY26" fmla="*/ 1326818 h 2653636"/>
                <a:gd name="connsiteX27" fmla="*/ 1326452 w 2652904"/>
                <a:gd name="connsiteY27" fmla="*/ 2653636 h 2653636"/>
                <a:gd name="connsiteX28" fmla="*/ 0 w 2652904"/>
                <a:gd name="connsiteY28" fmla="*/ 1326818 h 2653636"/>
                <a:gd name="connsiteX29" fmla="*/ 1326452 w 2652904"/>
                <a:gd name="connsiteY29" fmla="*/ 0 h 26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2904" h="2653636">
                  <a:moveTo>
                    <a:pt x="1326086" y="766329"/>
                  </a:moveTo>
                  <a:cubicBezTo>
                    <a:pt x="1016537" y="766329"/>
                    <a:pt x="765598" y="1017268"/>
                    <a:pt x="765598" y="1326817"/>
                  </a:cubicBezTo>
                  <a:cubicBezTo>
                    <a:pt x="765598" y="1636366"/>
                    <a:pt x="1016537" y="1887305"/>
                    <a:pt x="1326086" y="1887305"/>
                  </a:cubicBezTo>
                  <a:cubicBezTo>
                    <a:pt x="1635635" y="1887305"/>
                    <a:pt x="1886574" y="1636366"/>
                    <a:pt x="1886574" y="1326817"/>
                  </a:cubicBezTo>
                  <a:cubicBezTo>
                    <a:pt x="1886574" y="1017268"/>
                    <a:pt x="1635635" y="766329"/>
                    <a:pt x="1326086" y="766329"/>
                  </a:cubicBezTo>
                  <a:close/>
                  <a:moveTo>
                    <a:pt x="1325355" y="626664"/>
                  </a:moveTo>
                  <a:cubicBezTo>
                    <a:pt x="1711635" y="626664"/>
                    <a:pt x="2024777" y="940297"/>
                    <a:pt x="2024777" y="1327183"/>
                  </a:cubicBezTo>
                  <a:cubicBezTo>
                    <a:pt x="2024777" y="1714069"/>
                    <a:pt x="1711635" y="2027702"/>
                    <a:pt x="1325355" y="2027702"/>
                  </a:cubicBezTo>
                  <a:cubicBezTo>
                    <a:pt x="939075" y="2027702"/>
                    <a:pt x="625933" y="1714069"/>
                    <a:pt x="625933" y="1327183"/>
                  </a:cubicBezTo>
                  <a:cubicBezTo>
                    <a:pt x="625933" y="940297"/>
                    <a:pt x="939075" y="626664"/>
                    <a:pt x="1325355" y="626664"/>
                  </a:cubicBezTo>
                  <a:close/>
                  <a:moveTo>
                    <a:pt x="1326452" y="413876"/>
                  </a:moveTo>
                  <a:cubicBezTo>
                    <a:pt x="822046" y="413876"/>
                    <a:pt x="413145" y="822777"/>
                    <a:pt x="413145" y="1327183"/>
                  </a:cubicBezTo>
                  <a:cubicBezTo>
                    <a:pt x="413145" y="1831589"/>
                    <a:pt x="822046" y="2240490"/>
                    <a:pt x="1326452" y="2240490"/>
                  </a:cubicBezTo>
                  <a:cubicBezTo>
                    <a:pt x="1830858" y="2240490"/>
                    <a:pt x="2239759" y="1831589"/>
                    <a:pt x="2239759" y="1327183"/>
                  </a:cubicBezTo>
                  <a:cubicBezTo>
                    <a:pt x="2239759" y="822777"/>
                    <a:pt x="1830858" y="413876"/>
                    <a:pt x="1326452" y="413876"/>
                  </a:cubicBezTo>
                  <a:close/>
                  <a:moveTo>
                    <a:pt x="1326452" y="275674"/>
                  </a:moveTo>
                  <a:cubicBezTo>
                    <a:pt x="1907184" y="275674"/>
                    <a:pt x="2377961" y="746451"/>
                    <a:pt x="2377961" y="1327183"/>
                  </a:cubicBezTo>
                  <a:cubicBezTo>
                    <a:pt x="2377961" y="1907915"/>
                    <a:pt x="1907184" y="2378692"/>
                    <a:pt x="1326452" y="2378692"/>
                  </a:cubicBezTo>
                  <a:cubicBezTo>
                    <a:pt x="745720" y="2378692"/>
                    <a:pt x="274943" y="1907915"/>
                    <a:pt x="274943" y="1327183"/>
                  </a:cubicBezTo>
                  <a:cubicBezTo>
                    <a:pt x="274943" y="746451"/>
                    <a:pt x="745720" y="275674"/>
                    <a:pt x="1326452" y="275674"/>
                  </a:cubicBezTo>
                  <a:close/>
                  <a:moveTo>
                    <a:pt x="1326451" y="70929"/>
                  </a:moveTo>
                  <a:cubicBezTo>
                    <a:pt x="633045" y="70929"/>
                    <a:pt x="70929" y="633209"/>
                    <a:pt x="70929" y="1326817"/>
                  </a:cubicBezTo>
                  <a:cubicBezTo>
                    <a:pt x="70929" y="2020425"/>
                    <a:pt x="633045" y="2582705"/>
                    <a:pt x="1326451" y="2582705"/>
                  </a:cubicBezTo>
                  <a:cubicBezTo>
                    <a:pt x="2019857" y="2582705"/>
                    <a:pt x="2581973" y="2020425"/>
                    <a:pt x="2581973" y="1326817"/>
                  </a:cubicBezTo>
                  <a:cubicBezTo>
                    <a:pt x="2581973" y="633209"/>
                    <a:pt x="2019857" y="70929"/>
                    <a:pt x="1326451" y="70929"/>
                  </a:cubicBezTo>
                  <a:close/>
                  <a:moveTo>
                    <a:pt x="1326452" y="0"/>
                  </a:moveTo>
                  <a:cubicBezTo>
                    <a:pt x="2059031" y="0"/>
                    <a:pt x="2652904" y="594037"/>
                    <a:pt x="2652904" y="1326818"/>
                  </a:cubicBezTo>
                  <a:cubicBezTo>
                    <a:pt x="2652904" y="2059599"/>
                    <a:pt x="2059031" y="2653636"/>
                    <a:pt x="1326452" y="2653636"/>
                  </a:cubicBezTo>
                  <a:cubicBezTo>
                    <a:pt x="593873" y="2653636"/>
                    <a:pt x="0" y="2059599"/>
                    <a:pt x="0" y="1326818"/>
                  </a:cubicBezTo>
                  <a:cubicBezTo>
                    <a:pt x="0" y="594037"/>
                    <a:pt x="593873" y="0"/>
                    <a:pt x="1326452" y="0"/>
                  </a:cubicBezTo>
                  <a:close/>
                </a:path>
              </a:pathLst>
            </a:custGeom>
            <a:solidFill>
              <a:schemeClr val="bg1"/>
            </a:solidFill>
            <a:ln>
              <a:noFill/>
            </a:ln>
          </p:spPr>
          <p:txBody>
            <a:bodyPr anchor="ctr"/>
            <a:lstStyle/>
            <a:p>
              <a:pPr algn="ctr"/>
              <a:endParaRPr/>
            </a:p>
          </p:txBody>
        </p:sp>
        <p:grpSp>
          <p:nvGrpSpPr>
            <p:cNvPr id="9" name="BackShape"/>
            <p:cNvGrpSpPr/>
            <p:nvPr/>
          </p:nvGrpSpPr>
          <p:grpSpPr>
            <a:xfrm>
              <a:off x="3995771" y="1132080"/>
              <a:ext cx="2253260" cy="2235172"/>
              <a:chOff x="7120252" y="1618207"/>
              <a:chExt cx="2215160" cy="2197378"/>
            </a:xfrm>
          </p:grpSpPr>
          <p:sp>
            <p:nvSpPr>
              <p:cNvPr id="11" name="Freeform 114"/>
              <p:cNvSpPr/>
              <p:nvPr/>
            </p:nvSpPr>
            <p:spPr bwMode="auto">
              <a:xfrm>
                <a:off x="7729083" y="2227884"/>
                <a:ext cx="1153306" cy="1141451"/>
              </a:xfrm>
              <a:custGeom>
                <a:avLst/>
                <a:gdLst>
                  <a:gd name="T0" fmla="*/ 575 w 576"/>
                  <a:gd name="T1" fmla="*/ 518 h 570"/>
                  <a:gd name="T2" fmla="*/ 576 w 576"/>
                  <a:gd name="T3" fmla="*/ 518 h 570"/>
                  <a:gd name="T4" fmla="*/ 52 w 576"/>
                  <a:gd name="T5" fmla="*/ 0 h 570"/>
                  <a:gd name="T6" fmla="*/ 37 w 576"/>
                  <a:gd name="T7" fmla="*/ 37 h 570"/>
                  <a:gd name="T8" fmla="*/ 0 w 576"/>
                  <a:gd name="T9" fmla="*/ 52 h 570"/>
                  <a:gd name="T10" fmla="*/ 524 w 576"/>
                  <a:gd name="T11" fmla="*/ 570 h 570"/>
                  <a:gd name="T12" fmla="*/ 525 w 576"/>
                  <a:gd name="T13" fmla="*/ 569 h 570"/>
                  <a:gd name="T14" fmla="*/ 575 w 576"/>
                  <a:gd name="T15" fmla="*/ 518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70">
                    <a:moveTo>
                      <a:pt x="575" y="518"/>
                    </a:moveTo>
                    <a:cubicBezTo>
                      <a:pt x="576" y="518"/>
                      <a:pt x="576" y="518"/>
                      <a:pt x="576" y="518"/>
                    </a:cubicBezTo>
                    <a:cubicBezTo>
                      <a:pt x="52" y="0"/>
                      <a:pt x="52" y="0"/>
                      <a:pt x="52" y="0"/>
                    </a:cubicBezTo>
                    <a:cubicBezTo>
                      <a:pt x="47" y="12"/>
                      <a:pt x="42" y="24"/>
                      <a:pt x="37" y="37"/>
                    </a:cubicBezTo>
                    <a:cubicBezTo>
                      <a:pt x="24" y="42"/>
                      <a:pt x="12" y="47"/>
                      <a:pt x="0" y="52"/>
                    </a:cubicBezTo>
                    <a:cubicBezTo>
                      <a:pt x="524" y="570"/>
                      <a:pt x="524" y="570"/>
                      <a:pt x="524" y="570"/>
                    </a:cubicBezTo>
                    <a:cubicBezTo>
                      <a:pt x="525" y="569"/>
                      <a:pt x="525" y="569"/>
                      <a:pt x="525" y="569"/>
                    </a:cubicBezTo>
                    <a:lnTo>
                      <a:pt x="575" y="51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Freeform 115"/>
              <p:cNvSpPr/>
              <p:nvPr/>
            </p:nvSpPr>
            <p:spPr bwMode="auto">
              <a:xfrm>
                <a:off x="8936582" y="3420988"/>
                <a:ext cx="398830" cy="394597"/>
              </a:xfrm>
              <a:custGeom>
                <a:avLst/>
                <a:gdLst>
                  <a:gd name="T0" fmla="*/ 199 w 199"/>
                  <a:gd name="T1" fmla="*/ 197 h 197"/>
                  <a:gd name="T2" fmla="*/ 59 w 199"/>
                  <a:gd name="T3" fmla="*/ 0 h 197"/>
                  <a:gd name="T4" fmla="*/ 58 w 199"/>
                  <a:gd name="T5" fmla="*/ 0 h 197"/>
                  <a:gd name="T6" fmla="*/ 55 w 199"/>
                  <a:gd name="T7" fmla="*/ 4 h 197"/>
                  <a:gd name="T8" fmla="*/ 5 w 199"/>
                  <a:gd name="T9" fmla="*/ 55 h 197"/>
                  <a:gd name="T10" fmla="*/ 0 w 199"/>
                  <a:gd name="T11" fmla="*/ 58 h 197"/>
                  <a:gd name="T12" fmla="*/ 1 w 199"/>
                  <a:gd name="T13" fmla="*/ 59 h 197"/>
                  <a:gd name="T14" fmla="*/ 199 w 199"/>
                  <a:gd name="T15" fmla="*/ 197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97">
                    <a:moveTo>
                      <a:pt x="199" y="197"/>
                    </a:moveTo>
                    <a:cubicBezTo>
                      <a:pt x="59" y="0"/>
                      <a:pt x="59" y="0"/>
                      <a:pt x="59" y="0"/>
                    </a:cubicBezTo>
                    <a:cubicBezTo>
                      <a:pt x="59" y="0"/>
                      <a:pt x="58" y="0"/>
                      <a:pt x="58" y="0"/>
                    </a:cubicBezTo>
                    <a:cubicBezTo>
                      <a:pt x="57" y="2"/>
                      <a:pt x="56" y="3"/>
                      <a:pt x="55" y="4"/>
                    </a:cubicBezTo>
                    <a:cubicBezTo>
                      <a:pt x="5" y="55"/>
                      <a:pt x="5" y="55"/>
                      <a:pt x="5" y="55"/>
                    </a:cubicBezTo>
                    <a:cubicBezTo>
                      <a:pt x="3" y="56"/>
                      <a:pt x="2" y="57"/>
                      <a:pt x="0" y="58"/>
                    </a:cubicBezTo>
                    <a:cubicBezTo>
                      <a:pt x="1" y="58"/>
                      <a:pt x="1" y="59"/>
                      <a:pt x="1" y="59"/>
                    </a:cubicBezTo>
                    <a:lnTo>
                      <a:pt x="199"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Freeform 116"/>
              <p:cNvSpPr/>
              <p:nvPr/>
            </p:nvSpPr>
            <p:spPr bwMode="auto">
              <a:xfrm>
                <a:off x="8892550" y="3375263"/>
                <a:ext cx="164274" cy="165968"/>
              </a:xfrm>
              <a:custGeom>
                <a:avLst/>
                <a:gdLst>
                  <a:gd name="T0" fmla="*/ 77 w 82"/>
                  <a:gd name="T1" fmla="*/ 27 h 83"/>
                  <a:gd name="T2" fmla="*/ 80 w 82"/>
                  <a:gd name="T3" fmla="*/ 23 h 83"/>
                  <a:gd name="T4" fmla="*/ 77 w 82"/>
                  <a:gd name="T5" fmla="*/ 7 h 83"/>
                  <a:gd name="T6" fmla="*/ 75 w 82"/>
                  <a:gd name="T7" fmla="*/ 6 h 83"/>
                  <a:gd name="T8" fmla="*/ 55 w 82"/>
                  <a:gd name="T9" fmla="*/ 6 h 83"/>
                  <a:gd name="T10" fmla="*/ 5 w 82"/>
                  <a:gd name="T11" fmla="*/ 57 h 83"/>
                  <a:gd name="T12" fmla="*/ 5 w 82"/>
                  <a:gd name="T13" fmla="*/ 77 h 83"/>
                  <a:gd name="T14" fmla="*/ 7 w 82"/>
                  <a:gd name="T15" fmla="*/ 78 h 83"/>
                  <a:gd name="T16" fmla="*/ 22 w 82"/>
                  <a:gd name="T17" fmla="*/ 81 h 83"/>
                  <a:gd name="T18" fmla="*/ 27 w 82"/>
                  <a:gd name="T19" fmla="*/ 78 h 83"/>
                  <a:gd name="T20" fmla="*/ 77 w 82"/>
                  <a:gd name="T21"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3">
                    <a:moveTo>
                      <a:pt x="77" y="27"/>
                    </a:moveTo>
                    <a:cubicBezTo>
                      <a:pt x="78" y="26"/>
                      <a:pt x="79" y="25"/>
                      <a:pt x="80" y="23"/>
                    </a:cubicBezTo>
                    <a:cubicBezTo>
                      <a:pt x="82" y="18"/>
                      <a:pt x="81" y="12"/>
                      <a:pt x="77" y="7"/>
                    </a:cubicBezTo>
                    <a:cubicBezTo>
                      <a:pt x="75" y="6"/>
                      <a:pt x="75" y="6"/>
                      <a:pt x="75" y="6"/>
                    </a:cubicBezTo>
                    <a:cubicBezTo>
                      <a:pt x="70" y="0"/>
                      <a:pt x="61" y="1"/>
                      <a:pt x="55" y="6"/>
                    </a:cubicBezTo>
                    <a:cubicBezTo>
                      <a:pt x="5" y="57"/>
                      <a:pt x="5" y="57"/>
                      <a:pt x="5" y="57"/>
                    </a:cubicBezTo>
                    <a:cubicBezTo>
                      <a:pt x="0" y="62"/>
                      <a:pt x="0" y="71"/>
                      <a:pt x="5" y="77"/>
                    </a:cubicBezTo>
                    <a:cubicBezTo>
                      <a:pt x="7" y="78"/>
                      <a:pt x="7" y="78"/>
                      <a:pt x="7" y="78"/>
                    </a:cubicBezTo>
                    <a:cubicBezTo>
                      <a:pt x="11" y="82"/>
                      <a:pt x="17" y="83"/>
                      <a:pt x="22" y="81"/>
                    </a:cubicBezTo>
                    <a:cubicBezTo>
                      <a:pt x="24" y="80"/>
                      <a:pt x="25" y="79"/>
                      <a:pt x="27" y="78"/>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117"/>
              <p:cNvSpPr/>
              <p:nvPr/>
            </p:nvSpPr>
            <p:spPr bwMode="auto">
              <a:xfrm>
                <a:off x="8850211" y="3335464"/>
                <a:ext cx="164274" cy="164274"/>
              </a:xfrm>
              <a:custGeom>
                <a:avLst/>
                <a:gdLst>
                  <a:gd name="T0" fmla="*/ 76 w 82"/>
                  <a:gd name="T1" fmla="*/ 6 h 82"/>
                  <a:gd name="T2" fmla="*/ 75 w 82"/>
                  <a:gd name="T3" fmla="*/ 5 h 82"/>
                  <a:gd name="T4" fmla="*/ 62 w 82"/>
                  <a:gd name="T5" fmla="*/ 1 h 82"/>
                  <a:gd name="T6" fmla="*/ 58 w 82"/>
                  <a:gd name="T7" fmla="*/ 8 h 82"/>
                  <a:gd name="T8" fmla="*/ 8 w 82"/>
                  <a:gd name="T9" fmla="*/ 58 h 82"/>
                  <a:gd name="T10" fmla="*/ 1 w 82"/>
                  <a:gd name="T11" fmla="*/ 62 h 82"/>
                  <a:gd name="T12" fmla="*/ 5 w 82"/>
                  <a:gd name="T13" fmla="*/ 75 h 82"/>
                  <a:gd name="T14" fmla="*/ 6 w 82"/>
                  <a:gd name="T15" fmla="*/ 77 h 82"/>
                  <a:gd name="T16" fmla="*/ 26 w 82"/>
                  <a:gd name="T17" fmla="*/ 77 h 82"/>
                  <a:gd name="T18" fmla="*/ 76 w 82"/>
                  <a:gd name="T19" fmla="*/ 26 h 82"/>
                  <a:gd name="T20" fmla="*/ 76 w 82"/>
                  <a:gd name="T21" fmla="*/ 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6" y="6"/>
                    </a:moveTo>
                    <a:cubicBezTo>
                      <a:pt x="75" y="5"/>
                      <a:pt x="75" y="5"/>
                      <a:pt x="75" y="5"/>
                    </a:cubicBezTo>
                    <a:cubicBezTo>
                      <a:pt x="71" y="1"/>
                      <a:pt x="66" y="0"/>
                      <a:pt x="62" y="1"/>
                    </a:cubicBezTo>
                    <a:cubicBezTo>
                      <a:pt x="61" y="4"/>
                      <a:pt x="60" y="6"/>
                      <a:pt x="58" y="8"/>
                    </a:cubicBezTo>
                    <a:cubicBezTo>
                      <a:pt x="8" y="58"/>
                      <a:pt x="8" y="58"/>
                      <a:pt x="8" y="58"/>
                    </a:cubicBezTo>
                    <a:cubicBezTo>
                      <a:pt x="6" y="60"/>
                      <a:pt x="3" y="62"/>
                      <a:pt x="1" y="62"/>
                    </a:cubicBezTo>
                    <a:cubicBezTo>
                      <a:pt x="0" y="67"/>
                      <a:pt x="1" y="72"/>
                      <a:pt x="5" y="75"/>
                    </a:cubicBezTo>
                    <a:cubicBezTo>
                      <a:pt x="6" y="77"/>
                      <a:pt x="6" y="77"/>
                      <a:pt x="6" y="77"/>
                    </a:cubicBezTo>
                    <a:cubicBezTo>
                      <a:pt x="12" y="82"/>
                      <a:pt x="21" y="82"/>
                      <a:pt x="26" y="77"/>
                    </a:cubicBezTo>
                    <a:cubicBezTo>
                      <a:pt x="76" y="26"/>
                      <a:pt x="76" y="26"/>
                      <a:pt x="76" y="26"/>
                    </a:cubicBezTo>
                    <a:cubicBezTo>
                      <a:pt x="82" y="21"/>
                      <a:pt x="82" y="12"/>
                      <a:pt x="76"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Freeform 118"/>
              <p:cNvSpPr/>
              <p:nvPr/>
            </p:nvSpPr>
            <p:spPr bwMode="auto">
              <a:xfrm>
                <a:off x="8812953" y="3297359"/>
                <a:ext cx="163427" cy="164274"/>
              </a:xfrm>
              <a:custGeom>
                <a:avLst/>
                <a:gdLst>
                  <a:gd name="T0" fmla="*/ 77 w 82"/>
                  <a:gd name="T1" fmla="*/ 27 h 82"/>
                  <a:gd name="T2" fmla="*/ 81 w 82"/>
                  <a:gd name="T3" fmla="*/ 20 h 82"/>
                  <a:gd name="T4" fmla="*/ 77 w 82"/>
                  <a:gd name="T5" fmla="*/ 7 h 82"/>
                  <a:gd name="T6" fmla="*/ 75 w 82"/>
                  <a:gd name="T7" fmla="*/ 5 h 82"/>
                  <a:gd name="T8" fmla="*/ 55 w 82"/>
                  <a:gd name="T9" fmla="*/ 6 h 82"/>
                  <a:gd name="T10" fmla="*/ 5 w 82"/>
                  <a:gd name="T11" fmla="*/ 56 h 82"/>
                  <a:gd name="T12" fmla="*/ 5 w 82"/>
                  <a:gd name="T13" fmla="*/ 76 h 82"/>
                  <a:gd name="T14" fmla="*/ 7 w 82"/>
                  <a:gd name="T15" fmla="*/ 78 h 82"/>
                  <a:gd name="T16" fmla="*/ 20 w 82"/>
                  <a:gd name="T17" fmla="*/ 81 h 82"/>
                  <a:gd name="T18" fmla="*/ 27 w 82"/>
                  <a:gd name="T19" fmla="*/ 77 h 82"/>
                  <a:gd name="T20" fmla="*/ 77 w 82"/>
                  <a:gd name="T21"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77" y="27"/>
                    </a:moveTo>
                    <a:cubicBezTo>
                      <a:pt x="79" y="25"/>
                      <a:pt x="80" y="23"/>
                      <a:pt x="81" y="20"/>
                    </a:cubicBezTo>
                    <a:cubicBezTo>
                      <a:pt x="82" y="15"/>
                      <a:pt x="80" y="11"/>
                      <a:pt x="77" y="7"/>
                    </a:cubicBezTo>
                    <a:cubicBezTo>
                      <a:pt x="75" y="5"/>
                      <a:pt x="75" y="5"/>
                      <a:pt x="75" y="5"/>
                    </a:cubicBezTo>
                    <a:cubicBezTo>
                      <a:pt x="70" y="0"/>
                      <a:pt x="61" y="0"/>
                      <a:pt x="55" y="6"/>
                    </a:cubicBezTo>
                    <a:cubicBezTo>
                      <a:pt x="5" y="56"/>
                      <a:pt x="5" y="56"/>
                      <a:pt x="5" y="56"/>
                    </a:cubicBezTo>
                    <a:cubicBezTo>
                      <a:pt x="0" y="62"/>
                      <a:pt x="0" y="71"/>
                      <a:pt x="5" y="76"/>
                    </a:cubicBezTo>
                    <a:cubicBezTo>
                      <a:pt x="7" y="78"/>
                      <a:pt x="7" y="78"/>
                      <a:pt x="7" y="78"/>
                    </a:cubicBezTo>
                    <a:cubicBezTo>
                      <a:pt x="10" y="81"/>
                      <a:pt x="15" y="82"/>
                      <a:pt x="20" y="81"/>
                    </a:cubicBezTo>
                    <a:cubicBezTo>
                      <a:pt x="22" y="81"/>
                      <a:pt x="25" y="79"/>
                      <a:pt x="27" y="77"/>
                    </a:cubicBezTo>
                    <a:lnTo>
                      <a:pt x="77" y="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Freeform 119"/>
              <p:cNvSpPr/>
              <p:nvPr/>
            </p:nvSpPr>
            <p:spPr bwMode="auto">
              <a:xfrm>
                <a:off x="8768074" y="3255021"/>
                <a:ext cx="166814" cy="165968"/>
              </a:xfrm>
              <a:custGeom>
                <a:avLst/>
                <a:gdLst>
                  <a:gd name="T0" fmla="*/ 77 w 83"/>
                  <a:gd name="T1" fmla="*/ 7 h 83"/>
                  <a:gd name="T2" fmla="*/ 76 w 83"/>
                  <a:gd name="T3" fmla="*/ 5 h 83"/>
                  <a:gd name="T4" fmla="*/ 57 w 83"/>
                  <a:gd name="T5" fmla="*/ 5 h 83"/>
                  <a:gd name="T6" fmla="*/ 56 w 83"/>
                  <a:gd name="T7" fmla="*/ 5 h 83"/>
                  <a:gd name="T8" fmla="*/ 6 w 83"/>
                  <a:gd name="T9" fmla="*/ 56 h 83"/>
                  <a:gd name="T10" fmla="*/ 5 w 83"/>
                  <a:gd name="T11" fmla="*/ 57 h 83"/>
                  <a:gd name="T12" fmla="*/ 6 w 83"/>
                  <a:gd name="T13" fmla="*/ 76 h 83"/>
                  <a:gd name="T14" fmla="*/ 7 w 83"/>
                  <a:gd name="T15" fmla="*/ 77 h 83"/>
                  <a:gd name="T16" fmla="*/ 27 w 83"/>
                  <a:gd name="T17" fmla="*/ 77 h 83"/>
                  <a:gd name="T18" fmla="*/ 77 w 83"/>
                  <a:gd name="T19" fmla="*/ 27 h 83"/>
                  <a:gd name="T20" fmla="*/ 77 w 83"/>
                  <a:gd name="T21"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3">
                    <a:moveTo>
                      <a:pt x="77" y="7"/>
                    </a:moveTo>
                    <a:cubicBezTo>
                      <a:pt x="76" y="5"/>
                      <a:pt x="76" y="5"/>
                      <a:pt x="76" y="5"/>
                    </a:cubicBezTo>
                    <a:cubicBezTo>
                      <a:pt x="70" y="0"/>
                      <a:pt x="62" y="0"/>
                      <a:pt x="57" y="5"/>
                    </a:cubicBezTo>
                    <a:cubicBezTo>
                      <a:pt x="56" y="5"/>
                      <a:pt x="56" y="5"/>
                      <a:pt x="56" y="5"/>
                    </a:cubicBezTo>
                    <a:cubicBezTo>
                      <a:pt x="6" y="56"/>
                      <a:pt x="6" y="56"/>
                      <a:pt x="6" y="56"/>
                    </a:cubicBezTo>
                    <a:cubicBezTo>
                      <a:pt x="5" y="57"/>
                      <a:pt x="5" y="57"/>
                      <a:pt x="5" y="57"/>
                    </a:cubicBezTo>
                    <a:cubicBezTo>
                      <a:pt x="0" y="62"/>
                      <a:pt x="1" y="71"/>
                      <a:pt x="6" y="76"/>
                    </a:cubicBezTo>
                    <a:cubicBezTo>
                      <a:pt x="7" y="77"/>
                      <a:pt x="7" y="77"/>
                      <a:pt x="7" y="77"/>
                    </a:cubicBezTo>
                    <a:cubicBezTo>
                      <a:pt x="13" y="83"/>
                      <a:pt x="22" y="83"/>
                      <a:pt x="27" y="77"/>
                    </a:cubicBezTo>
                    <a:cubicBezTo>
                      <a:pt x="77" y="27"/>
                      <a:pt x="77" y="27"/>
                      <a:pt x="77" y="27"/>
                    </a:cubicBezTo>
                    <a:cubicBezTo>
                      <a:pt x="83" y="21"/>
                      <a:pt x="83" y="12"/>
                      <a:pt x="77" y="7"/>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120"/>
              <p:cNvSpPr/>
              <p:nvPr/>
            </p:nvSpPr>
            <p:spPr bwMode="auto">
              <a:xfrm>
                <a:off x="7120252" y="1830747"/>
                <a:ext cx="682500" cy="709597"/>
              </a:xfrm>
              <a:custGeom>
                <a:avLst/>
                <a:gdLst>
                  <a:gd name="T0" fmla="*/ 222 w 341"/>
                  <a:gd name="T1" fmla="*/ 117 h 354"/>
                  <a:gd name="T2" fmla="*/ 27 w 341"/>
                  <a:gd name="T3" fmla="*/ 120 h 354"/>
                  <a:gd name="T4" fmla="*/ 304 w 341"/>
                  <a:gd name="T5" fmla="*/ 250 h 354"/>
                  <a:gd name="T6" fmla="*/ 341 w 341"/>
                  <a:gd name="T7" fmla="*/ 235 h 354"/>
                  <a:gd name="T8" fmla="*/ 222 w 341"/>
                  <a:gd name="T9" fmla="*/ 117 h 354"/>
                </a:gdLst>
                <a:ahLst/>
                <a:cxnLst>
                  <a:cxn ang="0">
                    <a:pos x="T0" y="T1"/>
                  </a:cxn>
                  <a:cxn ang="0">
                    <a:pos x="T2" y="T3"/>
                  </a:cxn>
                  <a:cxn ang="0">
                    <a:pos x="T4" y="T5"/>
                  </a:cxn>
                  <a:cxn ang="0">
                    <a:pos x="T6" y="T7"/>
                  </a:cxn>
                  <a:cxn ang="0">
                    <a:pos x="T8" y="T9"/>
                  </a:cxn>
                </a:cxnLst>
                <a:rect l="0" t="0" r="r" b="b"/>
                <a:pathLst>
                  <a:path w="341" h="354">
                    <a:moveTo>
                      <a:pt x="222" y="117"/>
                    </a:moveTo>
                    <a:cubicBezTo>
                      <a:pt x="96" y="0"/>
                      <a:pt x="56" y="8"/>
                      <a:pt x="27" y="120"/>
                    </a:cubicBezTo>
                    <a:cubicBezTo>
                      <a:pt x="0" y="220"/>
                      <a:pt x="38" y="354"/>
                      <a:pt x="304" y="250"/>
                    </a:cubicBezTo>
                    <a:cubicBezTo>
                      <a:pt x="316" y="245"/>
                      <a:pt x="328" y="240"/>
                      <a:pt x="341" y="235"/>
                    </a:cubicBezTo>
                    <a:cubicBezTo>
                      <a:pt x="293" y="188"/>
                      <a:pt x="253" y="149"/>
                      <a:pt x="222" y="117"/>
                    </a:cubicBez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121"/>
              <p:cNvSpPr/>
              <p:nvPr/>
            </p:nvSpPr>
            <p:spPr bwMode="auto">
              <a:xfrm>
                <a:off x="7322631" y="1618207"/>
                <a:ext cx="712984" cy="683347"/>
              </a:xfrm>
              <a:custGeom>
                <a:avLst/>
                <a:gdLst>
                  <a:gd name="T0" fmla="*/ 240 w 356"/>
                  <a:gd name="T1" fmla="*/ 341 h 341"/>
                  <a:gd name="T2" fmla="*/ 255 w 356"/>
                  <a:gd name="T3" fmla="*/ 304 h 341"/>
                  <a:gd name="T4" fmla="*/ 122 w 356"/>
                  <a:gd name="T5" fmla="*/ 27 h 341"/>
                  <a:gd name="T6" fmla="*/ 121 w 356"/>
                  <a:gd name="T7" fmla="*/ 223 h 341"/>
                  <a:gd name="T8" fmla="*/ 240 w 356"/>
                  <a:gd name="T9" fmla="*/ 341 h 341"/>
                </a:gdLst>
                <a:ahLst/>
                <a:cxnLst>
                  <a:cxn ang="0">
                    <a:pos x="T0" y="T1"/>
                  </a:cxn>
                  <a:cxn ang="0">
                    <a:pos x="T2" y="T3"/>
                  </a:cxn>
                  <a:cxn ang="0">
                    <a:pos x="T4" y="T5"/>
                  </a:cxn>
                  <a:cxn ang="0">
                    <a:pos x="T6" y="T7"/>
                  </a:cxn>
                  <a:cxn ang="0">
                    <a:pos x="T8" y="T9"/>
                  </a:cxn>
                </a:cxnLst>
                <a:rect l="0" t="0" r="r" b="b"/>
                <a:pathLst>
                  <a:path w="356" h="341">
                    <a:moveTo>
                      <a:pt x="240" y="341"/>
                    </a:moveTo>
                    <a:cubicBezTo>
                      <a:pt x="245" y="328"/>
                      <a:pt x="250" y="316"/>
                      <a:pt x="255" y="304"/>
                    </a:cubicBezTo>
                    <a:cubicBezTo>
                      <a:pt x="356" y="36"/>
                      <a:pt x="222" y="0"/>
                      <a:pt x="122" y="27"/>
                    </a:cubicBezTo>
                    <a:cubicBezTo>
                      <a:pt x="10" y="59"/>
                      <a:pt x="0" y="94"/>
                      <a:pt x="121" y="223"/>
                    </a:cubicBezTo>
                    <a:cubicBezTo>
                      <a:pt x="152" y="255"/>
                      <a:pt x="192" y="294"/>
                      <a:pt x="240" y="341"/>
                    </a:cubicBezTo>
                    <a:close/>
                  </a:path>
                </a:pathLst>
              </a:custGeom>
              <a:blipFill dpi="0" rotWithShape="1">
                <a:blip r:embed="rId3"/>
                <a:srcRect/>
                <a:tile tx="0" ty="1270000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122" name="Group 8"/>
          <p:cNvGrpSpPr/>
          <p:nvPr/>
        </p:nvGrpSpPr>
        <p:grpSpPr>
          <a:xfrm>
            <a:off x="8679700" y="1636097"/>
            <a:ext cx="4191017" cy="909567"/>
            <a:chOff x="1882112" y="2468774"/>
            <a:chExt cx="3853848" cy="778782"/>
          </a:xfrm>
        </p:grpSpPr>
        <p:sp>
          <p:nvSpPr>
            <p:cNvPr id="123" name="TextBox 19"/>
            <p:cNvSpPr txBox="1"/>
            <p:nvPr/>
          </p:nvSpPr>
          <p:spPr bwMode="auto">
            <a:xfrm>
              <a:off x="1882112" y="2468774"/>
              <a:ext cx="3853848" cy="309958"/>
            </a:xfrm>
            <a:prstGeom prst="rect">
              <a:avLst/>
            </a:prstGeom>
            <a:noFill/>
          </p:spPr>
          <p:txBody>
            <a:bodyPr wrap="none" lIns="90000" tIns="46800" rIns="90000" bIns="46800">
              <a:noAutofit/>
            </a:bodyPr>
            <a:lstStyle/>
            <a:p>
              <a:pPr algn="l" latinLnBrk="0"/>
              <a:r>
                <a:rPr lang="zh-CN" altLang="en-US" sz="2400" dirty="0">
                  <a:solidFill>
                    <a:schemeClr val="accent1"/>
                  </a:solidFill>
                  <a:effectLst/>
                </a:rPr>
                <a:t>横幅</a:t>
              </a:r>
            </a:p>
          </p:txBody>
        </p:sp>
        <p:sp>
          <p:nvSpPr>
            <p:cNvPr id="124"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125" name="Group 8"/>
          <p:cNvGrpSpPr/>
          <p:nvPr/>
        </p:nvGrpSpPr>
        <p:grpSpPr>
          <a:xfrm>
            <a:off x="8746035" y="4162704"/>
            <a:ext cx="4191017" cy="909567"/>
            <a:chOff x="1882112" y="2468774"/>
            <a:chExt cx="3853848" cy="778782"/>
          </a:xfrm>
        </p:grpSpPr>
        <p:sp>
          <p:nvSpPr>
            <p:cNvPr id="126" name="TextBox 19"/>
            <p:cNvSpPr txBox="1"/>
            <p:nvPr/>
          </p:nvSpPr>
          <p:spPr bwMode="auto">
            <a:xfrm>
              <a:off x="1882112" y="2468774"/>
              <a:ext cx="3853848" cy="309958"/>
            </a:xfrm>
            <a:prstGeom prst="rect">
              <a:avLst/>
            </a:prstGeom>
            <a:noFill/>
          </p:spPr>
          <p:txBody>
            <a:bodyPr wrap="none" lIns="90000" tIns="46800" rIns="90000" bIns="46800">
              <a:noAutofit/>
            </a:bodyPr>
            <a:lstStyle/>
            <a:p>
              <a:pPr algn="l" latinLnBrk="0"/>
              <a:r>
                <a:rPr lang="zh-CN" altLang="en-US" sz="2400" dirty="0">
                  <a:solidFill>
                    <a:schemeClr val="accent1"/>
                  </a:solidFill>
                  <a:effectLst/>
                </a:rPr>
                <a:t>彩旗</a:t>
              </a:r>
            </a:p>
          </p:txBody>
        </p:sp>
        <p:sp>
          <p:nvSpPr>
            <p:cNvPr id="127"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128" name="Group 8"/>
          <p:cNvGrpSpPr/>
          <p:nvPr/>
        </p:nvGrpSpPr>
        <p:grpSpPr>
          <a:xfrm>
            <a:off x="-423172" y="4264772"/>
            <a:ext cx="4191017" cy="909567"/>
            <a:chOff x="1882112" y="2468774"/>
            <a:chExt cx="3853848" cy="778782"/>
          </a:xfrm>
        </p:grpSpPr>
        <p:sp>
          <p:nvSpPr>
            <p:cNvPr id="129" name="TextBox 19"/>
            <p:cNvSpPr txBox="1"/>
            <p:nvPr/>
          </p:nvSpPr>
          <p:spPr bwMode="auto">
            <a:xfrm>
              <a:off x="1882112" y="2468774"/>
              <a:ext cx="3853848" cy="309958"/>
            </a:xfrm>
            <a:prstGeom prst="rect">
              <a:avLst/>
            </a:prstGeom>
            <a:noFill/>
          </p:spPr>
          <p:txBody>
            <a:bodyPr wrap="none" lIns="90000" tIns="46800" rIns="90000" bIns="46800">
              <a:noAutofit/>
            </a:bodyPr>
            <a:lstStyle/>
            <a:p>
              <a:pPr algn="r" latinLnBrk="0"/>
              <a:r>
                <a:rPr lang="zh-CN" altLang="en-US" sz="2400" dirty="0">
                  <a:solidFill>
                    <a:schemeClr val="accent1"/>
                  </a:solidFill>
                  <a:effectLst/>
                </a:rPr>
                <a:t>打气球</a:t>
              </a:r>
            </a:p>
          </p:txBody>
        </p:sp>
        <p:sp>
          <p:nvSpPr>
            <p:cNvPr id="130"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gn="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grpSp>
        <p:nvGrpSpPr>
          <p:cNvPr id="131" name="Group 8"/>
          <p:cNvGrpSpPr/>
          <p:nvPr/>
        </p:nvGrpSpPr>
        <p:grpSpPr>
          <a:xfrm>
            <a:off x="-524047" y="1827180"/>
            <a:ext cx="4191017" cy="909567"/>
            <a:chOff x="1882112" y="2468774"/>
            <a:chExt cx="3853848" cy="778782"/>
          </a:xfrm>
        </p:grpSpPr>
        <p:sp>
          <p:nvSpPr>
            <p:cNvPr id="132" name="TextBox 19"/>
            <p:cNvSpPr txBox="1"/>
            <p:nvPr/>
          </p:nvSpPr>
          <p:spPr bwMode="auto">
            <a:xfrm>
              <a:off x="1882112" y="2468774"/>
              <a:ext cx="3853848" cy="309958"/>
            </a:xfrm>
            <a:prstGeom prst="rect">
              <a:avLst/>
            </a:prstGeom>
            <a:noFill/>
          </p:spPr>
          <p:txBody>
            <a:bodyPr wrap="none" lIns="90000" tIns="46800" rIns="90000" bIns="46800">
              <a:noAutofit/>
            </a:bodyPr>
            <a:lstStyle/>
            <a:p>
              <a:pPr algn="r"/>
              <a:r>
                <a:rPr lang="zh-CN" altLang="en-US" sz="2400" dirty="0">
                  <a:solidFill>
                    <a:schemeClr val="accent1"/>
                  </a:solidFill>
                </a:rPr>
                <a:t>盆装鲜花租赁</a:t>
              </a:r>
              <a:endParaRPr lang="zh-CN" altLang="en-US" sz="2400" dirty="0">
                <a:solidFill>
                  <a:schemeClr val="accent1"/>
                </a:solidFill>
                <a:effectLst/>
              </a:endParaRPr>
            </a:p>
          </p:txBody>
        </p:sp>
        <p:sp>
          <p:nvSpPr>
            <p:cNvPr id="133" name="TextBox 20"/>
            <p:cNvSpPr txBox="1"/>
            <p:nvPr/>
          </p:nvSpPr>
          <p:spPr bwMode="auto">
            <a:xfrm>
              <a:off x="1882112" y="2778732"/>
              <a:ext cx="3853848" cy="468824"/>
            </a:xfrm>
            <a:prstGeom prst="rect">
              <a:avLst/>
            </a:prstGeom>
            <a:noFill/>
          </p:spPr>
          <p:txBody>
            <a:bodyPr wrap="square" lIns="90000" tIns="46800" rIns="90000" bIns="46800">
              <a:normAutofit/>
            </a:bodyPr>
            <a:lstStyle/>
            <a:p>
              <a:pPr algn="r">
                <a:lnSpc>
                  <a:spcPct val="120000"/>
                </a:lnSpc>
              </a:pPr>
              <a:r>
                <a:rPr lang="en-US" altLang="zh-CN" dirty="0"/>
                <a:t>100</a:t>
              </a:r>
              <a:r>
                <a:rPr lang="zh-CN" altLang="en-US" dirty="0"/>
                <a:t>元</a:t>
              </a:r>
              <a:r>
                <a:rPr lang="en-US" altLang="zh-CN" dirty="0"/>
                <a:t>/</a:t>
              </a:r>
              <a:r>
                <a:rPr lang="zh-CN" altLang="en-US" dirty="0"/>
                <a:t>块</a:t>
              </a:r>
              <a:r>
                <a:rPr lang="en-US" altLang="zh-CN" dirty="0"/>
                <a:t>×5</a:t>
              </a:r>
              <a:r>
                <a:rPr lang="zh-CN" altLang="en-US" dirty="0"/>
                <a:t>块＝</a:t>
              </a:r>
              <a:r>
                <a:rPr lang="en-US" altLang="zh-CN" dirty="0"/>
                <a:t>500</a:t>
              </a:r>
              <a:r>
                <a:rPr lang="zh-CN" altLang="en-US" dirty="0"/>
                <a:t>元 </a:t>
              </a:r>
              <a:endParaRPr lang="zh-CN" altLang="en-US" b="0" dirty="0">
                <a:solidFill>
                  <a:schemeClr val="tx1"/>
                </a:solidFill>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fltVal val="0"/>
                                          </p:val>
                                        </p:tav>
                                        <p:tav tm="100000">
                                          <p:val>
                                            <p:strVal val="#ppt_w"/>
                                          </p:val>
                                        </p:tav>
                                      </p:tavLst>
                                    </p:anim>
                                    <p:anim calcmode="lin" valueType="num">
                                      <p:cBhvr>
                                        <p:cTn id="8" dur="1000" fill="hold"/>
                                        <p:tgtEl>
                                          <p:spTgt spid="134"/>
                                        </p:tgtEl>
                                        <p:attrNameLst>
                                          <p:attrName>ppt_h</p:attrName>
                                        </p:attrNameLst>
                                      </p:cBhvr>
                                      <p:tavLst>
                                        <p:tav tm="0">
                                          <p:val>
                                            <p:fltVal val="0"/>
                                          </p:val>
                                        </p:tav>
                                        <p:tav tm="100000">
                                          <p:val>
                                            <p:strVal val="#ppt_h"/>
                                          </p:val>
                                        </p:tav>
                                      </p:tavLst>
                                    </p:anim>
                                    <p:anim calcmode="lin" valueType="num">
                                      <p:cBhvr>
                                        <p:cTn id="9" dur="1000" fill="hold"/>
                                        <p:tgtEl>
                                          <p:spTgt spid="134"/>
                                        </p:tgtEl>
                                        <p:attrNameLst>
                                          <p:attrName>style.rotation</p:attrName>
                                        </p:attrNameLst>
                                      </p:cBhvr>
                                      <p:tavLst>
                                        <p:tav tm="0">
                                          <p:val>
                                            <p:fltVal val="90"/>
                                          </p:val>
                                        </p:tav>
                                        <p:tav tm="100000">
                                          <p:val>
                                            <p:fltVal val="0"/>
                                          </p:val>
                                        </p:tav>
                                      </p:tavLst>
                                    </p:anim>
                                    <p:animEffect transition="in" filter="fade">
                                      <p:cBhvr>
                                        <p:cTn id="10" dur="10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anim calcmode="lin" valueType="num">
                                      <p:cBhvr>
                                        <p:cTn id="15" dur="1000" fill="hold"/>
                                        <p:tgtEl>
                                          <p:spTgt spid="131"/>
                                        </p:tgtEl>
                                        <p:attrNameLst>
                                          <p:attrName>ppt_w</p:attrName>
                                        </p:attrNameLst>
                                      </p:cBhvr>
                                      <p:tavLst>
                                        <p:tav tm="0">
                                          <p:val>
                                            <p:fltVal val="0"/>
                                          </p:val>
                                        </p:tav>
                                        <p:tav tm="100000">
                                          <p:val>
                                            <p:strVal val="#ppt_w"/>
                                          </p:val>
                                        </p:tav>
                                      </p:tavLst>
                                    </p:anim>
                                    <p:anim calcmode="lin" valueType="num">
                                      <p:cBhvr>
                                        <p:cTn id="16" dur="1000" fill="hold"/>
                                        <p:tgtEl>
                                          <p:spTgt spid="131"/>
                                        </p:tgtEl>
                                        <p:attrNameLst>
                                          <p:attrName>ppt_h</p:attrName>
                                        </p:attrNameLst>
                                      </p:cBhvr>
                                      <p:tavLst>
                                        <p:tav tm="0">
                                          <p:val>
                                            <p:fltVal val="0"/>
                                          </p:val>
                                        </p:tav>
                                        <p:tav tm="100000">
                                          <p:val>
                                            <p:strVal val="#ppt_h"/>
                                          </p:val>
                                        </p:tav>
                                      </p:tavLst>
                                    </p:anim>
                                    <p:anim calcmode="lin" valueType="num">
                                      <p:cBhvr>
                                        <p:cTn id="17" dur="1000" fill="hold"/>
                                        <p:tgtEl>
                                          <p:spTgt spid="131"/>
                                        </p:tgtEl>
                                        <p:attrNameLst>
                                          <p:attrName>style.rotation</p:attrName>
                                        </p:attrNameLst>
                                      </p:cBhvr>
                                      <p:tavLst>
                                        <p:tav tm="0">
                                          <p:val>
                                            <p:fltVal val="90"/>
                                          </p:val>
                                        </p:tav>
                                        <p:tav tm="100000">
                                          <p:val>
                                            <p:fltVal val="0"/>
                                          </p:val>
                                        </p:tav>
                                      </p:tavLst>
                                    </p:anim>
                                    <p:animEffect transition="in" filter="fade">
                                      <p:cBhvr>
                                        <p:cTn id="18" dur="1000"/>
                                        <p:tgtEl>
                                          <p:spTgt spid="131"/>
                                        </p:tgtEl>
                                      </p:cBhvr>
                                    </p:animEffect>
                                  </p:childTnLst>
                                </p:cTn>
                              </p:par>
                              <p:par>
                                <p:cTn id="19" presetID="31" presetClass="entr" presetSubtype="0"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anim calcmode="lin" valueType="num">
                                      <p:cBhvr>
                                        <p:cTn id="21" dur="1000" fill="hold"/>
                                        <p:tgtEl>
                                          <p:spTgt spid="128"/>
                                        </p:tgtEl>
                                        <p:attrNameLst>
                                          <p:attrName>ppt_w</p:attrName>
                                        </p:attrNameLst>
                                      </p:cBhvr>
                                      <p:tavLst>
                                        <p:tav tm="0">
                                          <p:val>
                                            <p:fltVal val="0"/>
                                          </p:val>
                                        </p:tav>
                                        <p:tav tm="100000">
                                          <p:val>
                                            <p:strVal val="#ppt_w"/>
                                          </p:val>
                                        </p:tav>
                                      </p:tavLst>
                                    </p:anim>
                                    <p:anim calcmode="lin" valueType="num">
                                      <p:cBhvr>
                                        <p:cTn id="22" dur="1000" fill="hold"/>
                                        <p:tgtEl>
                                          <p:spTgt spid="128"/>
                                        </p:tgtEl>
                                        <p:attrNameLst>
                                          <p:attrName>ppt_h</p:attrName>
                                        </p:attrNameLst>
                                      </p:cBhvr>
                                      <p:tavLst>
                                        <p:tav tm="0">
                                          <p:val>
                                            <p:fltVal val="0"/>
                                          </p:val>
                                        </p:tav>
                                        <p:tav tm="100000">
                                          <p:val>
                                            <p:strVal val="#ppt_h"/>
                                          </p:val>
                                        </p:tav>
                                      </p:tavLst>
                                    </p:anim>
                                    <p:anim calcmode="lin" valueType="num">
                                      <p:cBhvr>
                                        <p:cTn id="23" dur="1000" fill="hold"/>
                                        <p:tgtEl>
                                          <p:spTgt spid="128"/>
                                        </p:tgtEl>
                                        <p:attrNameLst>
                                          <p:attrName>style.rotation</p:attrName>
                                        </p:attrNameLst>
                                      </p:cBhvr>
                                      <p:tavLst>
                                        <p:tav tm="0">
                                          <p:val>
                                            <p:fltVal val="90"/>
                                          </p:val>
                                        </p:tav>
                                        <p:tav tm="100000">
                                          <p:val>
                                            <p:fltVal val="0"/>
                                          </p:val>
                                        </p:tav>
                                      </p:tavLst>
                                    </p:anim>
                                    <p:animEffect transition="in" filter="fade">
                                      <p:cBhvr>
                                        <p:cTn id="24" dur="1000"/>
                                        <p:tgtEl>
                                          <p:spTgt spid="128"/>
                                        </p:tgtEl>
                                      </p:cBhvr>
                                    </p:animEffect>
                                  </p:childTnLst>
                                </p:cTn>
                              </p:par>
                              <p:par>
                                <p:cTn id="25" presetID="3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p:cTn id="27" dur="1000" fill="hold"/>
                                        <p:tgtEl>
                                          <p:spTgt spid="122"/>
                                        </p:tgtEl>
                                        <p:attrNameLst>
                                          <p:attrName>ppt_w</p:attrName>
                                        </p:attrNameLst>
                                      </p:cBhvr>
                                      <p:tavLst>
                                        <p:tav tm="0">
                                          <p:val>
                                            <p:fltVal val="0"/>
                                          </p:val>
                                        </p:tav>
                                        <p:tav tm="100000">
                                          <p:val>
                                            <p:strVal val="#ppt_w"/>
                                          </p:val>
                                        </p:tav>
                                      </p:tavLst>
                                    </p:anim>
                                    <p:anim calcmode="lin" valueType="num">
                                      <p:cBhvr>
                                        <p:cTn id="28" dur="1000" fill="hold"/>
                                        <p:tgtEl>
                                          <p:spTgt spid="122"/>
                                        </p:tgtEl>
                                        <p:attrNameLst>
                                          <p:attrName>ppt_h</p:attrName>
                                        </p:attrNameLst>
                                      </p:cBhvr>
                                      <p:tavLst>
                                        <p:tav tm="0">
                                          <p:val>
                                            <p:fltVal val="0"/>
                                          </p:val>
                                        </p:tav>
                                        <p:tav tm="100000">
                                          <p:val>
                                            <p:strVal val="#ppt_h"/>
                                          </p:val>
                                        </p:tav>
                                      </p:tavLst>
                                    </p:anim>
                                    <p:anim calcmode="lin" valueType="num">
                                      <p:cBhvr>
                                        <p:cTn id="29" dur="1000" fill="hold"/>
                                        <p:tgtEl>
                                          <p:spTgt spid="122"/>
                                        </p:tgtEl>
                                        <p:attrNameLst>
                                          <p:attrName>style.rotation</p:attrName>
                                        </p:attrNameLst>
                                      </p:cBhvr>
                                      <p:tavLst>
                                        <p:tav tm="0">
                                          <p:val>
                                            <p:fltVal val="90"/>
                                          </p:val>
                                        </p:tav>
                                        <p:tav tm="100000">
                                          <p:val>
                                            <p:fltVal val="0"/>
                                          </p:val>
                                        </p:tav>
                                      </p:tavLst>
                                    </p:anim>
                                    <p:animEffect transition="in" filter="fade">
                                      <p:cBhvr>
                                        <p:cTn id="30" dur="1000"/>
                                        <p:tgtEl>
                                          <p:spTgt spid="122"/>
                                        </p:tgtEl>
                                      </p:cBhvr>
                                    </p:animEffect>
                                  </p:childTnLst>
                                </p:cTn>
                              </p:par>
                              <p:par>
                                <p:cTn id="31" presetID="31" presetClass="entr" presetSubtype="0" fill="hold" nodeType="with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1000" fill="hold"/>
                                        <p:tgtEl>
                                          <p:spTgt spid="125"/>
                                        </p:tgtEl>
                                        <p:attrNameLst>
                                          <p:attrName>ppt_w</p:attrName>
                                        </p:attrNameLst>
                                      </p:cBhvr>
                                      <p:tavLst>
                                        <p:tav tm="0">
                                          <p:val>
                                            <p:fltVal val="0"/>
                                          </p:val>
                                        </p:tav>
                                        <p:tav tm="100000">
                                          <p:val>
                                            <p:strVal val="#ppt_w"/>
                                          </p:val>
                                        </p:tav>
                                      </p:tavLst>
                                    </p:anim>
                                    <p:anim calcmode="lin" valueType="num">
                                      <p:cBhvr>
                                        <p:cTn id="34" dur="1000" fill="hold"/>
                                        <p:tgtEl>
                                          <p:spTgt spid="125"/>
                                        </p:tgtEl>
                                        <p:attrNameLst>
                                          <p:attrName>ppt_h</p:attrName>
                                        </p:attrNameLst>
                                      </p:cBhvr>
                                      <p:tavLst>
                                        <p:tav tm="0">
                                          <p:val>
                                            <p:fltVal val="0"/>
                                          </p:val>
                                        </p:tav>
                                        <p:tav tm="100000">
                                          <p:val>
                                            <p:strVal val="#ppt_h"/>
                                          </p:val>
                                        </p:tav>
                                      </p:tavLst>
                                    </p:anim>
                                    <p:anim calcmode="lin" valueType="num">
                                      <p:cBhvr>
                                        <p:cTn id="35" dur="1000" fill="hold"/>
                                        <p:tgtEl>
                                          <p:spTgt spid="125"/>
                                        </p:tgtEl>
                                        <p:attrNameLst>
                                          <p:attrName>style.rotation</p:attrName>
                                        </p:attrNameLst>
                                      </p:cBhvr>
                                      <p:tavLst>
                                        <p:tav tm="0">
                                          <p:val>
                                            <p:fltVal val="90"/>
                                          </p:val>
                                        </p:tav>
                                        <p:tav tm="100000">
                                          <p:val>
                                            <p:fltVal val="0"/>
                                          </p:val>
                                        </p:tav>
                                      </p:tavLst>
                                    </p:anim>
                                    <p:animEffect transition="in" filter="fade">
                                      <p:cBhvr>
                                        <p:cTn id="36"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310865" y="1989108"/>
            <a:ext cx="3671766" cy="1745671"/>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人员配备</a:t>
            </a:r>
          </a:p>
        </p:txBody>
      </p:sp>
      <p:sp>
        <p:nvSpPr>
          <p:cNvPr id="6" name="trophy-shape_47992"/>
          <p:cNvSpPr>
            <a:spLocks noChangeAspect="1"/>
          </p:cNvSpPr>
          <p:nvPr/>
        </p:nvSpPr>
        <p:spPr bwMode="auto">
          <a:xfrm>
            <a:off x="8035761" y="1698163"/>
            <a:ext cx="811320" cy="1042065"/>
          </a:xfrm>
          <a:custGeom>
            <a:avLst/>
            <a:gdLst>
              <a:gd name="T0" fmla="*/ 282 w 332"/>
              <a:gd name="T1" fmla="*/ 0 h 427"/>
              <a:gd name="T2" fmla="*/ 282 w 332"/>
              <a:gd name="T3" fmla="*/ 10 h 427"/>
              <a:gd name="T4" fmla="*/ 278 w 332"/>
              <a:gd name="T5" fmla="*/ 23 h 427"/>
              <a:gd name="T6" fmla="*/ 261 w 332"/>
              <a:gd name="T7" fmla="*/ 30 h 427"/>
              <a:gd name="T8" fmla="*/ 262 w 332"/>
              <a:gd name="T9" fmla="*/ 15 h 427"/>
              <a:gd name="T10" fmla="*/ 166 w 332"/>
              <a:gd name="T11" fmla="*/ 15 h 427"/>
              <a:gd name="T12" fmla="*/ 166 w 332"/>
              <a:gd name="T13" fmla="*/ 15 h 427"/>
              <a:gd name="T14" fmla="*/ 71 w 332"/>
              <a:gd name="T15" fmla="*/ 15 h 427"/>
              <a:gd name="T16" fmla="*/ 71 w 332"/>
              <a:gd name="T17" fmla="*/ 30 h 427"/>
              <a:gd name="T18" fmla="*/ 55 w 332"/>
              <a:gd name="T19" fmla="*/ 23 h 427"/>
              <a:gd name="T20" fmla="*/ 51 w 332"/>
              <a:gd name="T21" fmla="*/ 10 h 427"/>
              <a:gd name="T22" fmla="*/ 51 w 332"/>
              <a:gd name="T23" fmla="*/ 0 h 427"/>
              <a:gd name="T24" fmla="*/ 0 w 332"/>
              <a:gd name="T25" fmla="*/ 0 h 427"/>
              <a:gd name="T26" fmla="*/ 1 w 332"/>
              <a:gd name="T27" fmla="*/ 9 h 427"/>
              <a:gd name="T28" fmla="*/ 103 w 332"/>
              <a:gd name="T29" fmla="*/ 219 h 427"/>
              <a:gd name="T30" fmla="*/ 98 w 332"/>
              <a:gd name="T31" fmla="*/ 227 h 427"/>
              <a:gd name="T32" fmla="*/ 113 w 332"/>
              <a:gd name="T33" fmla="*/ 237 h 427"/>
              <a:gd name="T34" fmla="*/ 118 w 332"/>
              <a:gd name="T35" fmla="*/ 230 h 427"/>
              <a:gd name="T36" fmla="*/ 141 w 332"/>
              <a:gd name="T37" fmla="*/ 271 h 427"/>
              <a:gd name="T38" fmla="*/ 134 w 332"/>
              <a:gd name="T39" fmla="*/ 271 h 427"/>
              <a:gd name="T40" fmla="*/ 134 w 332"/>
              <a:gd name="T41" fmla="*/ 286 h 427"/>
              <a:gd name="T42" fmla="*/ 143 w 332"/>
              <a:gd name="T43" fmla="*/ 286 h 427"/>
              <a:gd name="T44" fmla="*/ 94 w 332"/>
              <a:gd name="T45" fmla="*/ 335 h 427"/>
              <a:gd name="T46" fmla="*/ 94 w 332"/>
              <a:gd name="T47" fmla="*/ 348 h 427"/>
              <a:gd name="T48" fmla="*/ 82 w 332"/>
              <a:gd name="T49" fmla="*/ 348 h 427"/>
              <a:gd name="T50" fmla="*/ 82 w 332"/>
              <a:gd name="T51" fmla="*/ 427 h 427"/>
              <a:gd name="T52" fmla="*/ 166 w 332"/>
              <a:gd name="T53" fmla="*/ 427 h 427"/>
              <a:gd name="T54" fmla="*/ 166 w 332"/>
              <a:gd name="T55" fmla="*/ 427 h 427"/>
              <a:gd name="T56" fmla="*/ 250 w 332"/>
              <a:gd name="T57" fmla="*/ 427 h 427"/>
              <a:gd name="T58" fmla="*/ 250 w 332"/>
              <a:gd name="T59" fmla="*/ 348 h 427"/>
              <a:gd name="T60" fmla="*/ 239 w 332"/>
              <a:gd name="T61" fmla="*/ 348 h 427"/>
              <a:gd name="T62" fmla="*/ 239 w 332"/>
              <a:gd name="T63" fmla="*/ 335 h 427"/>
              <a:gd name="T64" fmla="*/ 190 w 332"/>
              <a:gd name="T65" fmla="*/ 286 h 427"/>
              <a:gd name="T66" fmla="*/ 198 w 332"/>
              <a:gd name="T67" fmla="*/ 286 h 427"/>
              <a:gd name="T68" fmla="*/ 198 w 332"/>
              <a:gd name="T69" fmla="*/ 271 h 427"/>
              <a:gd name="T70" fmla="*/ 191 w 332"/>
              <a:gd name="T71" fmla="*/ 271 h 427"/>
              <a:gd name="T72" fmla="*/ 215 w 332"/>
              <a:gd name="T73" fmla="*/ 230 h 427"/>
              <a:gd name="T74" fmla="*/ 220 w 332"/>
              <a:gd name="T75" fmla="*/ 237 h 427"/>
              <a:gd name="T76" fmla="*/ 235 w 332"/>
              <a:gd name="T77" fmla="*/ 227 h 427"/>
              <a:gd name="T78" fmla="*/ 230 w 332"/>
              <a:gd name="T79" fmla="*/ 219 h 427"/>
              <a:gd name="T80" fmla="*/ 332 w 332"/>
              <a:gd name="T81" fmla="*/ 9 h 427"/>
              <a:gd name="T82" fmla="*/ 332 w 332"/>
              <a:gd name="T83" fmla="*/ 0 h 427"/>
              <a:gd name="T84" fmla="*/ 282 w 332"/>
              <a:gd name="T85" fmla="*/ 0 h 427"/>
              <a:gd name="T86" fmla="*/ 19 w 332"/>
              <a:gd name="T87" fmla="*/ 18 h 427"/>
              <a:gd name="T88" fmla="*/ 33 w 332"/>
              <a:gd name="T89" fmla="*/ 18 h 427"/>
              <a:gd name="T90" fmla="*/ 42 w 332"/>
              <a:gd name="T91" fmla="*/ 36 h 427"/>
              <a:gd name="T92" fmla="*/ 73 w 332"/>
              <a:gd name="T93" fmla="*/ 49 h 427"/>
              <a:gd name="T94" fmla="*/ 104 w 332"/>
              <a:gd name="T95" fmla="*/ 200 h 427"/>
              <a:gd name="T96" fmla="*/ 19 w 332"/>
              <a:gd name="T97" fmla="*/ 18 h 427"/>
              <a:gd name="T98" fmla="*/ 228 w 332"/>
              <a:gd name="T99" fmla="*/ 200 h 427"/>
              <a:gd name="T100" fmla="*/ 260 w 332"/>
              <a:gd name="T101" fmla="*/ 49 h 427"/>
              <a:gd name="T102" fmla="*/ 291 w 332"/>
              <a:gd name="T103" fmla="*/ 36 h 427"/>
              <a:gd name="T104" fmla="*/ 300 w 332"/>
              <a:gd name="T105" fmla="*/ 18 h 427"/>
              <a:gd name="T106" fmla="*/ 313 w 332"/>
              <a:gd name="T107" fmla="*/ 18 h 427"/>
              <a:gd name="T108" fmla="*/ 228 w 332"/>
              <a:gd name="T109" fmla="*/ 20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27">
                <a:moveTo>
                  <a:pt x="282" y="0"/>
                </a:moveTo>
                <a:lnTo>
                  <a:pt x="282" y="10"/>
                </a:lnTo>
                <a:cubicBezTo>
                  <a:pt x="282" y="15"/>
                  <a:pt x="281" y="19"/>
                  <a:pt x="278" y="23"/>
                </a:cubicBezTo>
                <a:cubicBezTo>
                  <a:pt x="274" y="27"/>
                  <a:pt x="267" y="29"/>
                  <a:pt x="261" y="30"/>
                </a:cubicBezTo>
                <a:cubicBezTo>
                  <a:pt x="261" y="25"/>
                  <a:pt x="262" y="20"/>
                  <a:pt x="262" y="15"/>
                </a:cubicBezTo>
                <a:lnTo>
                  <a:pt x="166" y="15"/>
                </a:lnTo>
                <a:lnTo>
                  <a:pt x="166" y="15"/>
                </a:lnTo>
                <a:lnTo>
                  <a:pt x="71" y="15"/>
                </a:lnTo>
                <a:cubicBezTo>
                  <a:pt x="71" y="20"/>
                  <a:pt x="71" y="25"/>
                  <a:pt x="71" y="30"/>
                </a:cubicBezTo>
                <a:cubicBezTo>
                  <a:pt x="66" y="29"/>
                  <a:pt x="59" y="27"/>
                  <a:pt x="55" y="23"/>
                </a:cubicBezTo>
                <a:cubicBezTo>
                  <a:pt x="52" y="19"/>
                  <a:pt x="50" y="15"/>
                  <a:pt x="51" y="10"/>
                </a:cubicBezTo>
                <a:lnTo>
                  <a:pt x="51" y="0"/>
                </a:lnTo>
                <a:lnTo>
                  <a:pt x="0" y="0"/>
                </a:lnTo>
                <a:lnTo>
                  <a:pt x="1" y="9"/>
                </a:lnTo>
                <a:cubicBezTo>
                  <a:pt x="3" y="171"/>
                  <a:pt x="72" y="210"/>
                  <a:pt x="103" y="219"/>
                </a:cubicBezTo>
                <a:lnTo>
                  <a:pt x="98" y="227"/>
                </a:lnTo>
                <a:lnTo>
                  <a:pt x="113" y="237"/>
                </a:lnTo>
                <a:lnTo>
                  <a:pt x="118" y="230"/>
                </a:lnTo>
                <a:cubicBezTo>
                  <a:pt x="128" y="249"/>
                  <a:pt x="137" y="261"/>
                  <a:pt x="141" y="271"/>
                </a:cubicBezTo>
                <a:lnTo>
                  <a:pt x="134" y="271"/>
                </a:lnTo>
                <a:lnTo>
                  <a:pt x="134" y="286"/>
                </a:lnTo>
                <a:lnTo>
                  <a:pt x="143" y="286"/>
                </a:lnTo>
                <a:cubicBezTo>
                  <a:pt x="139" y="308"/>
                  <a:pt x="94" y="335"/>
                  <a:pt x="94" y="335"/>
                </a:cubicBezTo>
                <a:lnTo>
                  <a:pt x="94" y="348"/>
                </a:lnTo>
                <a:lnTo>
                  <a:pt x="82" y="348"/>
                </a:lnTo>
                <a:lnTo>
                  <a:pt x="82" y="427"/>
                </a:lnTo>
                <a:lnTo>
                  <a:pt x="166" y="427"/>
                </a:lnTo>
                <a:lnTo>
                  <a:pt x="166" y="427"/>
                </a:lnTo>
                <a:lnTo>
                  <a:pt x="250" y="427"/>
                </a:lnTo>
                <a:lnTo>
                  <a:pt x="250" y="348"/>
                </a:lnTo>
                <a:lnTo>
                  <a:pt x="239" y="348"/>
                </a:lnTo>
                <a:lnTo>
                  <a:pt x="239" y="335"/>
                </a:lnTo>
                <a:cubicBezTo>
                  <a:pt x="239" y="335"/>
                  <a:pt x="193" y="308"/>
                  <a:pt x="190" y="286"/>
                </a:cubicBezTo>
                <a:lnTo>
                  <a:pt x="198" y="286"/>
                </a:lnTo>
                <a:lnTo>
                  <a:pt x="198" y="271"/>
                </a:lnTo>
                <a:lnTo>
                  <a:pt x="191" y="271"/>
                </a:lnTo>
                <a:cubicBezTo>
                  <a:pt x="195" y="261"/>
                  <a:pt x="204" y="249"/>
                  <a:pt x="215" y="230"/>
                </a:cubicBezTo>
                <a:lnTo>
                  <a:pt x="220" y="237"/>
                </a:lnTo>
                <a:lnTo>
                  <a:pt x="235" y="227"/>
                </a:lnTo>
                <a:lnTo>
                  <a:pt x="230" y="219"/>
                </a:lnTo>
                <a:cubicBezTo>
                  <a:pt x="261" y="210"/>
                  <a:pt x="329" y="171"/>
                  <a:pt x="332" y="9"/>
                </a:cubicBezTo>
                <a:lnTo>
                  <a:pt x="332" y="0"/>
                </a:lnTo>
                <a:lnTo>
                  <a:pt x="282" y="0"/>
                </a:lnTo>
                <a:close/>
                <a:moveTo>
                  <a:pt x="19" y="18"/>
                </a:moveTo>
                <a:lnTo>
                  <a:pt x="33" y="18"/>
                </a:lnTo>
                <a:cubicBezTo>
                  <a:pt x="34" y="25"/>
                  <a:pt x="37" y="31"/>
                  <a:pt x="42" y="36"/>
                </a:cubicBezTo>
                <a:cubicBezTo>
                  <a:pt x="51" y="45"/>
                  <a:pt x="64" y="48"/>
                  <a:pt x="73" y="49"/>
                </a:cubicBezTo>
                <a:cubicBezTo>
                  <a:pt x="77" y="120"/>
                  <a:pt x="91" y="167"/>
                  <a:pt x="104" y="200"/>
                </a:cubicBezTo>
                <a:cubicBezTo>
                  <a:pt x="77" y="191"/>
                  <a:pt x="24" y="154"/>
                  <a:pt x="19" y="18"/>
                </a:cubicBezTo>
                <a:close/>
                <a:moveTo>
                  <a:pt x="228" y="200"/>
                </a:moveTo>
                <a:cubicBezTo>
                  <a:pt x="242" y="167"/>
                  <a:pt x="255" y="120"/>
                  <a:pt x="260" y="49"/>
                </a:cubicBezTo>
                <a:cubicBezTo>
                  <a:pt x="269" y="48"/>
                  <a:pt x="282" y="45"/>
                  <a:pt x="291" y="36"/>
                </a:cubicBezTo>
                <a:cubicBezTo>
                  <a:pt x="296" y="31"/>
                  <a:pt x="299" y="25"/>
                  <a:pt x="300" y="18"/>
                </a:cubicBezTo>
                <a:lnTo>
                  <a:pt x="313" y="18"/>
                </a:lnTo>
                <a:cubicBezTo>
                  <a:pt x="309" y="154"/>
                  <a:pt x="255" y="191"/>
                  <a:pt x="228" y="200"/>
                </a:cubicBezTo>
                <a:close/>
              </a:path>
            </a:pathLst>
          </a:custGeom>
          <a:blipFill>
            <a:blip r:embed="rId3"/>
            <a:stretch>
              <a:fillRect/>
            </a:stretch>
          </a:blipFill>
          <a:ln>
            <a:noFill/>
          </a:ln>
        </p:spPr>
        <p:txBody>
          <a:bodyPr/>
          <a:lstStyle/>
          <a:p>
            <a:endParaRPr lang="zh-CN" altLang="en-US"/>
          </a:p>
        </p:txBody>
      </p:sp>
      <p:sp>
        <p:nvSpPr>
          <p:cNvPr id="7" name="标题 1"/>
          <p:cNvSpPr txBox="1"/>
          <p:nvPr/>
        </p:nvSpPr>
        <p:spPr>
          <a:xfrm>
            <a:off x="8847081" y="1698163"/>
            <a:ext cx="1310239" cy="1163781"/>
          </a:xfrm>
          <a:prstGeom prst="rect">
            <a:avLst/>
          </a:prstGeom>
          <a:noFill/>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06</a:t>
            </a:r>
            <a:endParaRPr lang="zh-CN" altLang="en-US"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人员配备</a:t>
            </a:r>
          </a:p>
        </p:txBody>
      </p:sp>
      <p:grpSp>
        <p:nvGrpSpPr>
          <p:cNvPr id="32" name="组合 31"/>
          <p:cNvGrpSpPr/>
          <p:nvPr/>
        </p:nvGrpSpPr>
        <p:grpSpPr>
          <a:xfrm>
            <a:off x="905279" y="1257300"/>
            <a:ext cx="2152712" cy="3820263"/>
            <a:chOff x="905279" y="1257300"/>
            <a:chExt cx="2152712" cy="3820263"/>
          </a:xfrm>
        </p:grpSpPr>
        <p:sp>
          <p:nvSpPr>
            <p:cNvPr id="27" name="矩形: 圆角 26"/>
            <p:cNvSpPr/>
            <p:nvPr/>
          </p:nvSpPr>
          <p:spPr>
            <a:xfrm>
              <a:off x="905279" y="1257300"/>
              <a:ext cx="2152712" cy="31118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943379" y="1741535"/>
              <a:ext cx="2083669" cy="3336028"/>
              <a:chOff x="1001435" y="2060848"/>
              <a:chExt cx="2083669" cy="3336028"/>
            </a:xfrm>
          </p:grpSpPr>
          <p:sp>
            <p:nvSpPr>
              <p:cNvPr id="4" name="íṡľíḍè-Freeform: Shape 2"/>
              <p:cNvSpPr/>
              <p:nvPr/>
            </p:nvSpPr>
            <p:spPr bwMode="auto">
              <a:xfrm>
                <a:off x="1340685" y="2060848"/>
                <a:ext cx="1405168"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bodyPr>
              <a:lstStyle/>
              <a:p>
                <a:pPr algn="ctr" defTabSz="584200">
                  <a:defRPr/>
                </a:pPr>
                <a:r>
                  <a:rPr lang="zh-CN" altLang="en-US" b="1" dirty="0">
                    <a:solidFill>
                      <a:srgbClr val="4D4E4C"/>
                    </a:solidFill>
                  </a:rPr>
                  <a:t>开幕式讲话</a:t>
                </a:r>
              </a:p>
            </p:txBody>
          </p:sp>
          <p:sp>
            <p:nvSpPr>
              <p:cNvPr id="5" name="íṡľíḍè-Freeform: Shape 3"/>
              <p:cNvSpPr/>
              <p:nvPr/>
            </p:nvSpPr>
            <p:spPr bwMode="auto">
              <a:xfrm>
                <a:off x="1435359" y="2616696"/>
                <a:ext cx="1215820" cy="2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bodyPr>
              <a:lstStyle/>
              <a:p>
                <a:pPr algn="ctr" defTabSz="825500">
                  <a:defRPr/>
                </a:pPr>
                <a:r>
                  <a:rPr lang="zh-CN" altLang="en-US" sz="1200" dirty="0"/>
                  <a:t>标题文本预设</a:t>
                </a:r>
              </a:p>
            </p:txBody>
          </p:sp>
          <p:sp>
            <p:nvSpPr>
              <p:cNvPr id="6" name="íṡľíḍè-Freeform: Shape 4"/>
              <p:cNvSpPr/>
              <p:nvPr/>
            </p:nvSpPr>
            <p:spPr bwMode="auto">
              <a:xfrm>
                <a:off x="1001435" y="4688479"/>
                <a:ext cx="2083669" cy="708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rmAutofit/>
              </a:bodyPr>
              <a:lstStyle/>
              <a:p>
                <a:pPr algn="ctr">
                  <a:lnSpc>
                    <a:spcPct val="120000"/>
                  </a:lnSpc>
                  <a:defRPr/>
                </a:pPr>
                <a:r>
                  <a:rPr lang="zh-CN" altLang="en-US" sz="2400" dirty="0">
                    <a:solidFill>
                      <a:srgbClr val="4D4E4C"/>
                    </a:solidFill>
                  </a:rPr>
                  <a:t>管理学院院长</a:t>
                </a:r>
              </a:p>
            </p:txBody>
          </p:sp>
          <p:sp>
            <p:nvSpPr>
              <p:cNvPr id="17" name="user_209046"/>
              <p:cNvSpPr>
                <a:spLocks noChangeAspect="1"/>
              </p:cNvSpPr>
              <p:nvPr/>
            </p:nvSpPr>
            <p:spPr bwMode="auto">
              <a:xfrm>
                <a:off x="1216226" y="3013092"/>
                <a:ext cx="1654086" cy="1491593"/>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1"/>
              </a:solidFill>
              <a:ln>
                <a:noFill/>
              </a:ln>
            </p:spPr>
            <p:txBody>
              <a:bodyPr/>
              <a:lstStyle/>
              <a:p>
                <a:endParaRPr lang="zh-CN" altLang="en-US"/>
              </a:p>
            </p:txBody>
          </p:sp>
        </p:grpSp>
      </p:grpSp>
      <p:grpSp>
        <p:nvGrpSpPr>
          <p:cNvPr id="33" name="组合 32"/>
          <p:cNvGrpSpPr/>
          <p:nvPr/>
        </p:nvGrpSpPr>
        <p:grpSpPr>
          <a:xfrm>
            <a:off x="3653730" y="1257300"/>
            <a:ext cx="2152712" cy="3803805"/>
            <a:chOff x="3653730" y="1257300"/>
            <a:chExt cx="2152712" cy="3803805"/>
          </a:xfrm>
        </p:grpSpPr>
        <p:sp>
          <p:nvSpPr>
            <p:cNvPr id="29" name="矩形: 圆角 28"/>
            <p:cNvSpPr/>
            <p:nvPr/>
          </p:nvSpPr>
          <p:spPr>
            <a:xfrm>
              <a:off x="3653730" y="1257300"/>
              <a:ext cx="2152712" cy="31118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691158" y="1757994"/>
              <a:ext cx="2083669" cy="3303111"/>
              <a:chOff x="3761034" y="2060848"/>
              <a:chExt cx="2083669" cy="3303111"/>
            </a:xfrm>
          </p:grpSpPr>
          <p:sp>
            <p:nvSpPr>
              <p:cNvPr id="7" name="ïṧḷïḓê-Freeform: Shape 6"/>
              <p:cNvSpPr/>
              <p:nvPr/>
            </p:nvSpPr>
            <p:spPr bwMode="auto">
              <a:xfrm>
                <a:off x="4131842" y="2060848"/>
                <a:ext cx="1342052"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584200">
                  <a:defRPr/>
                </a:pPr>
                <a:r>
                  <a:rPr lang="zh-CN" altLang="en-US" b="1" dirty="0">
                    <a:solidFill>
                      <a:srgbClr val="4D4E4C"/>
                    </a:solidFill>
                  </a:rPr>
                  <a:t>主持人</a:t>
                </a:r>
              </a:p>
            </p:txBody>
          </p:sp>
          <p:sp>
            <p:nvSpPr>
              <p:cNvPr id="8" name="ïṧḷïḓê-Freeform: Shape 7"/>
              <p:cNvSpPr/>
              <p:nvPr/>
            </p:nvSpPr>
            <p:spPr bwMode="auto">
              <a:xfrm>
                <a:off x="3980280" y="2563588"/>
                <a:ext cx="1645177" cy="2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825500">
                  <a:defRPr/>
                </a:pPr>
                <a:r>
                  <a:rPr lang="zh-CN" altLang="en-US" sz="1200" dirty="0"/>
                  <a:t>标题文本预设</a:t>
                </a:r>
              </a:p>
            </p:txBody>
          </p:sp>
          <p:sp>
            <p:nvSpPr>
              <p:cNvPr id="16" name="woman-with-collar_81990"/>
              <p:cNvSpPr>
                <a:spLocks noChangeAspect="1"/>
              </p:cNvSpPr>
              <p:nvPr/>
            </p:nvSpPr>
            <p:spPr bwMode="auto">
              <a:xfrm>
                <a:off x="4238329" y="2906876"/>
                <a:ext cx="1129078" cy="1618001"/>
              </a:xfrm>
              <a:custGeom>
                <a:avLst/>
                <a:gdLst>
                  <a:gd name="T0" fmla="*/ 4027 w 4458"/>
                  <a:gd name="T1" fmla="*/ 4195 h 6398"/>
                  <a:gd name="T2" fmla="*/ 3564 w 4458"/>
                  <a:gd name="T3" fmla="*/ 2441 h 6398"/>
                  <a:gd name="T4" fmla="*/ 3645 w 4458"/>
                  <a:gd name="T5" fmla="*/ 1697 h 6398"/>
                  <a:gd name="T6" fmla="*/ 2229 w 4458"/>
                  <a:gd name="T7" fmla="*/ 0 h 6398"/>
                  <a:gd name="T8" fmla="*/ 813 w 4458"/>
                  <a:gd name="T9" fmla="*/ 1697 h 6398"/>
                  <a:gd name="T10" fmla="*/ 894 w 4458"/>
                  <a:gd name="T11" fmla="*/ 2441 h 6398"/>
                  <a:gd name="T12" fmla="*/ 431 w 4458"/>
                  <a:gd name="T13" fmla="*/ 4195 h 6398"/>
                  <a:gd name="T14" fmla="*/ 197 w 4458"/>
                  <a:gd name="T15" fmla="*/ 6071 h 6398"/>
                  <a:gd name="T16" fmla="*/ 3614 w 4458"/>
                  <a:gd name="T17" fmla="*/ 6398 h 6398"/>
                  <a:gd name="T18" fmla="*/ 4384 w 4458"/>
                  <a:gd name="T19" fmla="*/ 5357 h 6398"/>
                  <a:gd name="T20" fmla="*/ 1799 w 4458"/>
                  <a:gd name="T21" fmla="*/ 4449 h 6398"/>
                  <a:gd name="T22" fmla="*/ 1942 w 4458"/>
                  <a:gd name="T23" fmla="*/ 4430 h 6398"/>
                  <a:gd name="T24" fmla="*/ 2516 w 4458"/>
                  <a:gd name="T25" fmla="*/ 4430 h 6398"/>
                  <a:gd name="T26" fmla="*/ 2659 w 4458"/>
                  <a:gd name="T27" fmla="*/ 4449 h 6398"/>
                  <a:gd name="T28" fmla="*/ 3107 w 4458"/>
                  <a:gd name="T29" fmla="*/ 4000 h 6398"/>
                  <a:gd name="T30" fmla="*/ 3257 w 4458"/>
                  <a:gd name="T31" fmla="*/ 3908 h 6398"/>
                  <a:gd name="T32" fmla="*/ 2197 w 4458"/>
                  <a:gd name="T33" fmla="*/ 5599 h 6398"/>
                  <a:gd name="T34" fmla="*/ 1201 w 4458"/>
                  <a:gd name="T35" fmla="*/ 3908 h 6398"/>
                  <a:gd name="T36" fmla="*/ 1351 w 4458"/>
                  <a:gd name="T37" fmla="*/ 4000 h 6398"/>
                  <a:gd name="T38" fmla="*/ 2229 w 4458"/>
                  <a:gd name="T39" fmla="*/ 1703 h 6398"/>
                  <a:gd name="T40" fmla="*/ 3431 w 4458"/>
                  <a:gd name="T41" fmla="*/ 2092 h 6398"/>
                  <a:gd name="T42" fmla="*/ 3132 w 4458"/>
                  <a:gd name="T43" fmla="*/ 2441 h 6398"/>
                  <a:gd name="T44" fmla="*/ 2508 w 4458"/>
                  <a:gd name="T45" fmla="*/ 3335 h 6398"/>
                  <a:gd name="T46" fmla="*/ 2673 w 4458"/>
                  <a:gd name="T47" fmla="*/ 3888 h 6398"/>
                  <a:gd name="T48" fmla="*/ 2426 w 4458"/>
                  <a:gd name="T49" fmla="*/ 4215 h 6398"/>
                  <a:gd name="T50" fmla="*/ 2229 w 4458"/>
                  <a:gd name="T51" fmla="*/ 4143 h 6398"/>
                  <a:gd name="T52" fmla="*/ 2032 w 4458"/>
                  <a:gd name="T53" fmla="*/ 4215 h 6398"/>
                  <a:gd name="T54" fmla="*/ 1784 w 4458"/>
                  <a:gd name="T55" fmla="*/ 3888 h 6398"/>
                  <a:gd name="T56" fmla="*/ 1950 w 4458"/>
                  <a:gd name="T57" fmla="*/ 3335 h 6398"/>
                  <a:gd name="T58" fmla="*/ 1326 w 4458"/>
                  <a:gd name="T59" fmla="*/ 2441 h 6398"/>
                  <a:gd name="T60" fmla="*/ 1027 w 4458"/>
                  <a:gd name="T61" fmla="*/ 2092 h 6398"/>
                  <a:gd name="T62" fmla="*/ 2229 w 4458"/>
                  <a:gd name="T63" fmla="*/ 1703 h 6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58" h="6398">
                    <a:moveTo>
                      <a:pt x="4384" y="5357"/>
                    </a:moveTo>
                    <a:lnTo>
                      <a:pt x="4027" y="4195"/>
                    </a:lnTo>
                    <a:cubicBezTo>
                      <a:pt x="3955" y="3958"/>
                      <a:pt x="3782" y="3778"/>
                      <a:pt x="3564" y="3688"/>
                    </a:cubicBezTo>
                    <a:lnTo>
                      <a:pt x="3564" y="2441"/>
                    </a:lnTo>
                    <a:cubicBezTo>
                      <a:pt x="3630" y="2362"/>
                      <a:pt x="3682" y="2264"/>
                      <a:pt x="3706" y="2153"/>
                    </a:cubicBezTo>
                    <a:cubicBezTo>
                      <a:pt x="3743" y="1985"/>
                      <a:pt x="3716" y="1823"/>
                      <a:pt x="3645" y="1697"/>
                    </a:cubicBezTo>
                    <a:cubicBezTo>
                      <a:pt x="3666" y="1634"/>
                      <a:pt x="3678" y="1553"/>
                      <a:pt x="3678" y="1449"/>
                    </a:cubicBezTo>
                    <a:cubicBezTo>
                      <a:pt x="3678" y="649"/>
                      <a:pt x="3029" y="0"/>
                      <a:pt x="2229" y="0"/>
                    </a:cubicBezTo>
                    <a:cubicBezTo>
                      <a:pt x="1429" y="0"/>
                      <a:pt x="780" y="649"/>
                      <a:pt x="780" y="1449"/>
                    </a:cubicBezTo>
                    <a:cubicBezTo>
                      <a:pt x="780" y="1553"/>
                      <a:pt x="792" y="1634"/>
                      <a:pt x="813" y="1697"/>
                    </a:cubicBezTo>
                    <a:cubicBezTo>
                      <a:pt x="742" y="1823"/>
                      <a:pt x="715" y="1985"/>
                      <a:pt x="752" y="2153"/>
                    </a:cubicBezTo>
                    <a:cubicBezTo>
                      <a:pt x="776" y="2264"/>
                      <a:pt x="828" y="2362"/>
                      <a:pt x="894" y="2441"/>
                    </a:cubicBezTo>
                    <a:lnTo>
                      <a:pt x="894" y="3688"/>
                    </a:lnTo>
                    <a:cubicBezTo>
                      <a:pt x="676" y="3778"/>
                      <a:pt x="503" y="3958"/>
                      <a:pt x="431" y="4195"/>
                    </a:cubicBezTo>
                    <a:lnTo>
                      <a:pt x="74" y="5356"/>
                    </a:lnTo>
                    <a:cubicBezTo>
                      <a:pt x="0" y="5600"/>
                      <a:pt x="46" y="5867"/>
                      <a:pt x="197" y="6071"/>
                    </a:cubicBezTo>
                    <a:cubicBezTo>
                      <a:pt x="348" y="6276"/>
                      <a:pt x="590" y="6398"/>
                      <a:pt x="844" y="6398"/>
                    </a:cubicBezTo>
                    <a:lnTo>
                      <a:pt x="3614" y="6398"/>
                    </a:lnTo>
                    <a:cubicBezTo>
                      <a:pt x="3868" y="6398"/>
                      <a:pt x="4110" y="6276"/>
                      <a:pt x="4261" y="6071"/>
                    </a:cubicBezTo>
                    <a:cubicBezTo>
                      <a:pt x="4412" y="5867"/>
                      <a:pt x="4458" y="5600"/>
                      <a:pt x="4384" y="5357"/>
                    </a:cubicBezTo>
                    <a:close/>
                    <a:moveTo>
                      <a:pt x="1569" y="4231"/>
                    </a:moveTo>
                    <a:cubicBezTo>
                      <a:pt x="1577" y="4352"/>
                      <a:pt x="1675" y="4449"/>
                      <a:pt x="1799" y="4449"/>
                    </a:cubicBezTo>
                    <a:cubicBezTo>
                      <a:pt x="1857" y="4449"/>
                      <a:pt x="1909" y="4425"/>
                      <a:pt x="1950" y="4390"/>
                    </a:cubicBezTo>
                    <a:cubicBezTo>
                      <a:pt x="1948" y="4404"/>
                      <a:pt x="1942" y="4416"/>
                      <a:pt x="1942" y="4430"/>
                    </a:cubicBezTo>
                    <a:cubicBezTo>
                      <a:pt x="1942" y="4589"/>
                      <a:pt x="2070" y="4718"/>
                      <a:pt x="2229" y="4718"/>
                    </a:cubicBezTo>
                    <a:cubicBezTo>
                      <a:pt x="2388" y="4718"/>
                      <a:pt x="2516" y="4589"/>
                      <a:pt x="2516" y="4430"/>
                    </a:cubicBezTo>
                    <a:cubicBezTo>
                      <a:pt x="2516" y="4416"/>
                      <a:pt x="2510" y="4404"/>
                      <a:pt x="2508" y="4390"/>
                    </a:cubicBezTo>
                    <a:cubicBezTo>
                      <a:pt x="2549" y="4425"/>
                      <a:pt x="2601" y="4449"/>
                      <a:pt x="2659" y="4449"/>
                    </a:cubicBezTo>
                    <a:cubicBezTo>
                      <a:pt x="2782" y="4449"/>
                      <a:pt x="2881" y="4352"/>
                      <a:pt x="2889" y="4231"/>
                    </a:cubicBezTo>
                    <a:cubicBezTo>
                      <a:pt x="3011" y="4222"/>
                      <a:pt x="3107" y="4124"/>
                      <a:pt x="3107" y="4000"/>
                    </a:cubicBezTo>
                    <a:cubicBezTo>
                      <a:pt x="3107" y="3967"/>
                      <a:pt x="3100" y="3936"/>
                      <a:pt x="3088" y="3908"/>
                    </a:cubicBezTo>
                    <a:lnTo>
                      <a:pt x="3257" y="3908"/>
                    </a:lnTo>
                    <a:cubicBezTo>
                      <a:pt x="3271" y="3908"/>
                      <a:pt x="3285" y="3910"/>
                      <a:pt x="3298" y="3911"/>
                    </a:cubicBezTo>
                    <a:cubicBezTo>
                      <a:pt x="3126" y="4341"/>
                      <a:pt x="2586" y="5604"/>
                      <a:pt x="2197" y="5599"/>
                    </a:cubicBezTo>
                    <a:cubicBezTo>
                      <a:pt x="1815" y="5594"/>
                      <a:pt x="1310" y="4342"/>
                      <a:pt x="1148" y="3912"/>
                    </a:cubicBezTo>
                    <a:cubicBezTo>
                      <a:pt x="1165" y="3910"/>
                      <a:pt x="1183" y="3908"/>
                      <a:pt x="1201" y="3908"/>
                    </a:cubicBezTo>
                    <a:lnTo>
                      <a:pt x="1370" y="3908"/>
                    </a:lnTo>
                    <a:cubicBezTo>
                      <a:pt x="1358" y="3936"/>
                      <a:pt x="1351" y="3967"/>
                      <a:pt x="1351" y="4000"/>
                    </a:cubicBezTo>
                    <a:cubicBezTo>
                      <a:pt x="1351" y="4124"/>
                      <a:pt x="1447" y="4222"/>
                      <a:pt x="1569" y="4231"/>
                    </a:cubicBezTo>
                    <a:close/>
                    <a:moveTo>
                      <a:pt x="2229" y="1703"/>
                    </a:moveTo>
                    <a:cubicBezTo>
                      <a:pt x="2725" y="1703"/>
                      <a:pt x="3162" y="1912"/>
                      <a:pt x="3423" y="1881"/>
                    </a:cubicBezTo>
                    <a:cubicBezTo>
                      <a:pt x="3443" y="1941"/>
                      <a:pt x="3448" y="2016"/>
                      <a:pt x="3431" y="2092"/>
                    </a:cubicBezTo>
                    <a:cubicBezTo>
                      <a:pt x="3404" y="2217"/>
                      <a:pt x="3321" y="2320"/>
                      <a:pt x="3231" y="2344"/>
                    </a:cubicBezTo>
                    <a:cubicBezTo>
                      <a:pt x="3184" y="2357"/>
                      <a:pt x="3146" y="2393"/>
                      <a:pt x="3132" y="2441"/>
                    </a:cubicBezTo>
                    <a:cubicBezTo>
                      <a:pt x="3033" y="2779"/>
                      <a:pt x="2832" y="3049"/>
                      <a:pt x="2581" y="3182"/>
                    </a:cubicBezTo>
                    <a:cubicBezTo>
                      <a:pt x="2525" y="3211"/>
                      <a:pt x="2496" y="3273"/>
                      <a:pt x="2508" y="3335"/>
                    </a:cubicBezTo>
                    <a:lnTo>
                      <a:pt x="2603" y="3795"/>
                    </a:lnTo>
                    <a:cubicBezTo>
                      <a:pt x="2612" y="3836"/>
                      <a:pt x="2639" y="3868"/>
                      <a:pt x="2673" y="3888"/>
                    </a:cubicBezTo>
                    <a:cubicBezTo>
                      <a:pt x="2657" y="3917"/>
                      <a:pt x="2646" y="3949"/>
                      <a:pt x="2644" y="3985"/>
                    </a:cubicBezTo>
                    <a:cubicBezTo>
                      <a:pt x="2522" y="3993"/>
                      <a:pt x="2426" y="4092"/>
                      <a:pt x="2426" y="4215"/>
                    </a:cubicBezTo>
                    <a:cubicBezTo>
                      <a:pt x="2426" y="4218"/>
                      <a:pt x="2427" y="4221"/>
                      <a:pt x="2427" y="4224"/>
                    </a:cubicBezTo>
                    <a:cubicBezTo>
                      <a:pt x="2376" y="4174"/>
                      <a:pt x="2306" y="4143"/>
                      <a:pt x="2229" y="4143"/>
                    </a:cubicBezTo>
                    <a:cubicBezTo>
                      <a:pt x="2152" y="4143"/>
                      <a:pt x="2082" y="4174"/>
                      <a:pt x="2031" y="4224"/>
                    </a:cubicBezTo>
                    <a:cubicBezTo>
                      <a:pt x="2031" y="4221"/>
                      <a:pt x="2032" y="4218"/>
                      <a:pt x="2032" y="4215"/>
                    </a:cubicBezTo>
                    <a:cubicBezTo>
                      <a:pt x="2032" y="4092"/>
                      <a:pt x="1936" y="3993"/>
                      <a:pt x="1814" y="3985"/>
                    </a:cubicBezTo>
                    <a:cubicBezTo>
                      <a:pt x="1812" y="3949"/>
                      <a:pt x="1801" y="3917"/>
                      <a:pt x="1784" y="3888"/>
                    </a:cubicBezTo>
                    <a:cubicBezTo>
                      <a:pt x="1819" y="3868"/>
                      <a:pt x="1846" y="3836"/>
                      <a:pt x="1854" y="3795"/>
                    </a:cubicBezTo>
                    <a:lnTo>
                      <a:pt x="1950" y="3335"/>
                    </a:lnTo>
                    <a:cubicBezTo>
                      <a:pt x="1962" y="3273"/>
                      <a:pt x="1933" y="3211"/>
                      <a:pt x="1877" y="3182"/>
                    </a:cubicBezTo>
                    <a:cubicBezTo>
                      <a:pt x="1626" y="3049"/>
                      <a:pt x="1425" y="2779"/>
                      <a:pt x="1326" y="2441"/>
                    </a:cubicBezTo>
                    <a:cubicBezTo>
                      <a:pt x="1312" y="2393"/>
                      <a:pt x="1274" y="2357"/>
                      <a:pt x="1226" y="2344"/>
                    </a:cubicBezTo>
                    <a:cubicBezTo>
                      <a:pt x="1136" y="2321"/>
                      <a:pt x="1054" y="2217"/>
                      <a:pt x="1027" y="2092"/>
                    </a:cubicBezTo>
                    <a:cubicBezTo>
                      <a:pt x="1010" y="2016"/>
                      <a:pt x="1015" y="1941"/>
                      <a:pt x="1034" y="1881"/>
                    </a:cubicBezTo>
                    <a:cubicBezTo>
                      <a:pt x="1295" y="1912"/>
                      <a:pt x="1733" y="1703"/>
                      <a:pt x="2229" y="1703"/>
                    </a:cubicBezTo>
                    <a:close/>
                  </a:path>
                </a:pathLst>
              </a:custGeom>
              <a:solidFill>
                <a:schemeClr val="accent1"/>
              </a:solidFill>
              <a:ln>
                <a:noFill/>
              </a:ln>
            </p:spPr>
            <p:txBody>
              <a:bodyPr/>
              <a:lstStyle/>
              <a:p>
                <a:endParaRPr lang="zh-CN" altLang="en-US"/>
              </a:p>
            </p:txBody>
          </p:sp>
          <p:sp>
            <p:nvSpPr>
              <p:cNvPr id="20" name="íṡľíḍè-Freeform: Shape 4"/>
              <p:cNvSpPr/>
              <p:nvPr/>
            </p:nvSpPr>
            <p:spPr bwMode="auto">
              <a:xfrm>
                <a:off x="3761034" y="4655562"/>
                <a:ext cx="2083669" cy="708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rmAutofit/>
              </a:bodyPr>
              <a:lstStyle/>
              <a:p>
                <a:pPr algn="ctr">
                  <a:lnSpc>
                    <a:spcPct val="120000"/>
                  </a:lnSpc>
                  <a:defRPr/>
                </a:pPr>
                <a:r>
                  <a:rPr lang="zh-CN" altLang="en-US" sz="2400" dirty="0">
                    <a:solidFill>
                      <a:srgbClr val="4D4E4C"/>
                    </a:solidFill>
                  </a:rPr>
                  <a:t>管学院院长</a:t>
                </a:r>
              </a:p>
            </p:txBody>
          </p:sp>
        </p:grpSp>
      </p:grpSp>
      <p:grpSp>
        <p:nvGrpSpPr>
          <p:cNvPr id="34" name="组合 33"/>
          <p:cNvGrpSpPr/>
          <p:nvPr/>
        </p:nvGrpSpPr>
        <p:grpSpPr>
          <a:xfrm>
            <a:off x="6375440" y="1257300"/>
            <a:ext cx="2152712" cy="3798852"/>
            <a:chOff x="6375440" y="1257300"/>
            <a:chExt cx="2152712" cy="3798852"/>
          </a:xfrm>
        </p:grpSpPr>
        <p:sp>
          <p:nvSpPr>
            <p:cNvPr id="30" name="矩形: 圆角 29"/>
            <p:cNvSpPr/>
            <p:nvPr/>
          </p:nvSpPr>
          <p:spPr>
            <a:xfrm>
              <a:off x="6375440" y="1257300"/>
              <a:ext cx="2152712" cy="31118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6438937" y="1762946"/>
              <a:ext cx="2083669" cy="3293206"/>
              <a:chOff x="6440706" y="2060848"/>
              <a:chExt cx="2083669" cy="3293206"/>
            </a:xfrm>
          </p:grpSpPr>
          <p:sp>
            <p:nvSpPr>
              <p:cNvPr id="10" name="ïṧḷïḓê-Freeform: Shape 10"/>
              <p:cNvSpPr/>
              <p:nvPr/>
            </p:nvSpPr>
            <p:spPr bwMode="auto">
              <a:xfrm>
                <a:off x="6805701" y="2060848"/>
                <a:ext cx="1353679"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584200">
                  <a:defRPr/>
                </a:pPr>
                <a:r>
                  <a:rPr lang="zh-CN" altLang="en-US" b="1" dirty="0">
                    <a:solidFill>
                      <a:srgbClr val="4D4E4C"/>
                    </a:solidFill>
                  </a:rPr>
                  <a:t>广播员</a:t>
                </a:r>
              </a:p>
            </p:txBody>
          </p:sp>
          <p:sp>
            <p:nvSpPr>
              <p:cNvPr id="11" name="ïṧḷïḓê-Freeform: Shape 11"/>
              <p:cNvSpPr/>
              <p:nvPr/>
            </p:nvSpPr>
            <p:spPr bwMode="auto">
              <a:xfrm>
                <a:off x="6806116" y="2547307"/>
                <a:ext cx="1352848" cy="2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825500">
                  <a:defRPr/>
                </a:pPr>
                <a:r>
                  <a:rPr lang="zh-CN" altLang="en-US" sz="1200"/>
                  <a:t>标题文本预设</a:t>
                </a:r>
              </a:p>
            </p:txBody>
          </p:sp>
          <p:sp>
            <p:nvSpPr>
              <p:cNvPr id="18" name="worker-with-tie_85036"/>
              <p:cNvSpPr>
                <a:spLocks noChangeAspect="1"/>
              </p:cNvSpPr>
              <p:nvPr/>
            </p:nvSpPr>
            <p:spPr bwMode="auto">
              <a:xfrm>
                <a:off x="6769933" y="2874314"/>
                <a:ext cx="1425214" cy="1656938"/>
              </a:xfrm>
              <a:custGeom>
                <a:avLst/>
                <a:gdLst>
                  <a:gd name="connsiteX0" fmla="*/ 327615 w 521993"/>
                  <a:gd name="connsiteY0" fmla="*/ 466652 h 606863"/>
                  <a:gd name="connsiteX1" fmla="*/ 327615 w 521993"/>
                  <a:gd name="connsiteY1" fmla="*/ 490607 h 606863"/>
                  <a:gd name="connsiteX2" fmla="*/ 372201 w 521993"/>
                  <a:gd name="connsiteY2" fmla="*/ 504537 h 606863"/>
                  <a:gd name="connsiteX3" fmla="*/ 416917 w 521993"/>
                  <a:gd name="connsiteY3" fmla="*/ 490607 h 606863"/>
                  <a:gd name="connsiteX4" fmla="*/ 416917 w 521993"/>
                  <a:gd name="connsiteY4" fmla="*/ 466652 h 606863"/>
                  <a:gd name="connsiteX5" fmla="*/ 173129 w 521993"/>
                  <a:gd name="connsiteY5" fmla="*/ 327483 h 606863"/>
                  <a:gd name="connsiteX6" fmla="*/ 183819 w 521993"/>
                  <a:gd name="connsiteY6" fmla="*/ 328394 h 606863"/>
                  <a:gd name="connsiteX7" fmla="*/ 235315 w 521993"/>
                  <a:gd name="connsiteY7" fmla="*/ 353260 h 606863"/>
                  <a:gd name="connsiteX8" fmla="*/ 242355 w 521993"/>
                  <a:gd name="connsiteY8" fmla="*/ 359379 h 606863"/>
                  <a:gd name="connsiteX9" fmla="*/ 260997 w 521993"/>
                  <a:gd name="connsiteY9" fmla="*/ 408459 h 606863"/>
                  <a:gd name="connsiteX10" fmla="*/ 279640 w 521993"/>
                  <a:gd name="connsiteY10" fmla="*/ 359379 h 606863"/>
                  <a:gd name="connsiteX11" fmla="*/ 286680 w 521993"/>
                  <a:gd name="connsiteY11" fmla="*/ 353260 h 606863"/>
                  <a:gd name="connsiteX12" fmla="*/ 338175 w 521993"/>
                  <a:gd name="connsiteY12" fmla="*/ 328394 h 606863"/>
                  <a:gd name="connsiteX13" fmla="*/ 348865 w 521993"/>
                  <a:gd name="connsiteY13" fmla="*/ 327483 h 606863"/>
                  <a:gd name="connsiteX14" fmla="*/ 349387 w 521993"/>
                  <a:gd name="connsiteY14" fmla="*/ 327743 h 606863"/>
                  <a:gd name="connsiteX15" fmla="*/ 470368 w 521993"/>
                  <a:gd name="connsiteY15" fmla="*/ 395440 h 606863"/>
                  <a:gd name="connsiteX16" fmla="*/ 521863 w 521993"/>
                  <a:gd name="connsiteY16" fmla="*/ 517816 h 606863"/>
                  <a:gd name="connsiteX17" fmla="*/ 521472 w 521993"/>
                  <a:gd name="connsiteY17" fmla="*/ 522633 h 606863"/>
                  <a:gd name="connsiteX18" fmla="*/ 260997 w 521993"/>
                  <a:gd name="connsiteY18" fmla="*/ 606863 h 606863"/>
                  <a:gd name="connsiteX19" fmla="*/ 522 w 521993"/>
                  <a:gd name="connsiteY19" fmla="*/ 522633 h 606863"/>
                  <a:gd name="connsiteX20" fmla="*/ 131 w 521993"/>
                  <a:gd name="connsiteY20" fmla="*/ 517816 h 606863"/>
                  <a:gd name="connsiteX21" fmla="*/ 51757 w 521993"/>
                  <a:gd name="connsiteY21" fmla="*/ 395440 h 606863"/>
                  <a:gd name="connsiteX22" fmla="*/ 173129 w 521993"/>
                  <a:gd name="connsiteY22" fmla="*/ 327483 h 606863"/>
                  <a:gd name="connsiteX23" fmla="*/ 218629 w 521993"/>
                  <a:gd name="connsiteY23" fmla="*/ 102451 h 606863"/>
                  <a:gd name="connsiteX24" fmla="*/ 141455 w 521993"/>
                  <a:gd name="connsiteY24" fmla="*/ 142547 h 606863"/>
                  <a:gd name="connsiteX25" fmla="*/ 140933 w 521993"/>
                  <a:gd name="connsiteY25" fmla="*/ 171186 h 606863"/>
                  <a:gd name="connsiteX26" fmla="*/ 188907 w 521993"/>
                  <a:gd name="connsiteY26" fmla="*/ 287046 h 606863"/>
                  <a:gd name="connsiteX27" fmla="*/ 260997 w 521993"/>
                  <a:gd name="connsiteY27" fmla="*/ 321805 h 606863"/>
                  <a:gd name="connsiteX28" fmla="*/ 333088 w 521993"/>
                  <a:gd name="connsiteY28" fmla="*/ 287046 h 606863"/>
                  <a:gd name="connsiteX29" fmla="*/ 381061 w 521993"/>
                  <a:gd name="connsiteY29" fmla="*/ 171186 h 606863"/>
                  <a:gd name="connsiteX30" fmla="*/ 380409 w 521993"/>
                  <a:gd name="connsiteY30" fmla="*/ 139032 h 606863"/>
                  <a:gd name="connsiteX31" fmla="*/ 218629 w 521993"/>
                  <a:gd name="connsiteY31" fmla="*/ 102451 h 606863"/>
                  <a:gd name="connsiteX32" fmla="*/ 260997 w 521993"/>
                  <a:gd name="connsiteY32" fmla="*/ 0 h 606863"/>
                  <a:gd name="connsiteX33" fmla="*/ 401528 w 521993"/>
                  <a:gd name="connsiteY33" fmla="*/ 171186 h 606863"/>
                  <a:gd name="connsiteX34" fmla="*/ 260997 w 521993"/>
                  <a:gd name="connsiteY34" fmla="*/ 342243 h 606863"/>
                  <a:gd name="connsiteX35" fmla="*/ 120466 w 521993"/>
                  <a:gd name="connsiteY35" fmla="*/ 171186 h 606863"/>
                  <a:gd name="connsiteX36" fmla="*/ 260997 w 521993"/>
                  <a:gd name="connsiteY36" fmla="*/ 0 h 60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1993" h="606863">
                    <a:moveTo>
                      <a:pt x="327615" y="466652"/>
                    </a:moveTo>
                    <a:lnTo>
                      <a:pt x="327615" y="490607"/>
                    </a:lnTo>
                    <a:lnTo>
                      <a:pt x="372201" y="504537"/>
                    </a:lnTo>
                    <a:lnTo>
                      <a:pt x="416917" y="490607"/>
                    </a:lnTo>
                    <a:lnTo>
                      <a:pt x="416917" y="466652"/>
                    </a:lnTo>
                    <a:close/>
                    <a:moveTo>
                      <a:pt x="173129" y="327483"/>
                    </a:moveTo>
                    <a:cubicBezTo>
                      <a:pt x="176649" y="325660"/>
                      <a:pt x="180821" y="326051"/>
                      <a:pt x="183819" y="328394"/>
                    </a:cubicBezTo>
                    <a:cubicBezTo>
                      <a:pt x="199724" y="340762"/>
                      <a:pt x="216933" y="349224"/>
                      <a:pt x="235315" y="353260"/>
                    </a:cubicBezTo>
                    <a:cubicBezTo>
                      <a:pt x="238574" y="353911"/>
                      <a:pt x="241181" y="356254"/>
                      <a:pt x="242355" y="359379"/>
                    </a:cubicBezTo>
                    <a:lnTo>
                      <a:pt x="260997" y="408459"/>
                    </a:lnTo>
                    <a:lnTo>
                      <a:pt x="279640" y="359379"/>
                    </a:lnTo>
                    <a:cubicBezTo>
                      <a:pt x="280813" y="356254"/>
                      <a:pt x="283551" y="353911"/>
                      <a:pt x="286680" y="353260"/>
                    </a:cubicBezTo>
                    <a:cubicBezTo>
                      <a:pt x="305062" y="349224"/>
                      <a:pt x="322401" y="340762"/>
                      <a:pt x="338175" y="328394"/>
                    </a:cubicBezTo>
                    <a:cubicBezTo>
                      <a:pt x="341174" y="326051"/>
                      <a:pt x="345476" y="325660"/>
                      <a:pt x="348865" y="327483"/>
                    </a:cubicBezTo>
                    <a:lnTo>
                      <a:pt x="349387" y="327743"/>
                    </a:lnTo>
                    <a:cubicBezTo>
                      <a:pt x="379502" y="343886"/>
                      <a:pt x="450161" y="381510"/>
                      <a:pt x="470368" y="395440"/>
                    </a:cubicBezTo>
                    <a:cubicBezTo>
                      <a:pt x="499962" y="415880"/>
                      <a:pt x="514693" y="473162"/>
                      <a:pt x="521863" y="517816"/>
                    </a:cubicBezTo>
                    <a:cubicBezTo>
                      <a:pt x="522124" y="519378"/>
                      <a:pt x="521994" y="521070"/>
                      <a:pt x="521472" y="522633"/>
                    </a:cubicBezTo>
                    <a:cubicBezTo>
                      <a:pt x="520299" y="526017"/>
                      <a:pt x="489011" y="606863"/>
                      <a:pt x="260997" y="606863"/>
                    </a:cubicBezTo>
                    <a:cubicBezTo>
                      <a:pt x="33114" y="606863"/>
                      <a:pt x="1826" y="526017"/>
                      <a:pt x="522" y="522633"/>
                    </a:cubicBezTo>
                    <a:cubicBezTo>
                      <a:pt x="1" y="521070"/>
                      <a:pt x="-130" y="519378"/>
                      <a:pt x="131" y="517816"/>
                    </a:cubicBezTo>
                    <a:cubicBezTo>
                      <a:pt x="2738" y="501412"/>
                      <a:pt x="17731" y="418353"/>
                      <a:pt x="51757" y="395440"/>
                    </a:cubicBezTo>
                    <a:cubicBezTo>
                      <a:pt x="71964" y="381771"/>
                      <a:pt x="143405" y="343366"/>
                      <a:pt x="173129" y="327483"/>
                    </a:cubicBezTo>
                    <a:close/>
                    <a:moveTo>
                      <a:pt x="218629" y="102451"/>
                    </a:moveTo>
                    <a:cubicBezTo>
                      <a:pt x="172742" y="101540"/>
                      <a:pt x="151362" y="123540"/>
                      <a:pt x="141455" y="142547"/>
                    </a:cubicBezTo>
                    <a:cubicBezTo>
                      <a:pt x="141064" y="152050"/>
                      <a:pt x="140933" y="161553"/>
                      <a:pt x="140933" y="171186"/>
                    </a:cubicBezTo>
                    <a:cubicBezTo>
                      <a:pt x="140933" y="230158"/>
                      <a:pt x="167006" y="266738"/>
                      <a:pt x="188907" y="287046"/>
                    </a:cubicBezTo>
                    <a:cubicBezTo>
                      <a:pt x="216544" y="312562"/>
                      <a:pt x="247179" y="321805"/>
                      <a:pt x="260997" y="321805"/>
                    </a:cubicBezTo>
                    <a:cubicBezTo>
                      <a:pt x="274816" y="321805"/>
                      <a:pt x="305451" y="312562"/>
                      <a:pt x="333088" y="287046"/>
                    </a:cubicBezTo>
                    <a:cubicBezTo>
                      <a:pt x="354989" y="266738"/>
                      <a:pt x="381061" y="230158"/>
                      <a:pt x="381061" y="171186"/>
                    </a:cubicBezTo>
                    <a:cubicBezTo>
                      <a:pt x="381061" y="160381"/>
                      <a:pt x="380931" y="149576"/>
                      <a:pt x="380409" y="139032"/>
                    </a:cubicBezTo>
                    <a:cubicBezTo>
                      <a:pt x="246006" y="168713"/>
                      <a:pt x="218629" y="102451"/>
                      <a:pt x="218629" y="102451"/>
                    </a:cubicBezTo>
                    <a:close/>
                    <a:moveTo>
                      <a:pt x="260997" y="0"/>
                    </a:moveTo>
                    <a:cubicBezTo>
                      <a:pt x="388753" y="0"/>
                      <a:pt x="401528" y="76676"/>
                      <a:pt x="401528" y="171186"/>
                    </a:cubicBezTo>
                    <a:cubicBezTo>
                      <a:pt x="401528" y="291863"/>
                      <a:pt x="302974" y="342243"/>
                      <a:pt x="260997" y="342243"/>
                    </a:cubicBezTo>
                    <a:cubicBezTo>
                      <a:pt x="219020" y="342243"/>
                      <a:pt x="120466" y="291863"/>
                      <a:pt x="120466" y="171186"/>
                    </a:cubicBezTo>
                    <a:cubicBezTo>
                      <a:pt x="120466" y="76676"/>
                      <a:pt x="133242" y="0"/>
                      <a:pt x="260997"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íṡľíḍè-Freeform: Shape 4"/>
              <p:cNvSpPr/>
              <p:nvPr/>
            </p:nvSpPr>
            <p:spPr bwMode="auto">
              <a:xfrm>
                <a:off x="6440706" y="4645657"/>
                <a:ext cx="2083669" cy="708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rmAutofit/>
              </a:bodyPr>
              <a:lstStyle/>
              <a:p>
                <a:pPr algn="ctr">
                  <a:lnSpc>
                    <a:spcPct val="120000"/>
                  </a:lnSpc>
                  <a:defRPr/>
                </a:pPr>
                <a:r>
                  <a:rPr lang="zh-CN" altLang="en-US" sz="2400" dirty="0">
                    <a:solidFill>
                      <a:srgbClr val="4D4E4C"/>
                    </a:solidFill>
                  </a:rPr>
                  <a:t>某某某</a:t>
                </a:r>
              </a:p>
            </p:txBody>
          </p:sp>
        </p:grpSp>
      </p:grpSp>
      <p:grpSp>
        <p:nvGrpSpPr>
          <p:cNvPr id="35" name="组合 34"/>
          <p:cNvGrpSpPr/>
          <p:nvPr/>
        </p:nvGrpSpPr>
        <p:grpSpPr>
          <a:xfrm>
            <a:off x="9117672" y="1257300"/>
            <a:ext cx="2152712" cy="3803805"/>
            <a:chOff x="9117672" y="1257300"/>
            <a:chExt cx="2152712" cy="3803805"/>
          </a:xfrm>
        </p:grpSpPr>
        <p:sp>
          <p:nvSpPr>
            <p:cNvPr id="31" name="矩形: 圆角 30"/>
            <p:cNvSpPr/>
            <p:nvPr/>
          </p:nvSpPr>
          <p:spPr>
            <a:xfrm>
              <a:off x="9117672" y="1257300"/>
              <a:ext cx="2152712" cy="31118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9186715" y="1757994"/>
              <a:ext cx="2083669" cy="3303111"/>
              <a:chOff x="9244771" y="2060848"/>
              <a:chExt cx="2083669" cy="3303111"/>
            </a:xfrm>
          </p:grpSpPr>
          <p:sp>
            <p:nvSpPr>
              <p:cNvPr id="13" name="ïṧḷïḓê-Freeform: Shape 14"/>
              <p:cNvSpPr/>
              <p:nvPr/>
            </p:nvSpPr>
            <p:spPr bwMode="auto">
              <a:xfrm>
                <a:off x="9609766" y="2060848"/>
                <a:ext cx="1353679" cy="372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none" lIns="0" tIns="0" rIns="0" bIns="0" anchor="ctr">
                <a:normAutofit/>
              </a:bodyPr>
              <a:lstStyle/>
              <a:p>
                <a:pPr algn="ctr" defTabSz="584200">
                  <a:defRPr/>
                </a:pPr>
                <a:r>
                  <a:rPr lang="zh-CN" altLang="en-US" b="1" dirty="0">
                    <a:solidFill>
                      <a:srgbClr val="4D4E4C"/>
                    </a:solidFill>
                  </a:rPr>
                  <a:t>闭幕式讲话</a:t>
                </a:r>
              </a:p>
            </p:txBody>
          </p:sp>
          <p:sp>
            <p:nvSpPr>
              <p:cNvPr id="14" name="ïṧḷïḓê-Freeform: Shape 15"/>
              <p:cNvSpPr/>
              <p:nvPr/>
            </p:nvSpPr>
            <p:spPr bwMode="auto">
              <a:xfrm>
                <a:off x="9557446" y="2528714"/>
                <a:ext cx="1458319" cy="2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none" lIns="0" tIns="0" rIns="0" bIns="0" anchor="ctr">
                <a:normAutofit/>
              </a:bodyPr>
              <a:lstStyle/>
              <a:p>
                <a:pPr algn="ctr" defTabSz="825500">
                  <a:defRPr/>
                </a:pPr>
                <a:r>
                  <a:rPr lang="zh-CN" altLang="en-US" sz="1200"/>
                  <a:t>标题文本预设</a:t>
                </a:r>
              </a:p>
            </p:txBody>
          </p:sp>
          <p:sp>
            <p:nvSpPr>
              <p:cNvPr id="19" name="stockbroker_32483"/>
              <p:cNvSpPr>
                <a:spLocks noChangeAspect="1"/>
              </p:cNvSpPr>
              <p:nvPr/>
            </p:nvSpPr>
            <p:spPr bwMode="auto">
              <a:xfrm>
                <a:off x="9747222" y="2837128"/>
                <a:ext cx="1078766" cy="1722622"/>
              </a:xfrm>
              <a:custGeom>
                <a:avLst/>
                <a:gdLst>
                  <a:gd name="connsiteX0" fmla="*/ 180763 w 379642"/>
                  <a:gd name="connsiteY0" fmla="*/ 389958 h 606228"/>
                  <a:gd name="connsiteX1" fmla="*/ 179320 w 379642"/>
                  <a:gd name="connsiteY1" fmla="*/ 391238 h 606228"/>
                  <a:gd name="connsiteX2" fmla="*/ 169861 w 379642"/>
                  <a:gd name="connsiteY2" fmla="*/ 536032 h 606228"/>
                  <a:gd name="connsiteX3" fmla="*/ 170101 w 379642"/>
                  <a:gd name="connsiteY3" fmla="*/ 536833 h 606228"/>
                  <a:gd name="connsiteX4" fmla="*/ 189019 w 379642"/>
                  <a:gd name="connsiteY4" fmla="*/ 566688 h 606228"/>
                  <a:gd name="connsiteX5" fmla="*/ 190222 w 379642"/>
                  <a:gd name="connsiteY5" fmla="*/ 567328 h 606228"/>
                  <a:gd name="connsiteX6" fmla="*/ 191424 w 379642"/>
                  <a:gd name="connsiteY6" fmla="*/ 566688 h 606228"/>
                  <a:gd name="connsiteX7" fmla="*/ 211865 w 379642"/>
                  <a:gd name="connsiteY7" fmla="*/ 536913 h 606228"/>
                  <a:gd name="connsiteX8" fmla="*/ 212106 w 379642"/>
                  <a:gd name="connsiteY8" fmla="*/ 535952 h 606228"/>
                  <a:gd name="connsiteX9" fmla="*/ 201925 w 379642"/>
                  <a:gd name="connsiteY9" fmla="*/ 391238 h 606228"/>
                  <a:gd name="connsiteX10" fmla="*/ 200402 w 379642"/>
                  <a:gd name="connsiteY10" fmla="*/ 389958 h 606228"/>
                  <a:gd name="connsiteX11" fmla="*/ 166254 w 379642"/>
                  <a:gd name="connsiteY11" fmla="*/ 336330 h 606228"/>
                  <a:gd name="connsiteX12" fmla="*/ 158959 w 379642"/>
                  <a:gd name="connsiteY12" fmla="*/ 343614 h 606228"/>
                  <a:gd name="connsiteX13" fmla="*/ 179240 w 379642"/>
                  <a:gd name="connsiteY13" fmla="*/ 385555 h 606228"/>
                  <a:gd name="connsiteX14" fmla="*/ 202647 w 379642"/>
                  <a:gd name="connsiteY14" fmla="*/ 385555 h 606228"/>
                  <a:gd name="connsiteX15" fmla="*/ 222286 w 379642"/>
                  <a:gd name="connsiteY15" fmla="*/ 343614 h 606228"/>
                  <a:gd name="connsiteX16" fmla="*/ 214992 w 379642"/>
                  <a:gd name="connsiteY16" fmla="*/ 336330 h 606228"/>
                  <a:gd name="connsiteX17" fmla="*/ 142606 w 379642"/>
                  <a:gd name="connsiteY17" fmla="*/ 312958 h 606228"/>
                  <a:gd name="connsiteX18" fmla="*/ 237036 w 379642"/>
                  <a:gd name="connsiteY18" fmla="*/ 312958 h 606228"/>
                  <a:gd name="connsiteX19" fmla="*/ 379642 w 379642"/>
                  <a:gd name="connsiteY19" fmla="*/ 455351 h 606228"/>
                  <a:gd name="connsiteX20" fmla="*/ 379642 w 379642"/>
                  <a:gd name="connsiteY20" fmla="*/ 570770 h 606228"/>
                  <a:gd name="connsiteX21" fmla="*/ 378921 w 379642"/>
                  <a:gd name="connsiteY21" fmla="*/ 570770 h 606228"/>
                  <a:gd name="connsiteX22" fmla="*/ 371466 w 379642"/>
                  <a:gd name="connsiteY22" fmla="*/ 574532 h 606228"/>
                  <a:gd name="connsiteX23" fmla="*/ 202166 w 379642"/>
                  <a:gd name="connsiteY23" fmla="*/ 606228 h 606228"/>
                  <a:gd name="connsiteX24" fmla="*/ 8257 w 379642"/>
                  <a:gd name="connsiteY24" fmla="*/ 575012 h 606228"/>
                  <a:gd name="connsiteX25" fmla="*/ 240 w 379642"/>
                  <a:gd name="connsiteY25" fmla="*/ 572531 h 606228"/>
                  <a:gd name="connsiteX26" fmla="*/ 0 w 379642"/>
                  <a:gd name="connsiteY26" fmla="*/ 570770 h 606228"/>
                  <a:gd name="connsiteX27" fmla="*/ 0 w 379642"/>
                  <a:gd name="connsiteY27" fmla="*/ 455351 h 606228"/>
                  <a:gd name="connsiteX28" fmla="*/ 142606 w 379642"/>
                  <a:gd name="connsiteY28" fmla="*/ 312958 h 606228"/>
                  <a:gd name="connsiteX29" fmla="*/ 79351 w 379642"/>
                  <a:gd name="connsiteY29" fmla="*/ 180577 h 606228"/>
                  <a:gd name="connsiteX30" fmla="*/ 300282 w 379642"/>
                  <a:gd name="connsiteY30" fmla="*/ 180577 h 606228"/>
                  <a:gd name="connsiteX31" fmla="*/ 301244 w 379642"/>
                  <a:gd name="connsiteY31" fmla="*/ 194182 h 606228"/>
                  <a:gd name="connsiteX32" fmla="*/ 189816 w 379642"/>
                  <a:gd name="connsiteY32" fmla="*/ 305337 h 606228"/>
                  <a:gd name="connsiteX33" fmla="*/ 78469 w 379642"/>
                  <a:gd name="connsiteY33" fmla="*/ 194182 h 606228"/>
                  <a:gd name="connsiteX34" fmla="*/ 79351 w 379642"/>
                  <a:gd name="connsiteY34" fmla="*/ 180577 h 606228"/>
                  <a:gd name="connsiteX35" fmla="*/ 153108 w 379642"/>
                  <a:gd name="connsiteY35" fmla="*/ 0 h 606228"/>
                  <a:gd name="connsiteX36" fmla="*/ 218438 w 379642"/>
                  <a:gd name="connsiteY36" fmla="*/ 0 h 606228"/>
                  <a:gd name="connsiteX37" fmla="*/ 301324 w 379642"/>
                  <a:gd name="connsiteY37" fmla="*/ 82835 h 606228"/>
                  <a:gd name="connsiteX38" fmla="*/ 301324 w 379642"/>
                  <a:gd name="connsiteY38" fmla="*/ 105404 h 606228"/>
                  <a:gd name="connsiteX39" fmla="*/ 325373 w 379642"/>
                  <a:gd name="connsiteY39" fmla="*/ 105404 h 606228"/>
                  <a:gd name="connsiteX40" fmla="*/ 349581 w 379642"/>
                  <a:gd name="connsiteY40" fmla="*/ 129574 h 606228"/>
                  <a:gd name="connsiteX41" fmla="*/ 349581 w 379642"/>
                  <a:gd name="connsiteY41" fmla="*/ 141659 h 606228"/>
                  <a:gd name="connsiteX42" fmla="*/ 325373 w 379642"/>
                  <a:gd name="connsiteY42" fmla="*/ 165829 h 606228"/>
                  <a:gd name="connsiteX43" fmla="*/ 319521 w 379642"/>
                  <a:gd name="connsiteY43" fmla="*/ 165829 h 606228"/>
                  <a:gd name="connsiteX44" fmla="*/ 297397 w 379642"/>
                  <a:gd name="connsiteY44" fmla="*/ 165829 h 606228"/>
                  <a:gd name="connsiteX45" fmla="*/ 82246 w 379642"/>
                  <a:gd name="connsiteY45" fmla="*/ 165829 h 606228"/>
                  <a:gd name="connsiteX46" fmla="*/ 70462 w 379642"/>
                  <a:gd name="connsiteY46" fmla="*/ 165829 h 606228"/>
                  <a:gd name="connsiteX47" fmla="*/ 54270 w 379642"/>
                  <a:gd name="connsiteY47" fmla="*/ 165829 h 606228"/>
                  <a:gd name="connsiteX48" fmla="*/ 30061 w 379642"/>
                  <a:gd name="connsiteY48" fmla="*/ 141659 h 606228"/>
                  <a:gd name="connsiteX49" fmla="*/ 30061 w 379642"/>
                  <a:gd name="connsiteY49" fmla="*/ 129574 h 606228"/>
                  <a:gd name="connsiteX50" fmla="*/ 54270 w 379642"/>
                  <a:gd name="connsiteY50" fmla="*/ 105404 h 606228"/>
                  <a:gd name="connsiteX51" fmla="*/ 70141 w 379642"/>
                  <a:gd name="connsiteY51" fmla="*/ 105404 h 606228"/>
                  <a:gd name="connsiteX52" fmla="*/ 70141 w 379642"/>
                  <a:gd name="connsiteY52" fmla="*/ 82835 h 606228"/>
                  <a:gd name="connsiteX53" fmla="*/ 153108 w 379642"/>
                  <a:gd name="connsiteY53" fmla="*/ 0 h 60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9642" h="606228">
                    <a:moveTo>
                      <a:pt x="180763" y="389958"/>
                    </a:moveTo>
                    <a:cubicBezTo>
                      <a:pt x="179961" y="389958"/>
                      <a:pt x="179400" y="390518"/>
                      <a:pt x="179320" y="391238"/>
                    </a:cubicBezTo>
                    <a:lnTo>
                      <a:pt x="169861" y="536032"/>
                    </a:lnTo>
                    <a:cubicBezTo>
                      <a:pt x="169861" y="536272"/>
                      <a:pt x="169861" y="536593"/>
                      <a:pt x="170101" y="536833"/>
                    </a:cubicBezTo>
                    <a:lnTo>
                      <a:pt x="189019" y="566688"/>
                    </a:lnTo>
                    <a:cubicBezTo>
                      <a:pt x="189260" y="567088"/>
                      <a:pt x="189741" y="567328"/>
                      <a:pt x="190222" y="567328"/>
                    </a:cubicBezTo>
                    <a:cubicBezTo>
                      <a:pt x="190703" y="567328"/>
                      <a:pt x="191184" y="567168"/>
                      <a:pt x="191424" y="566688"/>
                    </a:cubicBezTo>
                    <a:lnTo>
                      <a:pt x="211865" y="536913"/>
                    </a:lnTo>
                    <a:cubicBezTo>
                      <a:pt x="212026" y="536673"/>
                      <a:pt x="212106" y="536353"/>
                      <a:pt x="212106" y="535952"/>
                    </a:cubicBezTo>
                    <a:lnTo>
                      <a:pt x="201925" y="391238"/>
                    </a:lnTo>
                    <a:cubicBezTo>
                      <a:pt x="201845" y="390518"/>
                      <a:pt x="201204" y="389958"/>
                      <a:pt x="200402" y="389958"/>
                    </a:cubicBezTo>
                    <a:close/>
                    <a:moveTo>
                      <a:pt x="166254" y="336330"/>
                    </a:moveTo>
                    <a:cubicBezTo>
                      <a:pt x="162166" y="336330"/>
                      <a:pt x="158959" y="339612"/>
                      <a:pt x="158959" y="343614"/>
                    </a:cubicBezTo>
                    <a:lnTo>
                      <a:pt x="179240" y="385555"/>
                    </a:lnTo>
                    <a:lnTo>
                      <a:pt x="202647" y="385555"/>
                    </a:lnTo>
                    <a:lnTo>
                      <a:pt x="222286" y="343614"/>
                    </a:lnTo>
                    <a:cubicBezTo>
                      <a:pt x="222286" y="339612"/>
                      <a:pt x="219000" y="336330"/>
                      <a:pt x="214992" y="336330"/>
                    </a:cubicBezTo>
                    <a:close/>
                    <a:moveTo>
                      <a:pt x="142606" y="312958"/>
                    </a:moveTo>
                    <a:lnTo>
                      <a:pt x="237036" y="312958"/>
                    </a:lnTo>
                    <a:cubicBezTo>
                      <a:pt x="315674" y="312958"/>
                      <a:pt x="379642" y="376831"/>
                      <a:pt x="379642" y="455351"/>
                    </a:cubicBezTo>
                    <a:lnTo>
                      <a:pt x="379642" y="570770"/>
                    </a:lnTo>
                    <a:lnTo>
                      <a:pt x="378921" y="570770"/>
                    </a:lnTo>
                    <a:lnTo>
                      <a:pt x="371466" y="574532"/>
                    </a:lnTo>
                    <a:cubicBezTo>
                      <a:pt x="367698" y="576373"/>
                      <a:pt x="306936" y="606228"/>
                      <a:pt x="202166" y="606228"/>
                    </a:cubicBezTo>
                    <a:cubicBezTo>
                      <a:pt x="148458" y="606228"/>
                      <a:pt x="83287" y="598384"/>
                      <a:pt x="8257" y="575012"/>
                    </a:cubicBezTo>
                    <a:lnTo>
                      <a:pt x="240" y="572531"/>
                    </a:lnTo>
                    <a:lnTo>
                      <a:pt x="0" y="570770"/>
                    </a:lnTo>
                    <a:lnTo>
                      <a:pt x="0" y="455351"/>
                    </a:lnTo>
                    <a:cubicBezTo>
                      <a:pt x="0" y="376831"/>
                      <a:pt x="63968" y="312958"/>
                      <a:pt x="142606" y="312958"/>
                    </a:cubicBezTo>
                    <a:close/>
                    <a:moveTo>
                      <a:pt x="79351" y="180577"/>
                    </a:moveTo>
                    <a:lnTo>
                      <a:pt x="300282" y="180577"/>
                    </a:lnTo>
                    <a:cubicBezTo>
                      <a:pt x="300843" y="185059"/>
                      <a:pt x="301244" y="189540"/>
                      <a:pt x="301244" y="194182"/>
                    </a:cubicBezTo>
                    <a:cubicBezTo>
                      <a:pt x="301244" y="255561"/>
                      <a:pt x="251302" y="305337"/>
                      <a:pt x="189816" y="305337"/>
                    </a:cubicBezTo>
                    <a:cubicBezTo>
                      <a:pt x="128331" y="305337"/>
                      <a:pt x="78469" y="255561"/>
                      <a:pt x="78469" y="194182"/>
                    </a:cubicBezTo>
                    <a:cubicBezTo>
                      <a:pt x="78469" y="189540"/>
                      <a:pt x="78790" y="185059"/>
                      <a:pt x="79351" y="180577"/>
                    </a:cubicBezTo>
                    <a:close/>
                    <a:moveTo>
                      <a:pt x="153108" y="0"/>
                    </a:moveTo>
                    <a:lnTo>
                      <a:pt x="218438" y="0"/>
                    </a:lnTo>
                    <a:cubicBezTo>
                      <a:pt x="264210" y="0"/>
                      <a:pt x="301324" y="37056"/>
                      <a:pt x="301324" y="82835"/>
                    </a:cubicBezTo>
                    <a:lnTo>
                      <a:pt x="301324" y="105404"/>
                    </a:lnTo>
                    <a:lnTo>
                      <a:pt x="325373" y="105404"/>
                    </a:lnTo>
                    <a:cubicBezTo>
                      <a:pt x="338759" y="105404"/>
                      <a:pt x="349581" y="116209"/>
                      <a:pt x="349581" y="129574"/>
                    </a:cubicBezTo>
                    <a:lnTo>
                      <a:pt x="349581" y="141659"/>
                    </a:lnTo>
                    <a:cubicBezTo>
                      <a:pt x="349581" y="155025"/>
                      <a:pt x="338759" y="165829"/>
                      <a:pt x="325373" y="165829"/>
                    </a:cubicBezTo>
                    <a:lnTo>
                      <a:pt x="319521" y="165829"/>
                    </a:lnTo>
                    <a:lnTo>
                      <a:pt x="297397" y="165829"/>
                    </a:lnTo>
                    <a:lnTo>
                      <a:pt x="82246" y="165829"/>
                    </a:lnTo>
                    <a:lnTo>
                      <a:pt x="70462" y="165829"/>
                    </a:lnTo>
                    <a:lnTo>
                      <a:pt x="54270" y="165829"/>
                    </a:lnTo>
                    <a:cubicBezTo>
                      <a:pt x="40963" y="165829"/>
                      <a:pt x="30061" y="155025"/>
                      <a:pt x="30061" y="141659"/>
                    </a:cubicBezTo>
                    <a:lnTo>
                      <a:pt x="30061" y="129574"/>
                    </a:lnTo>
                    <a:cubicBezTo>
                      <a:pt x="30061" y="116209"/>
                      <a:pt x="40963" y="105404"/>
                      <a:pt x="54270" y="105404"/>
                    </a:cubicBezTo>
                    <a:lnTo>
                      <a:pt x="70141" y="105404"/>
                    </a:lnTo>
                    <a:lnTo>
                      <a:pt x="70141" y="82835"/>
                    </a:lnTo>
                    <a:cubicBezTo>
                      <a:pt x="70141" y="37056"/>
                      <a:pt x="107256" y="0"/>
                      <a:pt x="153108" y="0"/>
                    </a:cubicBezTo>
                    <a:close/>
                  </a:path>
                </a:pathLst>
              </a:custGeom>
              <a:solidFill>
                <a:schemeClr val="accent1"/>
              </a:solidFill>
              <a:ln>
                <a:noFill/>
              </a:ln>
            </p:spPr>
            <p:txBody>
              <a:bodyPr/>
              <a:lstStyle/>
              <a:p>
                <a:endParaRPr lang="zh-CN" altLang="en-US"/>
              </a:p>
            </p:txBody>
          </p:sp>
          <p:sp>
            <p:nvSpPr>
              <p:cNvPr id="22" name="íṡľíḍè-Freeform: Shape 4"/>
              <p:cNvSpPr/>
              <p:nvPr/>
            </p:nvSpPr>
            <p:spPr bwMode="auto">
              <a:xfrm>
                <a:off x="9244771" y="4655562"/>
                <a:ext cx="2083669" cy="7083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ctr">
                <a:normAutofit/>
              </a:bodyPr>
              <a:lstStyle/>
              <a:p>
                <a:pPr algn="ctr">
                  <a:lnSpc>
                    <a:spcPct val="120000"/>
                  </a:lnSpc>
                  <a:defRPr/>
                </a:pPr>
                <a:r>
                  <a:rPr lang="zh-CN" altLang="en-US" sz="2400" dirty="0">
                    <a:solidFill>
                      <a:srgbClr val="4D4E4C"/>
                    </a:solidFill>
                  </a:rPr>
                  <a:t>学院院长</a:t>
                </a:r>
              </a:p>
            </p:txBody>
          </p:sp>
        </p:gr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par>
                                <p:cTn id="11" presetID="31" presetClass="entr" presetSubtype="0" fill="hold" nodeType="withEffect">
                                  <p:stCondLst>
                                    <p:cond delay="40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 calcmode="lin" valueType="num">
                                      <p:cBhvr>
                                        <p:cTn id="15" dur="1000" fill="hold"/>
                                        <p:tgtEl>
                                          <p:spTgt spid="33"/>
                                        </p:tgtEl>
                                        <p:attrNameLst>
                                          <p:attrName>style.rotation</p:attrName>
                                        </p:attrNameLst>
                                      </p:cBhvr>
                                      <p:tavLst>
                                        <p:tav tm="0">
                                          <p:val>
                                            <p:fltVal val="90"/>
                                          </p:val>
                                        </p:tav>
                                        <p:tav tm="100000">
                                          <p:val>
                                            <p:fltVal val="0"/>
                                          </p:val>
                                        </p:tav>
                                      </p:tavLst>
                                    </p:anim>
                                    <p:animEffect transition="in" filter="fade">
                                      <p:cBhvr>
                                        <p:cTn id="16" dur="1000"/>
                                        <p:tgtEl>
                                          <p:spTgt spid="33"/>
                                        </p:tgtEl>
                                      </p:cBhvr>
                                    </p:animEffect>
                                  </p:childTnLst>
                                </p:cTn>
                              </p:par>
                              <p:par>
                                <p:cTn id="17" presetID="31" presetClass="entr" presetSubtype="0" fill="hold" nodeType="withEffect">
                                  <p:stCondLst>
                                    <p:cond delay="80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 calcmode="lin" valueType="num">
                                      <p:cBhvr>
                                        <p:cTn id="21" dur="1000" fill="hold"/>
                                        <p:tgtEl>
                                          <p:spTgt spid="34"/>
                                        </p:tgtEl>
                                        <p:attrNameLst>
                                          <p:attrName>style.rotation</p:attrName>
                                        </p:attrNameLst>
                                      </p:cBhvr>
                                      <p:tavLst>
                                        <p:tav tm="0">
                                          <p:val>
                                            <p:fltVal val="90"/>
                                          </p:val>
                                        </p:tav>
                                        <p:tav tm="100000">
                                          <p:val>
                                            <p:fltVal val="0"/>
                                          </p:val>
                                        </p:tav>
                                      </p:tavLst>
                                    </p:anim>
                                    <p:animEffect transition="in" filter="fade">
                                      <p:cBhvr>
                                        <p:cTn id="22" dur="1000"/>
                                        <p:tgtEl>
                                          <p:spTgt spid="34"/>
                                        </p:tgtEl>
                                      </p:cBhvr>
                                    </p:animEffect>
                                  </p:childTnLst>
                                </p:cTn>
                              </p:par>
                              <p:par>
                                <p:cTn id="23" presetID="31" presetClass="entr" presetSubtype="0" fill="hold" nodeType="withEffect">
                                  <p:stCondLst>
                                    <p:cond delay="110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fltVal val="0"/>
                                          </p:val>
                                        </p:tav>
                                        <p:tav tm="100000">
                                          <p:val>
                                            <p:strVal val="#ppt_w"/>
                                          </p:val>
                                        </p:tav>
                                      </p:tavLst>
                                    </p:anim>
                                    <p:anim calcmode="lin" valueType="num">
                                      <p:cBhvr>
                                        <p:cTn id="26" dur="1000" fill="hold"/>
                                        <p:tgtEl>
                                          <p:spTgt spid="35"/>
                                        </p:tgtEl>
                                        <p:attrNameLst>
                                          <p:attrName>ppt_h</p:attrName>
                                        </p:attrNameLst>
                                      </p:cBhvr>
                                      <p:tavLst>
                                        <p:tav tm="0">
                                          <p:val>
                                            <p:fltVal val="0"/>
                                          </p:val>
                                        </p:tav>
                                        <p:tav tm="100000">
                                          <p:val>
                                            <p:strVal val="#ppt_h"/>
                                          </p:val>
                                        </p:tav>
                                      </p:tavLst>
                                    </p:anim>
                                    <p:anim calcmode="lin" valueType="num">
                                      <p:cBhvr>
                                        <p:cTn id="27" dur="1000" fill="hold"/>
                                        <p:tgtEl>
                                          <p:spTgt spid="35"/>
                                        </p:tgtEl>
                                        <p:attrNameLst>
                                          <p:attrName>style.rotation</p:attrName>
                                        </p:attrNameLst>
                                      </p:cBhvr>
                                      <p:tavLst>
                                        <p:tav tm="0">
                                          <p:val>
                                            <p:fltVal val="90"/>
                                          </p:val>
                                        </p:tav>
                                        <p:tav tm="100000">
                                          <p:val>
                                            <p:fltVal val="0"/>
                                          </p:val>
                                        </p:tav>
                                      </p:tavLst>
                                    </p:anim>
                                    <p:animEffect transition="in" filter="fade">
                                      <p:cBhvr>
                                        <p:cTn id="2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5584" y="2350883"/>
            <a:ext cx="4688114" cy="1971449"/>
          </a:xfrm>
          <a:noFill/>
        </p:spPr>
        <p:txBody>
          <a:bodyPr>
            <a:normAutofit fontScale="90000"/>
          </a:bodyPr>
          <a:lstStyle/>
          <a:p>
            <a:r>
              <a:rPr lang="zh-CN" altLang="en-US" sz="14900" b="1" dirty="0">
                <a:blipFill>
                  <a:blip r:embed="rId3"/>
                  <a:stretch>
                    <a:fillRect/>
                  </a:stretch>
                </a:blipFill>
                <a:latin typeface="汉仪柏京体简" panose="00020600040101010101" pitchFamily="18" charset="-122"/>
                <a:ea typeface="汉仪柏京体简" panose="00020600040101010101" pitchFamily="18" charset="-122"/>
              </a:rPr>
              <a:t>校</a:t>
            </a:r>
          </a:p>
        </p:txBody>
      </p:sp>
      <p:sp>
        <p:nvSpPr>
          <p:cNvPr id="11" name="副标题 2"/>
          <p:cNvSpPr>
            <a:spLocks noGrp="1"/>
          </p:cNvSpPr>
          <p:nvPr/>
        </p:nvSpPr>
        <p:spPr>
          <a:xfrm>
            <a:off x="1750985" y="651842"/>
            <a:ext cx="8051401" cy="9144000"/>
          </a:xfrm>
          <a:custGeom>
            <a:avLst/>
            <a:gdLst>
              <a:gd name="connsiteX0" fmla="*/ 23388 w 535368"/>
              <a:gd name="connsiteY0" fmla="*/ 386077 h 608019"/>
              <a:gd name="connsiteX1" fmla="*/ 512009 w 535368"/>
              <a:gd name="connsiteY1" fmla="*/ 386077 h 608019"/>
              <a:gd name="connsiteX2" fmla="*/ 534999 w 535368"/>
              <a:gd name="connsiteY2" fmla="*/ 452452 h 608019"/>
              <a:gd name="connsiteX3" fmla="*/ 530698 w 535368"/>
              <a:gd name="connsiteY3" fmla="*/ 459762 h 608019"/>
              <a:gd name="connsiteX4" fmla="*/ 447637 w 535368"/>
              <a:gd name="connsiteY4" fmla="*/ 473886 h 608019"/>
              <a:gd name="connsiteX5" fmla="*/ 439875 w 535368"/>
              <a:gd name="connsiteY5" fmla="*/ 481442 h 608019"/>
              <a:gd name="connsiteX6" fmla="*/ 423807 w 535368"/>
              <a:gd name="connsiteY6" fmla="*/ 564066 h 608019"/>
              <a:gd name="connsiteX7" fmla="*/ 416342 w 535368"/>
              <a:gd name="connsiteY7" fmla="*/ 568264 h 608019"/>
              <a:gd name="connsiteX8" fmla="*/ 337237 w 535368"/>
              <a:gd name="connsiteY8" fmla="*/ 539323 h 608019"/>
              <a:gd name="connsiteX9" fmla="*/ 326755 w 535368"/>
              <a:gd name="connsiteY9" fmla="*/ 542039 h 608019"/>
              <a:gd name="connsiteX10" fmla="*/ 271975 w 535368"/>
              <a:gd name="connsiteY10" fmla="*/ 605945 h 608019"/>
              <a:gd name="connsiteX11" fmla="*/ 263372 w 535368"/>
              <a:gd name="connsiteY11" fmla="*/ 605945 h 608019"/>
              <a:gd name="connsiteX12" fmla="*/ 208592 w 535368"/>
              <a:gd name="connsiteY12" fmla="*/ 542039 h 608019"/>
              <a:gd name="connsiteX13" fmla="*/ 198111 w 535368"/>
              <a:gd name="connsiteY13" fmla="*/ 539323 h 608019"/>
              <a:gd name="connsiteX14" fmla="*/ 119006 w 535368"/>
              <a:gd name="connsiteY14" fmla="*/ 568264 h 608019"/>
              <a:gd name="connsiteX15" fmla="*/ 111590 w 535368"/>
              <a:gd name="connsiteY15" fmla="*/ 564066 h 608019"/>
              <a:gd name="connsiteX16" fmla="*/ 95522 w 535368"/>
              <a:gd name="connsiteY16" fmla="*/ 481442 h 608019"/>
              <a:gd name="connsiteX17" fmla="*/ 87760 w 535368"/>
              <a:gd name="connsiteY17" fmla="*/ 473886 h 608019"/>
              <a:gd name="connsiteX18" fmla="*/ 4699 w 535368"/>
              <a:gd name="connsiteY18" fmla="*/ 459762 h 608019"/>
              <a:gd name="connsiteX19" fmla="*/ 349 w 535368"/>
              <a:gd name="connsiteY19" fmla="*/ 452452 h 608019"/>
              <a:gd name="connsiteX20" fmla="*/ 465811 w 535368"/>
              <a:gd name="connsiteY20" fmla="*/ 335270 h 608019"/>
              <a:gd name="connsiteX21" fmla="*/ 485216 w 535368"/>
              <a:gd name="connsiteY21" fmla="*/ 335270 h 608019"/>
              <a:gd name="connsiteX22" fmla="*/ 485216 w 535368"/>
              <a:gd name="connsiteY22" fmla="*/ 354675 h 608019"/>
              <a:gd name="connsiteX23" fmla="*/ 465811 w 535368"/>
              <a:gd name="connsiteY23" fmla="*/ 354675 h 608019"/>
              <a:gd name="connsiteX24" fmla="*/ 210448 w 535368"/>
              <a:gd name="connsiteY24" fmla="*/ 285705 h 608019"/>
              <a:gd name="connsiteX25" fmla="*/ 212326 w 535368"/>
              <a:gd name="connsiteY25" fmla="*/ 285705 h 608019"/>
              <a:gd name="connsiteX26" fmla="*/ 228886 w 535368"/>
              <a:gd name="connsiteY26" fmla="*/ 297706 h 608019"/>
              <a:gd name="connsiteX27" fmla="*/ 229430 w 535368"/>
              <a:gd name="connsiteY27" fmla="*/ 299484 h 608019"/>
              <a:gd name="connsiteX28" fmla="*/ 223103 w 535368"/>
              <a:gd name="connsiteY28" fmla="*/ 318942 h 608019"/>
              <a:gd name="connsiteX29" fmla="*/ 221620 w 535368"/>
              <a:gd name="connsiteY29" fmla="*/ 320028 h 608019"/>
              <a:gd name="connsiteX30" fmla="*/ 201154 w 535368"/>
              <a:gd name="connsiteY30" fmla="*/ 320028 h 608019"/>
              <a:gd name="connsiteX31" fmla="*/ 199671 w 535368"/>
              <a:gd name="connsiteY31" fmla="*/ 318942 h 608019"/>
              <a:gd name="connsiteX32" fmla="*/ 193344 w 535368"/>
              <a:gd name="connsiteY32" fmla="*/ 299484 h 608019"/>
              <a:gd name="connsiteX33" fmla="*/ 193888 w 535368"/>
              <a:gd name="connsiteY33" fmla="*/ 297706 h 608019"/>
              <a:gd name="connsiteX34" fmla="*/ 313304 w 535368"/>
              <a:gd name="connsiteY34" fmla="*/ 276986 h 608019"/>
              <a:gd name="connsiteX35" fmla="*/ 299602 w 535368"/>
              <a:gd name="connsiteY35" fmla="*/ 314548 h 608019"/>
              <a:gd name="connsiteX36" fmla="*/ 327302 w 535368"/>
              <a:gd name="connsiteY36" fmla="*/ 314548 h 608019"/>
              <a:gd name="connsiteX37" fmla="*/ 196338 w 535368"/>
              <a:gd name="connsiteY37" fmla="*/ 265819 h 608019"/>
              <a:gd name="connsiteX38" fmla="*/ 179670 w 535368"/>
              <a:gd name="connsiteY38" fmla="*/ 277921 h 608019"/>
              <a:gd name="connsiteX39" fmla="*/ 182786 w 535368"/>
              <a:gd name="connsiteY39" fmla="*/ 293728 h 608019"/>
              <a:gd name="connsiteX40" fmla="*/ 182143 w 535368"/>
              <a:gd name="connsiteY40" fmla="*/ 295605 h 608019"/>
              <a:gd name="connsiteX41" fmla="*/ 170272 w 535368"/>
              <a:gd name="connsiteY41" fmla="*/ 306571 h 608019"/>
              <a:gd name="connsiteX42" fmla="*/ 176010 w 535368"/>
              <a:gd name="connsiteY42" fmla="*/ 325243 h 608019"/>
              <a:gd name="connsiteX43" fmla="*/ 191985 w 535368"/>
              <a:gd name="connsiteY43" fmla="*/ 327614 h 608019"/>
              <a:gd name="connsiteX44" fmla="*/ 193568 w 535368"/>
              <a:gd name="connsiteY44" fmla="*/ 328799 h 608019"/>
              <a:gd name="connsiteX45" fmla="*/ 199899 w 535368"/>
              <a:gd name="connsiteY45" fmla="*/ 343667 h 608019"/>
              <a:gd name="connsiteX46" fmla="*/ 211423 w 535368"/>
              <a:gd name="connsiteY46" fmla="*/ 345297 h 608019"/>
              <a:gd name="connsiteX47" fmla="*/ 222947 w 535368"/>
              <a:gd name="connsiteY47" fmla="*/ 343667 h 608019"/>
              <a:gd name="connsiteX48" fmla="*/ 229278 w 535368"/>
              <a:gd name="connsiteY48" fmla="*/ 328799 h 608019"/>
              <a:gd name="connsiteX49" fmla="*/ 230861 w 535368"/>
              <a:gd name="connsiteY49" fmla="*/ 327614 h 608019"/>
              <a:gd name="connsiteX50" fmla="*/ 246836 w 535368"/>
              <a:gd name="connsiteY50" fmla="*/ 325243 h 608019"/>
              <a:gd name="connsiteX51" fmla="*/ 252574 w 535368"/>
              <a:gd name="connsiteY51" fmla="*/ 306571 h 608019"/>
              <a:gd name="connsiteX52" fmla="*/ 240654 w 535368"/>
              <a:gd name="connsiteY52" fmla="*/ 295605 h 608019"/>
              <a:gd name="connsiteX53" fmla="*/ 240060 w 535368"/>
              <a:gd name="connsiteY53" fmla="*/ 293728 h 608019"/>
              <a:gd name="connsiteX54" fmla="*/ 243176 w 535368"/>
              <a:gd name="connsiteY54" fmla="*/ 277921 h 608019"/>
              <a:gd name="connsiteX55" fmla="*/ 226508 w 535368"/>
              <a:gd name="connsiteY55" fmla="*/ 265819 h 608019"/>
              <a:gd name="connsiteX56" fmla="*/ 212412 w 535368"/>
              <a:gd name="connsiteY56" fmla="*/ 273723 h 608019"/>
              <a:gd name="connsiteX57" fmla="*/ 210434 w 535368"/>
              <a:gd name="connsiteY57" fmla="*/ 273723 h 608019"/>
              <a:gd name="connsiteX58" fmla="*/ 376475 w 535368"/>
              <a:gd name="connsiteY58" fmla="*/ 254120 h 608019"/>
              <a:gd name="connsiteX59" fmla="*/ 396984 w 535368"/>
              <a:gd name="connsiteY59" fmla="*/ 254120 h 608019"/>
              <a:gd name="connsiteX60" fmla="*/ 396984 w 535368"/>
              <a:gd name="connsiteY60" fmla="*/ 337596 h 608019"/>
              <a:gd name="connsiteX61" fmla="*/ 447887 w 535368"/>
              <a:gd name="connsiteY61" fmla="*/ 337596 h 608019"/>
              <a:gd name="connsiteX62" fmla="*/ 447887 w 535368"/>
              <a:gd name="connsiteY62" fmla="*/ 354676 h 608019"/>
              <a:gd name="connsiteX63" fmla="*/ 376475 w 535368"/>
              <a:gd name="connsiteY63" fmla="*/ 354676 h 608019"/>
              <a:gd name="connsiteX64" fmla="*/ 464964 w 535368"/>
              <a:gd name="connsiteY64" fmla="*/ 253344 h 608019"/>
              <a:gd name="connsiteX65" fmla="*/ 485992 w 535368"/>
              <a:gd name="connsiteY65" fmla="*/ 253344 h 608019"/>
              <a:gd name="connsiteX66" fmla="*/ 485992 w 535368"/>
              <a:gd name="connsiteY66" fmla="*/ 277101 h 608019"/>
              <a:gd name="connsiteX67" fmla="*/ 481006 w 535368"/>
              <a:gd name="connsiteY67" fmla="*/ 328567 h 608019"/>
              <a:gd name="connsiteX68" fmla="*/ 469999 w 535368"/>
              <a:gd name="connsiteY68" fmla="*/ 328567 h 608019"/>
              <a:gd name="connsiteX69" fmla="*/ 464964 w 535368"/>
              <a:gd name="connsiteY69" fmla="*/ 277101 h 608019"/>
              <a:gd name="connsiteX70" fmla="*/ 302718 w 535368"/>
              <a:gd name="connsiteY70" fmla="*/ 253344 h 608019"/>
              <a:gd name="connsiteX71" fmla="*/ 324384 w 535368"/>
              <a:gd name="connsiteY71" fmla="*/ 253344 h 608019"/>
              <a:gd name="connsiteX72" fmla="*/ 365043 w 535368"/>
              <a:gd name="connsiteY72" fmla="*/ 354676 h 608019"/>
              <a:gd name="connsiteX73" fmla="*/ 342735 w 535368"/>
              <a:gd name="connsiteY73" fmla="*/ 354676 h 608019"/>
              <a:gd name="connsiteX74" fmla="*/ 333881 w 535368"/>
              <a:gd name="connsiteY74" fmla="*/ 331626 h 608019"/>
              <a:gd name="connsiteX75" fmla="*/ 293271 w 535368"/>
              <a:gd name="connsiteY75" fmla="*/ 331626 h 608019"/>
              <a:gd name="connsiteX76" fmla="*/ 284911 w 535368"/>
              <a:gd name="connsiteY76" fmla="*/ 354676 h 608019"/>
              <a:gd name="connsiteX77" fmla="*/ 263147 w 535368"/>
              <a:gd name="connsiteY77" fmla="*/ 354676 h 608019"/>
              <a:gd name="connsiteX78" fmla="*/ 99777 w 535368"/>
              <a:gd name="connsiteY78" fmla="*/ 251650 h 608019"/>
              <a:gd name="connsiteX79" fmla="*/ 129288 w 535368"/>
              <a:gd name="connsiteY79" fmla="*/ 259547 h 608019"/>
              <a:gd name="connsiteX80" fmla="*/ 142980 w 535368"/>
              <a:gd name="connsiteY80" fmla="*/ 281414 h 608019"/>
              <a:gd name="connsiteX81" fmla="*/ 122614 w 535368"/>
              <a:gd name="connsiteY81" fmla="*/ 285214 h 608019"/>
              <a:gd name="connsiteX82" fmla="*/ 114557 w 535368"/>
              <a:gd name="connsiteY82" fmla="*/ 273467 h 608019"/>
              <a:gd name="connsiteX83" fmla="*/ 99777 w 535368"/>
              <a:gd name="connsiteY83" fmla="*/ 269123 h 608019"/>
              <a:gd name="connsiteX84" fmla="*/ 78422 w 535368"/>
              <a:gd name="connsiteY84" fmla="*/ 277613 h 608019"/>
              <a:gd name="connsiteX85" fmla="*/ 70513 w 535368"/>
              <a:gd name="connsiteY85" fmla="*/ 302836 h 608019"/>
              <a:gd name="connsiteX86" fmla="*/ 78521 w 535368"/>
              <a:gd name="connsiteY86" fmla="*/ 329934 h 608019"/>
              <a:gd name="connsiteX87" fmla="*/ 99579 w 535368"/>
              <a:gd name="connsiteY87" fmla="*/ 338917 h 608019"/>
              <a:gd name="connsiteX88" fmla="*/ 112481 w 535368"/>
              <a:gd name="connsiteY88" fmla="*/ 336400 h 608019"/>
              <a:gd name="connsiteX89" fmla="*/ 123603 w 535368"/>
              <a:gd name="connsiteY89" fmla="*/ 330280 h 608019"/>
              <a:gd name="connsiteX90" fmla="*/ 123603 w 535368"/>
              <a:gd name="connsiteY90" fmla="*/ 317446 h 608019"/>
              <a:gd name="connsiteX91" fmla="*/ 100123 w 535368"/>
              <a:gd name="connsiteY91" fmla="*/ 317446 h 608019"/>
              <a:gd name="connsiteX92" fmla="*/ 100123 w 535368"/>
              <a:gd name="connsiteY92" fmla="*/ 300368 h 608019"/>
              <a:gd name="connsiteX93" fmla="*/ 144315 w 535368"/>
              <a:gd name="connsiteY93" fmla="*/ 300368 h 608019"/>
              <a:gd name="connsiteX94" fmla="*/ 144315 w 535368"/>
              <a:gd name="connsiteY94" fmla="*/ 340744 h 608019"/>
              <a:gd name="connsiteX95" fmla="*/ 125630 w 535368"/>
              <a:gd name="connsiteY95" fmla="*/ 351702 h 608019"/>
              <a:gd name="connsiteX96" fmla="*/ 100913 w 535368"/>
              <a:gd name="connsiteY96" fmla="*/ 356440 h 608019"/>
              <a:gd name="connsiteX97" fmla="*/ 73132 w 535368"/>
              <a:gd name="connsiteY97" fmla="*/ 349777 h 608019"/>
              <a:gd name="connsiteX98" fmla="*/ 55337 w 535368"/>
              <a:gd name="connsiteY98" fmla="*/ 330674 h 608019"/>
              <a:gd name="connsiteX99" fmla="*/ 49405 w 535368"/>
              <a:gd name="connsiteY99" fmla="*/ 303675 h 608019"/>
              <a:gd name="connsiteX100" fmla="*/ 56029 w 535368"/>
              <a:gd name="connsiteY100" fmla="*/ 275540 h 608019"/>
              <a:gd name="connsiteX101" fmla="*/ 75505 w 535368"/>
              <a:gd name="connsiteY101" fmla="*/ 256685 h 608019"/>
              <a:gd name="connsiteX102" fmla="*/ 99777 w 535368"/>
              <a:gd name="connsiteY102" fmla="*/ 251650 h 608019"/>
              <a:gd name="connsiteX103" fmla="*/ 211423 w 535368"/>
              <a:gd name="connsiteY103" fmla="*/ 249815 h 608019"/>
              <a:gd name="connsiteX104" fmla="*/ 265829 w 535368"/>
              <a:gd name="connsiteY104" fmla="*/ 304151 h 608019"/>
              <a:gd name="connsiteX105" fmla="*/ 211423 w 535368"/>
              <a:gd name="connsiteY105" fmla="*/ 358486 h 608019"/>
              <a:gd name="connsiteX106" fmla="*/ 157017 w 535368"/>
              <a:gd name="connsiteY106" fmla="*/ 304151 h 608019"/>
              <a:gd name="connsiteX107" fmla="*/ 211423 w 535368"/>
              <a:gd name="connsiteY107" fmla="*/ 249815 h 608019"/>
              <a:gd name="connsiteX108" fmla="*/ 263372 w 535368"/>
              <a:gd name="connsiteY108" fmla="*/ 2073 h 608019"/>
              <a:gd name="connsiteX109" fmla="*/ 271975 w 535368"/>
              <a:gd name="connsiteY109" fmla="*/ 2073 h 608019"/>
              <a:gd name="connsiteX110" fmla="*/ 326755 w 535368"/>
              <a:gd name="connsiteY110" fmla="*/ 65958 h 608019"/>
              <a:gd name="connsiteX111" fmla="*/ 337237 w 535368"/>
              <a:gd name="connsiteY111" fmla="*/ 68674 h 608019"/>
              <a:gd name="connsiteX112" fmla="*/ 416342 w 535368"/>
              <a:gd name="connsiteY112" fmla="*/ 39743 h 608019"/>
              <a:gd name="connsiteX113" fmla="*/ 423807 w 535368"/>
              <a:gd name="connsiteY113" fmla="*/ 43939 h 608019"/>
              <a:gd name="connsiteX114" fmla="*/ 439875 w 535368"/>
              <a:gd name="connsiteY114" fmla="*/ 126536 h 608019"/>
              <a:gd name="connsiteX115" fmla="*/ 447637 w 535368"/>
              <a:gd name="connsiteY115" fmla="*/ 134090 h 608019"/>
              <a:gd name="connsiteX116" fmla="*/ 530698 w 535368"/>
              <a:gd name="connsiteY116" fmla="*/ 148210 h 608019"/>
              <a:gd name="connsiteX117" fmla="*/ 534999 w 535368"/>
              <a:gd name="connsiteY117" fmla="*/ 155517 h 608019"/>
              <a:gd name="connsiteX118" fmla="*/ 512009 w 535368"/>
              <a:gd name="connsiteY118" fmla="*/ 221871 h 608019"/>
              <a:gd name="connsiteX119" fmla="*/ 23388 w 535368"/>
              <a:gd name="connsiteY119" fmla="*/ 221871 h 608019"/>
              <a:gd name="connsiteX120" fmla="*/ 349 w 535368"/>
              <a:gd name="connsiteY120" fmla="*/ 155517 h 608019"/>
              <a:gd name="connsiteX121" fmla="*/ 4699 w 535368"/>
              <a:gd name="connsiteY121" fmla="*/ 148210 h 608019"/>
              <a:gd name="connsiteX122" fmla="*/ 87760 w 535368"/>
              <a:gd name="connsiteY122" fmla="*/ 134090 h 608019"/>
              <a:gd name="connsiteX123" fmla="*/ 95522 w 535368"/>
              <a:gd name="connsiteY123" fmla="*/ 126536 h 608019"/>
              <a:gd name="connsiteX124" fmla="*/ 111590 w 535368"/>
              <a:gd name="connsiteY124" fmla="*/ 43939 h 608019"/>
              <a:gd name="connsiteX125" fmla="*/ 119006 w 535368"/>
              <a:gd name="connsiteY125" fmla="*/ 39743 h 608019"/>
              <a:gd name="connsiteX126" fmla="*/ 198160 w 535368"/>
              <a:gd name="connsiteY126" fmla="*/ 68674 h 608019"/>
              <a:gd name="connsiteX127" fmla="*/ 208592 w 535368"/>
              <a:gd name="connsiteY127" fmla="*/ 65958 h 60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35368" h="608019">
                <a:moveTo>
                  <a:pt x="23388" y="386077"/>
                </a:moveTo>
                <a:lnTo>
                  <a:pt x="512009" y="386077"/>
                </a:lnTo>
                <a:lnTo>
                  <a:pt x="534999" y="452452"/>
                </a:lnTo>
                <a:cubicBezTo>
                  <a:pt x="536235" y="455909"/>
                  <a:pt x="534257" y="459169"/>
                  <a:pt x="530698" y="459762"/>
                </a:cubicBezTo>
                <a:lnTo>
                  <a:pt x="447637" y="473886"/>
                </a:lnTo>
                <a:cubicBezTo>
                  <a:pt x="444028" y="474528"/>
                  <a:pt x="440567" y="477886"/>
                  <a:pt x="439875" y="481442"/>
                </a:cubicBezTo>
                <a:lnTo>
                  <a:pt x="423807" y="564066"/>
                </a:lnTo>
                <a:cubicBezTo>
                  <a:pt x="423115" y="567622"/>
                  <a:pt x="419753" y="569498"/>
                  <a:pt x="416342" y="568264"/>
                </a:cubicBezTo>
                <a:lnTo>
                  <a:pt x="337237" y="539323"/>
                </a:lnTo>
                <a:cubicBezTo>
                  <a:pt x="333825" y="538088"/>
                  <a:pt x="329128" y="539274"/>
                  <a:pt x="326755" y="542039"/>
                </a:cubicBezTo>
                <a:lnTo>
                  <a:pt x="271975" y="605945"/>
                </a:lnTo>
                <a:cubicBezTo>
                  <a:pt x="269602" y="608711"/>
                  <a:pt x="265746" y="608711"/>
                  <a:pt x="263372" y="605945"/>
                </a:cubicBezTo>
                <a:lnTo>
                  <a:pt x="208592" y="542039"/>
                </a:lnTo>
                <a:cubicBezTo>
                  <a:pt x="206269" y="539274"/>
                  <a:pt x="201572" y="538088"/>
                  <a:pt x="198111" y="539323"/>
                </a:cubicBezTo>
                <a:lnTo>
                  <a:pt x="119006" y="568264"/>
                </a:lnTo>
                <a:cubicBezTo>
                  <a:pt x="115595" y="569498"/>
                  <a:pt x="112282" y="567622"/>
                  <a:pt x="111590" y="564066"/>
                </a:cubicBezTo>
                <a:lnTo>
                  <a:pt x="95522" y="481442"/>
                </a:lnTo>
                <a:cubicBezTo>
                  <a:pt x="94830" y="477886"/>
                  <a:pt x="91319" y="474528"/>
                  <a:pt x="87760" y="473886"/>
                </a:cubicBezTo>
                <a:lnTo>
                  <a:pt x="4699" y="459762"/>
                </a:lnTo>
                <a:cubicBezTo>
                  <a:pt x="1090" y="459169"/>
                  <a:pt x="-838" y="455909"/>
                  <a:pt x="349" y="452452"/>
                </a:cubicBezTo>
                <a:close/>
                <a:moveTo>
                  <a:pt x="465811" y="335270"/>
                </a:moveTo>
                <a:lnTo>
                  <a:pt x="485216" y="335270"/>
                </a:lnTo>
                <a:lnTo>
                  <a:pt x="485216" y="354675"/>
                </a:lnTo>
                <a:lnTo>
                  <a:pt x="465811" y="354675"/>
                </a:lnTo>
                <a:close/>
                <a:moveTo>
                  <a:pt x="210448" y="285705"/>
                </a:moveTo>
                <a:cubicBezTo>
                  <a:pt x="210992" y="285310"/>
                  <a:pt x="211782" y="285310"/>
                  <a:pt x="212326" y="285705"/>
                </a:cubicBezTo>
                <a:lnTo>
                  <a:pt x="228886" y="297706"/>
                </a:lnTo>
                <a:cubicBezTo>
                  <a:pt x="229381" y="298101"/>
                  <a:pt x="229628" y="298891"/>
                  <a:pt x="229430" y="299484"/>
                </a:cubicBezTo>
                <a:lnTo>
                  <a:pt x="223103" y="318942"/>
                </a:lnTo>
                <a:cubicBezTo>
                  <a:pt x="222905" y="319534"/>
                  <a:pt x="222262" y="320028"/>
                  <a:pt x="221620" y="320028"/>
                </a:cubicBezTo>
                <a:lnTo>
                  <a:pt x="201154" y="320028"/>
                </a:lnTo>
                <a:cubicBezTo>
                  <a:pt x="200512" y="320028"/>
                  <a:pt x="199869" y="319534"/>
                  <a:pt x="199671" y="318942"/>
                </a:cubicBezTo>
                <a:lnTo>
                  <a:pt x="193344" y="299484"/>
                </a:lnTo>
                <a:cubicBezTo>
                  <a:pt x="193146" y="298891"/>
                  <a:pt x="193393" y="298101"/>
                  <a:pt x="193888" y="297706"/>
                </a:cubicBezTo>
                <a:close/>
                <a:moveTo>
                  <a:pt x="313304" y="276986"/>
                </a:moveTo>
                <a:lnTo>
                  <a:pt x="299602" y="314548"/>
                </a:lnTo>
                <a:lnTo>
                  <a:pt x="327302" y="314548"/>
                </a:lnTo>
                <a:close/>
                <a:moveTo>
                  <a:pt x="196338" y="265819"/>
                </a:moveTo>
                <a:cubicBezTo>
                  <a:pt x="189809" y="268437"/>
                  <a:pt x="184072" y="272586"/>
                  <a:pt x="179670" y="277921"/>
                </a:cubicBezTo>
                <a:lnTo>
                  <a:pt x="182786" y="293728"/>
                </a:lnTo>
                <a:cubicBezTo>
                  <a:pt x="182885" y="294370"/>
                  <a:pt x="182637" y="295210"/>
                  <a:pt x="182143" y="295605"/>
                </a:cubicBezTo>
                <a:lnTo>
                  <a:pt x="170272" y="306571"/>
                </a:lnTo>
                <a:cubicBezTo>
                  <a:pt x="170668" y="313338"/>
                  <a:pt x="172696" y="319710"/>
                  <a:pt x="176010" y="325243"/>
                </a:cubicBezTo>
                <a:lnTo>
                  <a:pt x="191985" y="327614"/>
                </a:lnTo>
                <a:cubicBezTo>
                  <a:pt x="192628" y="327712"/>
                  <a:pt x="193321" y="328256"/>
                  <a:pt x="193568" y="328799"/>
                </a:cubicBezTo>
                <a:lnTo>
                  <a:pt x="199899" y="343667"/>
                </a:lnTo>
                <a:cubicBezTo>
                  <a:pt x="203559" y="344754"/>
                  <a:pt x="207417" y="345297"/>
                  <a:pt x="211423" y="345297"/>
                </a:cubicBezTo>
                <a:cubicBezTo>
                  <a:pt x="215429" y="345297"/>
                  <a:pt x="219287" y="344754"/>
                  <a:pt x="222947" y="343667"/>
                </a:cubicBezTo>
                <a:lnTo>
                  <a:pt x="229278" y="328799"/>
                </a:lnTo>
                <a:cubicBezTo>
                  <a:pt x="229525" y="328256"/>
                  <a:pt x="230218" y="327712"/>
                  <a:pt x="230861" y="327614"/>
                </a:cubicBezTo>
                <a:lnTo>
                  <a:pt x="246836" y="325243"/>
                </a:lnTo>
                <a:cubicBezTo>
                  <a:pt x="250150" y="319710"/>
                  <a:pt x="252178" y="313338"/>
                  <a:pt x="252574" y="306571"/>
                </a:cubicBezTo>
                <a:lnTo>
                  <a:pt x="240654" y="295605"/>
                </a:lnTo>
                <a:cubicBezTo>
                  <a:pt x="240209" y="295210"/>
                  <a:pt x="239912" y="294370"/>
                  <a:pt x="240060" y="293728"/>
                </a:cubicBezTo>
                <a:lnTo>
                  <a:pt x="243176" y="277921"/>
                </a:lnTo>
                <a:cubicBezTo>
                  <a:pt x="238774" y="272586"/>
                  <a:pt x="233037" y="268437"/>
                  <a:pt x="226508" y="265819"/>
                </a:cubicBezTo>
                <a:lnTo>
                  <a:pt x="212412" y="273723"/>
                </a:lnTo>
                <a:cubicBezTo>
                  <a:pt x="211868" y="274019"/>
                  <a:pt x="210978" y="274019"/>
                  <a:pt x="210434" y="273723"/>
                </a:cubicBezTo>
                <a:close/>
                <a:moveTo>
                  <a:pt x="376475" y="254120"/>
                </a:moveTo>
                <a:lnTo>
                  <a:pt x="396984" y="254120"/>
                </a:lnTo>
                <a:lnTo>
                  <a:pt x="396984" y="337596"/>
                </a:lnTo>
                <a:lnTo>
                  <a:pt x="447887" y="337596"/>
                </a:lnTo>
                <a:lnTo>
                  <a:pt x="447887" y="354676"/>
                </a:lnTo>
                <a:lnTo>
                  <a:pt x="376475" y="354676"/>
                </a:lnTo>
                <a:close/>
                <a:moveTo>
                  <a:pt x="464964" y="253344"/>
                </a:moveTo>
                <a:lnTo>
                  <a:pt x="485992" y="253344"/>
                </a:lnTo>
                <a:lnTo>
                  <a:pt x="485992" y="277101"/>
                </a:lnTo>
                <a:lnTo>
                  <a:pt x="481006" y="328567"/>
                </a:lnTo>
                <a:lnTo>
                  <a:pt x="469999" y="328567"/>
                </a:lnTo>
                <a:lnTo>
                  <a:pt x="464964" y="277101"/>
                </a:lnTo>
                <a:close/>
                <a:moveTo>
                  <a:pt x="302718" y="253344"/>
                </a:moveTo>
                <a:lnTo>
                  <a:pt x="324384" y="253344"/>
                </a:lnTo>
                <a:lnTo>
                  <a:pt x="365043" y="354676"/>
                </a:lnTo>
                <a:lnTo>
                  <a:pt x="342735" y="354676"/>
                </a:lnTo>
                <a:lnTo>
                  <a:pt x="333881" y="331626"/>
                </a:lnTo>
                <a:lnTo>
                  <a:pt x="293271" y="331626"/>
                </a:lnTo>
                <a:lnTo>
                  <a:pt x="284911" y="354676"/>
                </a:lnTo>
                <a:lnTo>
                  <a:pt x="263147" y="354676"/>
                </a:lnTo>
                <a:close/>
                <a:moveTo>
                  <a:pt x="99777" y="251650"/>
                </a:moveTo>
                <a:cubicBezTo>
                  <a:pt x="112382" y="251650"/>
                  <a:pt x="122219" y="254266"/>
                  <a:pt x="129288" y="259547"/>
                </a:cubicBezTo>
                <a:cubicBezTo>
                  <a:pt x="136406" y="264829"/>
                  <a:pt x="140954" y="272134"/>
                  <a:pt x="142980" y="281414"/>
                </a:cubicBezTo>
                <a:lnTo>
                  <a:pt x="122614" y="285214"/>
                </a:lnTo>
                <a:cubicBezTo>
                  <a:pt x="121181" y="280229"/>
                  <a:pt x="118511" y="276330"/>
                  <a:pt x="114557" y="273467"/>
                </a:cubicBezTo>
                <a:cubicBezTo>
                  <a:pt x="110602" y="270555"/>
                  <a:pt x="105708" y="269123"/>
                  <a:pt x="99777" y="269123"/>
                </a:cubicBezTo>
                <a:cubicBezTo>
                  <a:pt x="90829" y="269123"/>
                  <a:pt x="83711" y="271937"/>
                  <a:pt x="78422" y="277613"/>
                </a:cubicBezTo>
                <a:cubicBezTo>
                  <a:pt x="73132" y="283289"/>
                  <a:pt x="70513" y="291681"/>
                  <a:pt x="70513" y="302836"/>
                </a:cubicBezTo>
                <a:cubicBezTo>
                  <a:pt x="70513" y="314879"/>
                  <a:pt x="73182" y="323912"/>
                  <a:pt x="78521" y="329934"/>
                </a:cubicBezTo>
                <a:cubicBezTo>
                  <a:pt x="83909" y="335956"/>
                  <a:pt x="90879" y="338917"/>
                  <a:pt x="99579" y="338917"/>
                </a:cubicBezTo>
                <a:cubicBezTo>
                  <a:pt x="103879" y="338917"/>
                  <a:pt x="108180" y="338078"/>
                  <a:pt x="112481" y="336400"/>
                </a:cubicBezTo>
                <a:cubicBezTo>
                  <a:pt x="116781" y="334722"/>
                  <a:pt x="120489" y="332698"/>
                  <a:pt x="123603" y="330280"/>
                </a:cubicBezTo>
                <a:lnTo>
                  <a:pt x="123603" y="317446"/>
                </a:lnTo>
                <a:lnTo>
                  <a:pt x="100123" y="317446"/>
                </a:lnTo>
                <a:lnTo>
                  <a:pt x="100123" y="300368"/>
                </a:lnTo>
                <a:lnTo>
                  <a:pt x="144315" y="300368"/>
                </a:lnTo>
                <a:lnTo>
                  <a:pt x="144315" y="340744"/>
                </a:lnTo>
                <a:cubicBezTo>
                  <a:pt x="140014" y="344890"/>
                  <a:pt x="133786" y="348543"/>
                  <a:pt x="125630" y="351702"/>
                </a:cubicBezTo>
                <a:cubicBezTo>
                  <a:pt x="117473" y="354861"/>
                  <a:pt x="109268" y="356440"/>
                  <a:pt x="100913" y="356440"/>
                </a:cubicBezTo>
                <a:cubicBezTo>
                  <a:pt x="90286" y="356440"/>
                  <a:pt x="81042" y="354219"/>
                  <a:pt x="73132" y="349777"/>
                </a:cubicBezTo>
                <a:cubicBezTo>
                  <a:pt x="65223" y="345334"/>
                  <a:pt x="59291" y="338967"/>
                  <a:pt x="55337" y="330674"/>
                </a:cubicBezTo>
                <a:cubicBezTo>
                  <a:pt x="51382" y="322382"/>
                  <a:pt x="49405" y="313399"/>
                  <a:pt x="49405" y="303675"/>
                </a:cubicBezTo>
                <a:cubicBezTo>
                  <a:pt x="49405" y="293112"/>
                  <a:pt x="51580" y="283734"/>
                  <a:pt x="56029" y="275540"/>
                </a:cubicBezTo>
                <a:cubicBezTo>
                  <a:pt x="60478" y="267346"/>
                  <a:pt x="66953" y="261078"/>
                  <a:pt x="75505" y="256685"/>
                </a:cubicBezTo>
                <a:cubicBezTo>
                  <a:pt x="81981" y="253328"/>
                  <a:pt x="90088" y="251650"/>
                  <a:pt x="99777" y="251650"/>
                </a:cubicBezTo>
                <a:close/>
                <a:moveTo>
                  <a:pt x="211423" y="249815"/>
                </a:moveTo>
                <a:cubicBezTo>
                  <a:pt x="241445" y="249815"/>
                  <a:pt x="265829" y="274167"/>
                  <a:pt x="265829" y="304151"/>
                </a:cubicBezTo>
                <a:cubicBezTo>
                  <a:pt x="265829" y="334134"/>
                  <a:pt x="241445" y="358486"/>
                  <a:pt x="211423" y="358486"/>
                </a:cubicBezTo>
                <a:cubicBezTo>
                  <a:pt x="181401" y="358486"/>
                  <a:pt x="157017" y="334134"/>
                  <a:pt x="157017" y="304151"/>
                </a:cubicBezTo>
                <a:cubicBezTo>
                  <a:pt x="157017" y="274167"/>
                  <a:pt x="181401" y="249815"/>
                  <a:pt x="211423" y="249815"/>
                </a:cubicBezTo>
                <a:close/>
                <a:moveTo>
                  <a:pt x="263372" y="2073"/>
                </a:moveTo>
                <a:cubicBezTo>
                  <a:pt x="265746" y="-692"/>
                  <a:pt x="269602" y="-692"/>
                  <a:pt x="271975" y="2073"/>
                </a:cubicBezTo>
                <a:lnTo>
                  <a:pt x="326755" y="65958"/>
                </a:lnTo>
                <a:cubicBezTo>
                  <a:pt x="329128" y="68723"/>
                  <a:pt x="333825" y="69957"/>
                  <a:pt x="337237" y="68674"/>
                </a:cubicBezTo>
                <a:lnTo>
                  <a:pt x="416342" y="39743"/>
                </a:lnTo>
                <a:cubicBezTo>
                  <a:pt x="419753" y="38508"/>
                  <a:pt x="423115" y="40384"/>
                  <a:pt x="423807" y="43939"/>
                </a:cubicBezTo>
                <a:lnTo>
                  <a:pt x="439875" y="126536"/>
                </a:lnTo>
                <a:cubicBezTo>
                  <a:pt x="440567" y="130091"/>
                  <a:pt x="444028" y="133497"/>
                  <a:pt x="447637" y="134090"/>
                </a:cubicBezTo>
                <a:lnTo>
                  <a:pt x="530698" y="148210"/>
                </a:lnTo>
                <a:cubicBezTo>
                  <a:pt x="534257" y="148802"/>
                  <a:pt x="536235" y="152110"/>
                  <a:pt x="534999" y="155517"/>
                </a:cubicBezTo>
                <a:lnTo>
                  <a:pt x="512009" y="221871"/>
                </a:lnTo>
                <a:lnTo>
                  <a:pt x="23388" y="221871"/>
                </a:lnTo>
                <a:lnTo>
                  <a:pt x="349" y="155517"/>
                </a:lnTo>
                <a:cubicBezTo>
                  <a:pt x="-838" y="152110"/>
                  <a:pt x="1090" y="148802"/>
                  <a:pt x="4699" y="148210"/>
                </a:cubicBezTo>
                <a:lnTo>
                  <a:pt x="87760" y="134090"/>
                </a:lnTo>
                <a:cubicBezTo>
                  <a:pt x="91319" y="133497"/>
                  <a:pt x="94830" y="130091"/>
                  <a:pt x="95522" y="126536"/>
                </a:cubicBezTo>
                <a:lnTo>
                  <a:pt x="111590" y="43939"/>
                </a:lnTo>
                <a:cubicBezTo>
                  <a:pt x="112282" y="40384"/>
                  <a:pt x="115595" y="38508"/>
                  <a:pt x="119006" y="39743"/>
                </a:cubicBezTo>
                <a:lnTo>
                  <a:pt x="198160" y="68674"/>
                </a:lnTo>
                <a:cubicBezTo>
                  <a:pt x="201572" y="69957"/>
                  <a:pt x="206269" y="68723"/>
                  <a:pt x="208592" y="65958"/>
                </a:cubicBezTo>
                <a:close/>
              </a:path>
            </a:pathLst>
          </a:custGeom>
        </p:spPr>
        <p:txBody>
          <a:bodyPr vert="horz" lIns="91440" tIns="4572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 name="标题 1"/>
          <p:cNvSpPr txBox="1"/>
          <p:nvPr/>
        </p:nvSpPr>
        <p:spPr>
          <a:xfrm>
            <a:off x="2423377" y="2326062"/>
            <a:ext cx="3788227" cy="1386682"/>
          </a:xfrm>
          <a:prstGeom prst="rect">
            <a:avLst/>
          </a:prstGeom>
          <a:ln>
            <a:noFill/>
          </a:ln>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9600" b="1" dirty="0">
                <a:ln w="25400">
                  <a:noFill/>
                  <a:prstDash val="solid"/>
                </a:ln>
                <a:blipFill dpi="0" rotWithShape="1">
                  <a:blip r:embed="rId4"/>
                  <a:srcRect/>
                  <a:stretch>
                    <a:fillRect/>
                  </a:stretch>
                </a:blipFill>
                <a:latin typeface="汉真广标" panose="02010609000101010101" pitchFamily="49" charset="-122"/>
                <a:ea typeface="汉真广标" panose="02010609000101010101" pitchFamily="49" charset="-122"/>
              </a:rPr>
              <a:t>预祝成功</a:t>
            </a:r>
          </a:p>
        </p:txBody>
      </p:sp>
      <p:sp>
        <p:nvSpPr>
          <p:cNvPr id="7" name="标题 1"/>
          <p:cNvSpPr txBox="1"/>
          <p:nvPr/>
        </p:nvSpPr>
        <p:spPr>
          <a:xfrm>
            <a:off x="2580975" y="1079658"/>
            <a:ext cx="4688114" cy="1971449"/>
          </a:xfrm>
          <a:prstGeom prst="rect">
            <a:avLst/>
          </a:prstGeom>
          <a:no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12100" b="1" dirty="0">
                <a:blipFill>
                  <a:blip r:embed="rId3"/>
                  <a:stretch>
                    <a:fillRect/>
                  </a:stretch>
                </a:blipFill>
                <a:latin typeface="汉仪柏京体简" panose="00020600040101010101" pitchFamily="18" charset="-122"/>
                <a:ea typeface="汉仪柏京体简" panose="00020600040101010101" pitchFamily="18" charset="-122"/>
              </a:rPr>
              <a:t>园</a:t>
            </a:r>
          </a:p>
        </p:txBody>
      </p:sp>
      <p:sp>
        <p:nvSpPr>
          <p:cNvPr id="12" name="winner_94103"/>
          <p:cNvSpPr>
            <a:spLocks noChangeAspect="1"/>
          </p:cNvSpPr>
          <p:nvPr/>
        </p:nvSpPr>
        <p:spPr bwMode="auto">
          <a:xfrm rot="20709119">
            <a:off x="1506936" y="1363337"/>
            <a:ext cx="1315082" cy="1272164"/>
          </a:xfrm>
          <a:custGeom>
            <a:avLst/>
            <a:gdLst>
              <a:gd name="connsiteX0" fmla="*/ 360737 w 609254"/>
              <a:gd name="connsiteY0" fmla="*/ 468469 h 589372"/>
              <a:gd name="connsiteX1" fmla="*/ 400381 w 609254"/>
              <a:gd name="connsiteY1" fmla="*/ 481072 h 589372"/>
              <a:gd name="connsiteX2" fmla="*/ 393282 w 609254"/>
              <a:gd name="connsiteY2" fmla="*/ 509959 h 589372"/>
              <a:gd name="connsiteX3" fmla="*/ 363134 w 609254"/>
              <a:gd name="connsiteY3" fmla="*/ 510051 h 589372"/>
              <a:gd name="connsiteX4" fmla="*/ 360737 w 609254"/>
              <a:gd name="connsiteY4" fmla="*/ 468469 h 589372"/>
              <a:gd name="connsiteX5" fmla="*/ 248590 w 609254"/>
              <a:gd name="connsiteY5" fmla="*/ 468469 h 589372"/>
              <a:gd name="connsiteX6" fmla="*/ 246101 w 609254"/>
              <a:gd name="connsiteY6" fmla="*/ 510051 h 589372"/>
              <a:gd name="connsiteX7" fmla="*/ 215953 w 609254"/>
              <a:gd name="connsiteY7" fmla="*/ 509959 h 589372"/>
              <a:gd name="connsiteX8" fmla="*/ 208946 w 609254"/>
              <a:gd name="connsiteY8" fmla="*/ 481072 h 589372"/>
              <a:gd name="connsiteX9" fmla="*/ 248590 w 609254"/>
              <a:gd name="connsiteY9" fmla="*/ 468469 h 589372"/>
              <a:gd name="connsiteX10" fmla="*/ 566177 w 609254"/>
              <a:gd name="connsiteY10" fmla="*/ 439488 h 589372"/>
              <a:gd name="connsiteX11" fmla="*/ 576447 w 609254"/>
              <a:gd name="connsiteY11" fmla="*/ 445244 h 589372"/>
              <a:gd name="connsiteX12" fmla="*/ 493806 w 609254"/>
              <a:gd name="connsiteY12" fmla="*/ 519600 h 589372"/>
              <a:gd name="connsiteX13" fmla="*/ 469180 w 609254"/>
              <a:gd name="connsiteY13" fmla="*/ 497790 h 589372"/>
              <a:gd name="connsiteX14" fmla="*/ 500262 w 609254"/>
              <a:gd name="connsiteY14" fmla="*/ 457851 h 589372"/>
              <a:gd name="connsiteX15" fmla="*/ 566177 w 609254"/>
              <a:gd name="connsiteY15" fmla="*/ 439488 h 589372"/>
              <a:gd name="connsiteX16" fmla="*/ 43059 w 609254"/>
              <a:gd name="connsiteY16" fmla="*/ 439488 h 589372"/>
              <a:gd name="connsiteX17" fmla="*/ 109065 w 609254"/>
              <a:gd name="connsiteY17" fmla="*/ 457851 h 589372"/>
              <a:gd name="connsiteX18" fmla="*/ 140055 w 609254"/>
              <a:gd name="connsiteY18" fmla="*/ 497790 h 589372"/>
              <a:gd name="connsiteX19" fmla="*/ 115429 w 609254"/>
              <a:gd name="connsiteY19" fmla="*/ 519600 h 589372"/>
              <a:gd name="connsiteX20" fmla="*/ 32788 w 609254"/>
              <a:gd name="connsiteY20" fmla="*/ 445244 h 589372"/>
              <a:gd name="connsiteX21" fmla="*/ 43059 w 609254"/>
              <a:gd name="connsiteY21" fmla="*/ 439488 h 589372"/>
              <a:gd name="connsiteX22" fmla="*/ 431225 w 609254"/>
              <a:gd name="connsiteY22" fmla="*/ 371722 h 589372"/>
              <a:gd name="connsiteX23" fmla="*/ 463888 w 609254"/>
              <a:gd name="connsiteY23" fmla="*/ 433461 h 589372"/>
              <a:gd name="connsiteX24" fmla="*/ 436485 w 609254"/>
              <a:gd name="connsiteY24" fmla="*/ 468793 h 589372"/>
              <a:gd name="connsiteX25" fmla="*/ 411941 w 609254"/>
              <a:gd name="connsiteY25" fmla="*/ 446986 h 589372"/>
              <a:gd name="connsiteX26" fmla="*/ 431225 w 609254"/>
              <a:gd name="connsiteY26" fmla="*/ 371722 h 589372"/>
              <a:gd name="connsiteX27" fmla="*/ 177987 w 609254"/>
              <a:gd name="connsiteY27" fmla="*/ 371722 h 589372"/>
              <a:gd name="connsiteX28" fmla="*/ 197338 w 609254"/>
              <a:gd name="connsiteY28" fmla="*/ 446986 h 589372"/>
              <a:gd name="connsiteX29" fmla="*/ 172734 w 609254"/>
              <a:gd name="connsiteY29" fmla="*/ 468793 h 589372"/>
              <a:gd name="connsiteX30" fmla="*/ 145366 w 609254"/>
              <a:gd name="connsiteY30" fmla="*/ 433461 h 589372"/>
              <a:gd name="connsiteX31" fmla="*/ 177987 w 609254"/>
              <a:gd name="connsiteY31" fmla="*/ 371722 h 589372"/>
              <a:gd name="connsiteX32" fmla="*/ 598435 w 609254"/>
              <a:gd name="connsiteY32" fmla="*/ 322241 h 589372"/>
              <a:gd name="connsiteX33" fmla="*/ 608488 w 609254"/>
              <a:gd name="connsiteY33" fmla="*/ 324555 h 589372"/>
              <a:gd name="connsiteX34" fmla="*/ 560025 w 609254"/>
              <a:gd name="connsiteY34" fmla="*/ 405828 h 589372"/>
              <a:gd name="connsiteX35" fmla="*/ 533490 w 609254"/>
              <a:gd name="connsiteY35" fmla="*/ 394599 h 589372"/>
              <a:gd name="connsiteX36" fmla="*/ 548047 w 609254"/>
              <a:gd name="connsiteY36" fmla="*/ 353732 h 589372"/>
              <a:gd name="connsiteX37" fmla="*/ 598435 w 609254"/>
              <a:gd name="connsiteY37" fmla="*/ 322241 h 589372"/>
              <a:gd name="connsiteX38" fmla="*/ 10839 w 609254"/>
              <a:gd name="connsiteY38" fmla="*/ 322241 h 589372"/>
              <a:gd name="connsiteX39" fmla="*/ 61188 w 609254"/>
              <a:gd name="connsiteY39" fmla="*/ 353732 h 589372"/>
              <a:gd name="connsiteX40" fmla="*/ 75745 w 609254"/>
              <a:gd name="connsiteY40" fmla="*/ 394599 h 589372"/>
              <a:gd name="connsiteX41" fmla="*/ 49210 w 609254"/>
              <a:gd name="connsiteY41" fmla="*/ 405828 h 589372"/>
              <a:gd name="connsiteX42" fmla="*/ 747 w 609254"/>
              <a:gd name="connsiteY42" fmla="*/ 324555 h 589372"/>
              <a:gd name="connsiteX43" fmla="*/ 10839 w 609254"/>
              <a:gd name="connsiteY43" fmla="*/ 322241 h 589372"/>
              <a:gd name="connsiteX44" fmla="*/ 304582 w 609254"/>
              <a:gd name="connsiteY44" fmla="*/ 318795 h 589372"/>
              <a:gd name="connsiteX45" fmla="*/ 285949 w 609254"/>
              <a:gd name="connsiteY45" fmla="*/ 337479 h 589372"/>
              <a:gd name="connsiteX46" fmla="*/ 304582 w 609254"/>
              <a:gd name="connsiteY46" fmla="*/ 356163 h 589372"/>
              <a:gd name="connsiteX47" fmla="*/ 323308 w 609254"/>
              <a:gd name="connsiteY47" fmla="*/ 337479 h 589372"/>
              <a:gd name="connsiteX48" fmla="*/ 304582 w 609254"/>
              <a:gd name="connsiteY48" fmla="*/ 318795 h 589372"/>
              <a:gd name="connsiteX49" fmla="*/ 304582 w 609254"/>
              <a:gd name="connsiteY49" fmla="*/ 301032 h 589372"/>
              <a:gd name="connsiteX50" fmla="*/ 341111 w 609254"/>
              <a:gd name="connsiteY50" fmla="*/ 337479 h 589372"/>
              <a:gd name="connsiteX51" fmla="*/ 304582 w 609254"/>
              <a:gd name="connsiteY51" fmla="*/ 373926 h 589372"/>
              <a:gd name="connsiteX52" fmla="*/ 268146 w 609254"/>
              <a:gd name="connsiteY52" fmla="*/ 337479 h 589372"/>
              <a:gd name="connsiteX53" fmla="*/ 304582 w 609254"/>
              <a:gd name="connsiteY53" fmla="*/ 301032 h 589372"/>
              <a:gd name="connsiteX54" fmla="*/ 464390 w 609254"/>
              <a:gd name="connsiteY54" fmla="*/ 298466 h 589372"/>
              <a:gd name="connsiteX55" fmla="*/ 507647 w 609254"/>
              <a:gd name="connsiteY55" fmla="*/ 341976 h 589372"/>
              <a:gd name="connsiteX56" fmla="*/ 494734 w 609254"/>
              <a:gd name="connsiteY56" fmla="*/ 378220 h 589372"/>
              <a:gd name="connsiteX57" fmla="*/ 468171 w 609254"/>
              <a:gd name="connsiteY57" fmla="*/ 366997 h 589372"/>
              <a:gd name="connsiteX58" fmla="*/ 464390 w 609254"/>
              <a:gd name="connsiteY58" fmla="*/ 298466 h 589372"/>
              <a:gd name="connsiteX59" fmla="*/ 144898 w 609254"/>
              <a:gd name="connsiteY59" fmla="*/ 298466 h 589372"/>
              <a:gd name="connsiteX60" fmla="*/ 141121 w 609254"/>
              <a:gd name="connsiteY60" fmla="*/ 366997 h 589372"/>
              <a:gd name="connsiteX61" fmla="*/ 114592 w 609254"/>
              <a:gd name="connsiteY61" fmla="*/ 378220 h 589372"/>
              <a:gd name="connsiteX62" fmla="*/ 101603 w 609254"/>
              <a:gd name="connsiteY62" fmla="*/ 341976 h 589372"/>
              <a:gd name="connsiteX63" fmla="*/ 144898 w 609254"/>
              <a:gd name="connsiteY63" fmla="*/ 298466 h 589372"/>
              <a:gd name="connsiteX64" fmla="*/ 120601 w 609254"/>
              <a:gd name="connsiteY64" fmla="*/ 221042 h 589372"/>
              <a:gd name="connsiteX65" fmla="*/ 129521 w 609254"/>
              <a:gd name="connsiteY65" fmla="*/ 222304 h 589372"/>
              <a:gd name="connsiteX66" fmla="*/ 109877 w 609254"/>
              <a:gd name="connsiteY66" fmla="*/ 280377 h 589372"/>
              <a:gd name="connsiteX67" fmla="*/ 83223 w 609254"/>
              <a:gd name="connsiteY67" fmla="*/ 249178 h 589372"/>
              <a:gd name="connsiteX68" fmla="*/ 120601 w 609254"/>
              <a:gd name="connsiteY68" fmla="*/ 221042 h 589372"/>
              <a:gd name="connsiteX69" fmla="*/ 488695 w 609254"/>
              <a:gd name="connsiteY69" fmla="*/ 221041 h 589372"/>
              <a:gd name="connsiteX70" fmla="*/ 525985 w 609254"/>
              <a:gd name="connsiteY70" fmla="*/ 249174 h 589372"/>
              <a:gd name="connsiteX71" fmla="*/ 524143 w 609254"/>
              <a:gd name="connsiteY71" fmla="*/ 282855 h 589372"/>
              <a:gd name="connsiteX72" fmla="*/ 499449 w 609254"/>
              <a:gd name="connsiteY72" fmla="*/ 280370 h 589372"/>
              <a:gd name="connsiteX73" fmla="*/ 479731 w 609254"/>
              <a:gd name="connsiteY73" fmla="*/ 222303 h 589372"/>
              <a:gd name="connsiteX74" fmla="*/ 488695 w 609254"/>
              <a:gd name="connsiteY74" fmla="*/ 221041 h 589372"/>
              <a:gd name="connsiteX75" fmla="*/ 601741 w 609254"/>
              <a:gd name="connsiteY75" fmla="*/ 211358 h 589372"/>
              <a:gd name="connsiteX76" fmla="*/ 581108 w 609254"/>
              <a:gd name="connsiteY76" fmla="*/ 288788 h 589372"/>
              <a:gd name="connsiteX77" fmla="*/ 556330 w 609254"/>
              <a:gd name="connsiteY77" fmla="*/ 286210 h 589372"/>
              <a:gd name="connsiteX78" fmla="*/ 558356 w 609254"/>
              <a:gd name="connsiteY78" fmla="*/ 249290 h 589372"/>
              <a:gd name="connsiteX79" fmla="*/ 601741 w 609254"/>
              <a:gd name="connsiteY79" fmla="*/ 211358 h 589372"/>
              <a:gd name="connsiteX80" fmla="*/ 7497 w 609254"/>
              <a:gd name="connsiteY80" fmla="*/ 211358 h 589372"/>
              <a:gd name="connsiteX81" fmla="*/ 50990 w 609254"/>
              <a:gd name="connsiteY81" fmla="*/ 249290 h 589372"/>
              <a:gd name="connsiteX82" fmla="*/ 52925 w 609254"/>
              <a:gd name="connsiteY82" fmla="*/ 286210 h 589372"/>
              <a:gd name="connsiteX83" fmla="*/ 28138 w 609254"/>
              <a:gd name="connsiteY83" fmla="*/ 288788 h 589372"/>
              <a:gd name="connsiteX84" fmla="*/ 7497 w 609254"/>
              <a:gd name="connsiteY84" fmla="*/ 211358 h 589372"/>
              <a:gd name="connsiteX85" fmla="*/ 277390 w 609254"/>
              <a:gd name="connsiteY85" fmla="*/ 198924 h 589372"/>
              <a:gd name="connsiteX86" fmla="*/ 331866 w 609254"/>
              <a:gd name="connsiteY86" fmla="*/ 198924 h 589372"/>
              <a:gd name="connsiteX87" fmla="*/ 304674 w 609254"/>
              <a:gd name="connsiteY87" fmla="*/ 275488 h 589372"/>
              <a:gd name="connsiteX88" fmla="*/ 239591 w 609254"/>
              <a:gd name="connsiteY88" fmla="*/ 198924 h 589372"/>
              <a:gd name="connsiteX89" fmla="*/ 271487 w 609254"/>
              <a:gd name="connsiteY89" fmla="*/ 288406 h 589372"/>
              <a:gd name="connsiteX90" fmla="*/ 245399 w 609254"/>
              <a:gd name="connsiteY90" fmla="*/ 337473 h 589372"/>
              <a:gd name="connsiteX91" fmla="*/ 304582 w 609254"/>
              <a:gd name="connsiteY91" fmla="*/ 396668 h 589372"/>
              <a:gd name="connsiteX92" fmla="*/ 363857 w 609254"/>
              <a:gd name="connsiteY92" fmla="*/ 337473 h 589372"/>
              <a:gd name="connsiteX93" fmla="*/ 337861 w 609254"/>
              <a:gd name="connsiteY93" fmla="*/ 288406 h 589372"/>
              <a:gd name="connsiteX94" fmla="*/ 369665 w 609254"/>
              <a:gd name="connsiteY94" fmla="*/ 198924 h 589372"/>
              <a:gd name="connsiteX95" fmla="*/ 411609 w 609254"/>
              <a:gd name="connsiteY95" fmla="*/ 221018 h 589372"/>
              <a:gd name="connsiteX96" fmla="*/ 448299 w 609254"/>
              <a:gd name="connsiteY96" fmla="*/ 281225 h 589372"/>
              <a:gd name="connsiteX97" fmla="*/ 441109 w 609254"/>
              <a:gd name="connsiteY97" fmla="*/ 348705 h 589372"/>
              <a:gd name="connsiteX98" fmla="*/ 426635 w 609254"/>
              <a:gd name="connsiteY98" fmla="*/ 348060 h 589372"/>
              <a:gd name="connsiteX99" fmla="*/ 415020 w 609254"/>
              <a:gd name="connsiteY99" fmla="*/ 354136 h 589372"/>
              <a:gd name="connsiteX100" fmla="*/ 414836 w 609254"/>
              <a:gd name="connsiteY100" fmla="*/ 353860 h 589372"/>
              <a:gd name="connsiteX101" fmla="*/ 414836 w 609254"/>
              <a:gd name="connsiteY101" fmla="*/ 354320 h 589372"/>
              <a:gd name="connsiteX102" fmla="*/ 388286 w 609254"/>
              <a:gd name="connsiteY102" fmla="*/ 447208 h 589372"/>
              <a:gd name="connsiteX103" fmla="*/ 345973 w 609254"/>
              <a:gd name="connsiteY103" fmla="*/ 449878 h 589372"/>
              <a:gd name="connsiteX104" fmla="*/ 343208 w 609254"/>
              <a:gd name="connsiteY104" fmla="*/ 522881 h 589372"/>
              <a:gd name="connsiteX105" fmla="*/ 356759 w 609254"/>
              <a:gd name="connsiteY105" fmla="*/ 535309 h 589372"/>
              <a:gd name="connsiteX106" fmla="*/ 252497 w 609254"/>
              <a:gd name="connsiteY106" fmla="*/ 535309 h 589372"/>
              <a:gd name="connsiteX107" fmla="*/ 266325 w 609254"/>
              <a:gd name="connsiteY107" fmla="*/ 522605 h 589372"/>
              <a:gd name="connsiteX108" fmla="*/ 263191 w 609254"/>
              <a:gd name="connsiteY108" fmla="*/ 449786 h 589372"/>
              <a:gd name="connsiteX109" fmla="*/ 221062 w 609254"/>
              <a:gd name="connsiteY109" fmla="*/ 447208 h 589372"/>
              <a:gd name="connsiteX110" fmla="*/ 194512 w 609254"/>
              <a:gd name="connsiteY110" fmla="*/ 354136 h 589372"/>
              <a:gd name="connsiteX111" fmla="*/ 194512 w 609254"/>
              <a:gd name="connsiteY111" fmla="*/ 353860 h 589372"/>
              <a:gd name="connsiteX112" fmla="*/ 194420 w 609254"/>
              <a:gd name="connsiteY112" fmla="*/ 354044 h 589372"/>
              <a:gd name="connsiteX113" fmla="*/ 180777 w 609254"/>
              <a:gd name="connsiteY113" fmla="*/ 347508 h 589372"/>
              <a:gd name="connsiteX114" fmla="*/ 168147 w 609254"/>
              <a:gd name="connsiteY114" fmla="*/ 348705 h 589372"/>
              <a:gd name="connsiteX115" fmla="*/ 160957 w 609254"/>
              <a:gd name="connsiteY115" fmla="*/ 281133 h 589372"/>
              <a:gd name="connsiteX116" fmla="*/ 197739 w 609254"/>
              <a:gd name="connsiteY116" fmla="*/ 221018 h 589372"/>
              <a:gd name="connsiteX117" fmla="*/ 239591 w 609254"/>
              <a:gd name="connsiteY117" fmla="*/ 198924 h 589372"/>
              <a:gd name="connsiteX118" fmla="*/ 484604 w 609254"/>
              <a:gd name="connsiteY118" fmla="*/ 143171 h 589372"/>
              <a:gd name="connsiteX119" fmla="*/ 518606 w 609254"/>
              <a:gd name="connsiteY119" fmla="*/ 152739 h 589372"/>
              <a:gd name="connsiteX120" fmla="*/ 526620 w 609254"/>
              <a:gd name="connsiteY120" fmla="*/ 186804 h 589372"/>
              <a:gd name="connsiteX121" fmla="*/ 502118 w 609254"/>
              <a:gd name="connsiteY121" fmla="*/ 191224 h 589372"/>
              <a:gd name="connsiteX122" fmla="*/ 477985 w 609254"/>
              <a:gd name="connsiteY122" fmla="*/ 148135 h 589372"/>
              <a:gd name="connsiteX123" fmla="*/ 484604 w 609254"/>
              <a:gd name="connsiteY123" fmla="*/ 143171 h 589372"/>
              <a:gd name="connsiteX124" fmla="*/ 116727 w 609254"/>
              <a:gd name="connsiteY124" fmla="*/ 143003 h 589372"/>
              <a:gd name="connsiteX125" fmla="*/ 131247 w 609254"/>
              <a:gd name="connsiteY125" fmla="*/ 148144 h 589372"/>
              <a:gd name="connsiteX126" fmla="*/ 107093 w 609254"/>
              <a:gd name="connsiteY126" fmla="*/ 191206 h 589372"/>
              <a:gd name="connsiteX127" fmla="*/ 86074 w 609254"/>
              <a:gd name="connsiteY127" fmla="*/ 191298 h 589372"/>
              <a:gd name="connsiteX128" fmla="*/ 82571 w 609254"/>
              <a:gd name="connsiteY128" fmla="*/ 186790 h 589372"/>
              <a:gd name="connsiteX129" fmla="*/ 90591 w 609254"/>
              <a:gd name="connsiteY129" fmla="*/ 152745 h 589372"/>
              <a:gd name="connsiteX130" fmla="*/ 95569 w 609254"/>
              <a:gd name="connsiteY130" fmla="*/ 149524 h 589372"/>
              <a:gd name="connsiteX131" fmla="*/ 116727 w 609254"/>
              <a:gd name="connsiteY131" fmla="*/ 143003 h 589372"/>
              <a:gd name="connsiteX132" fmla="*/ 528042 w 609254"/>
              <a:gd name="connsiteY132" fmla="*/ 135980 h 589372"/>
              <a:gd name="connsiteX133" fmla="*/ 546848 w 609254"/>
              <a:gd name="connsiteY133" fmla="*/ 225720 h 589372"/>
              <a:gd name="connsiteX134" fmla="*/ 543714 w 609254"/>
              <a:gd name="connsiteY134" fmla="*/ 308097 h 589372"/>
              <a:gd name="connsiteX135" fmla="*/ 507668 w 609254"/>
              <a:gd name="connsiteY135" fmla="*/ 421400 h 589372"/>
              <a:gd name="connsiteX136" fmla="*/ 433458 w 609254"/>
              <a:gd name="connsiteY136" fmla="*/ 536359 h 589372"/>
              <a:gd name="connsiteX137" fmla="*/ 452909 w 609254"/>
              <a:gd name="connsiteY137" fmla="*/ 538568 h 589372"/>
              <a:gd name="connsiteX138" fmla="*/ 452264 w 609254"/>
              <a:gd name="connsiteY138" fmla="*/ 585049 h 589372"/>
              <a:gd name="connsiteX139" fmla="*/ 406447 w 609254"/>
              <a:gd name="connsiteY139" fmla="*/ 574832 h 589372"/>
              <a:gd name="connsiteX140" fmla="*/ 419629 w 609254"/>
              <a:gd name="connsiteY140" fmla="*/ 543630 h 589372"/>
              <a:gd name="connsiteX141" fmla="*/ 407184 w 609254"/>
              <a:gd name="connsiteY141" fmla="*/ 538936 h 589372"/>
              <a:gd name="connsiteX142" fmla="*/ 406262 w 609254"/>
              <a:gd name="connsiteY142" fmla="*/ 514085 h 589372"/>
              <a:gd name="connsiteX143" fmla="*/ 486189 w 609254"/>
              <a:gd name="connsiteY143" fmla="*/ 410539 h 589372"/>
              <a:gd name="connsiteX144" fmla="*/ 529148 w 609254"/>
              <a:gd name="connsiteY144" fmla="*/ 308281 h 589372"/>
              <a:gd name="connsiteX145" fmla="*/ 537261 w 609254"/>
              <a:gd name="connsiteY145" fmla="*/ 226088 h 589372"/>
              <a:gd name="connsiteX146" fmla="*/ 528042 w 609254"/>
              <a:gd name="connsiteY146" fmla="*/ 135980 h 589372"/>
              <a:gd name="connsiteX147" fmla="*/ 81186 w 609254"/>
              <a:gd name="connsiteY147" fmla="*/ 135980 h 589372"/>
              <a:gd name="connsiteX148" fmla="*/ 72426 w 609254"/>
              <a:gd name="connsiteY148" fmla="*/ 210994 h 589372"/>
              <a:gd name="connsiteX149" fmla="*/ 80171 w 609254"/>
              <a:gd name="connsiteY149" fmla="*/ 308281 h 589372"/>
              <a:gd name="connsiteX150" fmla="*/ 123048 w 609254"/>
              <a:gd name="connsiteY150" fmla="*/ 410539 h 589372"/>
              <a:gd name="connsiteX151" fmla="*/ 159194 w 609254"/>
              <a:gd name="connsiteY151" fmla="*/ 465027 h 589372"/>
              <a:gd name="connsiteX152" fmla="*/ 202992 w 609254"/>
              <a:gd name="connsiteY152" fmla="*/ 514085 h 589372"/>
              <a:gd name="connsiteX153" fmla="*/ 202162 w 609254"/>
              <a:gd name="connsiteY153" fmla="*/ 538936 h 589372"/>
              <a:gd name="connsiteX154" fmla="*/ 189714 w 609254"/>
              <a:gd name="connsiteY154" fmla="*/ 543630 h 589372"/>
              <a:gd name="connsiteX155" fmla="*/ 202808 w 609254"/>
              <a:gd name="connsiteY155" fmla="*/ 574832 h 589372"/>
              <a:gd name="connsiteX156" fmla="*/ 156981 w 609254"/>
              <a:gd name="connsiteY156" fmla="*/ 585049 h 589372"/>
              <a:gd name="connsiteX157" fmla="*/ 175791 w 609254"/>
              <a:gd name="connsiteY157" fmla="*/ 536359 h 589372"/>
              <a:gd name="connsiteX158" fmla="*/ 135865 w 609254"/>
              <a:gd name="connsiteY158" fmla="*/ 483343 h 589372"/>
              <a:gd name="connsiteX159" fmla="*/ 101656 w 609254"/>
              <a:gd name="connsiteY159" fmla="*/ 421400 h 589372"/>
              <a:gd name="connsiteX160" fmla="*/ 65603 w 609254"/>
              <a:gd name="connsiteY160" fmla="*/ 308097 h 589372"/>
              <a:gd name="connsiteX161" fmla="*/ 63943 w 609254"/>
              <a:gd name="connsiteY161" fmla="*/ 210165 h 589372"/>
              <a:gd name="connsiteX162" fmla="*/ 81186 w 609254"/>
              <a:gd name="connsiteY162" fmla="*/ 135980 h 589372"/>
              <a:gd name="connsiteX163" fmla="*/ 562086 w 609254"/>
              <a:gd name="connsiteY163" fmla="*/ 116873 h 589372"/>
              <a:gd name="connsiteX164" fmla="*/ 570416 w 609254"/>
              <a:gd name="connsiteY164" fmla="*/ 117194 h 589372"/>
              <a:gd name="connsiteX165" fmla="*/ 573827 w 609254"/>
              <a:gd name="connsiteY165" fmla="*/ 178683 h 589372"/>
              <a:gd name="connsiteX166" fmla="*/ 549308 w 609254"/>
              <a:gd name="connsiteY166" fmla="*/ 183193 h 589372"/>
              <a:gd name="connsiteX167" fmla="*/ 540828 w 609254"/>
              <a:gd name="connsiteY167" fmla="*/ 147202 h 589372"/>
              <a:gd name="connsiteX168" fmla="*/ 562086 w 609254"/>
              <a:gd name="connsiteY168" fmla="*/ 116873 h 589372"/>
              <a:gd name="connsiteX169" fmla="*/ 47223 w 609254"/>
              <a:gd name="connsiteY169" fmla="*/ 115655 h 589372"/>
              <a:gd name="connsiteX170" fmla="*/ 68520 w 609254"/>
              <a:gd name="connsiteY170" fmla="*/ 146014 h 589372"/>
              <a:gd name="connsiteX171" fmla="*/ 60040 w 609254"/>
              <a:gd name="connsiteY171" fmla="*/ 181996 h 589372"/>
              <a:gd name="connsiteX172" fmla="*/ 35522 w 609254"/>
              <a:gd name="connsiteY172" fmla="*/ 177486 h 589372"/>
              <a:gd name="connsiteX173" fmla="*/ 38840 w 609254"/>
              <a:gd name="connsiteY173" fmla="*/ 116014 h 589372"/>
              <a:gd name="connsiteX174" fmla="*/ 47223 w 609254"/>
              <a:gd name="connsiteY174" fmla="*/ 115655 h 589372"/>
              <a:gd name="connsiteX175" fmla="*/ 482397 w 609254"/>
              <a:gd name="connsiteY175" fmla="*/ 52040 h 589372"/>
              <a:gd name="connsiteX176" fmla="*/ 524527 w 609254"/>
              <a:gd name="connsiteY176" fmla="*/ 90697 h 589372"/>
              <a:gd name="connsiteX177" fmla="*/ 518811 w 609254"/>
              <a:gd name="connsiteY177" fmla="*/ 122082 h 589372"/>
              <a:gd name="connsiteX178" fmla="*/ 492630 w 609254"/>
              <a:gd name="connsiteY178" fmla="*/ 105607 h 589372"/>
              <a:gd name="connsiteX179" fmla="*/ 482397 w 609254"/>
              <a:gd name="connsiteY179" fmla="*/ 52040 h 589372"/>
              <a:gd name="connsiteX180" fmla="*/ 126838 w 609254"/>
              <a:gd name="connsiteY180" fmla="*/ 52040 h 589372"/>
              <a:gd name="connsiteX181" fmla="*/ 116605 w 609254"/>
              <a:gd name="connsiteY181" fmla="*/ 105607 h 589372"/>
              <a:gd name="connsiteX182" fmla="*/ 90516 w 609254"/>
              <a:gd name="connsiteY182" fmla="*/ 122082 h 589372"/>
              <a:gd name="connsiteX183" fmla="*/ 84800 w 609254"/>
              <a:gd name="connsiteY183" fmla="*/ 90697 h 589372"/>
              <a:gd name="connsiteX184" fmla="*/ 126838 w 609254"/>
              <a:gd name="connsiteY184" fmla="*/ 52040 h 589372"/>
              <a:gd name="connsiteX185" fmla="*/ 304664 w 609254"/>
              <a:gd name="connsiteY185" fmla="*/ 0 h 589372"/>
              <a:gd name="connsiteX186" fmla="*/ 395588 w 609254"/>
              <a:gd name="connsiteY186" fmla="*/ 90783 h 589372"/>
              <a:gd name="connsiteX187" fmla="*/ 304664 w 609254"/>
              <a:gd name="connsiteY187" fmla="*/ 181566 h 589372"/>
              <a:gd name="connsiteX188" fmla="*/ 213740 w 609254"/>
              <a:gd name="connsiteY188" fmla="*/ 90783 h 589372"/>
              <a:gd name="connsiteX189" fmla="*/ 304664 w 609254"/>
              <a:gd name="connsiteY189" fmla="*/ 0 h 58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09254" h="589372">
                <a:moveTo>
                  <a:pt x="360737" y="468469"/>
                </a:moveTo>
                <a:cubicBezTo>
                  <a:pt x="369495" y="461569"/>
                  <a:pt x="393558" y="474081"/>
                  <a:pt x="400381" y="481072"/>
                </a:cubicBezTo>
                <a:cubicBezTo>
                  <a:pt x="407019" y="488064"/>
                  <a:pt x="404253" y="501404"/>
                  <a:pt x="393282" y="509959"/>
                </a:cubicBezTo>
                <a:cubicBezTo>
                  <a:pt x="382310" y="518515"/>
                  <a:pt x="368389" y="518147"/>
                  <a:pt x="363134" y="510051"/>
                </a:cubicBezTo>
                <a:cubicBezTo>
                  <a:pt x="357971" y="501772"/>
                  <a:pt x="351978" y="475369"/>
                  <a:pt x="360737" y="468469"/>
                </a:cubicBezTo>
                <a:close/>
                <a:moveTo>
                  <a:pt x="248590" y="468469"/>
                </a:moveTo>
                <a:cubicBezTo>
                  <a:pt x="257349" y="475369"/>
                  <a:pt x="251264" y="501772"/>
                  <a:pt x="246101" y="510051"/>
                </a:cubicBezTo>
                <a:cubicBezTo>
                  <a:pt x="240846" y="518147"/>
                  <a:pt x="226924" y="518515"/>
                  <a:pt x="215953" y="509959"/>
                </a:cubicBezTo>
                <a:cubicBezTo>
                  <a:pt x="204982" y="501404"/>
                  <a:pt x="202308" y="488064"/>
                  <a:pt x="208946" y="481072"/>
                </a:cubicBezTo>
                <a:cubicBezTo>
                  <a:pt x="215676" y="474081"/>
                  <a:pt x="239740" y="461569"/>
                  <a:pt x="248590" y="468469"/>
                </a:cubicBezTo>
                <a:close/>
                <a:moveTo>
                  <a:pt x="566177" y="439488"/>
                </a:moveTo>
                <a:cubicBezTo>
                  <a:pt x="572187" y="439441"/>
                  <a:pt x="576147" y="441034"/>
                  <a:pt x="576447" y="445244"/>
                </a:cubicBezTo>
                <a:cubicBezTo>
                  <a:pt x="578845" y="465857"/>
                  <a:pt x="511791" y="516931"/>
                  <a:pt x="493806" y="519600"/>
                </a:cubicBezTo>
                <a:cubicBezTo>
                  <a:pt x="476558" y="524937"/>
                  <a:pt x="466505" y="514170"/>
                  <a:pt x="469180" y="497790"/>
                </a:cubicBezTo>
                <a:cubicBezTo>
                  <a:pt x="471947" y="481317"/>
                  <a:pt x="485044" y="464385"/>
                  <a:pt x="500262" y="457851"/>
                </a:cubicBezTo>
                <a:cubicBezTo>
                  <a:pt x="511676" y="454538"/>
                  <a:pt x="548149" y="439630"/>
                  <a:pt x="566177" y="439488"/>
                </a:cubicBezTo>
                <a:close/>
                <a:moveTo>
                  <a:pt x="43059" y="439488"/>
                </a:moveTo>
                <a:cubicBezTo>
                  <a:pt x="61092" y="439630"/>
                  <a:pt x="97582" y="454538"/>
                  <a:pt x="109065" y="457851"/>
                </a:cubicBezTo>
                <a:cubicBezTo>
                  <a:pt x="124283" y="464385"/>
                  <a:pt x="137380" y="481317"/>
                  <a:pt x="140055" y="497790"/>
                </a:cubicBezTo>
                <a:cubicBezTo>
                  <a:pt x="142822" y="514170"/>
                  <a:pt x="132676" y="524937"/>
                  <a:pt x="115429" y="519600"/>
                </a:cubicBezTo>
                <a:cubicBezTo>
                  <a:pt x="97536" y="516931"/>
                  <a:pt x="30482" y="465857"/>
                  <a:pt x="32788" y="445244"/>
                </a:cubicBezTo>
                <a:cubicBezTo>
                  <a:pt x="33088" y="441034"/>
                  <a:pt x="37048" y="439440"/>
                  <a:pt x="43059" y="439488"/>
                </a:cubicBezTo>
                <a:close/>
                <a:moveTo>
                  <a:pt x="431225" y="371722"/>
                </a:moveTo>
                <a:cubicBezTo>
                  <a:pt x="444789" y="365741"/>
                  <a:pt x="464811" y="416899"/>
                  <a:pt x="463888" y="433461"/>
                </a:cubicBezTo>
                <a:cubicBezTo>
                  <a:pt x="464811" y="448734"/>
                  <a:pt x="451709" y="465664"/>
                  <a:pt x="436485" y="468793"/>
                </a:cubicBezTo>
                <a:cubicBezTo>
                  <a:pt x="421260" y="472013"/>
                  <a:pt x="411111" y="461248"/>
                  <a:pt x="411941" y="446986"/>
                </a:cubicBezTo>
                <a:cubicBezTo>
                  <a:pt x="414986" y="431896"/>
                  <a:pt x="420615" y="376046"/>
                  <a:pt x="431225" y="371722"/>
                </a:cubicBezTo>
                <a:close/>
                <a:moveTo>
                  <a:pt x="177987" y="371722"/>
                </a:moveTo>
                <a:cubicBezTo>
                  <a:pt x="188584" y="376046"/>
                  <a:pt x="194205" y="431896"/>
                  <a:pt x="197338" y="446986"/>
                </a:cubicBezTo>
                <a:cubicBezTo>
                  <a:pt x="198075" y="461248"/>
                  <a:pt x="188031" y="472013"/>
                  <a:pt x="172734" y="468793"/>
                </a:cubicBezTo>
                <a:cubicBezTo>
                  <a:pt x="157530" y="465664"/>
                  <a:pt x="144445" y="448734"/>
                  <a:pt x="145366" y="433461"/>
                </a:cubicBezTo>
                <a:cubicBezTo>
                  <a:pt x="144445" y="416899"/>
                  <a:pt x="164533" y="365741"/>
                  <a:pt x="177987" y="371722"/>
                </a:cubicBezTo>
                <a:close/>
                <a:moveTo>
                  <a:pt x="598435" y="322241"/>
                </a:moveTo>
                <a:cubicBezTo>
                  <a:pt x="603455" y="320753"/>
                  <a:pt x="607175" y="321127"/>
                  <a:pt x="608488" y="324555"/>
                </a:cubicBezTo>
                <a:cubicBezTo>
                  <a:pt x="615398" y="340755"/>
                  <a:pt x="573661" y="398925"/>
                  <a:pt x="560025" y="405828"/>
                </a:cubicBezTo>
                <a:cubicBezTo>
                  <a:pt x="547494" y="414572"/>
                  <a:pt x="536069" y="408681"/>
                  <a:pt x="533490" y="394599"/>
                </a:cubicBezTo>
                <a:cubicBezTo>
                  <a:pt x="531002" y="380517"/>
                  <a:pt x="537175" y="363029"/>
                  <a:pt x="548047" y="353732"/>
                </a:cubicBezTo>
                <a:cubicBezTo>
                  <a:pt x="556616" y="347934"/>
                  <a:pt x="583375" y="326707"/>
                  <a:pt x="598435" y="322241"/>
                </a:cubicBezTo>
                <a:close/>
                <a:moveTo>
                  <a:pt x="10839" y="322241"/>
                </a:moveTo>
                <a:cubicBezTo>
                  <a:pt x="25912" y="326707"/>
                  <a:pt x="52619" y="347934"/>
                  <a:pt x="61188" y="353732"/>
                </a:cubicBezTo>
                <a:cubicBezTo>
                  <a:pt x="72152" y="363029"/>
                  <a:pt x="78325" y="380517"/>
                  <a:pt x="75745" y="394599"/>
                </a:cubicBezTo>
                <a:cubicBezTo>
                  <a:pt x="73258" y="408681"/>
                  <a:pt x="61741" y="414572"/>
                  <a:pt x="49210" y="405828"/>
                </a:cubicBezTo>
                <a:cubicBezTo>
                  <a:pt x="35666" y="398925"/>
                  <a:pt x="-6071" y="340755"/>
                  <a:pt x="747" y="324555"/>
                </a:cubicBezTo>
                <a:cubicBezTo>
                  <a:pt x="2083" y="321127"/>
                  <a:pt x="5815" y="320753"/>
                  <a:pt x="10839" y="322241"/>
                </a:cubicBezTo>
                <a:close/>
                <a:moveTo>
                  <a:pt x="304582" y="318795"/>
                </a:moveTo>
                <a:cubicBezTo>
                  <a:pt x="294343" y="318795"/>
                  <a:pt x="285949" y="327263"/>
                  <a:pt x="285949" y="337479"/>
                </a:cubicBezTo>
                <a:cubicBezTo>
                  <a:pt x="285949" y="347787"/>
                  <a:pt x="294343" y="356163"/>
                  <a:pt x="304582" y="356163"/>
                </a:cubicBezTo>
                <a:cubicBezTo>
                  <a:pt x="314914" y="356163"/>
                  <a:pt x="323308" y="347787"/>
                  <a:pt x="323308" y="337479"/>
                </a:cubicBezTo>
                <a:cubicBezTo>
                  <a:pt x="323308" y="327263"/>
                  <a:pt x="314914" y="318795"/>
                  <a:pt x="304582" y="318795"/>
                </a:cubicBezTo>
                <a:close/>
                <a:moveTo>
                  <a:pt x="304582" y="301032"/>
                </a:moveTo>
                <a:cubicBezTo>
                  <a:pt x="324784" y="301032"/>
                  <a:pt x="341111" y="317415"/>
                  <a:pt x="341111" y="337479"/>
                </a:cubicBezTo>
                <a:cubicBezTo>
                  <a:pt x="341111" y="357543"/>
                  <a:pt x="324784" y="373926"/>
                  <a:pt x="304582" y="373926"/>
                </a:cubicBezTo>
                <a:cubicBezTo>
                  <a:pt x="284473" y="373926"/>
                  <a:pt x="268146" y="357543"/>
                  <a:pt x="268146" y="337479"/>
                </a:cubicBezTo>
                <a:cubicBezTo>
                  <a:pt x="268146" y="317415"/>
                  <a:pt x="284473" y="301032"/>
                  <a:pt x="304582" y="301032"/>
                </a:cubicBezTo>
                <a:close/>
                <a:moveTo>
                  <a:pt x="464390" y="298466"/>
                </a:moveTo>
                <a:cubicBezTo>
                  <a:pt x="474166" y="290095"/>
                  <a:pt x="503865" y="328270"/>
                  <a:pt x="507647" y="341976"/>
                </a:cubicBezTo>
                <a:cubicBezTo>
                  <a:pt x="512443" y="354395"/>
                  <a:pt x="506356" y="371597"/>
                  <a:pt x="494734" y="378220"/>
                </a:cubicBezTo>
                <a:cubicBezTo>
                  <a:pt x="483113" y="384935"/>
                  <a:pt x="471584" y="378956"/>
                  <a:pt x="468171" y="366997"/>
                </a:cubicBezTo>
                <a:cubicBezTo>
                  <a:pt x="466142" y="354027"/>
                  <a:pt x="456273" y="305181"/>
                  <a:pt x="464390" y="298466"/>
                </a:cubicBezTo>
                <a:close/>
                <a:moveTo>
                  <a:pt x="144898" y="298466"/>
                </a:moveTo>
                <a:cubicBezTo>
                  <a:pt x="152912" y="305181"/>
                  <a:pt x="143056" y="354027"/>
                  <a:pt x="141121" y="366997"/>
                </a:cubicBezTo>
                <a:cubicBezTo>
                  <a:pt x="137621" y="378956"/>
                  <a:pt x="126198" y="384935"/>
                  <a:pt x="114592" y="378220"/>
                </a:cubicBezTo>
                <a:cubicBezTo>
                  <a:pt x="102985" y="371597"/>
                  <a:pt x="96813" y="354395"/>
                  <a:pt x="101603" y="341976"/>
                </a:cubicBezTo>
                <a:cubicBezTo>
                  <a:pt x="105380" y="328270"/>
                  <a:pt x="135041" y="290095"/>
                  <a:pt x="144898" y="298466"/>
                </a:cubicBezTo>
                <a:close/>
                <a:moveTo>
                  <a:pt x="120601" y="221042"/>
                </a:moveTo>
                <a:cubicBezTo>
                  <a:pt x="124720" y="219779"/>
                  <a:pt x="127976" y="219934"/>
                  <a:pt x="129521" y="222304"/>
                </a:cubicBezTo>
                <a:cubicBezTo>
                  <a:pt x="134778" y="230311"/>
                  <a:pt x="114857" y="270162"/>
                  <a:pt x="109877" y="280377"/>
                </a:cubicBezTo>
                <a:cubicBezTo>
                  <a:pt x="94475" y="304490"/>
                  <a:pt x="67176" y="270990"/>
                  <a:pt x="83223" y="249178"/>
                </a:cubicBezTo>
                <a:cubicBezTo>
                  <a:pt x="88134" y="241378"/>
                  <a:pt x="108245" y="224829"/>
                  <a:pt x="120601" y="221042"/>
                </a:cubicBezTo>
                <a:close/>
                <a:moveTo>
                  <a:pt x="488695" y="221041"/>
                </a:moveTo>
                <a:cubicBezTo>
                  <a:pt x="501073" y="224828"/>
                  <a:pt x="521148" y="241376"/>
                  <a:pt x="525985" y="249174"/>
                </a:cubicBezTo>
                <a:cubicBezTo>
                  <a:pt x="532343" y="257824"/>
                  <a:pt x="531606" y="274941"/>
                  <a:pt x="524143" y="282855"/>
                </a:cubicBezTo>
                <a:cubicBezTo>
                  <a:pt x="516311" y="291505"/>
                  <a:pt x="505254" y="289573"/>
                  <a:pt x="499449" y="280370"/>
                </a:cubicBezTo>
                <a:cubicBezTo>
                  <a:pt x="494381" y="270156"/>
                  <a:pt x="474479" y="230309"/>
                  <a:pt x="479731" y="222303"/>
                </a:cubicBezTo>
                <a:cubicBezTo>
                  <a:pt x="481298" y="219934"/>
                  <a:pt x="484569" y="219778"/>
                  <a:pt x="488695" y="221041"/>
                </a:cubicBezTo>
                <a:close/>
                <a:moveTo>
                  <a:pt x="601741" y="211358"/>
                </a:moveTo>
                <a:cubicBezTo>
                  <a:pt x="610952" y="223051"/>
                  <a:pt x="590319" y="279765"/>
                  <a:pt x="581108" y="288788"/>
                </a:cubicBezTo>
                <a:cubicBezTo>
                  <a:pt x="573094" y="298915"/>
                  <a:pt x="562041" y="297074"/>
                  <a:pt x="556330" y="286210"/>
                </a:cubicBezTo>
                <a:cubicBezTo>
                  <a:pt x="550619" y="275346"/>
                  <a:pt x="551540" y="259602"/>
                  <a:pt x="558356" y="249290"/>
                </a:cubicBezTo>
                <a:cubicBezTo>
                  <a:pt x="565817" y="240176"/>
                  <a:pt x="594188" y="201323"/>
                  <a:pt x="601741" y="211358"/>
                </a:cubicBezTo>
                <a:close/>
                <a:moveTo>
                  <a:pt x="7497" y="211358"/>
                </a:moveTo>
                <a:cubicBezTo>
                  <a:pt x="15145" y="201323"/>
                  <a:pt x="43434" y="240176"/>
                  <a:pt x="50990" y="249290"/>
                </a:cubicBezTo>
                <a:cubicBezTo>
                  <a:pt x="57809" y="259602"/>
                  <a:pt x="58638" y="275346"/>
                  <a:pt x="52925" y="286210"/>
                </a:cubicBezTo>
                <a:cubicBezTo>
                  <a:pt x="47212" y="297074"/>
                  <a:pt x="36247" y="298915"/>
                  <a:pt x="28138" y="288788"/>
                </a:cubicBezTo>
                <a:cubicBezTo>
                  <a:pt x="19016" y="279765"/>
                  <a:pt x="-1625" y="223051"/>
                  <a:pt x="7497" y="211358"/>
                </a:cubicBezTo>
                <a:close/>
                <a:moveTo>
                  <a:pt x="277390" y="198924"/>
                </a:moveTo>
                <a:lnTo>
                  <a:pt x="331866" y="198924"/>
                </a:lnTo>
                <a:lnTo>
                  <a:pt x="304674" y="275488"/>
                </a:lnTo>
                <a:close/>
                <a:moveTo>
                  <a:pt x="239591" y="198924"/>
                </a:moveTo>
                <a:lnTo>
                  <a:pt x="271487" y="288406"/>
                </a:lnTo>
                <a:cubicBezTo>
                  <a:pt x="255724" y="299085"/>
                  <a:pt x="245399" y="317128"/>
                  <a:pt x="245399" y="337473"/>
                </a:cubicBezTo>
                <a:cubicBezTo>
                  <a:pt x="245399" y="370154"/>
                  <a:pt x="271948" y="396668"/>
                  <a:pt x="304582" y="396668"/>
                </a:cubicBezTo>
                <a:cubicBezTo>
                  <a:pt x="337400" y="396668"/>
                  <a:pt x="363857" y="370154"/>
                  <a:pt x="363857" y="337473"/>
                </a:cubicBezTo>
                <a:cubicBezTo>
                  <a:pt x="363857" y="317128"/>
                  <a:pt x="353532" y="299085"/>
                  <a:pt x="337861" y="288406"/>
                </a:cubicBezTo>
                <a:lnTo>
                  <a:pt x="369665" y="198924"/>
                </a:lnTo>
                <a:cubicBezTo>
                  <a:pt x="389761" y="198924"/>
                  <a:pt x="403036" y="207025"/>
                  <a:pt x="411609" y="221018"/>
                </a:cubicBezTo>
                <a:lnTo>
                  <a:pt x="448299" y="281225"/>
                </a:lnTo>
                <a:cubicBezTo>
                  <a:pt x="435854" y="292364"/>
                  <a:pt x="435393" y="311421"/>
                  <a:pt x="441109" y="348705"/>
                </a:cubicBezTo>
                <a:cubicBezTo>
                  <a:pt x="434840" y="347048"/>
                  <a:pt x="433088" y="347600"/>
                  <a:pt x="426635" y="348060"/>
                </a:cubicBezTo>
                <a:cubicBezTo>
                  <a:pt x="421657" y="349993"/>
                  <a:pt x="419168" y="350822"/>
                  <a:pt x="415020" y="354136"/>
                </a:cubicBezTo>
                <a:lnTo>
                  <a:pt x="414836" y="353860"/>
                </a:lnTo>
                <a:lnTo>
                  <a:pt x="414836" y="354320"/>
                </a:lnTo>
                <a:cubicBezTo>
                  <a:pt x="398242" y="367853"/>
                  <a:pt x="388655" y="428428"/>
                  <a:pt x="388286" y="447208"/>
                </a:cubicBezTo>
                <a:cubicBezTo>
                  <a:pt x="373260" y="441685"/>
                  <a:pt x="358603" y="440028"/>
                  <a:pt x="345973" y="449878"/>
                </a:cubicBezTo>
                <a:cubicBezTo>
                  <a:pt x="323111" y="467922"/>
                  <a:pt x="334634" y="509256"/>
                  <a:pt x="343208" y="522881"/>
                </a:cubicBezTo>
                <a:cubicBezTo>
                  <a:pt x="346526" y="528128"/>
                  <a:pt x="351320" y="532271"/>
                  <a:pt x="356759" y="535309"/>
                </a:cubicBezTo>
                <a:lnTo>
                  <a:pt x="252497" y="535309"/>
                </a:lnTo>
                <a:cubicBezTo>
                  <a:pt x="258028" y="532271"/>
                  <a:pt x="262822" y="528036"/>
                  <a:pt x="266325" y="522605"/>
                </a:cubicBezTo>
                <a:cubicBezTo>
                  <a:pt x="274714" y="509256"/>
                  <a:pt x="286145" y="467922"/>
                  <a:pt x="263191" y="449786"/>
                </a:cubicBezTo>
                <a:cubicBezTo>
                  <a:pt x="250561" y="439935"/>
                  <a:pt x="235812" y="441777"/>
                  <a:pt x="221062" y="447208"/>
                </a:cubicBezTo>
                <a:cubicBezTo>
                  <a:pt x="220601" y="427047"/>
                  <a:pt x="211106" y="367301"/>
                  <a:pt x="194512" y="354136"/>
                </a:cubicBezTo>
                <a:lnTo>
                  <a:pt x="194512" y="353860"/>
                </a:lnTo>
                <a:lnTo>
                  <a:pt x="194420" y="354044"/>
                </a:lnTo>
                <a:cubicBezTo>
                  <a:pt x="189719" y="350362"/>
                  <a:pt x="186585" y="349625"/>
                  <a:pt x="180777" y="347508"/>
                </a:cubicBezTo>
                <a:cubicBezTo>
                  <a:pt x="175430" y="347508"/>
                  <a:pt x="173402" y="347324"/>
                  <a:pt x="168147" y="348705"/>
                </a:cubicBezTo>
                <a:cubicBezTo>
                  <a:pt x="173955" y="311052"/>
                  <a:pt x="173494" y="292088"/>
                  <a:pt x="160957" y="281133"/>
                </a:cubicBezTo>
                <a:lnTo>
                  <a:pt x="197739" y="221018"/>
                </a:lnTo>
                <a:cubicBezTo>
                  <a:pt x="206220" y="207117"/>
                  <a:pt x="219403" y="198924"/>
                  <a:pt x="239591" y="198924"/>
                </a:cubicBezTo>
                <a:close/>
                <a:moveTo>
                  <a:pt x="484604" y="143171"/>
                </a:moveTo>
                <a:cubicBezTo>
                  <a:pt x="494461" y="141155"/>
                  <a:pt x="511974" y="147077"/>
                  <a:pt x="518606" y="152739"/>
                </a:cubicBezTo>
                <a:cubicBezTo>
                  <a:pt x="528001" y="160104"/>
                  <a:pt x="531778" y="176124"/>
                  <a:pt x="526620" y="186804"/>
                </a:cubicBezTo>
                <a:cubicBezTo>
                  <a:pt x="522198" y="195919"/>
                  <a:pt x="511145" y="199418"/>
                  <a:pt x="502118" y="191224"/>
                </a:cubicBezTo>
                <a:cubicBezTo>
                  <a:pt x="494104" y="183122"/>
                  <a:pt x="474761" y="158263"/>
                  <a:pt x="477985" y="148135"/>
                </a:cubicBezTo>
                <a:cubicBezTo>
                  <a:pt x="478883" y="145396"/>
                  <a:pt x="481318" y="143842"/>
                  <a:pt x="484604" y="143171"/>
                </a:cubicBezTo>
                <a:close/>
                <a:moveTo>
                  <a:pt x="116727" y="143003"/>
                </a:moveTo>
                <a:cubicBezTo>
                  <a:pt x="123803" y="142302"/>
                  <a:pt x="129772" y="143544"/>
                  <a:pt x="131247" y="148144"/>
                </a:cubicBezTo>
                <a:cubicBezTo>
                  <a:pt x="134566" y="158266"/>
                  <a:pt x="115114" y="183109"/>
                  <a:pt x="107093" y="191206"/>
                </a:cubicBezTo>
                <a:cubicBezTo>
                  <a:pt x="100271" y="197371"/>
                  <a:pt x="91882" y="197279"/>
                  <a:pt x="86074" y="191298"/>
                </a:cubicBezTo>
                <a:cubicBezTo>
                  <a:pt x="84875" y="190010"/>
                  <a:pt x="83493" y="188722"/>
                  <a:pt x="82571" y="186790"/>
                </a:cubicBezTo>
                <a:cubicBezTo>
                  <a:pt x="77408" y="176116"/>
                  <a:pt x="81188" y="160106"/>
                  <a:pt x="90591" y="152745"/>
                </a:cubicBezTo>
                <a:cubicBezTo>
                  <a:pt x="91882" y="151641"/>
                  <a:pt x="93633" y="150629"/>
                  <a:pt x="95569" y="149524"/>
                </a:cubicBezTo>
                <a:cubicBezTo>
                  <a:pt x="101470" y="146350"/>
                  <a:pt x="109652" y="143705"/>
                  <a:pt x="116727" y="143003"/>
                </a:cubicBezTo>
                <a:close/>
                <a:moveTo>
                  <a:pt x="528042" y="135980"/>
                </a:moveTo>
                <a:cubicBezTo>
                  <a:pt x="535417" y="154112"/>
                  <a:pt x="544082" y="189916"/>
                  <a:pt x="546848" y="225720"/>
                </a:cubicBezTo>
                <a:cubicBezTo>
                  <a:pt x="548784" y="250111"/>
                  <a:pt x="548507" y="278092"/>
                  <a:pt x="543714" y="308097"/>
                </a:cubicBezTo>
                <a:cubicBezTo>
                  <a:pt x="537814" y="345466"/>
                  <a:pt x="522418" y="388081"/>
                  <a:pt x="507668" y="421400"/>
                </a:cubicBezTo>
                <a:cubicBezTo>
                  <a:pt x="485451" y="465579"/>
                  <a:pt x="464433" y="500463"/>
                  <a:pt x="433458" y="536359"/>
                </a:cubicBezTo>
                <a:cubicBezTo>
                  <a:pt x="441386" y="533874"/>
                  <a:pt x="448668" y="534058"/>
                  <a:pt x="452909" y="538568"/>
                </a:cubicBezTo>
                <a:cubicBezTo>
                  <a:pt x="459639" y="545471"/>
                  <a:pt x="466553" y="573912"/>
                  <a:pt x="452264" y="585049"/>
                </a:cubicBezTo>
                <a:cubicBezTo>
                  <a:pt x="437975" y="596278"/>
                  <a:pt x="411609" y="583024"/>
                  <a:pt x="406447" y="574832"/>
                </a:cubicBezTo>
                <a:cubicBezTo>
                  <a:pt x="401192" y="566641"/>
                  <a:pt x="407553" y="553203"/>
                  <a:pt x="419629" y="543630"/>
                </a:cubicBezTo>
                <a:cubicBezTo>
                  <a:pt x="415204" y="543722"/>
                  <a:pt x="410687" y="542250"/>
                  <a:pt x="407184" y="538936"/>
                </a:cubicBezTo>
                <a:cubicBezTo>
                  <a:pt x="400915" y="533138"/>
                  <a:pt x="399256" y="521633"/>
                  <a:pt x="406262" y="514085"/>
                </a:cubicBezTo>
                <a:cubicBezTo>
                  <a:pt x="440833" y="477177"/>
                  <a:pt x="445903" y="475520"/>
                  <a:pt x="486189" y="410539"/>
                </a:cubicBezTo>
                <a:cubicBezTo>
                  <a:pt x="502506" y="380533"/>
                  <a:pt x="520206" y="345742"/>
                  <a:pt x="529148" y="308281"/>
                </a:cubicBezTo>
                <a:cubicBezTo>
                  <a:pt x="535417" y="281773"/>
                  <a:pt x="537537" y="253333"/>
                  <a:pt x="537261" y="226088"/>
                </a:cubicBezTo>
                <a:cubicBezTo>
                  <a:pt x="536892" y="191849"/>
                  <a:pt x="532467" y="156137"/>
                  <a:pt x="528042" y="135980"/>
                </a:cubicBezTo>
                <a:close/>
                <a:moveTo>
                  <a:pt x="81186" y="135980"/>
                </a:moveTo>
                <a:cubicBezTo>
                  <a:pt x="77774" y="151995"/>
                  <a:pt x="74086" y="178135"/>
                  <a:pt x="72426" y="210994"/>
                </a:cubicBezTo>
                <a:cubicBezTo>
                  <a:pt x="71043" y="243392"/>
                  <a:pt x="72610" y="276711"/>
                  <a:pt x="80171" y="308281"/>
                </a:cubicBezTo>
                <a:cubicBezTo>
                  <a:pt x="88378" y="342797"/>
                  <a:pt x="106451" y="379889"/>
                  <a:pt x="123048" y="410539"/>
                </a:cubicBezTo>
                <a:cubicBezTo>
                  <a:pt x="140568" y="438703"/>
                  <a:pt x="140107" y="438243"/>
                  <a:pt x="159194" y="465027"/>
                </a:cubicBezTo>
                <a:cubicBezTo>
                  <a:pt x="171918" y="481779"/>
                  <a:pt x="155136" y="462910"/>
                  <a:pt x="202992" y="514085"/>
                </a:cubicBezTo>
                <a:cubicBezTo>
                  <a:pt x="210000" y="521541"/>
                  <a:pt x="208432" y="533046"/>
                  <a:pt x="202162" y="538936"/>
                </a:cubicBezTo>
                <a:cubicBezTo>
                  <a:pt x="198658" y="542250"/>
                  <a:pt x="194140" y="543722"/>
                  <a:pt x="189714" y="543630"/>
                </a:cubicBezTo>
                <a:cubicBezTo>
                  <a:pt x="201701" y="553203"/>
                  <a:pt x="208064" y="566641"/>
                  <a:pt x="202808" y="574832"/>
                </a:cubicBezTo>
                <a:cubicBezTo>
                  <a:pt x="197644" y="583024"/>
                  <a:pt x="171365" y="596278"/>
                  <a:pt x="156981" y="585049"/>
                </a:cubicBezTo>
                <a:cubicBezTo>
                  <a:pt x="141397" y="572900"/>
                  <a:pt x="146192" y="526787"/>
                  <a:pt x="175791" y="536359"/>
                </a:cubicBezTo>
                <a:cubicBezTo>
                  <a:pt x="165464" y="524394"/>
                  <a:pt x="145823" y="498898"/>
                  <a:pt x="135865" y="483343"/>
                </a:cubicBezTo>
                <a:cubicBezTo>
                  <a:pt x="120466" y="456099"/>
                  <a:pt x="117331" y="452602"/>
                  <a:pt x="101656" y="421400"/>
                </a:cubicBezTo>
                <a:cubicBezTo>
                  <a:pt x="86534" y="387345"/>
                  <a:pt x="71320" y="344637"/>
                  <a:pt x="65603" y="308097"/>
                </a:cubicBezTo>
                <a:cubicBezTo>
                  <a:pt x="60439" y="275883"/>
                  <a:pt x="59978" y="242840"/>
                  <a:pt x="63943" y="210165"/>
                </a:cubicBezTo>
                <a:cubicBezTo>
                  <a:pt x="69383" y="165157"/>
                  <a:pt x="81186" y="135980"/>
                  <a:pt x="81186" y="135980"/>
                </a:cubicBezTo>
                <a:close/>
                <a:moveTo>
                  <a:pt x="562086" y="116873"/>
                </a:moveTo>
                <a:cubicBezTo>
                  <a:pt x="565018" y="115324"/>
                  <a:pt x="567881" y="115169"/>
                  <a:pt x="570416" y="117194"/>
                </a:cubicBezTo>
                <a:cubicBezTo>
                  <a:pt x="581385" y="125939"/>
                  <a:pt x="579357" y="167177"/>
                  <a:pt x="573827" y="178683"/>
                </a:cubicBezTo>
                <a:cubicBezTo>
                  <a:pt x="568849" y="190649"/>
                  <a:pt x="557788" y="191938"/>
                  <a:pt x="549308" y="183193"/>
                </a:cubicBezTo>
                <a:cubicBezTo>
                  <a:pt x="540828" y="174357"/>
                  <a:pt x="537141" y="158984"/>
                  <a:pt x="540828" y="147202"/>
                </a:cubicBezTo>
                <a:cubicBezTo>
                  <a:pt x="543870" y="138711"/>
                  <a:pt x="553289" y="121521"/>
                  <a:pt x="562086" y="116873"/>
                </a:cubicBezTo>
                <a:close/>
                <a:moveTo>
                  <a:pt x="47223" y="115655"/>
                </a:moveTo>
                <a:cubicBezTo>
                  <a:pt x="56059" y="120288"/>
                  <a:pt x="65478" y="137525"/>
                  <a:pt x="68520" y="146014"/>
                </a:cubicBezTo>
                <a:cubicBezTo>
                  <a:pt x="72115" y="157793"/>
                  <a:pt x="68520" y="173161"/>
                  <a:pt x="60040" y="181996"/>
                </a:cubicBezTo>
                <a:cubicBezTo>
                  <a:pt x="51468" y="190738"/>
                  <a:pt x="40407" y="189450"/>
                  <a:pt x="35522" y="177486"/>
                </a:cubicBezTo>
                <a:cubicBezTo>
                  <a:pt x="29899" y="165983"/>
                  <a:pt x="27871" y="124756"/>
                  <a:pt x="38840" y="116014"/>
                </a:cubicBezTo>
                <a:cubicBezTo>
                  <a:pt x="41398" y="113967"/>
                  <a:pt x="44278" y="114110"/>
                  <a:pt x="47223" y="115655"/>
                </a:cubicBezTo>
                <a:close/>
                <a:moveTo>
                  <a:pt x="482397" y="52040"/>
                </a:moveTo>
                <a:cubicBezTo>
                  <a:pt x="490786" y="46150"/>
                  <a:pt x="518627" y="76431"/>
                  <a:pt x="524527" y="90697"/>
                </a:cubicBezTo>
                <a:cubicBezTo>
                  <a:pt x="531072" y="104594"/>
                  <a:pt x="527938" y="118676"/>
                  <a:pt x="518811" y="122082"/>
                </a:cubicBezTo>
                <a:cubicBezTo>
                  <a:pt x="509592" y="125395"/>
                  <a:pt x="498438" y="117940"/>
                  <a:pt x="492630" y="105607"/>
                </a:cubicBezTo>
                <a:cubicBezTo>
                  <a:pt x="487559" y="93274"/>
                  <a:pt x="475114" y="57655"/>
                  <a:pt x="482397" y="52040"/>
                </a:cubicBezTo>
                <a:close/>
                <a:moveTo>
                  <a:pt x="126838" y="52040"/>
                </a:moveTo>
                <a:cubicBezTo>
                  <a:pt x="134213" y="57655"/>
                  <a:pt x="121675" y="93274"/>
                  <a:pt x="116605" y="105607"/>
                </a:cubicBezTo>
                <a:cubicBezTo>
                  <a:pt x="110797" y="117940"/>
                  <a:pt x="99643" y="125395"/>
                  <a:pt x="90516" y="122082"/>
                </a:cubicBezTo>
                <a:cubicBezTo>
                  <a:pt x="81389" y="118676"/>
                  <a:pt x="78255" y="104594"/>
                  <a:pt x="84800" y="90697"/>
                </a:cubicBezTo>
                <a:cubicBezTo>
                  <a:pt x="90608" y="76431"/>
                  <a:pt x="118449" y="46150"/>
                  <a:pt x="126838" y="52040"/>
                </a:cubicBezTo>
                <a:close/>
                <a:moveTo>
                  <a:pt x="304664" y="0"/>
                </a:moveTo>
                <a:cubicBezTo>
                  <a:pt x="354880" y="0"/>
                  <a:pt x="395588" y="40645"/>
                  <a:pt x="395588" y="90783"/>
                </a:cubicBezTo>
                <a:cubicBezTo>
                  <a:pt x="395588" y="140921"/>
                  <a:pt x="354880" y="181566"/>
                  <a:pt x="304664" y="181566"/>
                </a:cubicBezTo>
                <a:cubicBezTo>
                  <a:pt x="254448" y="181566"/>
                  <a:pt x="213740" y="140921"/>
                  <a:pt x="213740" y="90783"/>
                </a:cubicBezTo>
                <a:cubicBezTo>
                  <a:pt x="213740" y="40645"/>
                  <a:pt x="254448" y="0"/>
                  <a:pt x="304664" y="0"/>
                </a:cubicBezTo>
                <a:close/>
              </a:path>
            </a:pathLst>
          </a:custGeom>
          <a:blipFill>
            <a:blip r:embed="rId3"/>
            <a:stretch>
              <a:fillRect/>
            </a:stretch>
          </a:blipFill>
          <a:ln>
            <a:noFill/>
          </a:ln>
        </p:spPr>
        <p:txBody>
          <a:bodyPr/>
          <a:lstStyle/>
          <a:p>
            <a:endParaRPr lang="zh-CN" altLang="en-US"/>
          </a:p>
        </p:txBody>
      </p:sp>
      <p:sp>
        <p:nvSpPr>
          <p:cNvPr id="13" name="矩形 12"/>
          <p:cNvSpPr/>
          <p:nvPr/>
        </p:nvSpPr>
        <p:spPr>
          <a:xfrm>
            <a:off x="1848407" y="4191713"/>
            <a:ext cx="3416320" cy="523220"/>
          </a:xfrm>
          <a:prstGeom prst="rect">
            <a:avLst/>
          </a:prstGeom>
        </p:spPr>
        <p:txBody>
          <a:bodyPr wrap="none">
            <a:spAutoFit/>
          </a:bodyPr>
          <a:lstStyle/>
          <a:p>
            <a:pPr algn="ctr">
              <a:spcAft>
                <a:spcPts val="0"/>
              </a:spcAft>
            </a:pPr>
            <a:r>
              <a:rPr lang="zh-CN" altLang="en-US" sz="2800" b="1" kern="100" dirty="0">
                <a:blipFill>
                  <a:blip r:embed="rId3"/>
                  <a:stretch>
                    <a:fillRect/>
                  </a:stretch>
                </a:blipFill>
                <a:latin typeface="Times New Roman" panose="02020603050405020304" pitchFamily="18" charset="0"/>
                <a:ea typeface="楷体_GB2312"/>
              </a:rPr>
              <a:t>学校</a:t>
            </a:r>
            <a:r>
              <a:rPr lang="zh-CN" altLang="zh-CN" sz="2800" b="1" kern="100" dirty="0">
                <a:blipFill>
                  <a:blip r:embed="rId3"/>
                  <a:stretch>
                    <a:fillRect/>
                  </a:stretch>
                </a:blipFill>
                <a:latin typeface="Times New Roman" panose="02020603050405020304" pitchFamily="18" charset="0"/>
                <a:ea typeface="楷体_GB2312"/>
              </a:rPr>
              <a:t>校运动会策划书</a:t>
            </a:r>
            <a:endParaRPr lang="zh-CN" altLang="zh-CN" sz="1400" kern="100" dirty="0">
              <a:blipFill>
                <a:blip r:embed="rId3"/>
                <a:stretch>
                  <a:fillRect/>
                </a:stretch>
              </a:blipFill>
              <a:effectLst/>
              <a:latin typeface="Times New Roman" panose="02020603050405020304" pitchFamily="18" charset="0"/>
              <a:ea typeface="宋体" panose="02010600030101010101" pitchFamily="2" charset="-122"/>
            </a:endParaRPr>
          </a:p>
        </p:txBody>
      </p:sp>
      <p:sp>
        <p:nvSpPr>
          <p:cNvPr id="14" name="矩形 13"/>
          <p:cNvSpPr/>
          <p:nvPr/>
        </p:nvSpPr>
        <p:spPr>
          <a:xfrm>
            <a:off x="3988262" y="1796741"/>
            <a:ext cx="1706880" cy="922020"/>
          </a:xfrm>
          <a:prstGeom prst="rect">
            <a:avLst/>
          </a:prstGeom>
        </p:spPr>
        <p:txBody>
          <a:bodyPr wrap="none">
            <a:spAutoFit/>
          </a:bodyPr>
          <a:lstStyle/>
          <a:p>
            <a:pPr algn="ctr">
              <a:spcAft>
                <a:spcPts val="0"/>
              </a:spcAft>
            </a:pPr>
            <a:r>
              <a:rPr lang="en-US" altLang="zh-CN" sz="5400" b="1" kern="100" dirty="0">
                <a:blipFill>
                  <a:blip r:embed="rId3"/>
                  <a:stretch>
                    <a:fillRect/>
                  </a:stretch>
                </a:blipFill>
                <a:effectLst/>
                <a:latin typeface="Times New Roman" panose="02020603050405020304" pitchFamily="18" charset="0"/>
                <a:ea typeface="宋体" panose="02010600030101010101" pitchFamily="2" charset="-122"/>
              </a:rPr>
              <a:t>202X</a:t>
            </a:r>
            <a:endParaRPr lang="zh-CN" altLang="zh-CN" sz="3200" kern="100" dirty="0">
              <a:blipFill>
                <a:blip r:embed="rId3"/>
                <a:stretch>
                  <a:fillRect/>
                </a:stretch>
              </a:blipFill>
              <a:effectLst/>
              <a:latin typeface="Times New Roman" panose="02020603050405020304" pitchFamily="18" charset="0"/>
              <a:ea typeface="宋体" panose="02010600030101010101" pitchFamily="2" charset="-122"/>
            </a:endParaRPr>
          </a:p>
        </p:txBody>
      </p:sp>
      <p:sp>
        <p:nvSpPr>
          <p:cNvPr id="15" name="矩形 14"/>
          <p:cNvSpPr/>
          <p:nvPr/>
        </p:nvSpPr>
        <p:spPr>
          <a:xfrm>
            <a:off x="2460320" y="4621966"/>
            <a:ext cx="2013693" cy="400110"/>
          </a:xfrm>
          <a:prstGeom prst="rect">
            <a:avLst/>
          </a:prstGeom>
        </p:spPr>
        <p:txBody>
          <a:bodyPr wrap="none">
            <a:spAutoFit/>
          </a:bodyPr>
          <a:lstStyle/>
          <a:p>
            <a:pPr algn="ctr">
              <a:spcAft>
                <a:spcPts val="0"/>
              </a:spcAft>
            </a:pPr>
            <a:r>
              <a:rPr lang="zh-CN" altLang="en-US" sz="2000" b="1" kern="100">
                <a:blipFill>
                  <a:blip r:embed="rId3"/>
                  <a:stretch>
                    <a:fillRect/>
                  </a:stretch>
                </a:blipFill>
                <a:latin typeface="微软雅黑" panose="020B0503020204020204" pitchFamily="34" charset="-122"/>
                <a:ea typeface="微软雅黑" panose="020B0503020204020204" pitchFamily="34" charset="-122"/>
              </a:rPr>
              <a:t>策划人：</a:t>
            </a:r>
            <a:r>
              <a:rPr lang="en-US" altLang="zh-CN" sz="2000" b="1" kern="100">
                <a:blipFill>
                  <a:blip r:embed="rId3"/>
                  <a:stretch>
                    <a:fillRect/>
                  </a:stretch>
                </a:blipFill>
                <a:latin typeface="微软雅黑" panose="020B0503020204020204" pitchFamily="34" charset="-122"/>
                <a:ea typeface="微软雅黑" panose="020B0503020204020204" pitchFamily="34" charset="-122"/>
              </a:rPr>
              <a:t>xiazaii</a:t>
            </a:r>
            <a:endParaRPr lang="zh-CN" altLang="en-US" sz="2000" b="1" kern="100" dirty="0">
              <a:blipFill>
                <a:blip r:embed="rId3"/>
                <a:stretch>
                  <a:fillRect/>
                </a:stretch>
              </a:blip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251872" y="3025238"/>
            <a:ext cx="3364674" cy="1745671"/>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活动宗旨</a:t>
            </a:r>
            <a:endParaRPr lang="en-US" altLang="zh-CN"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与目标</a:t>
            </a:r>
          </a:p>
        </p:txBody>
      </p:sp>
      <p:sp>
        <p:nvSpPr>
          <p:cNvPr id="6" name="trophy-shape_47992"/>
          <p:cNvSpPr>
            <a:spLocks noChangeAspect="1"/>
          </p:cNvSpPr>
          <p:nvPr/>
        </p:nvSpPr>
        <p:spPr bwMode="auto">
          <a:xfrm>
            <a:off x="8035761" y="1698163"/>
            <a:ext cx="811320" cy="1042065"/>
          </a:xfrm>
          <a:custGeom>
            <a:avLst/>
            <a:gdLst>
              <a:gd name="T0" fmla="*/ 282 w 332"/>
              <a:gd name="T1" fmla="*/ 0 h 427"/>
              <a:gd name="T2" fmla="*/ 282 w 332"/>
              <a:gd name="T3" fmla="*/ 10 h 427"/>
              <a:gd name="T4" fmla="*/ 278 w 332"/>
              <a:gd name="T5" fmla="*/ 23 h 427"/>
              <a:gd name="T6" fmla="*/ 261 w 332"/>
              <a:gd name="T7" fmla="*/ 30 h 427"/>
              <a:gd name="T8" fmla="*/ 262 w 332"/>
              <a:gd name="T9" fmla="*/ 15 h 427"/>
              <a:gd name="T10" fmla="*/ 166 w 332"/>
              <a:gd name="T11" fmla="*/ 15 h 427"/>
              <a:gd name="T12" fmla="*/ 166 w 332"/>
              <a:gd name="T13" fmla="*/ 15 h 427"/>
              <a:gd name="T14" fmla="*/ 71 w 332"/>
              <a:gd name="T15" fmla="*/ 15 h 427"/>
              <a:gd name="T16" fmla="*/ 71 w 332"/>
              <a:gd name="T17" fmla="*/ 30 h 427"/>
              <a:gd name="T18" fmla="*/ 55 w 332"/>
              <a:gd name="T19" fmla="*/ 23 h 427"/>
              <a:gd name="T20" fmla="*/ 51 w 332"/>
              <a:gd name="T21" fmla="*/ 10 h 427"/>
              <a:gd name="T22" fmla="*/ 51 w 332"/>
              <a:gd name="T23" fmla="*/ 0 h 427"/>
              <a:gd name="T24" fmla="*/ 0 w 332"/>
              <a:gd name="T25" fmla="*/ 0 h 427"/>
              <a:gd name="T26" fmla="*/ 1 w 332"/>
              <a:gd name="T27" fmla="*/ 9 h 427"/>
              <a:gd name="T28" fmla="*/ 103 w 332"/>
              <a:gd name="T29" fmla="*/ 219 h 427"/>
              <a:gd name="T30" fmla="*/ 98 w 332"/>
              <a:gd name="T31" fmla="*/ 227 h 427"/>
              <a:gd name="T32" fmla="*/ 113 w 332"/>
              <a:gd name="T33" fmla="*/ 237 h 427"/>
              <a:gd name="T34" fmla="*/ 118 w 332"/>
              <a:gd name="T35" fmla="*/ 230 h 427"/>
              <a:gd name="T36" fmla="*/ 141 w 332"/>
              <a:gd name="T37" fmla="*/ 271 h 427"/>
              <a:gd name="T38" fmla="*/ 134 w 332"/>
              <a:gd name="T39" fmla="*/ 271 h 427"/>
              <a:gd name="T40" fmla="*/ 134 w 332"/>
              <a:gd name="T41" fmla="*/ 286 h 427"/>
              <a:gd name="T42" fmla="*/ 143 w 332"/>
              <a:gd name="T43" fmla="*/ 286 h 427"/>
              <a:gd name="T44" fmla="*/ 94 w 332"/>
              <a:gd name="T45" fmla="*/ 335 h 427"/>
              <a:gd name="T46" fmla="*/ 94 w 332"/>
              <a:gd name="T47" fmla="*/ 348 h 427"/>
              <a:gd name="T48" fmla="*/ 82 w 332"/>
              <a:gd name="T49" fmla="*/ 348 h 427"/>
              <a:gd name="T50" fmla="*/ 82 w 332"/>
              <a:gd name="T51" fmla="*/ 427 h 427"/>
              <a:gd name="T52" fmla="*/ 166 w 332"/>
              <a:gd name="T53" fmla="*/ 427 h 427"/>
              <a:gd name="T54" fmla="*/ 166 w 332"/>
              <a:gd name="T55" fmla="*/ 427 h 427"/>
              <a:gd name="T56" fmla="*/ 250 w 332"/>
              <a:gd name="T57" fmla="*/ 427 h 427"/>
              <a:gd name="T58" fmla="*/ 250 w 332"/>
              <a:gd name="T59" fmla="*/ 348 h 427"/>
              <a:gd name="T60" fmla="*/ 239 w 332"/>
              <a:gd name="T61" fmla="*/ 348 h 427"/>
              <a:gd name="T62" fmla="*/ 239 w 332"/>
              <a:gd name="T63" fmla="*/ 335 h 427"/>
              <a:gd name="T64" fmla="*/ 190 w 332"/>
              <a:gd name="T65" fmla="*/ 286 h 427"/>
              <a:gd name="T66" fmla="*/ 198 w 332"/>
              <a:gd name="T67" fmla="*/ 286 h 427"/>
              <a:gd name="T68" fmla="*/ 198 w 332"/>
              <a:gd name="T69" fmla="*/ 271 h 427"/>
              <a:gd name="T70" fmla="*/ 191 w 332"/>
              <a:gd name="T71" fmla="*/ 271 h 427"/>
              <a:gd name="T72" fmla="*/ 215 w 332"/>
              <a:gd name="T73" fmla="*/ 230 h 427"/>
              <a:gd name="T74" fmla="*/ 220 w 332"/>
              <a:gd name="T75" fmla="*/ 237 h 427"/>
              <a:gd name="T76" fmla="*/ 235 w 332"/>
              <a:gd name="T77" fmla="*/ 227 h 427"/>
              <a:gd name="T78" fmla="*/ 230 w 332"/>
              <a:gd name="T79" fmla="*/ 219 h 427"/>
              <a:gd name="T80" fmla="*/ 332 w 332"/>
              <a:gd name="T81" fmla="*/ 9 h 427"/>
              <a:gd name="T82" fmla="*/ 332 w 332"/>
              <a:gd name="T83" fmla="*/ 0 h 427"/>
              <a:gd name="T84" fmla="*/ 282 w 332"/>
              <a:gd name="T85" fmla="*/ 0 h 427"/>
              <a:gd name="T86" fmla="*/ 19 w 332"/>
              <a:gd name="T87" fmla="*/ 18 h 427"/>
              <a:gd name="T88" fmla="*/ 33 w 332"/>
              <a:gd name="T89" fmla="*/ 18 h 427"/>
              <a:gd name="T90" fmla="*/ 42 w 332"/>
              <a:gd name="T91" fmla="*/ 36 h 427"/>
              <a:gd name="T92" fmla="*/ 73 w 332"/>
              <a:gd name="T93" fmla="*/ 49 h 427"/>
              <a:gd name="T94" fmla="*/ 104 w 332"/>
              <a:gd name="T95" fmla="*/ 200 h 427"/>
              <a:gd name="T96" fmla="*/ 19 w 332"/>
              <a:gd name="T97" fmla="*/ 18 h 427"/>
              <a:gd name="T98" fmla="*/ 228 w 332"/>
              <a:gd name="T99" fmla="*/ 200 h 427"/>
              <a:gd name="T100" fmla="*/ 260 w 332"/>
              <a:gd name="T101" fmla="*/ 49 h 427"/>
              <a:gd name="T102" fmla="*/ 291 w 332"/>
              <a:gd name="T103" fmla="*/ 36 h 427"/>
              <a:gd name="T104" fmla="*/ 300 w 332"/>
              <a:gd name="T105" fmla="*/ 18 h 427"/>
              <a:gd name="T106" fmla="*/ 313 w 332"/>
              <a:gd name="T107" fmla="*/ 18 h 427"/>
              <a:gd name="T108" fmla="*/ 228 w 332"/>
              <a:gd name="T109" fmla="*/ 20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27">
                <a:moveTo>
                  <a:pt x="282" y="0"/>
                </a:moveTo>
                <a:lnTo>
                  <a:pt x="282" y="10"/>
                </a:lnTo>
                <a:cubicBezTo>
                  <a:pt x="282" y="15"/>
                  <a:pt x="281" y="19"/>
                  <a:pt x="278" y="23"/>
                </a:cubicBezTo>
                <a:cubicBezTo>
                  <a:pt x="274" y="27"/>
                  <a:pt x="267" y="29"/>
                  <a:pt x="261" y="30"/>
                </a:cubicBezTo>
                <a:cubicBezTo>
                  <a:pt x="261" y="25"/>
                  <a:pt x="262" y="20"/>
                  <a:pt x="262" y="15"/>
                </a:cubicBezTo>
                <a:lnTo>
                  <a:pt x="166" y="15"/>
                </a:lnTo>
                <a:lnTo>
                  <a:pt x="166" y="15"/>
                </a:lnTo>
                <a:lnTo>
                  <a:pt x="71" y="15"/>
                </a:lnTo>
                <a:cubicBezTo>
                  <a:pt x="71" y="20"/>
                  <a:pt x="71" y="25"/>
                  <a:pt x="71" y="30"/>
                </a:cubicBezTo>
                <a:cubicBezTo>
                  <a:pt x="66" y="29"/>
                  <a:pt x="59" y="27"/>
                  <a:pt x="55" y="23"/>
                </a:cubicBezTo>
                <a:cubicBezTo>
                  <a:pt x="52" y="19"/>
                  <a:pt x="50" y="15"/>
                  <a:pt x="51" y="10"/>
                </a:cubicBezTo>
                <a:lnTo>
                  <a:pt x="51" y="0"/>
                </a:lnTo>
                <a:lnTo>
                  <a:pt x="0" y="0"/>
                </a:lnTo>
                <a:lnTo>
                  <a:pt x="1" y="9"/>
                </a:lnTo>
                <a:cubicBezTo>
                  <a:pt x="3" y="171"/>
                  <a:pt x="72" y="210"/>
                  <a:pt x="103" y="219"/>
                </a:cubicBezTo>
                <a:lnTo>
                  <a:pt x="98" y="227"/>
                </a:lnTo>
                <a:lnTo>
                  <a:pt x="113" y="237"/>
                </a:lnTo>
                <a:lnTo>
                  <a:pt x="118" y="230"/>
                </a:lnTo>
                <a:cubicBezTo>
                  <a:pt x="128" y="249"/>
                  <a:pt x="137" y="261"/>
                  <a:pt x="141" y="271"/>
                </a:cubicBezTo>
                <a:lnTo>
                  <a:pt x="134" y="271"/>
                </a:lnTo>
                <a:lnTo>
                  <a:pt x="134" y="286"/>
                </a:lnTo>
                <a:lnTo>
                  <a:pt x="143" y="286"/>
                </a:lnTo>
                <a:cubicBezTo>
                  <a:pt x="139" y="308"/>
                  <a:pt x="94" y="335"/>
                  <a:pt x="94" y="335"/>
                </a:cubicBezTo>
                <a:lnTo>
                  <a:pt x="94" y="348"/>
                </a:lnTo>
                <a:lnTo>
                  <a:pt x="82" y="348"/>
                </a:lnTo>
                <a:lnTo>
                  <a:pt x="82" y="427"/>
                </a:lnTo>
                <a:lnTo>
                  <a:pt x="166" y="427"/>
                </a:lnTo>
                <a:lnTo>
                  <a:pt x="166" y="427"/>
                </a:lnTo>
                <a:lnTo>
                  <a:pt x="250" y="427"/>
                </a:lnTo>
                <a:lnTo>
                  <a:pt x="250" y="348"/>
                </a:lnTo>
                <a:lnTo>
                  <a:pt x="239" y="348"/>
                </a:lnTo>
                <a:lnTo>
                  <a:pt x="239" y="335"/>
                </a:lnTo>
                <a:cubicBezTo>
                  <a:pt x="239" y="335"/>
                  <a:pt x="193" y="308"/>
                  <a:pt x="190" y="286"/>
                </a:cubicBezTo>
                <a:lnTo>
                  <a:pt x="198" y="286"/>
                </a:lnTo>
                <a:lnTo>
                  <a:pt x="198" y="271"/>
                </a:lnTo>
                <a:lnTo>
                  <a:pt x="191" y="271"/>
                </a:lnTo>
                <a:cubicBezTo>
                  <a:pt x="195" y="261"/>
                  <a:pt x="204" y="249"/>
                  <a:pt x="215" y="230"/>
                </a:cubicBezTo>
                <a:lnTo>
                  <a:pt x="220" y="237"/>
                </a:lnTo>
                <a:lnTo>
                  <a:pt x="235" y="227"/>
                </a:lnTo>
                <a:lnTo>
                  <a:pt x="230" y="219"/>
                </a:lnTo>
                <a:cubicBezTo>
                  <a:pt x="261" y="210"/>
                  <a:pt x="329" y="171"/>
                  <a:pt x="332" y="9"/>
                </a:cubicBezTo>
                <a:lnTo>
                  <a:pt x="332" y="0"/>
                </a:lnTo>
                <a:lnTo>
                  <a:pt x="282" y="0"/>
                </a:lnTo>
                <a:close/>
                <a:moveTo>
                  <a:pt x="19" y="18"/>
                </a:moveTo>
                <a:lnTo>
                  <a:pt x="33" y="18"/>
                </a:lnTo>
                <a:cubicBezTo>
                  <a:pt x="34" y="25"/>
                  <a:pt x="37" y="31"/>
                  <a:pt x="42" y="36"/>
                </a:cubicBezTo>
                <a:cubicBezTo>
                  <a:pt x="51" y="45"/>
                  <a:pt x="64" y="48"/>
                  <a:pt x="73" y="49"/>
                </a:cubicBezTo>
                <a:cubicBezTo>
                  <a:pt x="77" y="120"/>
                  <a:pt x="91" y="167"/>
                  <a:pt x="104" y="200"/>
                </a:cubicBezTo>
                <a:cubicBezTo>
                  <a:pt x="77" y="191"/>
                  <a:pt x="24" y="154"/>
                  <a:pt x="19" y="18"/>
                </a:cubicBezTo>
                <a:close/>
                <a:moveTo>
                  <a:pt x="228" y="200"/>
                </a:moveTo>
                <a:cubicBezTo>
                  <a:pt x="242" y="167"/>
                  <a:pt x="255" y="120"/>
                  <a:pt x="260" y="49"/>
                </a:cubicBezTo>
                <a:cubicBezTo>
                  <a:pt x="269" y="48"/>
                  <a:pt x="282" y="45"/>
                  <a:pt x="291" y="36"/>
                </a:cubicBezTo>
                <a:cubicBezTo>
                  <a:pt x="296" y="31"/>
                  <a:pt x="299" y="25"/>
                  <a:pt x="300" y="18"/>
                </a:cubicBezTo>
                <a:lnTo>
                  <a:pt x="313" y="18"/>
                </a:lnTo>
                <a:cubicBezTo>
                  <a:pt x="309" y="154"/>
                  <a:pt x="255" y="191"/>
                  <a:pt x="228" y="200"/>
                </a:cubicBezTo>
                <a:close/>
              </a:path>
            </a:pathLst>
          </a:custGeom>
          <a:blipFill>
            <a:blip r:embed="rId3"/>
            <a:stretch>
              <a:fillRect/>
            </a:stretch>
          </a:blipFill>
          <a:ln>
            <a:noFill/>
          </a:ln>
        </p:spPr>
        <p:txBody>
          <a:bodyPr/>
          <a:lstStyle/>
          <a:p>
            <a:endParaRPr lang="zh-CN" altLang="en-US"/>
          </a:p>
        </p:txBody>
      </p:sp>
      <p:sp>
        <p:nvSpPr>
          <p:cNvPr id="7" name="标题 1"/>
          <p:cNvSpPr txBox="1"/>
          <p:nvPr/>
        </p:nvSpPr>
        <p:spPr>
          <a:xfrm>
            <a:off x="8847081" y="1763481"/>
            <a:ext cx="1310239" cy="1163781"/>
          </a:xfrm>
          <a:prstGeom prst="rect">
            <a:avLst/>
          </a:prstGeom>
          <a:noFill/>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01</a:t>
            </a:r>
            <a:endParaRPr lang="zh-CN" altLang="en-US"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d6d7a6-29d0-4177-91a3-fa514e0ea3bf"/>
          <p:cNvGrpSpPr>
            <a:grpSpLocks noChangeAspect="1"/>
          </p:cNvGrpSpPr>
          <p:nvPr/>
        </p:nvGrpSpPr>
        <p:grpSpPr>
          <a:xfrm>
            <a:off x="1782618" y="1510106"/>
            <a:ext cx="9538404" cy="4617859"/>
            <a:chOff x="1187532" y="1103706"/>
            <a:chExt cx="9538404" cy="4617859"/>
          </a:xfrm>
        </p:grpSpPr>
        <p:grpSp>
          <p:nvGrpSpPr>
            <p:cNvPr id="3" name="Group 36"/>
            <p:cNvGrpSpPr/>
            <p:nvPr/>
          </p:nvGrpSpPr>
          <p:grpSpPr>
            <a:xfrm>
              <a:off x="1187532" y="1103706"/>
              <a:ext cx="6663787" cy="4039794"/>
              <a:chOff x="662582" y="868718"/>
              <a:chExt cx="7389218" cy="4479570"/>
            </a:xfrm>
          </p:grpSpPr>
          <p:grpSp>
            <p:nvGrpSpPr>
              <p:cNvPr id="15" name="Group 37"/>
              <p:cNvGrpSpPr/>
              <p:nvPr/>
            </p:nvGrpSpPr>
            <p:grpSpPr>
              <a:xfrm>
                <a:off x="4213224" y="1176338"/>
                <a:ext cx="3838576" cy="4171950"/>
                <a:chOff x="4213224" y="1176338"/>
                <a:chExt cx="3838576" cy="4171950"/>
              </a:xfrm>
            </p:grpSpPr>
            <p:sp>
              <p:nvSpPr>
                <p:cNvPr id="29" name="íślíḋè-Freeform: Shape 51"/>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íślíḋè-Isosceles Triangle 52"/>
                <p:cNvSpPr/>
                <p:nvPr/>
              </p:nvSpPr>
              <p:spPr>
                <a:xfrm rot="16200000">
                  <a:off x="5028161" y="1691234"/>
                  <a:ext cx="1619250" cy="589457"/>
                </a:xfrm>
                <a:prstGeom prst="triangle">
                  <a:avLst/>
                </a:pr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6" name="Group 38"/>
              <p:cNvGrpSpPr/>
              <p:nvPr/>
            </p:nvGrpSpPr>
            <p:grpSpPr>
              <a:xfrm>
                <a:off x="662582" y="868718"/>
                <a:ext cx="4732380" cy="2560283"/>
                <a:chOff x="662582" y="868718"/>
                <a:chExt cx="4732380" cy="2560283"/>
              </a:xfrm>
            </p:grpSpPr>
            <p:sp>
              <p:nvSpPr>
                <p:cNvPr id="27" name="íślíḋè-Rectangle: Rounded Corners 49"/>
                <p:cNvSpPr/>
                <p:nvPr/>
              </p:nvSpPr>
              <p:spPr>
                <a:xfrm>
                  <a:off x="662582" y="868718"/>
                  <a:ext cx="4732380" cy="2560283"/>
                </a:xfrm>
                <a:prstGeom prst="roundRect">
                  <a:avLst>
                    <a:gd name="adj" fmla="val 11010"/>
                  </a:avLst>
                </a:pr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íślíḋè-Rectangle: Rounded Corners 50"/>
                <p:cNvSpPr/>
                <p:nvPr/>
              </p:nvSpPr>
              <p:spPr>
                <a:xfrm>
                  <a:off x="794264" y="970723"/>
                  <a:ext cx="4511797" cy="1426479"/>
                </a:xfrm>
                <a:prstGeom prst="roundRect">
                  <a:avLst/>
                </a:prstGeom>
                <a:blipFill>
                  <a:blip r:embed="rId5"/>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7" name="íślíḋè-Oval 39"/>
              <p:cNvSpPr/>
              <p:nvPr/>
            </p:nvSpPr>
            <p:spPr>
              <a:xfrm>
                <a:off x="6590985" y="1843513"/>
                <a:ext cx="705026" cy="705026"/>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íślíḋè-Oval 40"/>
              <p:cNvSpPr/>
              <p:nvPr/>
            </p:nvSpPr>
            <p:spPr>
              <a:xfrm>
                <a:off x="7220093" y="3076487"/>
                <a:ext cx="705026" cy="705026"/>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íślíḋè-Oval 41"/>
              <p:cNvSpPr/>
              <p:nvPr/>
            </p:nvSpPr>
            <p:spPr>
              <a:xfrm>
                <a:off x="4422598" y="3539859"/>
                <a:ext cx="705026" cy="705026"/>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íślíḋè-Oval 42"/>
              <p:cNvSpPr/>
              <p:nvPr/>
            </p:nvSpPr>
            <p:spPr>
              <a:xfrm>
                <a:off x="5306061" y="4421877"/>
                <a:ext cx="705026" cy="705026"/>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ślíḋè-Oval 43"/>
              <p:cNvSpPr/>
              <p:nvPr/>
            </p:nvSpPr>
            <p:spPr>
              <a:xfrm>
                <a:off x="6678931" y="4212387"/>
                <a:ext cx="705026" cy="705026"/>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íślíḋè-Freeform: Shape 44"/>
              <p:cNvSpPr/>
              <p:nvPr/>
            </p:nvSpPr>
            <p:spPr>
              <a:xfrm>
                <a:off x="6713282" y="2072608"/>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íślíḋè-Freeform: Shape 45"/>
              <p:cNvSpPr/>
              <p:nvPr/>
            </p:nvSpPr>
            <p:spPr>
              <a:xfrm>
                <a:off x="7342390" y="3305583"/>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ślíḋè-Freeform: Shape 46"/>
              <p:cNvSpPr/>
              <p:nvPr/>
            </p:nvSpPr>
            <p:spPr>
              <a:xfrm>
                <a:off x="4544895" y="3768955"/>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íślíḋè-Freeform: Shape 47"/>
              <p:cNvSpPr/>
              <p:nvPr/>
            </p:nvSpPr>
            <p:spPr>
              <a:xfrm>
                <a:off x="5428358" y="4650973"/>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íślíḋè-Freeform: Shape 48"/>
              <p:cNvSpPr/>
              <p:nvPr/>
            </p:nvSpPr>
            <p:spPr>
              <a:xfrm>
                <a:off x="6801229" y="4441482"/>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blipFill>
                <a:blip r:embed="rId4"/>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 name="íślíḋè-TextBox 20"/>
            <p:cNvSpPr txBox="1"/>
            <p:nvPr/>
          </p:nvSpPr>
          <p:spPr>
            <a:xfrm>
              <a:off x="7700077" y="1818591"/>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50" dirty="0"/>
                <a:t>此部分内容作为文字排版占位显示</a:t>
              </a:r>
              <a:br>
                <a:rPr lang="zh-CN" altLang="en-US" sz="1050" dirty="0"/>
              </a:br>
              <a:r>
                <a:rPr lang="zh-CN" altLang="en-US" sz="1050" dirty="0"/>
                <a:t>（建议使用主题字体）</a:t>
              </a:r>
            </a:p>
          </p:txBody>
        </p:sp>
        <p:sp>
          <p:nvSpPr>
            <p:cNvPr id="5" name="íślíḋè-Rectangle 21"/>
            <p:cNvSpPr/>
            <p:nvPr/>
          </p:nvSpPr>
          <p:spPr>
            <a:xfrm>
              <a:off x="7700077" y="1510826"/>
              <a:ext cx="2457329" cy="246221"/>
            </a:xfrm>
            <a:prstGeom prst="rect">
              <a:avLst/>
            </a:prstGeom>
          </p:spPr>
          <p:txBody>
            <a:bodyPr wrap="none" lIns="72000" tIns="0" rIns="72000" bIns="0">
              <a:noAutofit/>
            </a:bodyPr>
            <a:lstStyle/>
            <a:p>
              <a:pPr lvl="0" defTabSz="914400">
                <a:defRPr/>
              </a:pPr>
              <a:r>
                <a:rPr lang="zh-CN" altLang="en-US" sz="2000" b="1" dirty="0">
                  <a:solidFill>
                    <a:schemeClr val="accent6"/>
                  </a:solidFill>
                </a:rPr>
                <a:t>弘扬体育精神</a:t>
              </a:r>
            </a:p>
          </p:txBody>
        </p:sp>
        <p:sp>
          <p:nvSpPr>
            <p:cNvPr id="6" name="íślíḋè-TextBox 24"/>
            <p:cNvSpPr txBox="1"/>
            <p:nvPr/>
          </p:nvSpPr>
          <p:spPr>
            <a:xfrm>
              <a:off x="7528776" y="4710637"/>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50" dirty="0"/>
                <a:t>此部分内容作为文字排版占位显示</a:t>
              </a:r>
              <a:br>
                <a:rPr lang="zh-CN" altLang="en-US" sz="1050" dirty="0"/>
              </a:br>
              <a:r>
                <a:rPr lang="zh-CN" altLang="en-US" sz="1050" dirty="0"/>
                <a:t>（建议使用主题字体）</a:t>
              </a:r>
            </a:p>
          </p:txBody>
        </p:sp>
        <p:sp>
          <p:nvSpPr>
            <p:cNvPr id="7" name="íślíḋè-Rectangle 25"/>
            <p:cNvSpPr/>
            <p:nvPr/>
          </p:nvSpPr>
          <p:spPr>
            <a:xfrm>
              <a:off x="7528776" y="4402872"/>
              <a:ext cx="2457329" cy="246221"/>
            </a:xfrm>
            <a:prstGeom prst="rect">
              <a:avLst/>
            </a:prstGeom>
          </p:spPr>
          <p:txBody>
            <a:bodyPr wrap="none" lIns="72000" tIns="0" rIns="72000" bIns="0">
              <a:noAutofit/>
            </a:bodyPr>
            <a:lstStyle/>
            <a:p>
              <a:pPr lvl="0" defTabSz="914400">
                <a:defRPr/>
              </a:pPr>
              <a:r>
                <a:rPr lang="zh-CN" altLang="en-US" sz="2000" b="1" dirty="0">
                  <a:solidFill>
                    <a:schemeClr val="accent4"/>
                  </a:solidFill>
                </a:rPr>
                <a:t>提高田径水平</a:t>
              </a:r>
            </a:p>
          </p:txBody>
        </p:sp>
        <p:sp>
          <p:nvSpPr>
            <p:cNvPr id="8" name="is1ide-TextBox 22"/>
            <p:cNvSpPr txBox="1"/>
            <p:nvPr/>
          </p:nvSpPr>
          <p:spPr>
            <a:xfrm>
              <a:off x="1518803" y="3915952"/>
              <a:ext cx="2457329"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50" dirty="0"/>
                <a:t>此部分内容作为文字排版占位显示</a:t>
              </a:r>
              <a:br>
                <a:rPr lang="zh-CN" altLang="en-US" sz="1050" dirty="0"/>
              </a:br>
              <a:r>
                <a:rPr lang="zh-CN" altLang="en-US" sz="1050" dirty="0"/>
                <a:t>（建议使用主题字体）</a:t>
              </a:r>
            </a:p>
          </p:txBody>
        </p:sp>
        <p:sp>
          <p:nvSpPr>
            <p:cNvPr id="9" name="íṩľíḍè-Rectangle 23"/>
            <p:cNvSpPr/>
            <p:nvPr/>
          </p:nvSpPr>
          <p:spPr>
            <a:xfrm>
              <a:off x="1518803" y="3608187"/>
              <a:ext cx="2457329" cy="246221"/>
            </a:xfrm>
            <a:prstGeom prst="rect">
              <a:avLst/>
            </a:prstGeom>
          </p:spPr>
          <p:txBody>
            <a:bodyPr wrap="none" lIns="72000" tIns="0" rIns="72000" bIns="0">
              <a:noAutofit/>
            </a:bodyPr>
            <a:lstStyle/>
            <a:p>
              <a:pPr lvl="0" algn="r" defTabSz="914400">
                <a:defRPr/>
              </a:pPr>
              <a:r>
                <a:rPr lang="zh-CN" altLang="en-US" sz="2000" b="1" dirty="0">
                  <a:solidFill>
                    <a:schemeClr val="accent1"/>
                  </a:solidFill>
                </a:rPr>
                <a:t>丰富大学生的课余生活</a:t>
              </a:r>
            </a:p>
          </p:txBody>
        </p:sp>
        <p:sp>
          <p:nvSpPr>
            <p:cNvPr id="10" name="íṩľíḍè-TextBox 26"/>
            <p:cNvSpPr txBox="1"/>
            <p:nvPr/>
          </p:nvSpPr>
          <p:spPr>
            <a:xfrm>
              <a:off x="8268607" y="3372617"/>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50"/>
                <a:t>此部分内容作为文字排版占位显示</a:t>
              </a:r>
              <a:br>
                <a:rPr lang="zh-CN" altLang="en-US" sz="1050"/>
              </a:br>
              <a:r>
                <a:rPr lang="zh-CN" altLang="en-US" sz="1050"/>
                <a:t>（建议使用主题字体）</a:t>
              </a:r>
            </a:p>
          </p:txBody>
        </p:sp>
        <p:sp>
          <p:nvSpPr>
            <p:cNvPr id="11" name="íṩľíḍè-Rectangle 27"/>
            <p:cNvSpPr/>
            <p:nvPr/>
          </p:nvSpPr>
          <p:spPr>
            <a:xfrm>
              <a:off x="8268607" y="3064852"/>
              <a:ext cx="2457329" cy="246221"/>
            </a:xfrm>
            <a:prstGeom prst="rect">
              <a:avLst/>
            </a:prstGeom>
          </p:spPr>
          <p:txBody>
            <a:bodyPr wrap="none" lIns="72000" tIns="0" rIns="72000" bIns="0">
              <a:noAutofit/>
            </a:bodyPr>
            <a:lstStyle/>
            <a:p>
              <a:pPr lvl="0" defTabSz="914400">
                <a:defRPr/>
              </a:pPr>
              <a:r>
                <a:rPr lang="zh-CN" altLang="en-US" sz="2000" b="1" dirty="0">
                  <a:solidFill>
                    <a:schemeClr val="accent5"/>
                  </a:solidFill>
                </a:rPr>
                <a:t>增强社交能力</a:t>
              </a:r>
            </a:p>
          </p:txBody>
        </p:sp>
        <p:sp>
          <p:nvSpPr>
            <p:cNvPr id="12" name="íṩľíḍè-TextBox 28"/>
            <p:cNvSpPr txBox="1"/>
            <p:nvPr/>
          </p:nvSpPr>
          <p:spPr>
            <a:xfrm>
              <a:off x="2440675" y="5132009"/>
              <a:ext cx="2457329"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50" dirty="0"/>
                <a:t>增强全体师生的竞争意识和集体凝聚力，融洽师生感情，</a:t>
              </a:r>
            </a:p>
          </p:txBody>
        </p:sp>
        <p:sp>
          <p:nvSpPr>
            <p:cNvPr id="13" name="íṩľíḍè-Rectangle 29"/>
            <p:cNvSpPr/>
            <p:nvPr/>
          </p:nvSpPr>
          <p:spPr>
            <a:xfrm>
              <a:off x="2440675" y="4824244"/>
              <a:ext cx="2457329" cy="246221"/>
            </a:xfrm>
            <a:prstGeom prst="rect">
              <a:avLst/>
            </a:prstGeom>
          </p:spPr>
          <p:txBody>
            <a:bodyPr wrap="none" lIns="72000" tIns="0" rIns="72000" bIns="0">
              <a:noAutofit/>
            </a:bodyPr>
            <a:lstStyle/>
            <a:p>
              <a:pPr lvl="0" algn="r" defTabSz="914400">
                <a:defRPr/>
              </a:pPr>
              <a:r>
                <a:rPr lang="zh-CN" altLang="en-US" sz="2000" b="1" dirty="0">
                  <a:solidFill>
                    <a:schemeClr val="accent2"/>
                  </a:solidFill>
                </a:rPr>
                <a:t>增强凝聚力</a:t>
              </a:r>
            </a:p>
          </p:txBody>
        </p:sp>
        <p:sp>
          <p:nvSpPr>
            <p:cNvPr id="34" name="íślíḋè-Rectangle 21"/>
            <p:cNvSpPr/>
            <p:nvPr/>
          </p:nvSpPr>
          <p:spPr>
            <a:xfrm>
              <a:off x="1955189" y="2586356"/>
              <a:ext cx="2732467" cy="1016748"/>
            </a:xfrm>
            <a:prstGeom prst="rect">
              <a:avLst/>
            </a:prstGeom>
          </p:spPr>
          <p:txBody>
            <a:bodyPr wrap="none" lIns="72000" tIns="0" rIns="72000" bIns="0">
              <a:normAutofit/>
            </a:bodyPr>
            <a:lstStyle/>
            <a:p>
              <a:pPr lvl="0" algn="ctr" defTabSz="914400">
                <a:defRPr/>
              </a:pPr>
              <a:r>
                <a:rPr lang="zh-CN" altLang="en-US" sz="2400" b="1" dirty="0">
                  <a:solidFill>
                    <a:schemeClr val="bg1"/>
                  </a:solidFill>
                </a:rPr>
                <a:t>开幕日期</a:t>
              </a:r>
              <a:endParaRPr lang="en-US" altLang="zh-CN" sz="2400" b="1" dirty="0">
                <a:solidFill>
                  <a:schemeClr val="bg1"/>
                </a:solidFill>
              </a:endParaRPr>
            </a:p>
            <a:p>
              <a:pPr lvl="0" algn="ctr" defTabSz="914400">
                <a:defRPr/>
              </a:pPr>
              <a:r>
                <a:rPr lang="en-US" altLang="zh-CN" sz="2400" b="1" dirty="0">
                  <a:solidFill>
                    <a:schemeClr val="bg1"/>
                  </a:solidFill>
                </a:rPr>
                <a:t>2018</a:t>
              </a:r>
              <a:r>
                <a:rPr lang="zh-CN" altLang="en-US" sz="2400" b="1" dirty="0">
                  <a:solidFill>
                    <a:schemeClr val="bg1"/>
                  </a:solidFill>
                </a:rPr>
                <a:t>年</a:t>
              </a:r>
              <a:r>
                <a:rPr lang="en-US" altLang="zh-CN" sz="2400" b="1" dirty="0">
                  <a:solidFill>
                    <a:schemeClr val="bg1"/>
                  </a:solidFill>
                </a:rPr>
                <a:t>10</a:t>
              </a:r>
              <a:r>
                <a:rPr lang="zh-CN" altLang="en-US" sz="2400" b="1" dirty="0">
                  <a:solidFill>
                    <a:schemeClr val="bg1"/>
                  </a:solidFill>
                </a:rPr>
                <a:t>月</a:t>
              </a:r>
              <a:r>
                <a:rPr lang="en-US" altLang="zh-CN" sz="2400" b="1" dirty="0">
                  <a:solidFill>
                    <a:schemeClr val="bg1"/>
                  </a:solidFill>
                </a:rPr>
                <a:t>1</a:t>
              </a:r>
              <a:r>
                <a:rPr lang="zh-CN" altLang="en-US" sz="2400" b="1" dirty="0">
                  <a:solidFill>
                    <a:schemeClr val="bg1"/>
                  </a:solidFill>
                </a:rPr>
                <a:t>日</a:t>
              </a:r>
            </a:p>
          </p:txBody>
        </p:sp>
      </p:grpSp>
      <p:sp>
        <p:nvSpPr>
          <p:cNvPr id="32" name="标题 31"/>
          <p:cNvSpPr>
            <a:spLocks noGrp="1"/>
          </p:cNvSpPr>
          <p:nvPr>
            <p:ph type="title"/>
          </p:nvPr>
        </p:nvSpPr>
        <p:spPr/>
        <p:txBody>
          <a:bodyPr/>
          <a:lstStyle/>
          <a:p>
            <a:r>
              <a:rPr lang="zh-CN" altLang="en-US" dirty="0"/>
              <a:t>运动会目标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2061177" y="1306286"/>
            <a:ext cx="7997224" cy="3637297"/>
          </a:xfrm>
          <a:prstGeom prst="roundRect">
            <a:avLst>
              <a:gd name="adj" fmla="val 6292"/>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4ae698fd-c85a-4eaf-bd6e-be76315cab76" descr="+QMAAB+LCAAAAAAABACdkk1vgkAQhv/Ltr1RAyRa5WarNhysRkx7aDysMMI2sJh1aTSG/97Zlc+gTdrsBWbfmXne2TmTe3naA3GIl1AhJ4yGgiauhIQYxA2Iw7M4Nsgz4wHj4atIs/2BOJ/nKq1588Fk9JLGqXincQaqAGeS0fjy63SSWtqlYEhw0rFbWpR1ai12O+bDCnzgshStwi1xbGs4GI1MhBfZIULl3Ww2nfantoWKtU628twgHvgpD/7feh1BAqVmzbgc88CLaIAKs6fbszCSHA44uEezZ/UNsth+gS8biY7dwpwM1akwTYV5a4jl/OaMsyRLCpnuPKfHRsgyL0EWBDE0ZS6XIL6rZ7JUTH97UmCDWSoSKrHh2cwf6jEM7J7mcnkAR6xUwpLWqxaQaqGu7o26qNZGL1GdtKS4ioBsV1x382q1QcY8jFFsP2l/5RCrwvg6e3hDtUIqrKoQ2bRNlDxYGperay83bnKt4Sj/5kRlND1cG/6vFnTL2kFB0GIvsDd4fgCmSMeE+QMAAA=="/>
          <p:cNvGrpSpPr>
            <a:grpSpLocks noChangeAspect="1"/>
          </p:cNvGrpSpPr>
          <p:nvPr/>
        </p:nvGrpSpPr>
        <p:grpSpPr>
          <a:xfrm>
            <a:off x="1030514" y="1231328"/>
            <a:ext cx="10130972" cy="4476997"/>
            <a:chOff x="1030514" y="1169819"/>
            <a:chExt cx="10130972" cy="4476997"/>
          </a:xfrm>
        </p:grpSpPr>
        <p:sp>
          <p:nvSpPr>
            <p:cNvPr id="7" name="矩形 6"/>
            <p:cNvSpPr/>
            <p:nvPr/>
          </p:nvSpPr>
          <p:spPr>
            <a:xfrm>
              <a:off x="7683804" y="1169819"/>
              <a:ext cx="1877437" cy="2123658"/>
            </a:xfrm>
            <a:prstGeom prst="rect">
              <a:avLst/>
            </a:prstGeom>
          </p:spPr>
          <p:txBody>
            <a:bodyPr wrap="none">
              <a:spAutoFit/>
            </a:bodyPr>
            <a:lstStyle/>
            <a:p>
              <a:r>
                <a:rPr lang="zh-CN" altLang="en-US" sz="6600" b="1" dirty="0">
                  <a:blipFill>
                    <a:blip r:embed="rId3"/>
                    <a:stretch>
                      <a:fillRect/>
                    </a:stretch>
                  </a:blipFill>
                  <a:effectLst/>
                  <a:cs typeface="+mn-ea"/>
                  <a:sym typeface="+mn-lt"/>
                </a:rPr>
                <a:t>经管</a:t>
              </a:r>
              <a:endParaRPr lang="en-US" altLang="zh-CN" sz="9600" b="1" dirty="0">
                <a:blipFill>
                  <a:blip r:embed="rId3"/>
                  <a:stretch>
                    <a:fillRect/>
                  </a:stretch>
                </a:blipFill>
                <a:effectLst/>
                <a:cs typeface="+mn-ea"/>
                <a:sym typeface="+mn-lt"/>
              </a:endParaRPr>
            </a:p>
            <a:p>
              <a:r>
                <a:rPr lang="zh-CN" altLang="en-US" sz="6600" b="1" dirty="0">
                  <a:blipFill>
                    <a:blip r:embed="rId3"/>
                    <a:stretch>
                      <a:fillRect/>
                    </a:stretch>
                  </a:blipFill>
                  <a:effectLst/>
                  <a:cs typeface="+mn-ea"/>
                  <a:sym typeface="+mn-lt"/>
                </a:rPr>
                <a:t>学院</a:t>
              </a:r>
            </a:p>
          </p:txBody>
        </p:sp>
        <p:sp>
          <p:nvSpPr>
            <p:cNvPr id="8" name="矩形 7"/>
            <p:cNvSpPr/>
            <p:nvPr/>
          </p:nvSpPr>
          <p:spPr>
            <a:xfrm>
              <a:off x="1945064" y="4911102"/>
              <a:ext cx="8301872" cy="735714"/>
            </a:xfrm>
            <a:prstGeom prst="rect">
              <a:avLst/>
            </a:prstGeom>
          </p:spPr>
          <p:txBody>
            <a:bodyPr wrap="square" anchor="ctr">
              <a:spAutoFit/>
            </a:bodyPr>
            <a:lstStyle/>
            <a:p>
              <a:pPr algn="ctr">
                <a:lnSpc>
                  <a:spcPct val="120000"/>
                </a:lnSpc>
              </a:pPr>
              <a:r>
                <a:rPr lang="zh-CN" altLang="en-US" dirty="0">
                  <a:cs typeface="+mn-ea"/>
                  <a:sym typeface="+mn-lt"/>
                </a:rPr>
                <a:t>经管学院作为此次校运动会的承办学院，我们将尽自己的义务和努力为大家带来精彩的比赛和一届成功的运动会。</a:t>
              </a:r>
            </a:p>
          </p:txBody>
        </p:sp>
        <p:sp>
          <p:nvSpPr>
            <p:cNvPr id="11" name="ValueText"/>
            <p:cNvSpPr/>
            <p:nvPr/>
          </p:nvSpPr>
          <p:spPr>
            <a:xfrm>
              <a:off x="7749268" y="3410145"/>
              <a:ext cx="1811973" cy="1358980"/>
            </a:xfrm>
            <a:prstGeom prst="rect">
              <a:avLst/>
            </a:prstGeom>
            <a:blipFill>
              <a:blip r:embed="rId3"/>
              <a:stretch>
                <a:fillRect/>
              </a:stretch>
            </a:blipFill>
          </p:spPr>
          <p:txBody>
            <a:bodyPr wrap="none" lIns="0" tIns="0" rIns="0" bIns="0" numCol="1">
              <a:prstTxWarp prst="textPlain">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4800" dirty="0">
                  <a:solidFill>
                    <a:schemeClr val="bg1"/>
                  </a:solidFill>
                  <a:latin typeface="Impact" panose="020B0806030902050204" pitchFamily="34" charset="0"/>
                  <a:cs typeface="+mn-ea"/>
                  <a:sym typeface="+mn-lt"/>
                </a:rPr>
                <a:t>主办</a:t>
              </a:r>
              <a:endParaRPr lang="en-US" altLang="zh-CN" sz="4800" dirty="0">
                <a:solidFill>
                  <a:schemeClr val="bg1"/>
                </a:solidFill>
                <a:latin typeface="Impact" panose="020B0806030902050204" pitchFamily="34" charset="0"/>
                <a:cs typeface="+mn-ea"/>
                <a:sym typeface="+mn-lt"/>
              </a:endParaRPr>
            </a:p>
          </p:txBody>
        </p:sp>
        <p:cxnSp>
          <p:nvCxnSpPr>
            <p:cNvPr id="12" name="LineShape"/>
            <p:cNvCxnSpPr/>
            <p:nvPr/>
          </p:nvCxnSpPr>
          <p:spPr>
            <a:xfrm flipH="1">
              <a:off x="1030514" y="4885793"/>
              <a:ext cx="10130972" cy="0"/>
            </a:xfrm>
            <a:prstGeom prst="straightConnector1">
              <a:avLst/>
            </a:prstGeom>
            <a:noFill/>
            <a:ln w="3175" cap="flat" cmpd="sng">
              <a:solidFill>
                <a:schemeClr val="bg1">
                  <a:lumMod val="75000"/>
                </a:schemeClr>
              </a:solidFill>
              <a:prstDash val="solid"/>
              <a:miter/>
              <a:headEnd type="none" w="med" len="med"/>
              <a:tailEnd type="none" w="med" len="med"/>
            </a:ln>
          </p:spPr>
        </p:cxnSp>
      </p:grpSp>
      <p:sp>
        <p:nvSpPr>
          <p:cNvPr id="3" name="标题 2"/>
          <p:cNvSpPr>
            <a:spLocks noGrp="1"/>
          </p:cNvSpPr>
          <p:nvPr>
            <p:ph type="title"/>
          </p:nvPr>
        </p:nvSpPr>
        <p:spPr/>
        <p:txBody>
          <a:bodyPr/>
          <a:lstStyle/>
          <a:p>
            <a:endParaRPr lang="zh-CN" altLang="en-US"/>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43" y="1434813"/>
            <a:ext cx="5065486" cy="3388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251872" y="3025238"/>
            <a:ext cx="3364674" cy="1745671"/>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运动会</a:t>
            </a:r>
            <a:endParaRPr lang="en-US" altLang="zh-CN"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主题</a:t>
            </a:r>
          </a:p>
        </p:txBody>
      </p:sp>
      <p:sp>
        <p:nvSpPr>
          <p:cNvPr id="6" name="trophy-shape_47992"/>
          <p:cNvSpPr>
            <a:spLocks noChangeAspect="1"/>
          </p:cNvSpPr>
          <p:nvPr/>
        </p:nvSpPr>
        <p:spPr bwMode="auto">
          <a:xfrm>
            <a:off x="8035761" y="1698163"/>
            <a:ext cx="811320" cy="1042065"/>
          </a:xfrm>
          <a:custGeom>
            <a:avLst/>
            <a:gdLst>
              <a:gd name="T0" fmla="*/ 282 w 332"/>
              <a:gd name="T1" fmla="*/ 0 h 427"/>
              <a:gd name="T2" fmla="*/ 282 w 332"/>
              <a:gd name="T3" fmla="*/ 10 h 427"/>
              <a:gd name="T4" fmla="*/ 278 w 332"/>
              <a:gd name="T5" fmla="*/ 23 h 427"/>
              <a:gd name="T6" fmla="*/ 261 w 332"/>
              <a:gd name="T7" fmla="*/ 30 h 427"/>
              <a:gd name="T8" fmla="*/ 262 w 332"/>
              <a:gd name="T9" fmla="*/ 15 h 427"/>
              <a:gd name="T10" fmla="*/ 166 w 332"/>
              <a:gd name="T11" fmla="*/ 15 h 427"/>
              <a:gd name="T12" fmla="*/ 166 w 332"/>
              <a:gd name="T13" fmla="*/ 15 h 427"/>
              <a:gd name="T14" fmla="*/ 71 w 332"/>
              <a:gd name="T15" fmla="*/ 15 h 427"/>
              <a:gd name="T16" fmla="*/ 71 w 332"/>
              <a:gd name="T17" fmla="*/ 30 h 427"/>
              <a:gd name="T18" fmla="*/ 55 w 332"/>
              <a:gd name="T19" fmla="*/ 23 h 427"/>
              <a:gd name="T20" fmla="*/ 51 w 332"/>
              <a:gd name="T21" fmla="*/ 10 h 427"/>
              <a:gd name="T22" fmla="*/ 51 w 332"/>
              <a:gd name="T23" fmla="*/ 0 h 427"/>
              <a:gd name="T24" fmla="*/ 0 w 332"/>
              <a:gd name="T25" fmla="*/ 0 h 427"/>
              <a:gd name="T26" fmla="*/ 1 w 332"/>
              <a:gd name="T27" fmla="*/ 9 h 427"/>
              <a:gd name="T28" fmla="*/ 103 w 332"/>
              <a:gd name="T29" fmla="*/ 219 h 427"/>
              <a:gd name="T30" fmla="*/ 98 w 332"/>
              <a:gd name="T31" fmla="*/ 227 h 427"/>
              <a:gd name="T32" fmla="*/ 113 w 332"/>
              <a:gd name="T33" fmla="*/ 237 h 427"/>
              <a:gd name="T34" fmla="*/ 118 w 332"/>
              <a:gd name="T35" fmla="*/ 230 h 427"/>
              <a:gd name="T36" fmla="*/ 141 w 332"/>
              <a:gd name="T37" fmla="*/ 271 h 427"/>
              <a:gd name="T38" fmla="*/ 134 w 332"/>
              <a:gd name="T39" fmla="*/ 271 h 427"/>
              <a:gd name="T40" fmla="*/ 134 w 332"/>
              <a:gd name="T41" fmla="*/ 286 h 427"/>
              <a:gd name="T42" fmla="*/ 143 w 332"/>
              <a:gd name="T43" fmla="*/ 286 h 427"/>
              <a:gd name="T44" fmla="*/ 94 w 332"/>
              <a:gd name="T45" fmla="*/ 335 h 427"/>
              <a:gd name="T46" fmla="*/ 94 w 332"/>
              <a:gd name="T47" fmla="*/ 348 h 427"/>
              <a:gd name="T48" fmla="*/ 82 w 332"/>
              <a:gd name="T49" fmla="*/ 348 h 427"/>
              <a:gd name="T50" fmla="*/ 82 w 332"/>
              <a:gd name="T51" fmla="*/ 427 h 427"/>
              <a:gd name="T52" fmla="*/ 166 w 332"/>
              <a:gd name="T53" fmla="*/ 427 h 427"/>
              <a:gd name="T54" fmla="*/ 166 w 332"/>
              <a:gd name="T55" fmla="*/ 427 h 427"/>
              <a:gd name="T56" fmla="*/ 250 w 332"/>
              <a:gd name="T57" fmla="*/ 427 h 427"/>
              <a:gd name="T58" fmla="*/ 250 w 332"/>
              <a:gd name="T59" fmla="*/ 348 h 427"/>
              <a:gd name="T60" fmla="*/ 239 w 332"/>
              <a:gd name="T61" fmla="*/ 348 h 427"/>
              <a:gd name="T62" fmla="*/ 239 w 332"/>
              <a:gd name="T63" fmla="*/ 335 h 427"/>
              <a:gd name="T64" fmla="*/ 190 w 332"/>
              <a:gd name="T65" fmla="*/ 286 h 427"/>
              <a:gd name="T66" fmla="*/ 198 w 332"/>
              <a:gd name="T67" fmla="*/ 286 h 427"/>
              <a:gd name="T68" fmla="*/ 198 w 332"/>
              <a:gd name="T69" fmla="*/ 271 h 427"/>
              <a:gd name="T70" fmla="*/ 191 w 332"/>
              <a:gd name="T71" fmla="*/ 271 h 427"/>
              <a:gd name="T72" fmla="*/ 215 w 332"/>
              <a:gd name="T73" fmla="*/ 230 h 427"/>
              <a:gd name="T74" fmla="*/ 220 w 332"/>
              <a:gd name="T75" fmla="*/ 237 h 427"/>
              <a:gd name="T76" fmla="*/ 235 w 332"/>
              <a:gd name="T77" fmla="*/ 227 h 427"/>
              <a:gd name="T78" fmla="*/ 230 w 332"/>
              <a:gd name="T79" fmla="*/ 219 h 427"/>
              <a:gd name="T80" fmla="*/ 332 w 332"/>
              <a:gd name="T81" fmla="*/ 9 h 427"/>
              <a:gd name="T82" fmla="*/ 332 w 332"/>
              <a:gd name="T83" fmla="*/ 0 h 427"/>
              <a:gd name="T84" fmla="*/ 282 w 332"/>
              <a:gd name="T85" fmla="*/ 0 h 427"/>
              <a:gd name="T86" fmla="*/ 19 w 332"/>
              <a:gd name="T87" fmla="*/ 18 h 427"/>
              <a:gd name="T88" fmla="*/ 33 w 332"/>
              <a:gd name="T89" fmla="*/ 18 h 427"/>
              <a:gd name="T90" fmla="*/ 42 w 332"/>
              <a:gd name="T91" fmla="*/ 36 h 427"/>
              <a:gd name="T92" fmla="*/ 73 w 332"/>
              <a:gd name="T93" fmla="*/ 49 h 427"/>
              <a:gd name="T94" fmla="*/ 104 w 332"/>
              <a:gd name="T95" fmla="*/ 200 h 427"/>
              <a:gd name="T96" fmla="*/ 19 w 332"/>
              <a:gd name="T97" fmla="*/ 18 h 427"/>
              <a:gd name="T98" fmla="*/ 228 w 332"/>
              <a:gd name="T99" fmla="*/ 200 h 427"/>
              <a:gd name="T100" fmla="*/ 260 w 332"/>
              <a:gd name="T101" fmla="*/ 49 h 427"/>
              <a:gd name="T102" fmla="*/ 291 w 332"/>
              <a:gd name="T103" fmla="*/ 36 h 427"/>
              <a:gd name="T104" fmla="*/ 300 w 332"/>
              <a:gd name="T105" fmla="*/ 18 h 427"/>
              <a:gd name="T106" fmla="*/ 313 w 332"/>
              <a:gd name="T107" fmla="*/ 18 h 427"/>
              <a:gd name="T108" fmla="*/ 228 w 332"/>
              <a:gd name="T109" fmla="*/ 20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27">
                <a:moveTo>
                  <a:pt x="282" y="0"/>
                </a:moveTo>
                <a:lnTo>
                  <a:pt x="282" y="10"/>
                </a:lnTo>
                <a:cubicBezTo>
                  <a:pt x="282" y="15"/>
                  <a:pt x="281" y="19"/>
                  <a:pt x="278" y="23"/>
                </a:cubicBezTo>
                <a:cubicBezTo>
                  <a:pt x="274" y="27"/>
                  <a:pt x="267" y="29"/>
                  <a:pt x="261" y="30"/>
                </a:cubicBezTo>
                <a:cubicBezTo>
                  <a:pt x="261" y="25"/>
                  <a:pt x="262" y="20"/>
                  <a:pt x="262" y="15"/>
                </a:cubicBezTo>
                <a:lnTo>
                  <a:pt x="166" y="15"/>
                </a:lnTo>
                <a:lnTo>
                  <a:pt x="166" y="15"/>
                </a:lnTo>
                <a:lnTo>
                  <a:pt x="71" y="15"/>
                </a:lnTo>
                <a:cubicBezTo>
                  <a:pt x="71" y="20"/>
                  <a:pt x="71" y="25"/>
                  <a:pt x="71" y="30"/>
                </a:cubicBezTo>
                <a:cubicBezTo>
                  <a:pt x="66" y="29"/>
                  <a:pt x="59" y="27"/>
                  <a:pt x="55" y="23"/>
                </a:cubicBezTo>
                <a:cubicBezTo>
                  <a:pt x="52" y="19"/>
                  <a:pt x="50" y="15"/>
                  <a:pt x="51" y="10"/>
                </a:cubicBezTo>
                <a:lnTo>
                  <a:pt x="51" y="0"/>
                </a:lnTo>
                <a:lnTo>
                  <a:pt x="0" y="0"/>
                </a:lnTo>
                <a:lnTo>
                  <a:pt x="1" y="9"/>
                </a:lnTo>
                <a:cubicBezTo>
                  <a:pt x="3" y="171"/>
                  <a:pt x="72" y="210"/>
                  <a:pt x="103" y="219"/>
                </a:cubicBezTo>
                <a:lnTo>
                  <a:pt x="98" y="227"/>
                </a:lnTo>
                <a:lnTo>
                  <a:pt x="113" y="237"/>
                </a:lnTo>
                <a:lnTo>
                  <a:pt x="118" y="230"/>
                </a:lnTo>
                <a:cubicBezTo>
                  <a:pt x="128" y="249"/>
                  <a:pt x="137" y="261"/>
                  <a:pt x="141" y="271"/>
                </a:cubicBezTo>
                <a:lnTo>
                  <a:pt x="134" y="271"/>
                </a:lnTo>
                <a:lnTo>
                  <a:pt x="134" y="286"/>
                </a:lnTo>
                <a:lnTo>
                  <a:pt x="143" y="286"/>
                </a:lnTo>
                <a:cubicBezTo>
                  <a:pt x="139" y="308"/>
                  <a:pt x="94" y="335"/>
                  <a:pt x="94" y="335"/>
                </a:cubicBezTo>
                <a:lnTo>
                  <a:pt x="94" y="348"/>
                </a:lnTo>
                <a:lnTo>
                  <a:pt x="82" y="348"/>
                </a:lnTo>
                <a:lnTo>
                  <a:pt x="82" y="427"/>
                </a:lnTo>
                <a:lnTo>
                  <a:pt x="166" y="427"/>
                </a:lnTo>
                <a:lnTo>
                  <a:pt x="166" y="427"/>
                </a:lnTo>
                <a:lnTo>
                  <a:pt x="250" y="427"/>
                </a:lnTo>
                <a:lnTo>
                  <a:pt x="250" y="348"/>
                </a:lnTo>
                <a:lnTo>
                  <a:pt x="239" y="348"/>
                </a:lnTo>
                <a:lnTo>
                  <a:pt x="239" y="335"/>
                </a:lnTo>
                <a:cubicBezTo>
                  <a:pt x="239" y="335"/>
                  <a:pt x="193" y="308"/>
                  <a:pt x="190" y="286"/>
                </a:cubicBezTo>
                <a:lnTo>
                  <a:pt x="198" y="286"/>
                </a:lnTo>
                <a:lnTo>
                  <a:pt x="198" y="271"/>
                </a:lnTo>
                <a:lnTo>
                  <a:pt x="191" y="271"/>
                </a:lnTo>
                <a:cubicBezTo>
                  <a:pt x="195" y="261"/>
                  <a:pt x="204" y="249"/>
                  <a:pt x="215" y="230"/>
                </a:cubicBezTo>
                <a:lnTo>
                  <a:pt x="220" y="237"/>
                </a:lnTo>
                <a:lnTo>
                  <a:pt x="235" y="227"/>
                </a:lnTo>
                <a:lnTo>
                  <a:pt x="230" y="219"/>
                </a:lnTo>
                <a:cubicBezTo>
                  <a:pt x="261" y="210"/>
                  <a:pt x="329" y="171"/>
                  <a:pt x="332" y="9"/>
                </a:cubicBezTo>
                <a:lnTo>
                  <a:pt x="332" y="0"/>
                </a:lnTo>
                <a:lnTo>
                  <a:pt x="282" y="0"/>
                </a:lnTo>
                <a:close/>
                <a:moveTo>
                  <a:pt x="19" y="18"/>
                </a:moveTo>
                <a:lnTo>
                  <a:pt x="33" y="18"/>
                </a:lnTo>
                <a:cubicBezTo>
                  <a:pt x="34" y="25"/>
                  <a:pt x="37" y="31"/>
                  <a:pt x="42" y="36"/>
                </a:cubicBezTo>
                <a:cubicBezTo>
                  <a:pt x="51" y="45"/>
                  <a:pt x="64" y="48"/>
                  <a:pt x="73" y="49"/>
                </a:cubicBezTo>
                <a:cubicBezTo>
                  <a:pt x="77" y="120"/>
                  <a:pt x="91" y="167"/>
                  <a:pt x="104" y="200"/>
                </a:cubicBezTo>
                <a:cubicBezTo>
                  <a:pt x="77" y="191"/>
                  <a:pt x="24" y="154"/>
                  <a:pt x="19" y="18"/>
                </a:cubicBezTo>
                <a:close/>
                <a:moveTo>
                  <a:pt x="228" y="200"/>
                </a:moveTo>
                <a:cubicBezTo>
                  <a:pt x="242" y="167"/>
                  <a:pt x="255" y="120"/>
                  <a:pt x="260" y="49"/>
                </a:cubicBezTo>
                <a:cubicBezTo>
                  <a:pt x="269" y="48"/>
                  <a:pt x="282" y="45"/>
                  <a:pt x="291" y="36"/>
                </a:cubicBezTo>
                <a:cubicBezTo>
                  <a:pt x="296" y="31"/>
                  <a:pt x="299" y="25"/>
                  <a:pt x="300" y="18"/>
                </a:cubicBezTo>
                <a:lnTo>
                  <a:pt x="313" y="18"/>
                </a:lnTo>
                <a:cubicBezTo>
                  <a:pt x="309" y="154"/>
                  <a:pt x="255" y="191"/>
                  <a:pt x="228" y="200"/>
                </a:cubicBezTo>
                <a:close/>
              </a:path>
            </a:pathLst>
          </a:custGeom>
          <a:blipFill>
            <a:blip r:embed="rId3"/>
            <a:stretch>
              <a:fillRect/>
            </a:stretch>
          </a:blipFill>
          <a:ln>
            <a:noFill/>
          </a:ln>
        </p:spPr>
        <p:txBody>
          <a:bodyPr/>
          <a:lstStyle/>
          <a:p>
            <a:endParaRPr lang="zh-CN" altLang="en-US"/>
          </a:p>
        </p:txBody>
      </p:sp>
      <p:sp>
        <p:nvSpPr>
          <p:cNvPr id="7" name="标题 1"/>
          <p:cNvSpPr txBox="1"/>
          <p:nvPr/>
        </p:nvSpPr>
        <p:spPr>
          <a:xfrm>
            <a:off x="8847081" y="1763481"/>
            <a:ext cx="1310239" cy="1163781"/>
          </a:xfrm>
          <a:prstGeom prst="rect">
            <a:avLst/>
          </a:prstGeom>
          <a:noFill/>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02</a:t>
            </a:r>
            <a:endParaRPr lang="zh-CN" altLang="en-US"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06954" y="1719489"/>
            <a:ext cx="1790700" cy="1512888"/>
            <a:chOff x="3068637" y="1290060"/>
            <a:chExt cx="1790700" cy="1512888"/>
          </a:xfrm>
        </p:grpSpPr>
        <p:sp>
          <p:nvSpPr>
            <p:cNvPr id="4" name="Freeform: Shape 3"/>
            <p:cNvSpPr/>
            <p:nvPr/>
          </p:nvSpPr>
          <p:spPr bwMode="auto">
            <a:xfrm>
              <a:off x="3068637" y="1290060"/>
              <a:ext cx="1790700" cy="1512888"/>
            </a:xfrm>
            <a:custGeom>
              <a:avLst/>
              <a:gdLst/>
              <a:ahLst/>
              <a:cxnLst>
                <a:cxn ang="0">
                  <a:pos x="372" y="375"/>
                </a:cxn>
                <a:cxn ang="0">
                  <a:pos x="239" y="375"/>
                </a:cxn>
                <a:cxn ang="0">
                  <a:pos x="248" y="368"/>
                </a:cxn>
                <a:cxn ang="0">
                  <a:pos x="260" y="340"/>
                </a:cxn>
                <a:cxn ang="0">
                  <a:pos x="248" y="311"/>
                </a:cxn>
                <a:cxn ang="0">
                  <a:pos x="220" y="299"/>
                </a:cxn>
                <a:cxn ang="0">
                  <a:pos x="191" y="311"/>
                </a:cxn>
                <a:cxn ang="0">
                  <a:pos x="179" y="340"/>
                </a:cxn>
                <a:cxn ang="0">
                  <a:pos x="191" y="368"/>
                </a:cxn>
                <a:cxn ang="0">
                  <a:pos x="200" y="375"/>
                </a:cxn>
                <a:cxn ang="0">
                  <a:pos x="61" y="375"/>
                </a:cxn>
                <a:cxn ang="0">
                  <a:pos x="61" y="375"/>
                </a:cxn>
                <a:cxn ang="0">
                  <a:pos x="61" y="373"/>
                </a:cxn>
                <a:cxn ang="0">
                  <a:pos x="61" y="367"/>
                </a:cxn>
                <a:cxn ang="0">
                  <a:pos x="62" y="342"/>
                </a:cxn>
                <a:cxn ang="0">
                  <a:pos x="0" y="307"/>
                </a:cxn>
                <a:cxn ang="0">
                  <a:pos x="16" y="243"/>
                </a:cxn>
                <a:cxn ang="0">
                  <a:pos x="86" y="247"/>
                </a:cxn>
                <a:cxn ang="0">
                  <a:pos x="119" y="191"/>
                </a:cxn>
                <a:cxn ang="0">
                  <a:pos x="85" y="127"/>
                </a:cxn>
                <a:cxn ang="0">
                  <a:pos x="92" y="119"/>
                </a:cxn>
                <a:cxn ang="0">
                  <a:pos x="106" y="105"/>
                </a:cxn>
                <a:cxn ang="0">
                  <a:pos x="128" y="84"/>
                </a:cxn>
                <a:cxn ang="0">
                  <a:pos x="188" y="120"/>
                </a:cxn>
                <a:cxn ang="0">
                  <a:pos x="190" y="119"/>
                </a:cxn>
                <a:cxn ang="0">
                  <a:pos x="243" y="88"/>
                </a:cxn>
                <a:cxn ang="0">
                  <a:pos x="243" y="16"/>
                </a:cxn>
                <a:cxn ang="0">
                  <a:pos x="303" y="0"/>
                </a:cxn>
                <a:cxn ang="0">
                  <a:pos x="339" y="62"/>
                </a:cxn>
                <a:cxn ang="0">
                  <a:pos x="372" y="60"/>
                </a:cxn>
                <a:cxn ang="0">
                  <a:pos x="372" y="195"/>
                </a:cxn>
                <a:cxn ang="0">
                  <a:pos x="372" y="199"/>
                </a:cxn>
                <a:cxn ang="0">
                  <a:pos x="375" y="195"/>
                </a:cxn>
                <a:cxn ang="0">
                  <a:pos x="404" y="183"/>
                </a:cxn>
                <a:cxn ang="0">
                  <a:pos x="433" y="195"/>
                </a:cxn>
                <a:cxn ang="0">
                  <a:pos x="445" y="223"/>
                </a:cxn>
                <a:cxn ang="0">
                  <a:pos x="433" y="252"/>
                </a:cxn>
                <a:cxn ang="0">
                  <a:pos x="404" y="264"/>
                </a:cxn>
                <a:cxn ang="0">
                  <a:pos x="375" y="252"/>
                </a:cxn>
                <a:cxn ang="0">
                  <a:pos x="372" y="248"/>
                </a:cxn>
                <a:cxn ang="0">
                  <a:pos x="372" y="252"/>
                </a:cxn>
                <a:cxn ang="0">
                  <a:pos x="372" y="375"/>
                </a:cxn>
              </a:cxnLst>
              <a:rect l="0" t="0" r="r" b="b"/>
              <a:pathLst>
                <a:path w="445" h="375">
                  <a:moveTo>
                    <a:pt x="372" y="375"/>
                  </a:moveTo>
                  <a:cubicBezTo>
                    <a:pt x="239" y="375"/>
                    <a:pt x="239" y="375"/>
                    <a:pt x="239" y="375"/>
                  </a:cubicBezTo>
                  <a:cubicBezTo>
                    <a:pt x="243" y="373"/>
                    <a:pt x="246" y="371"/>
                    <a:pt x="248" y="368"/>
                  </a:cubicBezTo>
                  <a:cubicBezTo>
                    <a:pt x="256" y="360"/>
                    <a:pt x="260" y="351"/>
                    <a:pt x="260" y="340"/>
                  </a:cubicBezTo>
                  <a:cubicBezTo>
                    <a:pt x="260" y="328"/>
                    <a:pt x="256" y="319"/>
                    <a:pt x="248" y="311"/>
                  </a:cubicBezTo>
                  <a:cubicBezTo>
                    <a:pt x="241" y="303"/>
                    <a:pt x="231" y="299"/>
                    <a:pt x="220" y="299"/>
                  </a:cubicBezTo>
                  <a:cubicBezTo>
                    <a:pt x="209" y="299"/>
                    <a:pt x="199" y="303"/>
                    <a:pt x="191" y="311"/>
                  </a:cubicBezTo>
                  <a:cubicBezTo>
                    <a:pt x="183" y="319"/>
                    <a:pt x="179" y="328"/>
                    <a:pt x="179" y="340"/>
                  </a:cubicBezTo>
                  <a:cubicBezTo>
                    <a:pt x="179" y="351"/>
                    <a:pt x="183" y="360"/>
                    <a:pt x="191" y="368"/>
                  </a:cubicBezTo>
                  <a:cubicBezTo>
                    <a:pt x="194" y="371"/>
                    <a:pt x="197" y="373"/>
                    <a:pt x="200" y="375"/>
                  </a:cubicBezTo>
                  <a:cubicBezTo>
                    <a:pt x="61" y="375"/>
                    <a:pt x="61" y="375"/>
                    <a:pt x="61" y="375"/>
                  </a:cubicBezTo>
                  <a:cubicBezTo>
                    <a:pt x="61" y="375"/>
                    <a:pt x="61" y="375"/>
                    <a:pt x="61" y="375"/>
                  </a:cubicBezTo>
                  <a:cubicBezTo>
                    <a:pt x="61" y="374"/>
                    <a:pt x="61" y="374"/>
                    <a:pt x="61" y="373"/>
                  </a:cubicBezTo>
                  <a:cubicBezTo>
                    <a:pt x="61" y="371"/>
                    <a:pt x="61" y="369"/>
                    <a:pt x="61" y="367"/>
                  </a:cubicBezTo>
                  <a:cubicBezTo>
                    <a:pt x="61" y="359"/>
                    <a:pt x="61" y="350"/>
                    <a:pt x="62" y="342"/>
                  </a:cubicBezTo>
                  <a:cubicBezTo>
                    <a:pt x="0" y="307"/>
                    <a:pt x="0" y="307"/>
                    <a:pt x="0" y="307"/>
                  </a:cubicBezTo>
                  <a:cubicBezTo>
                    <a:pt x="4" y="285"/>
                    <a:pt x="9" y="263"/>
                    <a:pt x="16" y="243"/>
                  </a:cubicBezTo>
                  <a:cubicBezTo>
                    <a:pt x="86" y="247"/>
                    <a:pt x="86" y="247"/>
                    <a:pt x="86" y="247"/>
                  </a:cubicBezTo>
                  <a:cubicBezTo>
                    <a:pt x="95" y="227"/>
                    <a:pt x="106" y="209"/>
                    <a:pt x="119" y="191"/>
                  </a:cubicBezTo>
                  <a:cubicBezTo>
                    <a:pt x="85" y="127"/>
                    <a:pt x="85" y="127"/>
                    <a:pt x="85" y="127"/>
                  </a:cubicBezTo>
                  <a:cubicBezTo>
                    <a:pt x="87" y="124"/>
                    <a:pt x="90" y="122"/>
                    <a:pt x="92" y="119"/>
                  </a:cubicBezTo>
                  <a:cubicBezTo>
                    <a:pt x="97" y="114"/>
                    <a:pt x="101" y="110"/>
                    <a:pt x="106" y="105"/>
                  </a:cubicBezTo>
                  <a:cubicBezTo>
                    <a:pt x="113" y="98"/>
                    <a:pt x="120" y="91"/>
                    <a:pt x="128" y="84"/>
                  </a:cubicBezTo>
                  <a:cubicBezTo>
                    <a:pt x="188" y="120"/>
                    <a:pt x="188" y="120"/>
                    <a:pt x="188" y="120"/>
                  </a:cubicBezTo>
                  <a:cubicBezTo>
                    <a:pt x="189" y="120"/>
                    <a:pt x="190" y="119"/>
                    <a:pt x="190" y="119"/>
                  </a:cubicBezTo>
                  <a:cubicBezTo>
                    <a:pt x="207" y="106"/>
                    <a:pt x="225" y="96"/>
                    <a:pt x="243" y="88"/>
                  </a:cubicBezTo>
                  <a:cubicBezTo>
                    <a:pt x="243" y="16"/>
                    <a:pt x="243" y="16"/>
                    <a:pt x="243" y="16"/>
                  </a:cubicBezTo>
                  <a:cubicBezTo>
                    <a:pt x="262" y="9"/>
                    <a:pt x="282" y="4"/>
                    <a:pt x="303" y="0"/>
                  </a:cubicBezTo>
                  <a:cubicBezTo>
                    <a:pt x="339" y="62"/>
                    <a:pt x="339" y="62"/>
                    <a:pt x="339" y="62"/>
                  </a:cubicBezTo>
                  <a:cubicBezTo>
                    <a:pt x="350" y="61"/>
                    <a:pt x="361" y="60"/>
                    <a:pt x="372" y="60"/>
                  </a:cubicBezTo>
                  <a:cubicBezTo>
                    <a:pt x="372" y="195"/>
                    <a:pt x="372" y="195"/>
                    <a:pt x="372" y="195"/>
                  </a:cubicBezTo>
                  <a:cubicBezTo>
                    <a:pt x="372" y="199"/>
                    <a:pt x="372" y="199"/>
                    <a:pt x="372" y="199"/>
                  </a:cubicBezTo>
                  <a:cubicBezTo>
                    <a:pt x="373" y="197"/>
                    <a:pt x="374" y="196"/>
                    <a:pt x="375" y="195"/>
                  </a:cubicBezTo>
                  <a:cubicBezTo>
                    <a:pt x="383" y="187"/>
                    <a:pt x="393" y="183"/>
                    <a:pt x="404" y="183"/>
                  </a:cubicBezTo>
                  <a:cubicBezTo>
                    <a:pt x="415" y="183"/>
                    <a:pt x="425" y="187"/>
                    <a:pt x="433" y="195"/>
                  </a:cubicBezTo>
                  <a:cubicBezTo>
                    <a:pt x="441" y="203"/>
                    <a:pt x="445" y="212"/>
                    <a:pt x="445" y="223"/>
                  </a:cubicBezTo>
                  <a:cubicBezTo>
                    <a:pt x="445" y="235"/>
                    <a:pt x="441" y="244"/>
                    <a:pt x="433" y="252"/>
                  </a:cubicBezTo>
                  <a:cubicBezTo>
                    <a:pt x="425" y="260"/>
                    <a:pt x="415" y="264"/>
                    <a:pt x="404" y="264"/>
                  </a:cubicBezTo>
                  <a:cubicBezTo>
                    <a:pt x="393" y="264"/>
                    <a:pt x="383" y="260"/>
                    <a:pt x="375" y="252"/>
                  </a:cubicBezTo>
                  <a:cubicBezTo>
                    <a:pt x="374" y="251"/>
                    <a:pt x="373" y="250"/>
                    <a:pt x="372" y="248"/>
                  </a:cubicBezTo>
                  <a:cubicBezTo>
                    <a:pt x="372" y="252"/>
                    <a:pt x="372" y="252"/>
                    <a:pt x="372" y="252"/>
                  </a:cubicBezTo>
                  <a:lnTo>
                    <a:pt x="372" y="375"/>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5" name="Freeform: Shape 11"/>
            <p:cNvSpPr/>
            <p:nvPr/>
          </p:nvSpPr>
          <p:spPr bwMode="auto">
            <a:xfrm>
              <a:off x="3738539" y="2039364"/>
              <a:ext cx="387845" cy="332438"/>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solidFill>
            <a:ln w="9525">
              <a:noFill/>
              <a:round/>
            </a:ln>
          </p:spPr>
          <p:txBody>
            <a:bodyPr anchor="ctr"/>
            <a:lstStyle/>
            <a:p>
              <a:pPr algn="ctr"/>
              <a:endParaRPr/>
            </a:p>
          </p:txBody>
        </p:sp>
      </p:grpSp>
      <p:grpSp>
        <p:nvGrpSpPr>
          <p:cNvPr id="6" name="组合 5"/>
          <p:cNvGrpSpPr/>
          <p:nvPr/>
        </p:nvGrpSpPr>
        <p:grpSpPr>
          <a:xfrm>
            <a:off x="4591050" y="1701800"/>
            <a:ext cx="1504950" cy="1798638"/>
            <a:chOff x="4565649" y="1286885"/>
            <a:chExt cx="1504950" cy="1798638"/>
          </a:xfrm>
        </p:grpSpPr>
        <p:sp>
          <p:nvSpPr>
            <p:cNvPr id="7" name="Freeform: Shape 4"/>
            <p:cNvSpPr/>
            <p:nvPr/>
          </p:nvSpPr>
          <p:spPr bwMode="auto">
            <a:xfrm>
              <a:off x="4565649" y="1286885"/>
              <a:ext cx="1504950" cy="1798638"/>
            </a:xfrm>
            <a:custGeom>
              <a:avLst/>
              <a:gdLst/>
              <a:ahLst/>
              <a:cxnLst>
                <a:cxn ang="0">
                  <a:pos x="0" y="196"/>
                </a:cxn>
                <a:cxn ang="0">
                  <a:pos x="0" y="61"/>
                </a:cxn>
                <a:cxn ang="0">
                  <a:pos x="1" y="61"/>
                </a:cxn>
                <a:cxn ang="0">
                  <a:pos x="32" y="62"/>
                </a:cxn>
                <a:cxn ang="0">
                  <a:pos x="67" y="0"/>
                </a:cxn>
                <a:cxn ang="0">
                  <a:pos x="126" y="15"/>
                </a:cxn>
                <a:cxn ang="0">
                  <a:pos x="126" y="86"/>
                </a:cxn>
                <a:cxn ang="0">
                  <a:pos x="185" y="120"/>
                </a:cxn>
                <a:cxn ang="0">
                  <a:pos x="186" y="120"/>
                </a:cxn>
                <a:cxn ang="0">
                  <a:pos x="246" y="84"/>
                </a:cxn>
                <a:cxn ang="0">
                  <a:pos x="269" y="106"/>
                </a:cxn>
                <a:cxn ang="0">
                  <a:pos x="283" y="120"/>
                </a:cxn>
                <a:cxn ang="0">
                  <a:pos x="288" y="126"/>
                </a:cxn>
                <a:cxn ang="0">
                  <a:pos x="252" y="186"/>
                </a:cxn>
                <a:cxn ang="0">
                  <a:pos x="287" y="244"/>
                </a:cxn>
                <a:cxn ang="0">
                  <a:pos x="359" y="244"/>
                </a:cxn>
                <a:cxn ang="0">
                  <a:pos x="374" y="301"/>
                </a:cxn>
                <a:cxn ang="0">
                  <a:pos x="313" y="341"/>
                </a:cxn>
                <a:cxn ang="0">
                  <a:pos x="314" y="374"/>
                </a:cxn>
                <a:cxn ang="0">
                  <a:pos x="314" y="376"/>
                </a:cxn>
                <a:cxn ang="0">
                  <a:pos x="175" y="376"/>
                </a:cxn>
                <a:cxn ang="0">
                  <a:pos x="174" y="376"/>
                </a:cxn>
                <a:cxn ang="0">
                  <a:pos x="175" y="377"/>
                </a:cxn>
                <a:cxn ang="0">
                  <a:pos x="187" y="406"/>
                </a:cxn>
                <a:cxn ang="0">
                  <a:pos x="175" y="434"/>
                </a:cxn>
                <a:cxn ang="0">
                  <a:pos x="146" y="446"/>
                </a:cxn>
                <a:cxn ang="0">
                  <a:pos x="117" y="434"/>
                </a:cxn>
                <a:cxn ang="0">
                  <a:pos x="106" y="406"/>
                </a:cxn>
                <a:cxn ang="0">
                  <a:pos x="117" y="377"/>
                </a:cxn>
                <a:cxn ang="0">
                  <a:pos x="118" y="376"/>
                </a:cxn>
                <a:cxn ang="0">
                  <a:pos x="117" y="376"/>
                </a:cxn>
                <a:cxn ang="0">
                  <a:pos x="0" y="376"/>
                </a:cxn>
                <a:cxn ang="0">
                  <a:pos x="0" y="253"/>
                </a:cxn>
                <a:cxn ang="0">
                  <a:pos x="3" y="253"/>
                </a:cxn>
                <a:cxn ang="0">
                  <a:pos x="32" y="265"/>
                </a:cxn>
                <a:cxn ang="0">
                  <a:pos x="61" y="253"/>
                </a:cxn>
                <a:cxn ang="0">
                  <a:pos x="73" y="224"/>
                </a:cxn>
                <a:cxn ang="0">
                  <a:pos x="61" y="196"/>
                </a:cxn>
                <a:cxn ang="0">
                  <a:pos x="32" y="184"/>
                </a:cxn>
                <a:cxn ang="0">
                  <a:pos x="3" y="196"/>
                </a:cxn>
                <a:cxn ang="0">
                  <a:pos x="0" y="196"/>
                </a:cxn>
              </a:cxnLst>
              <a:rect l="0" t="0" r="r" b="b"/>
              <a:pathLst>
                <a:path w="374" h="446">
                  <a:moveTo>
                    <a:pt x="0" y="196"/>
                  </a:moveTo>
                  <a:cubicBezTo>
                    <a:pt x="0" y="61"/>
                    <a:pt x="0" y="61"/>
                    <a:pt x="0" y="61"/>
                  </a:cubicBezTo>
                  <a:cubicBezTo>
                    <a:pt x="0" y="61"/>
                    <a:pt x="1" y="61"/>
                    <a:pt x="1" y="61"/>
                  </a:cubicBezTo>
                  <a:cubicBezTo>
                    <a:pt x="12" y="61"/>
                    <a:pt x="22" y="61"/>
                    <a:pt x="32" y="62"/>
                  </a:cubicBezTo>
                  <a:cubicBezTo>
                    <a:pt x="67" y="0"/>
                    <a:pt x="67" y="0"/>
                    <a:pt x="67" y="0"/>
                  </a:cubicBezTo>
                  <a:cubicBezTo>
                    <a:pt x="87" y="4"/>
                    <a:pt x="107" y="8"/>
                    <a:pt x="126" y="15"/>
                  </a:cubicBezTo>
                  <a:cubicBezTo>
                    <a:pt x="126" y="86"/>
                    <a:pt x="126" y="86"/>
                    <a:pt x="126" y="86"/>
                  </a:cubicBezTo>
                  <a:cubicBezTo>
                    <a:pt x="146" y="95"/>
                    <a:pt x="166" y="106"/>
                    <a:pt x="185" y="120"/>
                  </a:cubicBezTo>
                  <a:cubicBezTo>
                    <a:pt x="185" y="120"/>
                    <a:pt x="185" y="120"/>
                    <a:pt x="186" y="120"/>
                  </a:cubicBezTo>
                  <a:cubicBezTo>
                    <a:pt x="246" y="84"/>
                    <a:pt x="246" y="84"/>
                    <a:pt x="246" y="84"/>
                  </a:cubicBezTo>
                  <a:cubicBezTo>
                    <a:pt x="254" y="91"/>
                    <a:pt x="262" y="98"/>
                    <a:pt x="269" y="106"/>
                  </a:cubicBezTo>
                  <a:cubicBezTo>
                    <a:pt x="274" y="111"/>
                    <a:pt x="278" y="115"/>
                    <a:pt x="283" y="120"/>
                  </a:cubicBezTo>
                  <a:cubicBezTo>
                    <a:pt x="284" y="122"/>
                    <a:pt x="286" y="124"/>
                    <a:pt x="288" y="126"/>
                  </a:cubicBezTo>
                  <a:cubicBezTo>
                    <a:pt x="252" y="186"/>
                    <a:pt x="252" y="186"/>
                    <a:pt x="252" y="186"/>
                  </a:cubicBezTo>
                  <a:cubicBezTo>
                    <a:pt x="266" y="204"/>
                    <a:pt x="278" y="224"/>
                    <a:pt x="287"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ubicBezTo>
                    <a:pt x="175" y="376"/>
                    <a:pt x="175" y="376"/>
                    <a:pt x="175" y="376"/>
                  </a:cubicBezTo>
                  <a:cubicBezTo>
                    <a:pt x="174" y="376"/>
                    <a:pt x="174" y="376"/>
                    <a:pt x="174" y="376"/>
                  </a:cubicBezTo>
                  <a:cubicBezTo>
                    <a:pt x="174" y="376"/>
                    <a:pt x="175" y="377"/>
                    <a:pt x="175" y="377"/>
                  </a:cubicBezTo>
                  <a:cubicBezTo>
                    <a:pt x="183" y="385"/>
                    <a:pt x="187" y="395"/>
                    <a:pt x="187" y="406"/>
                  </a:cubicBezTo>
                  <a:cubicBezTo>
                    <a:pt x="187" y="417"/>
                    <a:pt x="183" y="427"/>
                    <a:pt x="175" y="434"/>
                  </a:cubicBezTo>
                  <a:cubicBezTo>
                    <a:pt x="167" y="442"/>
                    <a:pt x="157" y="446"/>
                    <a:pt x="146" y="446"/>
                  </a:cubicBezTo>
                  <a:cubicBezTo>
                    <a:pt x="135" y="446"/>
                    <a:pt x="125" y="442"/>
                    <a:pt x="117" y="434"/>
                  </a:cubicBezTo>
                  <a:cubicBezTo>
                    <a:pt x="110" y="427"/>
                    <a:pt x="106" y="417"/>
                    <a:pt x="106" y="406"/>
                  </a:cubicBezTo>
                  <a:cubicBezTo>
                    <a:pt x="106" y="395"/>
                    <a:pt x="110" y="385"/>
                    <a:pt x="117" y="377"/>
                  </a:cubicBezTo>
                  <a:cubicBezTo>
                    <a:pt x="118" y="377"/>
                    <a:pt x="118" y="376"/>
                    <a:pt x="118" y="376"/>
                  </a:cubicBezTo>
                  <a:cubicBezTo>
                    <a:pt x="117" y="376"/>
                    <a:pt x="117" y="376"/>
                    <a:pt x="117" y="376"/>
                  </a:cubicBezTo>
                  <a:cubicBezTo>
                    <a:pt x="0" y="376"/>
                    <a:pt x="0" y="376"/>
                    <a:pt x="0" y="376"/>
                  </a:cubicBezTo>
                  <a:cubicBezTo>
                    <a:pt x="0" y="253"/>
                    <a:pt x="0" y="253"/>
                    <a:pt x="0" y="253"/>
                  </a:cubicBezTo>
                  <a:cubicBezTo>
                    <a:pt x="3" y="253"/>
                    <a:pt x="3" y="253"/>
                    <a:pt x="3" y="253"/>
                  </a:cubicBezTo>
                  <a:cubicBezTo>
                    <a:pt x="11" y="261"/>
                    <a:pt x="21" y="265"/>
                    <a:pt x="32" y="265"/>
                  </a:cubicBezTo>
                  <a:cubicBezTo>
                    <a:pt x="43" y="265"/>
                    <a:pt x="53" y="261"/>
                    <a:pt x="61" y="253"/>
                  </a:cubicBezTo>
                  <a:cubicBezTo>
                    <a:pt x="69" y="245"/>
                    <a:pt x="73" y="236"/>
                    <a:pt x="73" y="224"/>
                  </a:cubicBezTo>
                  <a:cubicBezTo>
                    <a:pt x="73" y="213"/>
                    <a:pt x="69" y="204"/>
                    <a:pt x="61" y="196"/>
                  </a:cubicBezTo>
                  <a:cubicBezTo>
                    <a:pt x="53" y="188"/>
                    <a:pt x="43" y="184"/>
                    <a:pt x="32" y="184"/>
                  </a:cubicBezTo>
                  <a:cubicBezTo>
                    <a:pt x="21" y="184"/>
                    <a:pt x="11" y="188"/>
                    <a:pt x="3" y="196"/>
                  </a:cubicBezTo>
                  <a:lnTo>
                    <a:pt x="0" y="196"/>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8" name="Freeform: Shape 12"/>
            <p:cNvSpPr/>
            <p:nvPr/>
          </p:nvSpPr>
          <p:spPr bwMode="auto">
            <a:xfrm>
              <a:off x="4975249" y="1995680"/>
              <a:ext cx="393965" cy="425831"/>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chemeClr val="bg1"/>
            </a:solidFill>
            <a:ln w="9525">
              <a:noFill/>
              <a:round/>
            </a:ln>
          </p:spPr>
          <p:txBody>
            <a:bodyPr anchor="ctr"/>
            <a:lstStyle/>
            <a:p>
              <a:pPr algn="ctr"/>
              <a:endParaRPr/>
            </a:p>
          </p:txBody>
        </p:sp>
      </p:grpSp>
      <p:grpSp>
        <p:nvGrpSpPr>
          <p:cNvPr id="9" name="组合 8"/>
          <p:cNvGrpSpPr/>
          <p:nvPr/>
        </p:nvGrpSpPr>
        <p:grpSpPr>
          <a:xfrm>
            <a:off x="4289426" y="3290433"/>
            <a:ext cx="1811337" cy="1497013"/>
            <a:chOff x="4264025" y="2802948"/>
            <a:chExt cx="1811337" cy="1497013"/>
          </a:xfrm>
        </p:grpSpPr>
        <p:sp>
          <p:nvSpPr>
            <p:cNvPr id="10" name="Freeform: Shape 5"/>
            <p:cNvSpPr/>
            <p:nvPr/>
          </p:nvSpPr>
          <p:spPr bwMode="auto">
            <a:xfrm>
              <a:off x="4264025" y="2802948"/>
              <a:ext cx="1811337" cy="1497013"/>
            </a:xfrm>
            <a:custGeom>
              <a:avLst/>
              <a:gdLst/>
              <a:ahLst/>
              <a:cxnLst>
                <a:cxn ang="0">
                  <a:pos x="75" y="311"/>
                </a:cxn>
                <a:cxn ang="0">
                  <a:pos x="75" y="166"/>
                </a:cxn>
                <a:cxn ang="0">
                  <a:pos x="70" y="172"/>
                </a:cxn>
                <a:cxn ang="0">
                  <a:pos x="41" y="184"/>
                </a:cxn>
                <a:cxn ang="0">
                  <a:pos x="12" y="172"/>
                </a:cxn>
                <a:cxn ang="0">
                  <a:pos x="0" y="144"/>
                </a:cxn>
                <a:cxn ang="0">
                  <a:pos x="12" y="115"/>
                </a:cxn>
                <a:cxn ang="0">
                  <a:pos x="41" y="103"/>
                </a:cxn>
                <a:cxn ang="0">
                  <a:pos x="70" y="115"/>
                </a:cxn>
                <a:cxn ang="0">
                  <a:pos x="75" y="121"/>
                </a:cxn>
                <a:cxn ang="0">
                  <a:pos x="75" y="0"/>
                </a:cxn>
                <a:cxn ang="0">
                  <a:pos x="192" y="0"/>
                </a:cxn>
                <a:cxn ang="0">
                  <a:pos x="192" y="1"/>
                </a:cxn>
                <a:cxn ang="0">
                  <a:pos x="181" y="30"/>
                </a:cxn>
                <a:cxn ang="0">
                  <a:pos x="192" y="58"/>
                </a:cxn>
                <a:cxn ang="0">
                  <a:pos x="221" y="70"/>
                </a:cxn>
                <a:cxn ang="0">
                  <a:pos x="250" y="58"/>
                </a:cxn>
                <a:cxn ang="0">
                  <a:pos x="262" y="30"/>
                </a:cxn>
                <a:cxn ang="0">
                  <a:pos x="250" y="1"/>
                </a:cxn>
                <a:cxn ang="0">
                  <a:pos x="250" y="0"/>
                </a:cxn>
                <a:cxn ang="0">
                  <a:pos x="389" y="0"/>
                </a:cxn>
                <a:cxn ang="0">
                  <a:pos x="388" y="32"/>
                </a:cxn>
                <a:cxn ang="0">
                  <a:pos x="450" y="66"/>
                </a:cxn>
                <a:cxn ang="0">
                  <a:pos x="436" y="121"/>
                </a:cxn>
                <a:cxn ang="0">
                  <a:pos x="363" y="125"/>
                </a:cxn>
                <a:cxn ang="0">
                  <a:pos x="329" y="183"/>
                </a:cxn>
                <a:cxn ang="0">
                  <a:pos x="366" y="243"/>
                </a:cxn>
                <a:cxn ang="0">
                  <a:pos x="344" y="266"/>
                </a:cxn>
                <a:cxn ang="0">
                  <a:pos x="322" y="287"/>
                </a:cxn>
                <a:cxn ang="0">
                  <a:pos x="260" y="251"/>
                </a:cxn>
                <a:cxn ang="0">
                  <a:pos x="203" y="285"/>
                </a:cxn>
                <a:cxn ang="0">
                  <a:pos x="203" y="356"/>
                </a:cxn>
                <a:cxn ang="0">
                  <a:pos x="145" y="371"/>
                </a:cxn>
                <a:cxn ang="0">
                  <a:pos x="108" y="309"/>
                </a:cxn>
                <a:cxn ang="0">
                  <a:pos x="76" y="311"/>
                </a:cxn>
                <a:cxn ang="0">
                  <a:pos x="75" y="311"/>
                </a:cxn>
              </a:cxnLst>
              <a:rect l="0" t="0" r="r" b="b"/>
              <a:pathLst>
                <a:path w="450" h="371">
                  <a:moveTo>
                    <a:pt x="75" y="311"/>
                  </a:moveTo>
                  <a:cubicBezTo>
                    <a:pt x="75" y="166"/>
                    <a:pt x="75" y="166"/>
                    <a:pt x="75" y="166"/>
                  </a:cubicBezTo>
                  <a:cubicBezTo>
                    <a:pt x="73" y="168"/>
                    <a:pt x="72" y="170"/>
                    <a:pt x="70" y="172"/>
                  </a:cubicBezTo>
                  <a:cubicBezTo>
                    <a:pt x="62" y="180"/>
                    <a:pt x="52" y="184"/>
                    <a:pt x="41" y="184"/>
                  </a:cubicBezTo>
                  <a:cubicBezTo>
                    <a:pt x="30" y="184"/>
                    <a:pt x="20" y="180"/>
                    <a:pt x="12" y="172"/>
                  </a:cubicBezTo>
                  <a:cubicBezTo>
                    <a:pt x="4" y="165"/>
                    <a:pt x="0" y="155"/>
                    <a:pt x="0" y="144"/>
                  </a:cubicBezTo>
                  <a:cubicBezTo>
                    <a:pt x="0" y="133"/>
                    <a:pt x="4" y="123"/>
                    <a:pt x="12" y="115"/>
                  </a:cubicBezTo>
                  <a:cubicBezTo>
                    <a:pt x="20" y="107"/>
                    <a:pt x="30" y="103"/>
                    <a:pt x="41" y="103"/>
                  </a:cubicBezTo>
                  <a:cubicBezTo>
                    <a:pt x="52" y="103"/>
                    <a:pt x="62" y="107"/>
                    <a:pt x="70" y="115"/>
                  </a:cubicBezTo>
                  <a:cubicBezTo>
                    <a:pt x="72" y="117"/>
                    <a:pt x="73" y="119"/>
                    <a:pt x="75" y="121"/>
                  </a:cubicBezTo>
                  <a:cubicBezTo>
                    <a:pt x="75" y="0"/>
                    <a:pt x="75" y="0"/>
                    <a:pt x="75" y="0"/>
                  </a:cubicBezTo>
                  <a:cubicBezTo>
                    <a:pt x="192" y="0"/>
                    <a:pt x="192" y="0"/>
                    <a:pt x="192" y="0"/>
                  </a:cubicBezTo>
                  <a:cubicBezTo>
                    <a:pt x="192" y="1"/>
                    <a:pt x="192" y="1"/>
                    <a:pt x="192" y="1"/>
                  </a:cubicBezTo>
                  <a:cubicBezTo>
                    <a:pt x="185" y="9"/>
                    <a:pt x="181" y="19"/>
                    <a:pt x="181" y="30"/>
                  </a:cubicBezTo>
                  <a:cubicBezTo>
                    <a:pt x="181" y="41"/>
                    <a:pt x="185" y="51"/>
                    <a:pt x="192" y="58"/>
                  </a:cubicBezTo>
                  <a:cubicBezTo>
                    <a:pt x="200" y="66"/>
                    <a:pt x="210" y="70"/>
                    <a:pt x="221" y="70"/>
                  </a:cubicBezTo>
                  <a:cubicBezTo>
                    <a:pt x="232" y="70"/>
                    <a:pt x="242" y="66"/>
                    <a:pt x="250" y="58"/>
                  </a:cubicBezTo>
                  <a:cubicBezTo>
                    <a:pt x="258" y="51"/>
                    <a:pt x="262" y="41"/>
                    <a:pt x="262" y="30"/>
                  </a:cubicBezTo>
                  <a:cubicBezTo>
                    <a:pt x="262" y="19"/>
                    <a:pt x="258" y="9"/>
                    <a:pt x="250" y="1"/>
                  </a:cubicBezTo>
                  <a:cubicBezTo>
                    <a:pt x="250" y="0"/>
                    <a:pt x="250" y="0"/>
                    <a:pt x="250" y="0"/>
                  </a:cubicBezTo>
                  <a:cubicBezTo>
                    <a:pt x="389" y="0"/>
                    <a:pt x="389" y="0"/>
                    <a:pt x="389" y="0"/>
                  </a:cubicBezTo>
                  <a:cubicBezTo>
                    <a:pt x="389" y="11"/>
                    <a:pt x="389" y="22"/>
                    <a:pt x="388" y="32"/>
                  </a:cubicBezTo>
                  <a:cubicBezTo>
                    <a:pt x="450" y="66"/>
                    <a:pt x="450" y="66"/>
                    <a:pt x="450" y="66"/>
                  </a:cubicBezTo>
                  <a:cubicBezTo>
                    <a:pt x="446" y="85"/>
                    <a:pt x="442" y="103"/>
                    <a:pt x="436" y="121"/>
                  </a:cubicBezTo>
                  <a:cubicBezTo>
                    <a:pt x="363" y="125"/>
                    <a:pt x="363" y="125"/>
                    <a:pt x="363" y="125"/>
                  </a:cubicBezTo>
                  <a:cubicBezTo>
                    <a:pt x="354" y="145"/>
                    <a:pt x="343" y="164"/>
                    <a:pt x="329" y="183"/>
                  </a:cubicBezTo>
                  <a:cubicBezTo>
                    <a:pt x="366" y="243"/>
                    <a:pt x="366" y="243"/>
                    <a:pt x="366" y="243"/>
                  </a:cubicBezTo>
                  <a:cubicBezTo>
                    <a:pt x="359" y="251"/>
                    <a:pt x="352" y="258"/>
                    <a:pt x="344" y="266"/>
                  </a:cubicBezTo>
                  <a:cubicBezTo>
                    <a:pt x="337" y="273"/>
                    <a:pt x="329" y="280"/>
                    <a:pt x="322" y="287"/>
                  </a:cubicBezTo>
                  <a:cubicBezTo>
                    <a:pt x="260" y="251"/>
                    <a:pt x="260" y="251"/>
                    <a:pt x="260" y="251"/>
                  </a:cubicBezTo>
                  <a:cubicBezTo>
                    <a:pt x="242" y="265"/>
                    <a:pt x="223" y="276"/>
                    <a:pt x="203" y="285"/>
                  </a:cubicBezTo>
                  <a:cubicBezTo>
                    <a:pt x="203" y="356"/>
                    <a:pt x="203" y="356"/>
                    <a:pt x="203" y="356"/>
                  </a:cubicBezTo>
                  <a:cubicBezTo>
                    <a:pt x="184" y="363"/>
                    <a:pt x="165" y="368"/>
                    <a:pt x="145" y="371"/>
                  </a:cubicBezTo>
                  <a:cubicBezTo>
                    <a:pt x="108" y="309"/>
                    <a:pt x="108" y="309"/>
                    <a:pt x="108" y="309"/>
                  </a:cubicBezTo>
                  <a:cubicBezTo>
                    <a:pt x="98" y="310"/>
                    <a:pt x="87" y="311"/>
                    <a:pt x="76" y="311"/>
                  </a:cubicBezTo>
                  <a:cubicBezTo>
                    <a:pt x="76" y="311"/>
                    <a:pt x="75" y="311"/>
                    <a:pt x="75" y="311"/>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11" name="Freeform: Shape 13"/>
            <p:cNvSpPr/>
            <p:nvPr/>
          </p:nvSpPr>
          <p:spPr bwMode="auto">
            <a:xfrm>
              <a:off x="4954701" y="3263034"/>
              <a:ext cx="377153" cy="295052"/>
            </a:xfrm>
            <a:custGeom>
              <a:avLst/>
              <a:gdLst/>
              <a:ahLst/>
              <a:cxnLst>
                <a:cxn ang="0">
                  <a:pos x="9" y="9"/>
                </a:cxn>
                <a:cxn ang="0">
                  <a:pos x="0" y="8"/>
                </a:cxn>
                <a:cxn ang="0">
                  <a:pos x="2" y="0"/>
                </a:cxn>
                <a:cxn ang="0">
                  <a:pos x="10" y="1"/>
                </a:cxn>
                <a:cxn ang="0">
                  <a:pos x="10" y="23"/>
                </a:cxn>
                <a:cxn ang="0">
                  <a:pos x="2" y="24"/>
                </a:cxn>
                <a:cxn ang="0">
                  <a:pos x="0" y="15"/>
                </a:cxn>
                <a:cxn ang="0">
                  <a:pos x="9" y="14"/>
                </a:cxn>
                <a:cxn ang="0">
                  <a:pos x="10" y="23"/>
                </a:cxn>
                <a:cxn ang="0">
                  <a:pos x="9" y="38"/>
                </a:cxn>
                <a:cxn ang="0">
                  <a:pos x="0" y="37"/>
                </a:cxn>
                <a:cxn ang="0">
                  <a:pos x="2" y="29"/>
                </a:cxn>
                <a:cxn ang="0">
                  <a:pos x="10" y="30"/>
                </a:cxn>
                <a:cxn ang="0">
                  <a:pos x="10" y="52"/>
                </a:cxn>
                <a:cxn ang="0">
                  <a:pos x="2" y="53"/>
                </a:cxn>
                <a:cxn ang="0">
                  <a:pos x="0" y="44"/>
                </a:cxn>
                <a:cxn ang="0">
                  <a:pos x="9" y="43"/>
                </a:cxn>
                <a:cxn ang="0">
                  <a:pos x="10" y="52"/>
                </a:cxn>
                <a:cxn ang="0">
                  <a:pos x="67" y="9"/>
                </a:cxn>
                <a:cxn ang="0">
                  <a:pos x="15" y="8"/>
                </a:cxn>
                <a:cxn ang="0">
                  <a:pos x="16" y="0"/>
                </a:cxn>
                <a:cxn ang="0">
                  <a:pos x="68" y="1"/>
                </a:cxn>
                <a:cxn ang="0">
                  <a:pos x="68" y="23"/>
                </a:cxn>
                <a:cxn ang="0">
                  <a:pos x="16" y="24"/>
                </a:cxn>
                <a:cxn ang="0">
                  <a:pos x="15" y="15"/>
                </a:cxn>
                <a:cxn ang="0">
                  <a:pos x="67" y="14"/>
                </a:cxn>
                <a:cxn ang="0">
                  <a:pos x="68" y="23"/>
                </a:cxn>
                <a:cxn ang="0">
                  <a:pos x="67" y="38"/>
                </a:cxn>
                <a:cxn ang="0">
                  <a:pos x="15" y="37"/>
                </a:cxn>
                <a:cxn ang="0">
                  <a:pos x="16" y="29"/>
                </a:cxn>
                <a:cxn ang="0">
                  <a:pos x="68" y="30"/>
                </a:cxn>
                <a:cxn ang="0">
                  <a:pos x="68" y="52"/>
                </a:cxn>
                <a:cxn ang="0">
                  <a:pos x="16" y="53"/>
                </a:cxn>
                <a:cxn ang="0">
                  <a:pos x="15" y="44"/>
                </a:cxn>
                <a:cxn ang="0">
                  <a:pos x="67" y="43"/>
                </a:cxn>
                <a:cxn ang="0">
                  <a:pos x="68" y="52"/>
                </a:cxn>
              </a:cxnLst>
              <a:rect l="0" t="0" r="r" b="b"/>
              <a:pathLst>
                <a:path w="68" h="53">
                  <a:moveTo>
                    <a:pt x="10" y="8"/>
                  </a:moveTo>
                  <a:cubicBezTo>
                    <a:pt x="10" y="9"/>
                    <a:pt x="10" y="9"/>
                    <a:pt x="9" y="9"/>
                  </a:cubicBezTo>
                  <a:cubicBezTo>
                    <a:pt x="2" y="9"/>
                    <a:pt x="2" y="9"/>
                    <a:pt x="2" y="9"/>
                  </a:cubicBezTo>
                  <a:cubicBezTo>
                    <a:pt x="1" y="9"/>
                    <a:pt x="0" y="9"/>
                    <a:pt x="0" y="8"/>
                  </a:cubicBezTo>
                  <a:cubicBezTo>
                    <a:pt x="0" y="1"/>
                    <a:pt x="0" y="1"/>
                    <a:pt x="0" y="1"/>
                  </a:cubicBezTo>
                  <a:cubicBezTo>
                    <a:pt x="0" y="0"/>
                    <a:pt x="1" y="0"/>
                    <a:pt x="2" y="0"/>
                  </a:cubicBezTo>
                  <a:cubicBezTo>
                    <a:pt x="9" y="0"/>
                    <a:pt x="9" y="0"/>
                    <a:pt x="9" y="0"/>
                  </a:cubicBezTo>
                  <a:cubicBezTo>
                    <a:pt x="10" y="0"/>
                    <a:pt x="10" y="0"/>
                    <a:pt x="10" y="1"/>
                  </a:cubicBezTo>
                  <a:lnTo>
                    <a:pt x="10" y="8"/>
                  </a:lnTo>
                  <a:close/>
                  <a:moveTo>
                    <a:pt x="10" y="23"/>
                  </a:moveTo>
                  <a:cubicBezTo>
                    <a:pt x="10" y="23"/>
                    <a:pt x="10" y="24"/>
                    <a:pt x="9" y="24"/>
                  </a:cubicBezTo>
                  <a:cubicBezTo>
                    <a:pt x="2" y="24"/>
                    <a:pt x="2" y="24"/>
                    <a:pt x="2" y="24"/>
                  </a:cubicBezTo>
                  <a:cubicBezTo>
                    <a:pt x="1" y="24"/>
                    <a:pt x="0" y="23"/>
                    <a:pt x="0" y="23"/>
                  </a:cubicBezTo>
                  <a:cubicBezTo>
                    <a:pt x="0" y="15"/>
                    <a:pt x="0" y="15"/>
                    <a:pt x="0" y="15"/>
                  </a:cubicBezTo>
                  <a:cubicBezTo>
                    <a:pt x="0" y="15"/>
                    <a:pt x="1" y="14"/>
                    <a:pt x="2" y="14"/>
                  </a:cubicBezTo>
                  <a:cubicBezTo>
                    <a:pt x="9" y="14"/>
                    <a:pt x="9" y="14"/>
                    <a:pt x="9" y="14"/>
                  </a:cubicBezTo>
                  <a:cubicBezTo>
                    <a:pt x="10" y="14"/>
                    <a:pt x="10" y="15"/>
                    <a:pt x="10" y="15"/>
                  </a:cubicBezTo>
                  <a:lnTo>
                    <a:pt x="10" y="23"/>
                  </a:lnTo>
                  <a:close/>
                  <a:moveTo>
                    <a:pt x="10" y="37"/>
                  </a:moveTo>
                  <a:cubicBezTo>
                    <a:pt x="10" y="38"/>
                    <a:pt x="10" y="38"/>
                    <a:pt x="9" y="38"/>
                  </a:cubicBezTo>
                  <a:cubicBezTo>
                    <a:pt x="2" y="38"/>
                    <a:pt x="2" y="38"/>
                    <a:pt x="2" y="38"/>
                  </a:cubicBezTo>
                  <a:cubicBezTo>
                    <a:pt x="1" y="38"/>
                    <a:pt x="0" y="38"/>
                    <a:pt x="0" y="37"/>
                  </a:cubicBezTo>
                  <a:cubicBezTo>
                    <a:pt x="0" y="30"/>
                    <a:pt x="0" y="30"/>
                    <a:pt x="0" y="30"/>
                  </a:cubicBezTo>
                  <a:cubicBezTo>
                    <a:pt x="0" y="29"/>
                    <a:pt x="1" y="29"/>
                    <a:pt x="2" y="29"/>
                  </a:cubicBezTo>
                  <a:cubicBezTo>
                    <a:pt x="9" y="29"/>
                    <a:pt x="9" y="29"/>
                    <a:pt x="9" y="29"/>
                  </a:cubicBezTo>
                  <a:cubicBezTo>
                    <a:pt x="10" y="29"/>
                    <a:pt x="10" y="29"/>
                    <a:pt x="10" y="30"/>
                  </a:cubicBezTo>
                  <a:lnTo>
                    <a:pt x="10" y="37"/>
                  </a:lnTo>
                  <a:close/>
                  <a:moveTo>
                    <a:pt x="10" y="52"/>
                  </a:moveTo>
                  <a:cubicBezTo>
                    <a:pt x="10" y="52"/>
                    <a:pt x="10" y="53"/>
                    <a:pt x="9" y="53"/>
                  </a:cubicBezTo>
                  <a:cubicBezTo>
                    <a:pt x="2" y="53"/>
                    <a:pt x="2" y="53"/>
                    <a:pt x="2" y="53"/>
                  </a:cubicBezTo>
                  <a:cubicBezTo>
                    <a:pt x="1" y="53"/>
                    <a:pt x="0" y="52"/>
                    <a:pt x="0" y="52"/>
                  </a:cubicBezTo>
                  <a:cubicBezTo>
                    <a:pt x="0" y="44"/>
                    <a:pt x="0" y="44"/>
                    <a:pt x="0" y="44"/>
                  </a:cubicBezTo>
                  <a:cubicBezTo>
                    <a:pt x="0" y="44"/>
                    <a:pt x="1" y="43"/>
                    <a:pt x="2" y="43"/>
                  </a:cubicBezTo>
                  <a:cubicBezTo>
                    <a:pt x="9" y="43"/>
                    <a:pt x="9" y="43"/>
                    <a:pt x="9" y="43"/>
                  </a:cubicBezTo>
                  <a:cubicBezTo>
                    <a:pt x="10" y="43"/>
                    <a:pt x="10" y="44"/>
                    <a:pt x="10" y="44"/>
                  </a:cubicBezTo>
                  <a:lnTo>
                    <a:pt x="10" y="52"/>
                  </a:lnTo>
                  <a:close/>
                  <a:moveTo>
                    <a:pt x="68" y="8"/>
                  </a:moveTo>
                  <a:cubicBezTo>
                    <a:pt x="68" y="9"/>
                    <a:pt x="68" y="9"/>
                    <a:pt x="67" y="9"/>
                  </a:cubicBezTo>
                  <a:cubicBezTo>
                    <a:pt x="16" y="9"/>
                    <a:pt x="16" y="9"/>
                    <a:pt x="16" y="9"/>
                  </a:cubicBezTo>
                  <a:cubicBezTo>
                    <a:pt x="16" y="9"/>
                    <a:pt x="15" y="9"/>
                    <a:pt x="15" y="8"/>
                  </a:cubicBezTo>
                  <a:cubicBezTo>
                    <a:pt x="15" y="1"/>
                    <a:pt x="15" y="1"/>
                    <a:pt x="15" y="1"/>
                  </a:cubicBezTo>
                  <a:cubicBezTo>
                    <a:pt x="15" y="0"/>
                    <a:pt x="16" y="0"/>
                    <a:pt x="16" y="0"/>
                  </a:cubicBezTo>
                  <a:cubicBezTo>
                    <a:pt x="67" y="0"/>
                    <a:pt x="67" y="0"/>
                    <a:pt x="67" y="0"/>
                  </a:cubicBezTo>
                  <a:cubicBezTo>
                    <a:pt x="68" y="0"/>
                    <a:pt x="68" y="0"/>
                    <a:pt x="68" y="1"/>
                  </a:cubicBezTo>
                  <a:lnTo>
                    <a:pt x="68" y="8"/>
                  </a:lnTo>
                  <a:close/>
                  <a:moveTo>
                    <a:pt x="68" y="23"/>
                  </a:moveTo>
                  <a:cubicBezTo>
                    <a:pt x="68" y="23"/>
                    <a:pt x="68" y="24"/>
                    <a:pt x="67" y="24"/>
                  </a:cubicBezTo>
                  <a:cubicBezTo>
                    <a:pt x="16" y="24"/>
                    <a:pt x="16" y="24"/>
                    <a:pt x="16" y="24"/>
                  </a:cubicBezTo>
                  <a:cubicBezTo>
                    <a:pt x="16" y="24"/>
                    <a:pt x="15" y="23"/>
                    <a:pt x="15" y="23"/>
                  </a:cubicBezTo>
                  <a:cubicBezTo>
                    <a:pt x="15" y="15"/>
                    <a:pt x="15" y="15"/>
                    <a:pt x="15" y="15"/>
                  </a:cubicBezTo>
                  <a:cubicBezTo>
                    <a:pt x="15" y="15"/>
                    <a:pt x="16" y="14"/>
                    <a:pt x="16" y="14"/>
                  </a:cubicBezTo>
                  <a:cubicBezTo>
                    <a:pt x="67" y="14"/>
                    <a:pt x="67" y="14"/>
                    <a:pt x="67" y="14"/>
                  </a:cubicBezTo>
                  <a:cubicBezTo>
                    <a:pt x="68" y="14"/>
                    <a:pt x="68" y="15"/>
                    <a:pt x="68" y="15"/>
                  </a:cubicBezTo>
                  <a:lnTo>
                    <a:pt x="68" y="23"/>
                  </a:lnTo>
                  <a:close/>
                  <a:moveTo>
                    <a:pt x="68" y="37"/>
                  </a:moveTo>
                  <a:cubicBezTo>
                    <a:pt x="68" y="38"/>
                    <a:pt x="68" y="38"/>
                    <a:pt x="67" y="38"/>
                  </a:cubicBezTo>
                  <a:cubicBezTo>
                    <a:pt x="16" y="38"/>
                    <a:pt x="16" y="38"/>
                    <a:pt x="16" y="38"/>
                  </a:cubicBezTo>
                  <a:cubicBezTo>
                    <a:pt x="16" y="38"/>
                    <a:pt x="15" y="38"/>
                    <a:pt x="15" y="37"/>
                  </a:cubicBezTo>
                  <a:cubicBezTo>
                    <a:pt x="15" y="30"/>
                    <a:pt x="15" y="30"/>
                    <a:pt x="15" y="30"/>
                  </a:cubicBezTo>
                  <a:cubicBezTo>
                    <a:pt x="15" y="29"/>
                    <a:pt x="16" y="29"/>
                    <a:pt x="16" y="29"/>
                  </a:cubicBezTo>
                  <a:cubicBezTo>
                    <a:pt x="67" y="29"/>
                    <a:pt x="67" y="29"/>
                    <a:pt x="67" y="29"/>
                  </a:cubicBezTo>
                  <a:cubicBezTo>
                    <a:pt x="68" y="29"/>
                    <a:pt x="68" y="29"/>
                    <a:pt x="68" y="30"/>
                  </a:cubicBezTo>
                  <a:lnTo>
                    <a:pt x="68" y="37"/>
                  </a:lnTo>
                  <a:close/>
                  <a:moveTo>
                    <a:pt x="68" y="52"/>
                  </a:moveTo>
                  <a:cubicBezTo>
                    <a:pt x="68" y="52"/>
                    <a:pt x="68" y="53"/>
                    <a:pt x="67" y="53"/>
                  </a:cubicBezTo>
                  <a:cubicBezTo>
                    <a:pt x="16" y="53"/>
                    <a:pt x="16" y="53"/>
                    <a:pt x="16" y="53"/>
                  </a:cubicBezTo>
                  <a:cubicBezTo>
                    <a:pt x="16" y="53"/>
                    <a:pt x="15" y="52"/>
                    <a:pt x="15" y="52"/>
                  </a:cubicBezTo>
                  <a:cubicBezTo>
                    <a:pt x="15" y="44"/>
                    <a:pt x="15" y="44"/>
                    <a:pt x="15" y="44"/>
                  </a:cubicBezTo>
                  <a:cubicBezTo>
                    <a:pt x="15" y="44"/>
                    <a:pt x="16" y="43"/>
                    <a:pt x="16" y="43"/>
                  </a:cubicBezTo>
                  <a:cubicBezTo>
                    <a:pt x="67" y="43"/>
                    <a:pt x="67" y="43"/>
                    <a:pt x="67" y="43"/>
                  </a:cubicBezTo>
                  <a:cubicBezTo>
                    <a:pt x="68" y="43"/>
                    <a:pt x="68" y="44"/>
                    <a:pt x="68" y="44"/>
                  </a:cubicBezTo>
                  <a:lnTo>
                    <a:pt x="68" y="52"/>
                  </a:lnTo>
                  <a:close/>
                </a:path>
              </a:pathLst>
            </a:custGeom>
            <a:solidFill>
              <a:schemeClr val="bg1"/>
            </a:solidFill>
            <a:ln w="9525">
              <a:noFill/>
              <a:round/>
            </a:ln>
          </p:spPr>
          <p:txBody>
            <a:bodyPr anchor="ctr"/>
            <a:lstStyle/>
            <a:p>
              <a:pPr algn="ctr"/>
              <a:endParaRPr/>
            </a:p>
          </p:txBody>
        </p:sp>
      </p:grpSp>
      <p:grpSp>
        <p:nvGrpSpPr>
          <p:cNvPr id="12" name="组合 11"/>
          <p:cNvGrpSpPr/>
          <p:nvPr/>
        </p:nvGrpSpPr>
        <p:grpSpPr>
          <a:xfrm>
            <a:off x="3021469" y="2984045"/>
            <a:ext cx="1497013" cy="1798638"/>
            <a:chOff x="3068638" y="2496560"/>
            <a:chExt cx="1497013" cy="1798638"/>
          </a:xfrm>
        </p:grpSpPr>
        <p:sp>
          <p:nvSpPr>
            <p:cNvPr id="13" name="Freeform: Shape 6"/>
            <p:cNvSpPr/>
            <p:nvPr/>
          </p:nvSpPr>
          <p:spPr bwMode="auto">
            <a:xfrm>
              <a:off x="3068638" y="2496560"/>
              <a:ext cx="1497013" cy="1798638"/>
            </a:xfrm>
            <a:custGeom>
              <a:avLst/>
              <a:gdLst/>
              <a:ahLst/>
              <a:cxnLst>
                <a:cxn ang="0">
                  <a:pos x="61" y="76"/>
                </a:cxn>
                <a:cxn ang="0">
                  <a:pos x="200" y="76"/>
                </a:cxn>
                <a:cxn ang="0">
                  <a:pos x="191" y="69"/>
                </a:cxn>
                <a:cxn ang="0">
                  <a:pos x="179" y="41"/>
                </a:cxn>
                <a:cxn ang="0">
                  <a:pos x="191" y="12"/>
                </a:cxn>
                <a:cxn ang="0">
                  <a:pos x="220" y="0"/>
                </a:cxn>
                <a:cxn ang="0">
                  <a:pos x="248" y="12"/>
                </a:cxn>
                <a:cxn ang="0">
                  <a:pos x="260" y="41"/>
                </a:cxn>
                <a:cxn ang="0">
                  <a:pos x="248" y="69"/>
                </a:cxn>
                <a:cxn ang="0">
                  <a:pos x="239" y="76"/>
                </a:cxn>
                <a:cxn ang="0">
                  <a:pos x="372" y="76"/>
                </a:cxn>
                <a:cxn ang="0">
                  <a:pos x="372" y="197"/>
                </a:cxn>
                <a:cxn ang="0">
                  <a:pos x="367" y="191"/>
                </a:cxn>
                <a:cxn ang="0">
                  <a:pos x="338" y="179"/>
                </a:cxn>
                <a:cxn ang="0">
                  <a:pos x="309" y="191"/>
                </a:cxn>
                <a:cxn ang="0">
                  <a:pos x="297" y="220"/>
                </a:cxn>
                <a:cxn ang="0">
                  <a:pos x="309" y="248"/>
                </a:cxn>
                <a:cxn ang="0">
                  <a:pos x="338" y="260"/>
                </a:cxn>
                <a:cxn ang="0">
                  <a:pos x="367" y="248"/>
                </a:cxn>
                <a:cxn ang="0">
                  <a:pos x="372" y="242"/>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Lst>
              <a:rect l="0" t="0" r="r" b="b"/>
              <a:pathLst>
                <a:path w="372" h="446">
                  <a:moveTo>
                    <a:pt x="61" y="76"/>
                  </a:moveTo>
                  <a:cubicBezTo>
                    <a:pt x="200" y="76"/>
                    <a:pt x="200" y="76"/>
                    <a:pt x="200" y="76"/>
                  </a:cubicBezTo>
                  <a:cubicBezTo>
                    <a:pt x="197" y="74"/>
                    <a:pt x="194" y="72"/>
                    <a:pt x="191" y="69"/>
                  </a:cubicBezTo>
                  <a:cubicBezTo>
                    <a:pt x="183" y="61"/>
                    <a:pt x="179" y="52"/>
                    <a:pt x="179" y="41"/>
                  </a:cubicBezTo>
                  <a:cubicBezTo>
                    <a:pt x="179" y="29"/>
                    <a:pt x="183" y="20"/>
                    <a:pt x="191" y="12"/>
                  </a:cubicBezTo>
                  <a:cubicBezTo>
                    <a:pt x="199" y="4"/>
                    <a:pt x="209" y="0"/>
                    <a:pt x="220" y="0"/>
                  </a:cubicBezTo>
                  <a:cubicBezTo>
                    <a:pt x="231" y="0"/>
                    <a:pt x="241" y="4"/>
                    <a:pt x="248" y="12"/>
                  </a:cubicBezTo>
                  <a:cubicBezTo>
                    <a:pt x="256" y="20"/>
                    <a:pt x="260" y="29"/>
                    <a:pt x="260" y="41"/>
                  </a:cubicBezTo>
                  <a:cubicBezTo>
                    <a:pt x="260" y="52"/>
                    <a:pt x="256" y="61"/>
                    <a:pt x="248" y="69"/>
                  </a:cubicBezTo>
                  <a:cubicBezTo>
                    <a:pt x="246" y="72"/>
                    <a:pt x="243" y="74"/>
                    <a:pt x="239" y="76"/>
                  </a:cubicBezTo>
                  <a:cubicBezTo>
                    <a:pt x="372" y="76"/>
                    <a:pt x="372" y="76"/>
                    <a:pt x="372" y="76"/>
                  </a:cubicBezTo>
                  <a:cubicBezTo>
                    <a:pt x="372" y="197"/>
                    <a:pt x="372" y="197"/>
                    <a:pt x="372" y="197"/>
                  </a:cubicBezTo>
                  <a:cubicBezTo>
                    <a:pt x="370" y="195"/>
                    <a:pt x="369" y="193"/>
                    <a:pt x="367" y="191"/>
                  </a:cubicBezTo>
                  <a:cubicBezTo>
                    <a:pt x="359" y="183"/>
                    <a:pt x="349" y="179"/>
                    <a:pt x="338" y="179"/>
                  </a:cubicBezTo>
                  <a:cubicBezTo>
                    <a:pt x="327" y="179"/>
                    <a:pt x="317" y="183"/>
                    <a:pt x="309" y="191"/>
                  </a:cubicBezTo>
                  <a:cubicBezTo>
                    <a:pt x="301" y="199"/>
                    <a:pt x="297" y="209"/>
                    <a:pt x="297" y="220"/>
                  </a:cubicBezTo>
                  <a:cubicBezTo>
                    <a:pt x="297" y="231"/>
                    <a:pt x="301" y="241"/>
                    <a:pt x="309" y="248"/>
                  </a:cubicBezTo>
                  <a:cubicBezTo>
                    <a:pt x="317" y="256"/>
                    <a:pt x="327" y="260"/>
                    <a:pt x="338" y="260"/>
                  </a:cubicBezTo>
                  <a:cubicBezTo>
                    <a:pt x="349" y="260"/>
                    <a:pt x="359" y="256"/>
                    <a:pt x="367" y="248"/>
                  </a:cubicBezTo>
                  <a:cubicBezTo>
                    <a:pt x="369" y="246"/>
                    <a:pt x="370" y="244"/>
                    <a:pt x="372" y="242"/>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4" y="219"/>
                    <a:pt x="86" y="199"/>
                  </a:cubicBezTo>
                  <a:cubicBezTo>
                    <a:pt x="15" y="199"/>
                    <a:pt x="15" y="199"/>
                    <a:pt x="15" y="199"/>
                  </a:cubicBezTo>
                  <a:cubicBezTo>
                    <a:pt x="8" y="180"/>
                    <a:pt x="3" y="161"/>
                    <a:pt x="0" y="141"/>
                  </a:cubicBezTo>
                  <a:cubicBezTo>
                    <a:pt x="62" y="104"/>
                    <a:pt x="62" y="104"/>
                    <a:pt x="62" y="104"/>
                  </a:cubicBezTo>
                  <a:cubicBezTo>
                    <a:pt x="62" y="98"/>
                    <a:pt x="61" y="91"/>
                    <a:pt x="61" y="84"/>
                  </a:cubicBezTo>
                  <a:lnTo>
                    <a:pt x="61" y="76"/>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14" name="Freeform: Shape 14"/>
            <p:cNvSpPr/>
            <p:nvPr/>
          </p:nvSpPr>
          <p:spPr bwMode="auto">
            <a:xfrm>
              <a:off x="3769951" y="3158094"/>
              <a:ext cx="398800" cy="404457"/>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anchor="ctr"/>
            <a:lstStyle/>
            <a:p>
              <a:pPr algn="ctr"/>
              <a:endParaRPr/>
            </a:p>
          </p:txBody>
        </p:sp>
      </p:grpSp>
      <p:grpSp>
        <p:nvGrpSpPr>
          <p:cNvPr id="28" name="组合 27"/>
          <p:cNvGrpSpPr/>
          <p:nvPr/>
        </p:nvGrpSpPr>
        <p:grpSpPr>
          <a:xfrm>
            <a:off x="6052458" y="1721058"/>
            <a:ext cx="1926708" cy="646331"/>
            <a:chOff x="6052458" y="1721058"/>
            <a:chExt cx="1926708" cy="646331"/>
          </a:xfrm>
        </p:grpSpPr>
        <p:sp>
          <p:nvSpPr>
            <p:cNvPr id="15" name="文本框 14"/>
            <p:cNvSpPr txBox="1"/>
            <p:nvPr/>
          </p:nvSpPr>
          <p:spPr>
            <a:xfrm>
              <a:off x="6482875" y="1721058"/>
              <a:ext cx="1496291" cy="646331"/>
            </a:xfrm>
            <a:prstGeom prst="rect">
              <a:avLst/>
            </a:prstGeom>
            <a:noFill/>
          </p:spPr>
          <p:txBody>
            <a:bodyPr wrap="square" rtlCol="0">
              <a:spAutoFit/>
            </a:bodyPr>
            <a:lstStyle/>
            <a:p>
              <a:r>
                <a:rPr lang="zh-CN" altLang="en-US" sz="3600" dirty="0">
                  <a:solidFill>
                    <a:schemeClr val="accent1">
                      <a:lumMod val="75000"/>
                    </a:schemeClr>
                  </a:solidFill>
                </a:rPr>
                <a:t>自信</a:t>
              </a:r>
            </a:p>
          </p:txBody>
        </p:sp>
        <p:sp>
          <p:nvSpPr>
            <p:cNvPr id="16" name="椭圆 15"/>
            <p:cNvSpPr/>
            <p:nvPr/>
          </p:nvSpPr>
          <p:spPr>
            <a:xfrm>
              <a:off x="6052458" y="1901350"/>
              <a:ext cx="285749" cy="285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6052458" y="4324148"/>
            <a:ext cx="1926708" cy="646331"/>
            <a:chOff x="6052458" y="4324148"/>
            <a:chExt cx="1926708" cy="646331"/>
          </a:xfrm>
        </p:grpSpPr>
        <p:sp>
          <p:nvSpPr>
            <p:cNvPr id="17" name="文本框 16"/>
            <p:cNvSpPr txBox="1"/>
            <p:nvPr/>
          </p:nvSpPr>
          <p:spPr>
            <a:xfrm>
              <a:off x="6482875" y="4324148"/>
              <a:ext cx="1496291" cy="646331"/>
            </a:xfrm>
            <a:prstGeom prst="rect">
              <a:avLst/>
            </a:prstGeom>
            <a:noFill/>
          </p:spPr>
          <p:txBody>
            <a:bodyPr wrap="square" rtlCol="0">
              <a:spAutoFit/>
            </a:bodyPr>
            <a:lstStyle/>
            <a:p>
              <a:r>
                <a:rPr lang="zh-CN" altLang="en-US" sz="3600" dirty="0">
                  <a:solidFill>
                    <a:schemeClr val="accent1">
                      <a:lumMod val="75000"/>
                    </a:schemeClr>
                  </a:solidFill>
                </a:rPr>
                <a:t>努力</a:t>
              </a:r>
            </a:p>
          </p:txBody>
        </p:sp>
        <p:sp>
          <p:nvSpPr>
            <p:cNvPr id="18" name="椭圆 17"/>
            <p:cNvSpPr/>
            <p:nvPr/>
          </p:nvSpPr>
          <p:spPr>
            <a:xfrm>
              <a:off x="6052458" y="4504440"/>
              <a:ext cx="285749" cy="285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033765" y="4312273"/>
            <a:ext cx="1591078" cy="646331"/>
            <a:chOff x="1033765" y="4312273"/>
            <a:chExt cx="1591078" cy="646331"/>
          </a:xfrm>
        </p:grpSpPr>
        <p:sp>
          <p:nvSpPr>
            <p:cNvPr id="19" name="文本框 18"/>
            <p:cNvSpPr txBox="1"/>
            <p:nvPr/>
          </p:nvSpPr>
          <p:spPr>
            <a:xfrm>
              <a:off x="1033765" y="4312273"/>
              <a:ext cx="1496291" cy="646331"/>
            </a:xfrm>
            <a:prstGeom prst="rect">
              <a:avLst/>
            </a:prstGeom>
            <a:noFill/>
          </p:spPr>
          <p:txBody>
            <a:bodyPr wrap="square" rtlCol="0">
              <a:spAutoFit/>
            </a:bodyPr>
            <a:lstStyle/>
            <a:p>
              <a:r>
                <a:rPr lang="zh-CN" altLang="en-US" sz="3600" dirty="0">
                  <a:solidFill>
                    <a:schemeClr val="accent1">
                      <a:lumMod val="75000"/>
                    </a:schemeClr>
                  </a:solidFill>
                </a:rPr>
                <a:t>成功</a:t>
              </a:r>
            </a:p>
          </p:txBody>
        </p:sp>
        <p:sp>
          <p:nvSpPr>
            <p:cNvPr id="20" name="椭圆 19"/>
            <p:cNvSpPr/>
            <p:nvPr/>
          </p:nvSpPr>
          <p:spPr>
            <a:xfrm>
              <a:off x="2339094" y="4482420"/>
              <a:ext cx="285749" cy="285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033765" y="1721058"/>
            <a:ext cx="1591078" cy="646331"/>
            <a:chOff x="1033765" y="1721058"/>
            <a:chExt cx="1591078" cy="646331"/>
          </a:xfrm>
        </p:grpSpPr>
        <p:sp>
          <p:nvSpPr>
            <p:cNvPr id="21" name="文本框 20"/>
            <p:cNvSpPr txBox="1"/>
            <p:nvPr/>
          </p:nvSpPr>
          <p:spPr>
            <a:xfrm>
              <a:off x="1033765" y="1721058"/>
              <a:ext cx="1496291" cy="646331"/>
            </a:xfrm>
            <a:prstGeom prst="rect">
              <a:avLst/>
            </a:prstGeom>
            <a:noFill/>
          </p:spPr>
          <p:txBody>
            <a:bodyPr wrap="square" rtlCol="0">
              <a:spAutoFit/>
            </a:bodyPr>
            <a:lstStyle/>
            <a:p>
              <a:r>
                <a:rPr lang="zh-CN" altLang="en-US" sz="3600" dirty="0">
                  <a:solidFill>
                    <a:schemeClr val="accent1">
                      <a:lumMod val="75000"/>
                    </a:schemeClr>
                  </a:solidFill>
                </a:rPr>
                <a:t>穿越</a:t>
              </a:r>
            </a:p>
          </p:txBody>
        </p:sp>
        <p:sp>
          <p:nvSpPr>
            <p:cNvPr id="22" name="椭圆 21"/>
            <p:cNvSpPr/>
            <p:nvPr/>
          </p:nvSpPr>
          <p:spPr>
            <a:xfrm>
              <a:off x="2339094" y="1891205"/>
              <a:ext cx="285749" cy="2857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标题 23"/>
          <p:cNvSpPr>
            <a:spLocks noGrp="1"/>
          </p:cNvSpPr>
          <p:nvPr>
            <p:ph type="title"/>
          </p:nvPr>
        </p:nvSpPr>
        <p:spPr>
          <a:xfrm>
            <a:off x="529440" y="305748"/>
            <a:ext cx="11243460" cy="620527"/>
          </a:xfrm>
        </p:spPr>
        <p:txBody>
          <a:bodyPr/>
          <a:lstStyle/>
          <a:p>
            <a:r>
              <a:rPr lang="zh-CN" altLang="en-US" dirty="0"/>
              <a:t>运动会主题体艺如花绽放美丽校园，青春似火燃烧精彩人生！</a:t>
            </a: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0804" y="1701800"/>
            <a:ext cx="6007876" cy="4672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5385"/>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0-#ppt_w/2"/>
                                          </p:val>
                                        </p:tav>
                                        <p:tav tm="100000">
                                          <p:val>
                                            <p:strVal val="#ppt_x"/>
                                          </p:val>
                                        </p:tav>
                                      </p:tavLst>
                                    </p:anim>
                                    <p:anim calcmode="lin" valueType="num">
                                      <p:cBhvr additive="base">
                                        <p:cTn id="47" dur="500" fill="hold"/>
                                        <p:tgtEl>
                                          <p:spTgt spid="3"/>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0-#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251872" y="3025238"/>
            <a:ext cx="3364674" cy="1745671"/>
          </a:xfrm>
          <a:prstGeom prst="rect">
            <a:avLst/>
          </a:prstGeom>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运动会</a:t>
            </a:r>
            <a:endParaRPr lang="en-US" altLang="zh-CN"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a:p>
            <a:pPr algn="ctr"/>
            <a:r>
              <a:rPr lang="zh-CN" altLang="en-US"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流程</a:t>
            </a:r>
          </a:p>
        </p:txBody>
      </p:sp>
      <p:sp>
        <p:nvSpPr>
          <p:cNvPr id="6" name="trophy-shape_47992"/>
          <p:cNvSpPr>
            <a:spLocks noChangeAspect="1"/>
          </p:cNvSpPr>
          <p:nvPr/>
        </p:nvSpPr>
        <p:spPr bwMode="auto">
          <a:xfrm>
            <a:off x="8035761" y="1698163"/>
            <a:ext cx="811320" cy="1042065"/>
          </a:xfrm>
          <a:custGeom>
            <a:avLst/>
            <a:gdLst>
              <a:gd name="T0" fmla="*/ 282 w 332"/>
              <a:gd name="T1" fmla="*/ 0 h 427"/>
              <a:gd name="T2" fmla="*/ 282 w 332"/>
              <a:gd name="T3" fmla="*/ 10 h 427"/>
              <a:gd name="T4" fmla="*/ 278 w 332"/>
              <a:gd name="T5" fmla="*/ 23 h 427"/>
              <a:gd name="T6" fmla="*/ 261 w 332"/>
              <a:gd name="T7" fmla="*/ 30 h 427"/>
              <a:gd name="T8" fmla="*/ 262 w 332"/>
              <a:gd name="T9" fmla="*/ 15 h 427"/>
              <a:gd name="T10" fmla="*/ 166 w 332"/>
              <a:gd name="T11" fmla="*/ 15 h 427"/>
              <a:gd name="T12" fmla="*/ 166 w 332"/>
              <a:gd name="T13" fmla="*/ 15 h 427"/>
              <a:gd name="T14" fmla="*/ 71 w 332"/>
              <a:gd name="T15" fmla="*/ 15 h 427"/>
              <a:gd name="T16" fmla="*/ 71 w 332"/>
              <a:gd name="T17" fmla="*/ 30 h 427"/>
              <a:gd name="T18" fmla="*/ 55 w 332"/>
              <a:gd name="T19" fmla="*/ 23 h 427"/>
              <a:gd name="T20" fmla="*/ 51 w 332"/>
              <a:gd name="T21" fmla="*/ 10 h 427"/>
              <a:gd name="T22" fmla="*/ 51 w 332"/>
              <a:gd name="T23" fmla="*/ 0 h 427"/>
              <a:gd name="T24" fmla="*/ 0 w 332"/>
              <a:gd name="T25" fmla="*/ 0 h 427"/>
              <a:gd name="T26" fmla="*/ 1 w 332"/>
              <a:gd name="T27" fmla="*/ 9 h 427"/>
              <a:gd name="T28" fmla="*/ 103 w 332"/>
              <a:gd name="T29" fmla="*/ 219 h 427"/>
              <a:gd name="T30" fmla="*/ 98 w 332"/>
              <a:gd name="T31" fmla="*/ 227 h 427"/>
              <a:gd name="T32" fmla="*/ 113 w 332"/>
              <a:gd name="T33" fmla="*/ 237 h 427"/>
              <a:gd name="T34" fmla="*/ 118 w 332"/>
              <a:gd name="T35" fmla="*/ 230 h 427"/>
              <a:gd name="T36" fmla="*/ 141 w 332"/>
              <a:gd name="T37" fmla="*/ 271 h 427"/>
              <a:gd name="T38" fmla="*/ 134 w 332"/>
              <a:gd name="T39" fmla="*/ 271 h 427"/>
              <a:gd name="T40" fmla="*/ 134 w 332"/>
              <a:gd name="T41" fmla="*/ 286 h 427"/>
              <a:gd name="T42" fmla="*/ 143 w 332"/>
              <a:gd name="T43" fmla="*/ 286 h 427"/>
              <a:gd name="T44" fmla="*/ 94 w 332"/>
              <a:gd name="T45" fmla="*/ 335 h 427"/>
              <a:gd name="T46" fmla="*/ 94 w 332"/>
              <a:gd name="T47" fmla="*/ 348 h 427"/>
              <a:gd name="T48" fmla="*/ 82 w 332"/>
              <a:gd name="T49" fmla="*/ 348 h 427"/>
              <a:gd name="T50" fmla="*/ 82 w 332"/>
              <a:gd name="T51" fmla="*/ 427 h 427"/>
              <a:gd name="T52" fmla="*/ 166 w 332"/>
              <a:gd name="T53" fmla="*/ 427 h 427"/>
              <a:gd name="T54" fmla="*/ 166 w 332"/>
              <a:gd name="T55" fmla="*/ 427 h 427"/>
              <a:gd name="T56" fmla="*/ 250 w 332"/>
              <a:gd name="T57" fmla="*/ 427 h 427"/>
              <a:gd name="T58" fmla="*/ 250 w 332"/>
              <a:gd name="T59" fmla="*/ 348 h 427"/>
              <a:gd name="T60" fmla="*/ 239 w 332"/>
              <a:gd name="T61" fmla="*/ 348 h 427"/>
              <a:gd name="T62" fmla="*/ 239 w 332"/>
              <a:gd name="T63" fmla="*/ 335 h 427"/>
              <a:gd name="T64" fmla="*/ 190 w 332"/>
              <a:gd name="T65" fmla="*/ 286 h 427"/>
              <a:gd name="T66" fmla="*/ 198 w 332"/>
              <a:gd name="T67" fmla="*/ 286 h 427"/>
              <a:gd name="T68" fmla="*/ 198 w 332"/>
              <a:gd name="T69" fmla="*/ 271 h 427"/>
              <a:gd name="T70" fmla="*/ 191 w 332"/>
              <a:gd name="T71" fmla="*/ 271 h 427"/>
              <a:gd name="T72" fmla="*/ 215 w 332"/>
              <a:gd name="T73" fmla="*/ 230 h 427"/>
              <a:gd name="T74" fmla="*/ 220 w 332"/>
              <a:gd name="T75" fmla="*/ 237 h 427"/>
              <a:gd name="T76" fmla="*/ 235 w 332"/>
              <a:gd name="T77" fmla="*/ 227 h 427"/>
              <a:gd name="T78" fmla="*/ 230 w 332"/>
              <a:gd name="T79" fmla="*/ 219 h 427"/>
              <a:gd name="T80" fmla="*/ 332 w 332"/>
              <a:gd name="T81" fmla="*/ 9 h 427"/>
              <a:gd name="T82" fmla="*/ 332 w 332"/>
              <a:gd name="T83" fmla="*/ 0 h 427"/>
              <a:gd name="T84" fmla="*/ 282 w 332"/>
              <a:gd name="T85" fmla="*/ 0 h 427"/>
              <a:gd name="T86" fmla="*/ 19 w 332"/>
              <a:gd name="T87" fmla="*/ 18 h 427"/>
              <a:gd name="T88" fmla="*/ 33 w 332"/>
              <a:gd name="T89" fmla="*/ 18 h 427"/>
              <a:gd name="T90" fmla="*/ 42 w 332"/>
              <a:gd name="T91" fmla="*/ 36 h 427"/>
              <a:gd name="T92" fmla="*/ 73 w 332"/>
              <a:gd name="T93" fmla="*/ 49 h 427"/>
              <a:gd name="T94" fmla="*/ 104 w 332"/>
              <a:gd name="T95" fmla="*/ 200 h 427"/>
              <a:gd name="T96" fmla="*/ 19 w 332"/>
              <a:gd name="T97" fmla="*/ 18 h 427"/>
              <a:gd name="T98" fmla="*/ 228 w 332"/>
              <a:gd name="T99" fmla="*/ 200 h 427"/>
              <a:gd name="T100" fmla="*/ 260 w 332"/>
              <a:gd name="T101" fmla="*/ 49 h 427"/>
              <a:gd name="T102" fmla="*/ 291 w 332"/>
              <a:gd name="T103" fmla="*/ 36 h 427"/>
              <a:gd name="T104" fmla="*/ 300 w 332"/>
              <a:gd name="T105" fmla="*/ 18 h 427"/>
              <a:gd name="T106" fmla="*/ 313 w 332"/>
              <a:gd name="T107" fmla="*/ 18 h 427"/>
              <a:gd name="T108" fmla="*/ 228 w 332"/>
              <a:gd name="T109" fmla="*/ 20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2" h="427">
                <a:moveTo>
                  <a:pt x="282" y="0"/>
                </a:moveTo>
                <a:lnTo>
                  <a:pt x="282" y="10"/>
                </a:lnTo>
                <a:cubicBezTo>
                  <a:pt x="282" y="15"/>
                  <a:pt x="281" y="19"/>
                  <a:pt x="278" y="23"/>
                </a:cubicBezTo>
                <a:cubicBezTo>
                  <a:pt x="274" y="27"/>
                  <a:pt x="267" y="29"/>
                  <a:pt x="261" y="30"/>
                </a:cubicBezTo>
                <a:cubicBezTo>
                  <a:pt x="261" y="25"/>
                  <a:pt x="262" y="20"/>
                  <a:pt x="262" y="15"/>
                </a:cubicBezTo>
                <a:lnTo>
                  <a:pt x="166" y="15"/>
                </a:lnTo>
                <a:lnTo>
                  <a:pt x="166" y="15"/>
                </a:lnTo>
                <a:lnTo>
                  <a:pt x="71" y="15"/>
                </a:lnTo>
                <a:cubicBezTo>
                  <a:pt x="71" y="20"/>
                  <a:pt x="71" y="25"/>
                  <a:pt x="71" y="30"/>
                </a:cubicBezTo>
                <a:cubicBezTo>
                  <a:pt x="66" y="29"/>
                  <a:pt x="59" y="27"/>
                  <a:pt x="55" y="23"/>
                </a:cubicBezTo>
                <a:cubicBezTo>
                  <a:pt x="52" y="19"/>
                  <a:pt x="50" y="15"/>
                  <a:pt x="51" y="10"/>
                </a:cubicBezTo>
                <a:lnTo>
                  <a:pt x="51" y="0"/>
                </a:lnTo>
                <a:lnTo>
                  <a:pt x="0" y="0"/>
                </a:lnTo>
                <a:lnTo>
                  <a:pt x="1" y="9"/>
                </a:lnTo>
                <a:cubicBezTo>
                  <a:pt x="3" y="171"/>
                  <a:pt x="72" y="210"/>
                  <a:pt x="103" y="219"/>
                </a:cubicBezTo>
                <a:lnTo>
                  <a:pt x="98" y="227"/>
                </a:lnTo>
                <a:lnTo>
                  <a:pt x="113" y="237"/>
                </a:lnTo>
                <a:lnTo>
                  <a:pt x="118" y="230"/>
                </a:lnTo>
                <a:cubicBezTo>
                  <a:pt x="128" y="249"/>
                  <a:pt x="137" y="261"/>
                  <a:pt x="141" y="271"/>
                </a:cubicBezTo>
                <a:lnTo>
                  <a:pt x="134" y="271"/>
                </a:lnTo>
                <a:lnTo>
                  <a:pt x="134" y="286"/>
                </a:lnTo>
                <a:lnTo>
                  <a:pt x="143" y="286"/>
                </a:lnTo>
                <a:cubicBezTo>
                  <a:pt x="139" y="308"/>
                  <a:pt x="94" y="335"/>
                  <a:pt x="94" y="335"/>
                </a:cubicBezTo>
                <a:lnTo>
                  <a:pt x="94" y="348"/>
                </a:lnTo>
                <a:lnTo>
                  <a:pt x="82" y="348"/>
                </a:lnTo>
                <a:lnTo>
                  <a:pt x="82" y="427"/>
                </a:lnTo>
                <a:lnTo>
                  <a:pt x="166" y="427"/>
                </a:lnTo>
                <a:lnTo>
                  <a:pt x="166" y="427"/>
                </a:lnTo>
                <a:lnTo>
                  <a:pt x="250" y="427"/>
                </a:lnTo>
                <a:lnTo>
                  <a:pt x="250" y="348"/>
                </a:lnTo>
                <a:lnTo>
                  <a:pt x="239" y="348"/>
                </a:lnTo>
                <a:lnTo>
                  <a:pt x="239" y="335"/>
                </a:lnTo>
                <a:cubicBezTo>
                  <a:pt x="239" y="335"/>
                  <a:pt x="193" y="308"/>
                  <a:pt x="190" y="286"/>
                </a:cubicBezTo>
                <a:lnTo>
                  <a:pt x="198" y="286"/>
                </a:lnTo>
                <a:lnTo>
                  <a:pt x="198" y="271"/>
                </a:lnTo>
                <a:lnTo>
                  <a:pt x="191" y="271"/>
                </a:lnTo>
                <a:cubicBezTo>
                  <a:pt x="195" y="261"/>
                  <a:pt x="204" y="249"/>
                  <a:pt x="215" y="230"/>
                </a:cubicBezTo>
                <a:lnTo>
                  <a:pt x="220" y="237"/>
                </a:lnTo>
                <a:lnTo>
                  <a:pt x="235" y="227"/>
                </a:lnTo>
                <a:lnTo>
                  <a:pt x="230" y="219"/>
                </a:lnTo>
                <a:cubicBezTo>
                  <a:pt x="261" y="210"/>
                  <a:pt x="329" y="171"/>
                  <a:pt x="332" y="9"/>
                </a:cubicBezTo>
                <a:lnTo>
                  <a:pt x="332" y="0"/>
                </a:lnTo>
                <a:lnTo>
                  <a:pt x="282" y="0"/>
                </a:lnTo>
                <a:close/>
                <a:moveTo>
                  <a:pt x="19" y="18"/>
                </a:moveTo>
                <a:lnTo>
                  <a:pt x="33" y="18"/>
                </a:lnTo>
                <a:cubicBezTo>
                  <a:pt x="34" y="25"/>
                  <a:pt x="37" y="31"/>
                  <a:pt x="42" y="36"/>
                </a:cubicBezTo>
                <a:cubicBezTo>
                  <a:pt x="51" y="45"/>
                  <a:pt x="64" y="48"/>
                  <a:pt x="73" y="49"/>
                </a:cubicBezTo>
                <a:cubicBezTo>
                  <a:pt x="77" y="120"/>
                  <a:pt x="91" y="167"/>
                  <a:pt x="104" y="200"/>
                </a:cubicBezTo>
                <a:cubicBezTo>
                  <a:pt x="77" y="191"/>
                  <a:pt x="24" y="154"/>
                  <a:pt x="19" y="18"/>
                </a:cubicBezTo>
                <a:close/>
                <a:moveTo>
                  <a:pt x="228" y="200"/>
                </a:moveTo>
                <a:cubicBezTo>
                  <a:pt x="242" y="167"/>
                  <a:pt x="255" y="120"/>
                  <a:pt x="260" y="49"/>
                </a:cubicBezTo>
                <a:cubicBezTo>
                  <a:pt x="269" y="48"/>
                  <a:pt x="282" y="45"/>
                  <a:pt x="291" y="36"/>
                </a:cubicBezTo>
                <a:cubicBezTo>
                  <a:pt x="296" y="31"/>
                  <a:pt x="299" y="25"/>
                  <a:pt x="300" y="18"/>
                </a:cubicBezTo>
                <a:lnTo>
                  <a:pt x="313" y="18"/>
                </a:lnTo>
                <a:cubicBezTo>
                  <a:pt x="309" y="154"/>
                  <a:pt x="255" y="191"/>
                  <a:pt x="228" y="200"/>
                </a:cubicBezTo>
                <a:close/>
              </a:path>
            </a:pathLst>
          </a:custGeom>
          <a:blipFill>
            <a:blip r:embed="rId3"/>
            <a:stretch>
              <a:fillRect/>
            </a:stretch>
          </a:blipFill>
          <a:ln>
            <a:noFill/>
          </a:ln>
        </p:spPr>
        <p:txBody>
          <a:bodyPr/>
          <a:lstStyle/>
          <a:p>
            <a:endParaRPr lang="zh-CN" altLang="en-US"/>
          </a:p>
        </p:txBody>
      </p:sp>
      <p:sp>
        <p:nvSpPr>
          <p:cNvPr id="7" name="标题 1"/>
          <p:cNvSpPr txBox="1"/>
          <p:nvPr/>
        </p:nvSpPr>
        <p:spPr>
          <a:xfrm>
            <a:off x="8847081" y="1763481"/>
            <a:ext cx="1310239" cy="1163781"/>
          </a:xfrm>
          <a:prstGeom prst="rect">
            <a:avLst/>
          </a:prstGeom>
          <a:noFill/>
          <a:ln>
            <a:noFill/>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rPr>
              <a:t>03</a:t>
            </a:r>
            <a:endParaRPr lang="zh-CN" altLang="en-US" sz="8000" b="1" dirty="0">
              <a:ln w="25400">
                <a:noFill/>
                <a:prstDash val="solid"/>
              </a:ln>
              <a:blipFill>
                <a:blip r:embed="rId3"/>
                <a:stretch>
                  <a:fillRect/>
                </a:stretch>
              </a:blipFill>
              <a:latin typeface="汉真广标" panose="02010609000101010101" pitchFamily="49" charset="-122"/>
              <a:ea typeface="汉真广标"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标题 198"/>
          <p:cNvSpPr>
            <a:spLocks noGrp="1"/>
          </p:cNvSpPr>
          <p:nvPr>
            <p:ph type="title"/>
          </p:nvPr>
        </p:nvSpPr>
        <p:spPr/>
        <p:txBody>
          <a:bodyPr/>
          <a:lstStyle/>
          <a:p>
            <a:r>
              <a:rPr lang="zh-CN" altLang="en-US" dirty="0"/>
              <a:t>运动会流程</a:t>
            </a:r>
          </a:p>
        </p:txBody>
      </p:sp>
      <p:sp>
        <p:nvSpPr>
          <p:cNvPr id="3" name="Freeform: Shape 3"/>
          <p:cNvSpPr/>
          <p:nvPr/>
        </p:nvSpPr>
        <p:spPr bwMode="auto">
          <a:xfrm>
            <a:off x="2850518" y="2133681"/>
            <a:ext cx="1518075" cy="811496"/>
          </a:xfrm>
          <a:custGeom>
            <a:avLst/>
            <a:gdLst/>
            <a:ahLst/>
            <a:cxnLst/>
            <a:rect l="0" t="0" r="r" b="b"/>
            <a:pathLst>
              <a:path w="20010" h="19669">
                <a:moveTo>
                  <a:pt x="36" y="19669"/>
                </a:moveTo>
                <a:lnTo>
                  <a:pt x="19129" y="19669"/>
                </a:lnTo>
                <a:cubicBezTo>
                  <a:pt x="19129" y="19669"/>
                  <a:pt x="21221" y="14703"/>
                  <a:pt x="18956" y="11435"/>
                </a:cubicBezTo>
                <a:cubicBezTo>
                  <a:pt x="16691" y="8167"/>
                  <a:pt x="14634" y="11581"/>
                  <a:pt x="14634" y="11581"/>
                </a:cubicBezTo>
                <a:cubicBezTo>
                  <a:pt x="14634" y="11581"/>
                  <a:pt x="15983" y="5907"/>
                  <a:pt x="13756" y="2860"/>
                </a:cubicBezTo>
                <a:cubicBezTo>
                  <a:pt x="11529" y="-186"/>
                  <a:pt x="8462" y="-1931"/>
                  <a:pt x="7289" y="3584"/>
                </a:cubicBezTo>
                <a:cubicBezTo>
                  <a:pt x="6117" y="9099"/>
                  <a:pt x="6522" y="12144"/>
                  <a:pt x="6522" y="12144"/>
                </a:cubicBezTo>
                <a:cubicBezTo>
                  <a:pt x="6522" y="12144"/>
                  <a:pt x="5977" y="7208"/>
                  <a:pt x="4288" y="9543"/>
                </a:cubicBezTo>
                <a:cubicBezTo>
                  <a:pt x="2598" y="11879"/>
                  <a:pt x="2886" y="13847"/>
                  <a:pt x="2886" y="13847"/>
                </a:cubicBezTo>
                <a:cubicBezTo>
                  <a:pt x="2886" y="13847"/>
                  <a:pt x="-379" y="11341"/>
                  <a:pt x="36" y="19669"/>
                </a:cubicBezTo>
                <a:close/>
                <a:moveTo>
                  <a:pt x="36" y="19669"/>
                </a:moveTo>
              </a:path>
            </a:pathLst>
          </a:custGeom>
          <a:solidFill>
            <a:schemeClr val="tx2">
              <a:lumMod val="20000"/>
              <a:lumOff val="80000"/>
              <a:alpha val="38000"/>
            </a:schemeClr>
          </a:solidFill>
          <a:ln w="25400" cap="flat">
            <a:noFill/>
            <a:prstDash val="solid"/>
            <a:miter lim="800000"/>
            <a:headEnd type="none" w="med" len="med"/>
            <a:tailEnd type="none" w="med" len="med"/>
          </a:ln>
        </p:spPr>
        <p:txBody>
          <a:bodyPr anchor="ctr"/>
          <a:lstStyle/>
          <a:p>
            <a:pPr algn="ctr"/>
            <a:endParaRPr/>
          </a:p>
        </p:txBody>
      </p:sp>
      <p:sp>
        <p:nvSpPr>
          <p:cNvPr id="4" name="Freeform: Shape 4"/>
          <p:cNvSpPr/>
          <p:nvPr/>
        </p:nvSpPr>
        <p:spPr bwMode="auto">
          <a:xfrm>
            <a:off x="4219397" y="3516581"/>
            <a:ext cx="669089" cy="364873"/>
          </a:xfrm>
          <a:custGeom>
            <a:avLst/>
            <a:gdLst/>
            <a:ahLst/>
            <a:cxnLst/>
            <a:rect l="0" t="0" r="r" b="b"/>
            <a:pathLst>
              <a:path w="20010" h="19669">
                <a:moveTo>
                  <a:pt x="36" y="19669"/>
                </a:moveTo>
                <a:lnTo>
                  <a:pt x="19129" y="19669"/>
                </a:lnTo>
                <a:cubicBezTo>
                  <a:pt x="19129" y="19669"/>
                  <a:pt x="21221" y="14703"/>
                  <a:pt x="18956" y="11435"/>
                </a:cubicBezTo>
                <a:cubicBezTo>
                  <a:pt x="16691" y="8167"/>
                  <a:pt x="14634" y="11581"/>
                  <a:pt x="14634" y="11581"/>
                </a:cubicBezTo>
                <a:cubicBezTo>
                  <a:pt x="14634" y="11581"/>
                  <a:pt x="15983" y="5907"/>
                  <a:pt x="13756" y="2860"/>
                </a:cubicBezTo>
                <a:cubicBezTo>
                  <a:pt x="11529" y="-186"/>
                  <a:pt x="8462" y="-1931"/>
                  <a:pt x="7289" y="3584"/>
                </a:cubicBezTo>
                <a:cubicBezTo>
                  <a:pt x="6117" y="9099"/>
                  <a:pt x="6522" y="12144"/>
                  <a:pt x="6522" y="12144"/>
                </a:cubicBezTo>
                <a:cubicBezTo>
                  <a:pt x="6522" y="12144"/>
                  <a:pt x="5977" y="7208"/>
                  <a:pt x="4288" y="9543"/>
                </a:cubicBezTo>
                <a:cubicBezTo>
                  <a:pt x="2598" y="11879"/>
                  <a:pt x="2886" y="13847"/>
                  <a:pt x="2886" y="13847"/>
                </a:cubicBezTo>
                <a:cubicBezTo>
                  <a:pt x="2886" y="13847"/>
                  <a:pt x="-379" y="11341"/>
                  <a:pt x="36" y="19669"/>
                </a:cubicBezTo>
                <a:close/>
                <a:moveTo>
                  <a:pt x="36" y="19669"/>
                </a:moveTo>
              </a:path>
            </a:pathLst>
          </a:custGeom>
          <a:solidFill>
            <a:srgbClr val="D7DFE6">
              <a:alpha val="79999"/>
            </a:srgbClr>
          </a:solid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5" name="Freeform: Shape 5"/>
          <p:cNvSpPr/>
          <p:nvPr/>
        </p:nvSpPr>
        <p:spPr bwMode="auto">
          <a:xfrm>
            <a:off x="7521447" y="2668942"/>
            <a:ext cx="1518865" cy="812356"/>
          </a:xfrm>
          <a:custGeom>
            <a:avLst/>
            <a:gdLst/>
            <a:ahLst/>
            <a:cxnLst/>
            <a:rect l="0" t="0" r="r" b="b"/>
            <a:pathLst>
              <a:path w="20010" h="19669">
                <a:moveTo>
                  <a:pt x="36" y="19669"/>
                </a:moveTo>
                <a:lnTo>
                  <a:pt x="19129" y="19669"/>
                </a:lnTo>
                <a:cubicBezTo>
                  <a:pt x="19129" y="19669"/>
                  <a:pt x="21221" y="14703"/>
                  <a:pt x="18956" y="11435"/>
                </a:cubicBezTo>
                <a:cubicBezTo>
                  <a:pt x="16691" y="8167"/>
                  <a:pt x="14634" y="11581"/>
                  <a:pt x="14634" y="11581"/>
                </a:cubicBezTo>
                <a:cubicBezTo>
                  <a:pt x="14634" y="11581"/>
                  <a:pt x="15983" y="5907"/>
                  <a:pt x="13756" y="2860"/>
                </a:cubicBezTo>
                <a:cubicBezTo>
                  <a:pt x="11529" y="-186"/>
                  <a:pt x="8462" y="-1931"/>
                  <a:pt x="7289" y="3584"/>
                </a:cubicBezTo>
                <a:cubicBezTo>
                  <a:pt x="6117" y="9099"/>
                  <a:pt x="6522" y="12144"/>
                  <a:pt x="6522" y="12144"/>
                </a:cubicBezTo>
                <a:cubicBezTo>
                  <a:pt x="6522" y="12144"/>
                  <a:pt x="5977" y="7208"/>
                  <a:pt x="4288" y="9543"/>
                </a:cubicBezTo>
                <a:cubicBezTo>
                  <a:pt x="2598" y="11879"/>
                  <a:pt x="2886" y="13847"/>
                  <a:pt x="2886" y="13847"/>
                </a:cubicBezTo>
                <a:cubicBezTo>
                  <a:pt x="2886" y="13847"/>
                  <a:pt x="-379" y="11341"/>
                  <a:pt x="36" y="19669"/>
                </a:cubicBezTo>
                <a:close/>
                <a:moveTo>
                  <a:pt x="36" y="19669"/>
                </a:moveTo>
              </a:path>
            </a:pathLst>
          </a:custGeom>
          <a:solidFill>
            <a:schemeClr val="tx2">
              <a:lumMod val="20000"/>
              <a:lumOff val="80000"/>
              <a:alpha val="38000"/>
            </a:schemeClr>
          </a:solidFill>
          <a:ln w="25400" cap="flat">
            <a:noFill/>
            <a:prstDash val="solid"/>
            <a:miter lim="800000"/>
            <a:headEnd type="none" w="med" len="med"/>
            <a:tailEnd type="none" w="med" len="med"/>
          </a:ln>
        </p:spPr>
        <p:txBody>
          <a:bodyPr anchor="ctr"/>
          <a:lstStyle/>
          <a:p>
            <a:pPr algn="ctr"/>
            <a:endParaRPr/>
          </a:p>
        </p:txBody>
      </p:sp>
      <p:sp>
        <p:nvSpPr>
          <p:cNvPr id="6" name="Freeform: Shape 6"/>
          <p:cNvSpPr/>
          <p:nvPr/>
        </p:nvSpPr>
        <p:spPr bwMode="auto">
          <a:xfrm>
            <a:off x="10619930" y="1514087"/>
            <a:ext cx="1518075" cy="811496"/>
          </a:xfrm>
          <a:custGeom>
            <a:avLst/>
            <a:gdLst/>
            <a:ahLst/>
            <a:cxnLst/>
            <a:rect l="0" t="0" r="r" b="b"/>
            <a:pathLst>
              <a:path w="20010" h="19669">
                <a:moveTo>
                  <a:pt x="36" y="19669"/>
                </a:moveTo>
                <a:lnTo>
                  <a:pt x="19129" y="19669"/>
                </a:lnTo>
                <a:cubicBezTo>
                  <a:pt x="19129" y="19669"/>
                  <a:pt x="21221" y="14703"/>
                  <a:pt x="18956" y="11435"/>
                </a:cubicBezTo>
                <a:cubicBezTo>
                  <a:pt x="16691" y="8167"/>
                  <a:pt x="14634" y="11581"/>
                  <a:pt x="14634" y="11581"/>
                </a:cubicBezTo>
                <a:cubicBezTo>
                  <a:pt x="14634" y="11581"/>
                  <a:pt x="15983" y="5907"/>
                  <a:pt x="13756" y="2860"/>
                </a:cubicBezTo>
                <a:cubicBezTo>
                  <a:pt x="11529" y="-186"/>
                  <a:pt x="8462" y="-1931"/>
                  <a:pt x="7289" y="3584"/>
                </a:cubicBezTo>
                <a:cubicBezTo>
                  <a:pt x="6117" y="9099"/>
                  <a:pt x="6522" y="12144"/>
                  <a:pt x="6522" y="12144"/>
                </a:cubicBezTo>
                <a:cubicBezTo>
                  <a:pt x="6522" y="12144"/>
                  <a:pt x="5977" y="7208"/>
                  <a:pt x="4288" y="9543"/>
                </a:cubicBezTo>
                <a:cubicBezTo>
                  <a:pt x="2598" y="11879"/>
                  <a:pt x="2886" y="13847"/>
                  <a:pt x="2886" y="13847"/>
                </a:cubicBezTo>
                <a:cubicBezTo>
                  <a:pt x="2886" y="13847"/>
                  <a:pt x="-379" y="11341"/>
                  <a:pt x="36" y="19669"/>
                </a:cubicBezTo>
                <a:close/>
                <a:moveTo>
                  <a:pt x="36" y="19669"/>
                </a:moveTo>
              </a:path>
            </a:pathLst>
          </a:custGeom>
          <a:solidFill>
            <a:schemeClr val="tx2">
              <a:lumMod val="20000"/>
              <a:lumOff val="80000"/>
              <a:alpha val="79999"/>
            </a:schemeClr>
          </a:solid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7" name="Freeform: Shape 7"/>
          <p:cNvSpPr/>
          <p:nvPr/>
        </p:nvSpPr>
        <p:spPr bwMode="auto">
          <a:xfrm>
            <a:off x="7665838" y="2098399"/>
            <a:ext cx="580719" cy="309798"/>
          </a:xfrm>
          <a:custGeom>
            <a:avLst/>
            <a:gdLst/>
            <a:ahLst/>
            <a:cxnLst/>
            <a:rect l="0" t="0" r="r" b="b"/>
            <a:pathLst>
              <a:path w="20010" h="19669">
                <a:moveTo>
                  <a:pt x="36" y="19669"/>
                </a:moveTo>
                <a:lnTo>
                  <a:pt x="19129" y="19669"/>
                </a:lnTo>
                <a:cubicBezTo>
                  <a:pt x="19129" y="19669"/>
                  <a:pt x="21221" y="14703"/>
                  <a:pt x="18956" y="11435"/>
                </a:cubicBezTo>
                <a:cubicBezTo>
                  <a:pt x="16691" y="8167"/>
                  <a:pt x="14634" y="11581"/>
                  <a:pt x="14634" y="11581"/>
                </a:cubicBezTo>
                <a:cubicBezTo>
                  <a:pt x="14634" y="11581"/>
                  <a:pt x="15983" y="5907"/>
                  <a:pt x="13756" y="2860"/>
                </a:cubicBezTo>
                <a:cubicBezTo>
                  <a:pt x="11529" y="-186"/>
                  <a:pt x="8462" y="-1931"/>
                  <a:pt x="7289" y="3584"/>
                </a:cubicBezTo>
                <a:cubicBezTo>
                  <a:pt x="6117" y="9099"/>
                  <a:pt x="6522" y="12144"/>
                  <a:pt x="6522" y="12144"/>
                </a:cubicBezTo>
                <a:cubicBezTo>
                  <a:pt x="6522" y="12144"/>
                  <a:pt x="5977" y="7208"/>
                  <a:pt x="4288" y="9543"/>
                </a:cubicBezTo>
                <a:cubicBezTo>
                  <a:pt x="2598" y="11879"/>
                  <a:pt x="2886" y="13847"/>
                  <a:pt x="2886" y="13847"/>
                </a:cubicBezTo>
                <a:cubicBezTo>
                  <a:pt x="2886" y="13847"/>
                  <a:pt x="-379" y="11341"/>
                  <a:pt x="36" y="19669"/>
                </a:cubicBezTo>
                <a:close/>
                <a:moveTo>
                  <a:pt x="36" y="19669"/>
                </a:moveTo>
              </a:path>
            </a:pathLst>
          </a:custGeom>
          <a:solidFill>
            <a:schemeClr val="tx2">
              <a:lumMod val="20000"/>
              <a:lumOff val="80000"/>
              <a:alpha val="79999"/>
            </a:schemeClr>
          </a:solid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8" name="Freeform: Shape 8"/>
          <p:cNvSpPr/>
          <p:nvPr/>
        </p:nvSpPr>
        <p:spPr bwMode="auto">
          <a:xfrm>
            <a:off x="350041" y="3221412"/>
            <a:ext cx="580719" cy="309798"/>
          </a:xfrm>
          <a:custGeom>
            <a:avLst/>
            <a:gdLst/>
            <a:ahLst/>
            <a:cxnLst/>
            <a:rect l="0" t="0" r="r" b="b"/>
            <a:pathLst>
              <a:path w="20010" h="19669">
                <a:moveTo>
                  <a:pt x="36" y="19669"/>
                </a:moveTo>
                <a:lnTo>
                  <a:pt x="19129" y="19669"/>
                </a:lnTo>
                <a:cubicBezTo>
                  <a:pt x="19129" y="19669"/>
                  <a:pt x="21221" y="14703"/>
                  <a:pt x="18956" y="11435"/>
                </a:cubicBezTo>
                <a:cubicBezTo>
                  <a:pt x="16691" y="8167"/>
                  <a:pt x="14634" y="11581"/>
                  <a:pt x="14634" y="11581"/>
                </a:cubicBezTo>
                <a:cubicBezTo>
                  <a:pt x="14634" y="11581"/>
                  <a:pt x="15983" y="5907"/>
                  <a:pt x="13756" y="2860"/>
                </a:cubicBezTo>
                <a:cubicBezTo>
                  <a:pt x="11529" y="-186"/>
                  <a:pt x="8462" y="-1931"/>
                  <a:pt x="7289" y="3584"/>
                </a:cubicBezTo>
                <a:cubicBezTo>
                  <a:pt x="6117" y="9099"/>
                  <a:pt x="6522" y="12144"/>
                  <a:pt x="6522" y="12144"/>
                </a:cubicBezTo>
                <a:cubicBezTo>
                  <a:pt x="6522" y="12144"/>
                  <a:pt x="5977" y="7208"/>
                  <a:pt x="4288" y="9543"/>
                </a:cubicBezTo>
                <a:cubicBezTo>
                  <a:pt x="2598" y="11879"/>
                  <a:pt x="2886" y="13847"/>
                  <a:pt x="2886" y="13847"/>
                </a:cubicBezTo>
                <a:cubicBezTo>
                  <a:pt x="2886" y="13847"/>
                  <a:pt x="-379" y="11341"/>
                  <a:pt x="36" y="19669"/>
                </a:cubicBezTo>
                <a:close/>
                <a:moveTo>
                  <a:pt x="36" y="19669"/>
                </a:moveTo>
              </a:path>
            </a:pathLst>
          </a:custGeom>
          <a:solidFill>
            <a:schemeClr val="tx2">
              <a:lumMod val="20000"/>
              <a:lumOff val="80000"/>
              <a:alpha val="79999"/>
            </a:schemeClr>
          </a:solidFill>
          <a:ln w="254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9" name="Freeform: Shape 9"/>
          <p:cNvSpPr/>
          <p:nvPr/>
        </p:nvSpPr>
        <p:spPr bwMode="auto">
          <a:xfrm>
            <a:off x="949696" y="1035623"/>
            <a:ext cx="1786343" cy="956929"/>
          </a:xfrm>
          <a:custGeom>
            <a:avLst/>
            <a:gdLst/>
            <a:ahLst/>
            <a:cxnLst/>
            <a:rect l="0" t="0" r="r" b="b"/>
            <a:pathLst>
              <a:path w="20010" h="19669">
                <a:moveTo>
                  <a:pt x="36" y="19669"/>
                </a:moveTo>
                <a:lnTo>
                  <a:pt x="19129" y="19669"/>
                </a:lnTo>
                <a:cubicBezTo>
                  <a:pt x="19129" y="19669"/>
                  <a:pt x="21221" y="14703"/>
                  <a:pt x="18956" y="11435"/>
                </a:cubicBezTo>
                <a:cubicBezTo>
                  <a:pt x="16691" y="8167"/>
                  <a:pt x="14634" y="11581"/>
                  <a:pt x="14634" y="11581"/>
                </a:cubicBezTo>
                <a:cubicBezTo>
                  <a:pt x="14634" y="11581"/>
                  <a:pt x="15983" y="5907"/>
                  <a:pt x="13756" y="2860"/>
                </a:cubicBezTo>
                <a:cubicBezTo>
                  <a:pt x="11529" y="-186"/>
                  <a:pt x="8462" y="-1931"/>
                  <a:pt x="7289" y="3584"/>
                </a:cubicBezTo>
                <a:cubicBezTo>
                  <a:pt x="6117" y="9099"/>
                  <a:pt x="6522" y="12144"/>
                  <a:pt x="6522" y="12144"/>
                </a:cubicBezTo>
                <a:cubicBezTo>
                  <a:pt x="6522" y="12144"/>
                  <a:pt x="5977" y="7208"/>
                  <a:pt x="4288" y="9543"/>
                </a:cubicBezTo>
                <a:cubicBezTo>
                  <a:pt x="2598" y="11879"/>
                  <a:pt x="2886" y="13847"/>
                  <a:pt x="2886" y="13847"/>
                </a:cubicBezTo>
                <a:cubicBezTo>
                  <a:pt x="2886" y="13847"/>
                  <a:pt x="-379" y="11341"/>
                  <a:pt x="36" y="19669"/>
                </a:cubicBezTo>
                <a:close/>
                <a:moveTo>
                  <a:pt x="36" y="19669"/>
                </a:moveTo>
              </a:path>
            </a:pathLst>
          </a:custGeom>
          <a:solidFill>
            <a:schemeClr val="tx2">
              <a:lumMod val="20000"/>
              <a:lumOff val="80000"/>
              <a:alpha val="79999"/>
            </a:schemeClr>
          </a:solidFill>
          <a:ln w="25400" cap="flat">
            <a:solidFill>
              <a:schemeClr val="tx1">
                <a:alpha val="0"/>
              </a:schemeClr>
            </a:solidFill>
            <a:prstDash val="solid"/>
            <a:miter lim="800000"/>
            <a:headEnd type="none" w="med" len="med"/>
            <a:tailEnd type="none" w="med" len="med"/>
          </a:ln>
        </p:spPr>
        <p:txBody>
          <a:bodyPr anchor="ctr"/>
          <a:lstStyle/>
          <a:p>
            <a:pPr algn="ctr"/>
            <a:endParaRPr/>
          </a:p>
        </p:txBody>
      </p:sp>
      <p:grpSp>
        <p:nvGrpSpPr>
          <p:cNvPr id="10" name="Group 10"/>
          <p:cNvGrpSpPr/>
          <p:nvPr/>
        </p:nvGrpSpPr>
        <p:grpSpPr bwMode="auto">
          <a:xfrm>
            <a:off x="5993115" y="1916824"/>
            <a:ext cx="919166" cy="2397697"/>
            <a:chOff x="0" y="0"/>
            <a:chExt cx="1656" cy="4095"/>
          </a:xfrm>
        </p:grpSpPr>
        <p:sp>
          <p:nvSpPr>
            <p:cNvPr id="11" name="Freeform: Shape 11"/>
            <p:cNvSpPr/>
            <p:nvPr/>
          </p:nvSpPr>
          <p:spPr bwMode="auto">
            <a:xfrm>
              <a:off x="0" y="572"/>
              <a:ext cx="1656" cy="352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 name="Freeform: Shape 12"/>
            <p:cNvSpPr/>
            <p:nvPr/>
          </p:nvSpPr>
          <p:spPr bwMode="auto">
            <a:xfrm>
              <a:off x="150" y="277"/>
              <a:ext cx="1265" cy="609"/>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3" name="Freeform: Shape 13"/>
            <p:cNvSpPr/>
            <p:nvPr/>
          </p:nvSpPr>
          <p:spPr bwMode="auto">
            <a:xfrm>
              <a:off x="300" y="0"/>
              <a:ext cx="964" cy="46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4" name="Freeform: Shape 14"/>
            <p:cNvSpPr/>
            <p:nvPr/>
          </p:nvSpPr>
          <p:spPr bwMode="auto">
            <a:xfrm>
              <a:off x="281" y="746"/>
              <a:ext cx="164"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5" name="Freeform: Shape 15"/>
            <p:cNvSpPr/>
            <p:nvPr/>
          </p:nvSpPr>
          <p:spPr bwMode="auto">
            <a:xfrm>
              <a:off x="581" y="746"/>
              <a:ext cx="165"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6" name="Freeform: Shape 16"/>
            <p:cNvSpPr/>
            <p:nvPr/>
          </p:nvSpPr>
          <p:spPr bwMode="auto">
            <a:xfrm>
              <a:off x="900" y="746"/>
              <a:ext cx="164"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7" name="Freeform: Shape 17"/>
            <p:cNvSpPr/>
            <p:nvPr/>
          </p:nvSpPr>
          <p:spPr bwMode="auto">
            <a:xfrm>
              <a:off x="1200" y="746"/>
              <a:ext cx="164"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8" name="Freeform: Shape 18"/>
            <p:cNvSpPr/>
            <p:nvPr/>
          </p:nvSpPr>
          <p:spPr bwMode="auto">
            <a:xfrm>
              <a:off x="281" y="1232"/>
              <a:ext cx="164"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9" name="Freeform: Shape 19"/>
            <p:cNvSpPr/>
            <p:nvPr/>
          </p:nvSpPr>
          <p:spPr bwMode="auto">
            <a:xfrm>
              <a:off x="581" y="1232"/>
              <a:ext cx="165"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20" name="Freeform: Shape 20"/>
            <p:cNvSpPr/>
            <p:nvPr/>
          </p:nvSpPr>
          <p:spPr bwMode="auto">
            <a:xfrm>
              <a:off x="900" y="1232"/>
              <a:ext cx="164"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21" name="Freeform: Shape 21"/>
            <p:cNvSpPr/>
            <p:nvPr/>
          </p:nvSpPr>
          <p:spPr bwMode="auto">
            <a:xfrm>
              <a:off x="1200" y="1232"/>
              <a:ext cx="164" cy="35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22" name="Freeform: Shape 22"/>
            <p:cNvSpPr/>
            <p:nvPr/>
          </p:nvSpPr>
          <p:spPr bwMode="auto">
            <a:xfrm>
              <a:off x="281" y="1736"/>
              <a:ext cx="164" cy="35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23" name="Freeform: Shape 23"/>
            <p:cNvSpPr/>
            <p:nvPr/>
          </p:nvSpPr>
          <p:spPr bwMode="auto">
            <a:xfrm>
              <a:off x="581" y="1736"/>
              <a:ext cx="165" cy="35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24" name="Freeform: Shape 24"/>
            <p:cNvSpPr/>
            <p:nvPr/>
          </p:nvSpPr>
          <p:spPr bwMode="auto">
            <a:xfrm>
              <a:off x="900" y="1736"/>
              <a:ext cx="164" cy="35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25" name="Freeform: Shape 25"/>
            <p:cNvSpPr/>
            <p:nvPr/>
          </p:nvSpPr>
          <p:spPr bwMode="auto">
            <a:xfrm>
              <a:off x="1200" y="1736"/>
              <a:ext cx="164" cy="35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26" name="Group 26"/>
          <p:cNvGrpSpPr/>
          <p:nvPr/>
        </p:nvGrpSpPr>
        <p:grpSpPr bwMode="auto">
          <a:xfrm>
            <a:off x="7167178" y="2785115"/>
            <a:ext cx="461803" cy="1751443"/>
            <a:chOff x="0" y="0"/>
            <a:chExt cx="831" cy="2992"/>
          </a:xfrm>
        </p:grpSpPr>
        <p:sp>
          <p:nvSpPr>
            <p:cNvPr id="27" name="Freeform: Shape 27"/>
            <p:cNvSpPr/>
            <p:nvPr/>
          </p:nvSpPr>
          <p:spPr bwMode="auto">
            <a:xfrm>
              <a:off x="0" y="0"/>
              <a:ext cx="831" cy="2992"/>
            </a:xfrm>
            <a:custGeom>
              <a:avLst/>
              <a:gdLst/>
              <a:ahLst/>
              <a:cxnLst/>
              <a:rect l="0" t="0" r="r" b="b"/>
              <a:pathLst>
                <a:path w="21600" h="21600">
                  <a:moveTo>
                    <a:pt x="21600" y="0"/>
                  </a:moveTo>
                  <a:lnTo>
                    <a:pt x="0" y="4366"/>
                  </a:lnTo>
                  <a:lnTo>
                    <a:pt x="0" y="21600"/>
                  </a:lnTo>
                  <a:lnTo>
                    <a:pt x="21600" y="21600"/>
                  </a:lnTo>
                  <a:cubicBezTo>
                    <a:pt x="21600" y="21600"/>
                    <a:pt x="21600" y="0"/>
                    <a:pt x="21600" y="0"/>
                  </a:cubicBezTo>
                  <a:close/>
                  <a:moveTo>
                    <a:pt x="21600" y="0"/>
                  </a:moveTo>
                </a:path>
              </a:pathLst>
            </a:custGeom>
            <a:blipFill dpi="0" rotWithShape="1">
              <a:blip r:embed="rId3"/>
              <a:srcRect/>
              <a:stretch>
                <a:fillRect/>
              </a:stretch>
            </a:bli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28" name="Freeform: Shape 28"/>
            <p:cNvSpPr/>
            <p:nvPr/>
          </p:nvSpPr>
          <p:spPr bwMode="auto">
            <a:xfrm>
              <a:off x="197" y="827"/>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29" name="Freeform: Shape 29"/>
            <p:cNvSpPr/>
            <p:nvPr/>
          </p:nvSpPr>
          <p:spPr bwMode="auto">
            <a:xfrm>
              <a:off x="365" y="827"/>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0" name="Freeform: Shape 30"/>
            <p:cNvSpPr/>
            <p:nvPr/>
          </p:nvSpPr>
          <p:spPr bwMode="auto">
            <a:xfrm>
              <a:off x="518" y="827"/>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1" name="Freeform: Shape 31"/>
            <p:cNvSpPr/>
            <p:nvPr/>
          </p:nvSpPr>
          <p:spPr bwMode="auto">
            <a:xfrm>
              <a:off x="197" y="1090"/>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2" name="Freeform: Shape 32"/>
            <p:cNvSpPr/>
            <p:nvPr/>
          </p:nvSpPr>
          <p:spPr bwMode="auto">
            <a:xfrm>
              <a:off x="365" y="1090"/>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3" name="Freeform: Shape 33"/>
            <p:cNvSpPr/>
            <p:nvPr/>
          </p:nvSpPr>
          <p:spPr bwMode="auto">
            <a:xfrm>
              <a:off x="518" y="1090"/>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4" name="Freeform: Shape 34"/>
            <p:cNvSpPr/>
            <p:nvPr/>
          </p:nvSpPr>
          <p:spPr bwMode="auto">
            <a:xfrm>
              <a:off x="197" y="1361"/>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5" name="Freeform: Shape 35"/>
            <p:cNvSpPr/>
            <p:nvPr/>
          </p:nvSpPr>
          <p:spPr bwMode="auto">
            <a:xfrm>
              <a:off x="365" y="1361"/>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6" name="Freeform: Shape 36"/>
            <p:cNvSpPr/>
            <p:nvPr/>
          </p:nvSpPr>
          <p:spPr bwMode="auto">
            <a:xfrm>
              <a:off x="518" y="1361"/>
              <a:ext cx="103"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7" name="Freeform: Shape 37"/>
            <p:cNvSpPr/>
            <p:nvPr/>
          </p:nvSpPr>
          <p:spPr bwMode="auto">
            <a:xfrm>
              <a:off x="357" y="1368"/>
              <a:ext cx="104"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8" name="Freeform: Shape 38"/>
            <p:cNvSpPr/>
            <p:nvPr/>
          </p:nvSpPr>
          <p:spPr bwMode="auto">
            <a:xfrm>
              <a:off x="357" y="1098"/>
              <a:ext cx="104"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39" name="Freeform: Shape 39"/>
            <p:cNvSpPr/>
            <p:nvPr/>
          </p:nvSpPr>
          <p:spPr bwMode="auto">
            <a:xfrm>
              <a:off x="357" y="827"/>
              <a:ext cx="104" cy="213"/>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40" name="Group 40"/>
          <p:cNvGrpSpPr/>
          <p:nvPr/>
        </p:nvGrpSpPr>
        <p:grpSpPr bwMode="auto">
          <a:xfrm>
            <a:off x="3702963" y="2292882"/>
            <a:ext cx="857000" cy="1887250"/>
            <a:chOff x="0" y="0"/>
            <a:chExt cx="1543" cy="3224"/>
          </a:xfrm>
        </p:grpSpPr>
        <p:sp>
          <p:nvSpPr>
            <p:cNvPr id="41" name="Freeform: Shape 41"/>
            <p:cNvSpPr/>
            <p:nvPr/>
          </p:nvSpPr>
          <p:spPr bwMode="auto">
            <a:xfrm>
              <a:off x="0" y="516"/>
              <a:ext cx="1543" cy="270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42" name="Freeform: Shape 42"/>
            <p:cNvSpPr/>
            <p:nvPr/>
          </p:nvSpPr>
          <p:spPr bwMode="auto">
            <a:xfrm>
              <a:off x="139" y="250"/>
              <a:ext cx="1180" cy="54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43" name="Freeform: Shape 43"/>
            <p:cNvSpPr/>
            <p:nvPr/>
          </p:nvSpPr>
          <p:spPr bwMode="auto">
            <a:xfrm>
              <a:off x="279" y="0"/>
              <a:ext cx="900" cy="41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44" name="Freeform: Shape 44"/>
            <p:cNvSpPr/>
            <p:nvPr/>
          </p:nvSpPr>
          <p:spPr bwMode="auto">
            <a:xfrm>
              <a:off x="262" y="672"/>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45" name="Freeform: Shape 45"/>
            <p:cNvSpPr/>
            <p:nvPr/>
          </p:nvSpPr>
          <p:spPr bwMode="auto">
            <a:xfrm>
              <a:off x="542" y="672"/>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46" name="Freeform: Shape 46"/>
            <p:cNvSpPr/>
            <p:nvPr/>
          </p:nvSpPr>
          <p:spPr bwMode="auto">
            <a:xfrm>
              <a:off x="839" y="672"/>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47" name="Freeform: Shape 47"/>
            <p:cNvSpPr/>
            <p:nvPr/>
          </p:nvSpPr>
          <p:spPr bwMode="auto">
            <a:xfrm>
              <a:off x="1119" y="672"/>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48" name="Freeform: Shape 48"/>
            <p:cNvSpPr/>
            <p:nvPr/>
          </p:nvSpPr>
          <p:spPr bwMode="auto">
            <a:xfrm>
              <a:off x="262" y="1110"/>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49" name="Freeform: Shape 49"/>
            <p:cNvSpPr/>
            <p:nvPr/>
          </p:nvSpPr>
          <p:spPr bwMode="auto">
            <a:xfrm>
              <a:off x="542" y="1110"/>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50" name="Freeform: Shape 50"/>
            <p:cNvSpPr/>
            <p:nvPr/>
          </p:nvSpPr>
          <p:spPr bwMode="auto">
            <a:xfrm>
              <a:off x="839" y="1110"/>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51" name="Freeform: Shape 51"/>
            <p:cNvSpPr/>
            <p:nvPr/>
          </p:nvSpPr>
          <p:spPr bwMode="auto">
            <a:xfrm>
              <a:off x="1119" y="1110"/>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52" name="Freeform: Shape 52"/>
            <p:cNvSpPr/>
            <p:nvPr/>
          </p:nvSpPr>
          <p:spPr bwMode="auto">
            <a:xfrm>
              <a:off x="262" y="1564"/>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53" name="Freeform: Shape 53"/>
            <p:cNvSpPr/>
            <p:nvPr/>
          </p:nvSpPr>
          <p:spPr bwMode="auto">
            <a:xfrm>
              <a:off x="542" y="1564"/>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54" name="Freeform: Shape 54"/>
            <p:cNvSpPr/>
            <p:nvPr/>
          </p:nvSpPr>
          <p:spPr bwMode="auto">
            <a:xfrm>
              <a:off x="839" y="1564"/>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55" name="Freeform: Shape 55"/>
            <p:cNvSpPr/>
            <p:nvPr/>
          </p:nvSpPr>
          <p:spPr bwMode="auto">
            <a:xfrm>
              <a:off x="1119" y="1564"/>
              <a:ext cx="153" cy="32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56" name="Group 56"/>
          <p:cNvGrpSpPr/>
          <p:nvPr/>
        </p:nvGrpSpPr>
        <p:grpSpPr bwMode="auto">
          <a:xfrm>
            <a:off x="8480108" y="974524"/>
            <a:ext cx="1723435" cy="2683361"/>
            <a:chOff x="0" y="0"/>
            <a:chExt cx="3104" cy="4584"/>
          </a:xfrm>
        </p:grpSpPr>
        <p:sp>
          <p:nvSpPr>
            <p:cNvPr id="57" name="Freeform: Shape 57"/>
            <p:cNvSpPr/>
            <p:nvPr/>
          </p:nvSpPr>
          <p:spPr bwMode="auto">
            <a:xfrm>
              <a:off x="1659" y="533"/>
              <a:ext cx="1445" cy="4051"/>
            </a:xfrm>
            <a:custGeom>
              <a:avLst/>
              <a:gdLst/>
              <a:ahLst/>
              <a:cxnLst/>
              <a:rect l="0" t="0" r="r" b="b"/>
              <a:pathLst>
                <a:path w="21600" h="21600">
                  <a:moveTo>
                    <a:pt x="21600" y="0"/>
                  </a:moveTo>
                  <a:lnTo>
                    <a:pt x="0" y="0"/>
                  </a:lnTo>
                  <a:lnTo>
                    <a:pt x="0" y="21600"/>
                  </a:lnTo>
                  <a:lnTo>
                    <a:pt x="21600" y="21600"/>
                  </a:lnTo>
                  <a:cubicBezTo>
                    <a:pt x="21600" y="21600"/>
                    <a:pt x="21600" y="0"/>
                    <a:pt x="21600" y="0"/>
                  </a:cubicBezTo>
                  <a:close/>
                  <a:moveTo>
                    <a:pt x="21600" y="0"/>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58" name="Freeform: Shape 58"/>
            <p:cNvSpPr/>
            <p:nvPr/>
          </p:nvSpPr>
          <p:spPr bwMode="auto">
            <a:xfrm>
              <a:off x="1796" y="260"/>
              <a:ext cx="1144" cy="411"/>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59" name="Freeform: Shape 59"/>
            <p:cNvSpPr/>
            <p:nvPr/>
          </p:nvSpPr>
          <p:spPr bwMode="auto">
            <a:xfrm>
              <a:off x="1932" y="0"/>
              <a:ext cx="879" cy="316"/>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blipFill dpi="0" rotWithShape="1">
              <a:blip r:embed="rId3"/>
              <a:srcRect/>
              <a:stretch>
                <a:fillRect/>
              </a:stretch>
            </a:blipFill>
            <a:ln w="38100">
              <a:solidFill>
                <a:schemeClr val="bg1"/>
              </a:solidFill>
              <a:miter lim="400000"/>
            </a:ln>
          </p:spPr>
          <p:txBody>
            <a:bodyPr anchor="ctr"/>
            <a:lstStyle/>
            <a:p>
              <a:pPr algn="ctr"/>
              <a:endParaRPr dirty="0"/>
            </a:p>
          </p:txBody>
        </p:sp>
        <p:sp>
          <p:nvSpPr>
            <p:cNvPr id="60" name="Freeform: Shape 60"/>
            <p:cNvSpPr/>
            <p:nvPr/>
          </p:nvSpPr>
          <p:spPr bwMode="auto">
            <a:xfrm>
              <a:off x="1857" y="74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1" name="Freeform: Shape 61"/>
            <p:cNvSpPr/>
            <p:nvPr/>
          </p:nvSpPr>
          <p:spPr bwMode="auto">
            <a:xfrm>
              <a:off x="2144" y="74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2" name="Freeform: Shape 62"/>
            <p:cNvSpPr/>
            <p:nvPr/>
          </p:nvSpPr>
          <p:spPr bwMode="auto">
            <a:xfrm>
              <a:off x="2416" y="74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3" name="Freeform: Shape 63"/>
            <p:cNvSpPr/>
            <p:nvPr/>
          </p:nvSpPr>
          <p:spPr bwMode="auto">
            <a:xfrm>
              <a:off x="2703" y="74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4" name="Freeform: Shape 64"/>
            <p:cNvSpPr/>
            <p:nvPr/>
          </p:nvSpPr>
          <p:spPr bwMode="auto">
            <a:xfrm>
              <a:off x="1857" y="1197"/>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5" name="Freeform: Shape 65"/>
            <p:cNvSpPr/>
            <p:nvPr/>
          </p:nvSpPr>
          <p:spPr bwMode="auto">
            <a:xfrm>
              <a:off x="2144" y="1197"/>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6" name="Freeform: Shape 66"/>
            <p:cNvSpPr/>
            <p:nvPr/>
          </p:nvSpPr>
          <p:spPr bwMode="auto">
            <a:xfrm>
              <a:off x="2416" y="1197"/>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7" name="Freeform: Shape 67"/>
            <p:cNvSpPr/>
            <p:nvPr/>
          </p:nvSpPr>
          <p:spPr bwMode="auto">
            <a:xfrm>
              <a:off x="2703" y="1197"/>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8" name="Freeform: Shape 68"/>
            <p:cNvSpPr/>
            <p:nvPr/>
          </p:nvSpPr>
          <p:spPr bwMode="auto">
            <a:xfrm>
              <a:off x="1857" y="1652"/>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69" name="Freeform: Shape 69"/>
            <p:cNvSpPr/>
            <p:nvPr/>
          </p:nvSpPr>
          <p:spPr bwMode="auto">
            <a:xfrm>
              <a:off x="2144" y="1652"/>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0" name="Freeform: Shape 70"/>
            <p:cNvSpPr/>
            <p:nvPr/>
          </p:nvSpPr>
          <p:spPr bwMode="auto">
            <a:xfrm>
              <a:off x="2416" y="1652"/>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1" name="Freeform: Shape 71"/>
            <p:cNvSpPr/>
            <p:nvPr/>
          </p:nvSpPr>
          <p:spPr bwMode="auto">
            <a:xfrm>
              <a:off x="2703" y="1652"/>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2" name="Freeform: Shape 72"/>
            <p:cNvSpPr/>
            <p:nvPr/>
          </p:nvSpPr>
          <p:spPr bwMode="auto">
            <a:xfrm>
              <a:off x="1857" y="212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3" name="Freeform: Shape 73"/>
            <p:cNvSpPr/>
            <p:nvPr/>
          </p:nvSpPr>
          <p:spPr bwMode="auto">
            <a:xfrm>
              <a:off x="2144" y="212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4" name="Freeform: Shape 74"/>
            <p:cNvSpPr/>
            <p:nvPr/>
          </p:nvSpPr>
          <p:spPr bwMode="auto">
            <a:xfrm>
              <a:off x="2416" y="212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5" name="Freeform: Shape 75"/>
            <p:cNvSpPr/>
            <p:nvPr/>
          </p:nvSpPr>
          <p:spPr bwMode="auto">
            <a:xfrm>
              <a:off x="2703" y="2121"/>
              <a:ext cx="178" cy="33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6" name="Freeform: Shape 76"/>
            <p:cNvSpPr/>
            <p:nvPr/>
          </p:nvSpPr>
          <p:spPr bwMode="auto">
            <a:xfrm>
              <a:off x="0" y="1317"/>
              <a:ext cx="840" cy="3013"/>
            </a:xfrm>
            <a:custGeom>
              <a:avLst/>
              <a:gdLst/>
              <a:ahLst/>
              <a:cxnLst/>
              <a:rect l="0" t="0" r="r" b="b"/>
              <a:pathLst>
                <a:path w="21600" h="21600">
                  <a:moveTo>
                    <a:pt x="21600" y="0"/>
                  </a:moveTo>
                  <a:lnTo>
                    <a:pt x="0" y="4366"/>
                  </a:lnTo>
                  <a:lnTo>
                    <a:pt x="0" y="21600"/>
                  </a:lnTo>
                  <a:lnTo>
                    <a:pt x="21600" y="21600"/>
                  </a:lnTo>
                  <a:cubicBezTo>
                    <a:pt x="21600" y="21600"/>
                    <a:pt x="21600" y="0"/>
                    <a:pt x="21600" y="0"/>
                  </a:cubicBezTo>
                  <a:close/>
                  <a:moveTo>
                    <a:pt x="21600" y="0"/>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77" name="Freeform: Shape 77"/>
            <p:cNvSpPr/>
            <p:nvPr/>
          </p:nvSpPr>
          <p:spPr bwMode="auto">
            <a:xfrm>
              <a:off x="199" y="2151"/>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8" name="Freeform: Shape 78"/>
            <p:cNvSpPr/>
            <p:nvPr/>
          </p:nvSpPr>
          <p:spPr bwMode="auto">
            <a:xfrm>
              <a:off x="368" y="2151"/>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79" name="Freeform: Shape 79"/>
            <p:cNvSpPr/>
            <p:nvPr/>
          </p:nvSpPr>
          <p:spPr bwMode="auto">
            <a:xfrm>
              <a:off x="524" y="2151"/>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0" name="Freeform: Shape 80"/>
            <p:cNvSpPr/>
            <p:nvPr/>
          </p:nvSpPr>
          <p:spPr bwMode="auto">
            <a:xfrm>
              <a:off x="199" y="2421"/>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1" name="Freeform: Shape 81"/>
            <p:cNvSpPr/>
            <p:nvPr/>
          </p:nvSpPr>
          <p:spPr bwMode="auto">
            <a:xfrm>
              <a:off x="368" y="2421"/>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2" name="Freeform: Shape 82"/>
            <p:cNvSpPr/>
            <p:nvPr/>
          </p:nvSpPr>
          <p:spPr bwMode="auto">
            <a:xfrm>
              <a:off x="524" y="2421"/>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3" name="Freeform: Shape 83"/>
            <p:cNvSpPr/>
            <p:nvPr/>
          </p:nvSpPr>
          <p:spPr bwMode="auto">
            <a:xfrm>
              <a:off x="199" y="2692"/>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4" name="Freeform: Shape 84"/>
            <p:cNvSpPr/>
            <p:nvPr/>
          </p:nvSpPr>
          <p:spPr bwMode="auto">
            <a:xfrm>
              <a:off x="368" y="2692"/>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5" name="Freeform: Shape 85"/>
            <p:cNvSpPr/>
            <p:nvPr/>
          </p:nvSpPr>
          <p:spPr bwMode="auto">
            <a:xfrm>
              <a:off x="524" y="2692"/>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6" name="Freeform: Shape 86"/>
            <p:cNvSpPr/>
            <p:nvPr/>
          </p:nvSpPr>
          <p:spPr bwMode="auto">
            <a:xfrm>
              <a:off x="199" y="2973"/>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7" name="Freeform: Shape 87"/>
            <p:cNvSpPr/>
            <p:nvPr/>
          </p:nvSpPr>
          <p:spPr bwMode="auto">
            <a:xfrm>
              <a:off x="368" y="2973"/>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8" name="Freeform: Shape 88"/>
            <p:cNvSpPr/>
            <p:nvPr/>
          </p:nvSpPr>
          <p:spPr bwMode="auto">
            <a:xfrm>
              <a:off x="524" y="2973"/>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89" name="Freeform: Shape 89"/>
            <p:cNvSpPr/>
            <p:nvPr/>
          </p:nvSpPr>
          <p:spPr bwMode="auto">
            <a:xfrm>
              <a:off x="199" y="3243"/>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0" name="Freeform: Shape 90"/>
            <p:cNvSpPr/>
            <p:nvPr/>
          </p:nvSpPr>
          <p:spPr bwMode="auto">
            <a:xfrm>
              <a:off x="368" y="3243"/>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1" name="Freeform: Shape 91"/>
            <p:cNvSpPr/>
            <p:nvPr/>
          </p:nvSpPr>
          <p:spPr bwMode="auto">
            <a:xfrm>
              <a:off x="524" y="3243"/>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2" name="Freeform: Shape 92"/>
            <p:cNvSpPr/>
            <p:nvPr/>
          </p:nvSpPr>
          <p:spPr bwMode="auto">
            <a:xfrm>
              <a:off x="199" y="3514"/>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3" name="Freeform: Shape 93"/>
            <p:cNvSpPr/>
            <p:nvPr/>
          </p:nvSpPr>
          <p:spPr bwMode="auto">
            <a:xfrm>
              <a:off x="368" y="3514"/>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4" name="Freeform: Shape 94"/>
            <p:cNvSpPr/>
            <p:nvPr/>
          </p:nvSpPr>
          <p:spPr bwMode="auto">
            <a:xfrm>
              <a:off x="524" y="3514"/>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5" name="Freeform: Shape 95"/>
            <p:cNvSpPr/>
            <p:nvPr/>
          </p:nvSpPr>
          <p:spPr bwMode="auto">
            <a:xfrm>
              <a:off x="199" y="3795"/>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6" name="Freeform: Shape 96"/>
            <p:cNvSpPr/>
            <p:nvPr/>
          </p:nvSpPr>
          <p:spPr bwMode="auto">
            <a:xfrm>
              <a:off x="368" y="3795"/>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7" name="Freeform: Shape 97"/>
            <p:cNvSpPr/>
            <p:nvPr/>
          </p:nvSpPr>
          <p:spPr bwMode="auto">
            <a:xfrm>
              <a:off x="524" y="3795"/>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8" name="Freeform: Shape 98"/>
            <p:cNvSpPr/>
            <p:nvPr/>
          </p:nvSpPr>
          <p:spPr bwMode="auto">
            <a:xfrm>
              <a:off x="360" y="2696"/>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99" name="Freeform: Shape 99"/>
            <p:cNvSpPr/>
            <p:nvPr/>
          </p:nvSpPr>
          <p:spPr bwMode="auto">
            <a:xfrm>
              <a:off x="360" y="2427"/>
              <a:ext cx="104"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0" name="Freeform: Shape 100"/>
            <p:cNvSpPr/>
            <p:nvPr/>
          </p:nvSpPr>
          <p:spPr bwMode="auto">
            <a:xfrm>
              <a:off x="360" y="2157"/>
              <a:ext cx="104"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1" name="Freeform: Shape 101"/>
            <p:cNvSpPr/>
            <p:nvPr/>
          </p:nvSpPr>
          <p:spPr bwMode="auto">
            <a:xfrm>
              <a:off x="831" y="1315"/>
              <a:ext cx="840" cy="3012"/>
            </a:xfrm>
            <a:custGeom>
              <a:avLst/>
              <a:gdLst/>
              <a:ahLst/>
              <a:cxnLst/>
              <a:rect l="0" t="0" r="r" b="b"/>
              <a:pathLst>
                <a:path w="21600" h="21600">
                  <a:moveTo>
                    <a:pt x="21600" y="0"/>
                  </a:moveTo>
                  <a:lnTo>
                    <a:pt x="0" y="4366"/>
                  </a:lnTo>
                  <a:lnTo>
                    <a:pt x="0" y="21600"/>
                  </a:lnTo>
                  <a:lnTo>
                    <a:pt x="21600" y="21600"/>
                  </a:lnTo>
                  <a:cubicBezTo>
                    <a:pt x="21600" y="21600"/>
                    <a:pt x="21600" y="0"/>
                    <a:pt x="21600" y="0"/>
                  </a:cubicBezTo>
                  <a:close/>
                  <a:moveTo>
                    <a:pt x="21600" y="0"/>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102" name="Freeform: Shape 102"/>
            <p:cNvSpPr/>
            <p:nvPr/>
          </p:nvSpPr>
          <p:spPr bwMode="auto">
            <a:xfrm>
              <a:off x="1039" y="2148"/>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3" name="Freeform: Shape 103"/>
            <p:cNvSpPr/>
            <p:nvPr/>
          </p:nvSpPr>
          <p:spPr bwMode="auto">
            <a:xfrm>
              <a:off x="1208" y="2148"/>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4" name="Freeform: Shape 104"/>
            <p:cNvSpPr/>
            <p:nvPr/>
          </p:nvSpPr>
          <p:spPr bwMode="auto">
            <a:xfrm>
              <a:off x="1364" y="2148"/>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5" name="Freeform: Shape 105"/>
            <p:cNvSpPr/>
            <p:nvPr/>
          </p:nvSpPr>
          <p:spPr bwMode="auto">
            <a:xfrm>
              <a:off x="1039" y="2418"/>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6" name="Freeform: Shape 106"/>
            <p:cNvSpPr/>
            <p:nvPr/>
          </p:nvSpPr>
          <p:spPr bwMode="auto">
            <a:xfrm>
              <a:off x="1208" y="2418"/>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7" name="Freeform: Shape 107"/>
            <p:cNvSpPr/>
            <p:nvPr/>
          </p:nvSpPr>
          <p:spPr bwMode="auto">
            <a:xfrm>
              <a:off x="1364" y="2418"/>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8" name="Freeform: Shape 108"/>
            <p:cNvSpPr/>
            <p:nvPr/>
          </p:nvSpPr>
          <p:spPr bwMode="auto">
            <a:xfrm>
              <a:off x="1039" y="2689"/>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09" name="Freeform: Shape 109"/>
            <p:cNvSpPr/>
            <p:nvPr/>
          </p:nvSpPr>
          <p:spPr bwMode="auto">
            <a:xfrm>
              <a:off x="1208" y="2689"/>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0" name="Freeform: Shape 110"/>
            <p:cNvSpPr/>
            <p:nvPr/>
          </p:nvSpPr>
          <p:spPr bwMode="auto">
            <a:xfrm>
              <a:off x="1364" y="2689"/>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1" name="Freeform: Shape 111"/>
            <p:cNvSpPr/>
            <p:nvPr/>
          </p:nvSpPr>
          <p:spPr bwMode="auto">
            <a:xfrm>
              <a:off x="1039" y="2970"/>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2" name="Freeform: Shape 112"/>
            <p:cNvSpPr/>
            <p:nvPr/>
          </p:nvSpPr>
          <p:spPr bwMode="auto">
            <a:xfrm>
              <a:off x="1208" y="2970"/>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3" name="Freeform: Shape 113"/>
            <p:cNvSpPr/>
            <p:nvPr/>
          </p:nvSpPr>
          <p:spPr bwMode="auto">
            <a:xfrm>
              <a:off x="1364" y="2970"/>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4" name="Freeform: Shape 114"/>
            <p:cNvSpPr/>
            <p:nvPr/>
          </p:nvSpPr>
          <p:spPr bwMode="auto">
            <a:xfrm>
              <a:off x="1039" y="3241"/>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5" name="Freeform: Shape 115"/>
            <p:cNvSpPr/>
            <p:nvPr/>
          </p:nvSpPr>
          <p:spPr bwMode="auto">
            <a:xfrm>
              <a:off x="1208" y="3241"/>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6" name="Freeform: Shape 116"/>
            <p:cNvSpPr/>
            <p:nvPr/>
          </p:nvSpPr>
          <p:spPr bwMode="auto">
            <a:xfrm>
              <a:off x="1364" y="3241"/>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7" name="Freeform: Shape 117"/>
            <p:cNvSpPr/>
            <p:nvPr/>
          </p:nvSpPr>
          <p:spPr bwMode="auto">
            <a:xfrm>
              <a:off x="1039" y="3511"/>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8" name="Freeform: Shape 118"/>
            <p:cNvSpPr/>
            <p:nvPr/>
          </p:nvSpPr>
          <p:spPr bwMode="auto">
            <a:xfrm>
              <a:off x="1208" y="3511"/>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19" name="Freeform: Shape 119"/>
            <p:cNvSpPr/>
            <p:nvPr/>
          </p:nvSpPr>
          <p:spPr bwMode="auto">
            <a:xfrm>
              <a:off x="1364" y="3511"/>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0" name="Freeform: Shape 120"/>
            <p:cNvSpPr/>
            <p:nvPr/>
          </p:nvSpPr>
          <p:spPr bwMode="auto">
            <a:xfrm>
              <a:off x="1039" y="3792"/>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1" name="Freeform: Shape 121"/>
            <p:cNvSpPr/>
            <p:nvPr/>
          </p:nvSpPr>
          <p:spPr bwMode="auto">
            <a:xfrm>
              <a:off x="1208" y="3792"/>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2" name="Freeform: Shape 122"/>
            <p:cNvSpPr/>
            <p:nvPr/>
          </p:nvSpPr>
          <p:spPr bwMode="auto">
            <a:xfrm>
              <a:off x="1364" y="3792"/>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3" name="Freeform: Shape 123"/>
            <p:cNvSpPr/>
            <p:nvPr/>
          </p:nvSpPr>
          <p:spPr bwMode="auto">
            <a:xfrm>
              <a:off x="1200" y="2693"/>
              <a:ext cx="105" cy="215"/>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4" name="Freeform: Shape 124"/>
            <p:cNvSpPr/>
            <p:nvPr/>
          </p:nvSpPr>
          <p:spPr bwMode="auto">
            <a:xfrm>
              <a:off x="1200" y="2424"/>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5" name="Freeform: Shape 125"/>
            <p:cNvSpPr/>
            <p:nvPr/>
          </p:nvSpPr>
          <p:spPr bwMode="auto">
            <a:xfrm>
              <a:off x="1200" y="2155"/>
              <a:ext cx="105" cy="21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26" name="Group 126"/>
          <p:cNvGrpSpPr/>
          <p:nvPr/>
        </p:nvGrpSpPr>
        <p:grpSpPr bwMode="auto">
          <a:xfrm>
            <a:off x="1416796" y="2631839"/>
            <a:ext cx="666062" cy="974064"/>
            <a:chOff x="0" y="0"/>
            <a:chExt cx="1200" cy="1663"/>
          </a:xfrm>
        </p:grpSpPr>
        <p:sp>
          <p:nvSpPr>
            <p:cNvPr id="127" name="Freeform: Shape 127"/>
            <p:cNvSpPr/>
            <p:nvPr/>
          </p:nvSpPr>
          <p:spPr bwMode="auto">
            <a:xfrm>
              <a:off x="0" y="0"/>
              <a:ext cx="1200" cy="1663"/>
            </a:xfrm>
            <a:custGeom>
              <a:avLst/>
              <a:gdLst/>
              <a:ahLst/>
              <a:cxnLst/>
              <a:rect l="0" t="0" r="r" b="b"/>
              <a:pathLst>
                <a:path w="21600" h="21600">
                  <a:moveTo>
                    <a:pt x="21600" y="21600"/>
                  </a:moveTo>
                  <a:lnTo>
                    <a:pt x="0" y="21600"/>
                  </a:lnTo>
                  <a:lnTo>
                    <a:pt x="0" y="7701"/>
                  </a:lnTo>
                  <a:lnTo>
                    <a:pt x="10800" y="0"/>
                  </a:lnTo>
                  <a:lnTo>
                    <a:pt x="21600" y="7701"/>
                  </a:lnTo>
                  <a:cubicBezTo>
                    <a:pt x="21600" y="7701"/>
                    <a:pt x="21600" y="21600"/>
                    <a:pt x="21600" y="21600"/>
                  </a:cubicBezTo>
                  <a:close/>
                  <a:moveTo>
                    <a:pt x="21600" y="21600"/>
                  </a:moveTo>
                </a:path>
              </a:pathLst>
            </a:custGeom>
            <a:blipFill>
              <a:blip r:embed="rId3"/>
              <a:stretch>
                <a:fillRect/>
              </a:stretch>
            </a:bli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mn-lt"/>
                <a:ea typeface="+mn-ea"/>
              </a:endParaRPr>
            </a:p>
          </p:txBody>
        </p:sp>
        <p:sp>
          <p:nvSpPr>
            <p:cNvPr id="128" name="Freeform: Shape 128"/>
            <p:cNvSpPr/>
            <p:nvPr/>
          </p:nvSpPr>
          <p:spPr bwMode="auto">
            <a:xfrm>
              <a:off x="380" y="450"/>
              <a:ext cx="160" cy="25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29" name="Freeform: Shape 129"/>
            <p:cNvSpPr/>
            <p:nvPr/>
          </p:nvSpPr>
          <p:spPr bwMode="auto">
            <a:xfrm>
              <a:off x="625" y="450"/>
              <a:ext cx="160" cy="25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30" name="Freeform: Shape 130"/>
            <p:cNvSpPr/>
            <p:nvPr/>
          </p:nvSpPr>
          <p:spPr bwMode="auto">
            <a:xfrm>
              <a:off x="380" y="790"/>
              <a:ext cx="160" cy="25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31" name="Freeform: Shape 131"/>
            <p:cNvSpPr/>
            <p:nvPr/>
          </p:nvSpPr>
          <p:spPr bwMode="auto">
            <a:xfrm>
              <a:off x="625" y="790"/>
              <a:ext cx="160" cy="25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32" name="Group 132"/>
          <p:cNvGrpSpPr/>
          <p:nvPr/>
        </p:nvGrpSpPr>
        <p:grpSpPr bwMode="auto">
          <a:xfrm>
            <a:off x="-435428" y="3416656"/>
            <a:ext cx="13062858" cy="3680830"/>
            <a:chOff x="0" y="0"/>
            <a:chExt cx="16520" cy="2928"/>
          </a:xfrm>
          <a:solidFill>
            <a:schemeClr val="accent6">
              <a:lumMod val="75000"/>
            </a:schemeClr>
          </a:solidFill>
        </p:grpSpPr>
        <p:sp>
          <p:nvSpPr>
            <p:cNvPr id="133" name="Freeform: Shape 133"/>
            <p:cNvSpPr/>
            <p:nvPr/>
          </p:nvSpPr>
          <p:spPr bwMode="auto">
            <a:xfrm>
              <a:off x="0" y="0"/>
              <a:ext cx="16520" cy="549"/>
            </a:xfrm>
            <a:custGeom>
              <a:avLst/>
              <a:gdLst/>
              <a:ahLst/>
              <a:cxnLst/>
              <a:rect l="0" t="0" r="r" b="b"/>
              <a:pathLst>
                <a:path w="19326" h="20176">
                  <a:moveTo>
                    <a:pt x="0" y="20176"/>
                  </a:moveTo>
                  <a:cubicBezTo>
                    <a:pt x="0" y="20176"/>
                    <a:pt x="7272" y="5350"/>
                    <a:pt x="14436" y="1963"/>
                  </a:cubicBezTo>
                  <a:cubicBezTo>
                    <a:pt x="21600" y="-1424"/>
                    <a:pt x="18778" y="600"/>
                    <a:pt x="18778" y="600"/>
                  </a:cubicBezTo>
                  <a:lnTo>
                    <a:pt x="18778" y="12243"/>
                  </a:lnTo>
                  <a:lnTo>
                    <a:pt x="18778" y="19990"/>
                  </a:lnTo>
                  <a:lnTo>
                    <a:pt x="0" y="20176"/>
                  </a:lnTo>
                  <a:close/>
                  <a:moveTo>
                    <a:pt x="0" y="20176"/>
                  </a:moveTo>
                </a:path>
              </a:pathLst>
            </a:custGeom>
            <a:blipFill dpi="0" rotWithShape="1">
              <a:blip r:embed="rId3"/>
              <a:srcRect/>
              <a:stretch>
                <a:fillRect/>
              </a:stretch>
            </a:blipFill>
            <a:ln w="38100">
              <a:solidFill>
                <a:schemeClr val="bg1"/>
              </a:solidFill>
              <a:miter lim="400000"/>
            </a:ln>
          </p:spPr>
          <p:txBody>
            <a:bodyPr anchor="ctr"/>
            <a:lstStyle/>
            <a:p>
              <a:pPr algn="ctr"/>
              <a:endParaRPr/>
            </a:p>
          </p:txBody>
        </p:sp>
        <p:sp>
          <p:nvSpPr>
            <p:cNvPr id="134" name="Rectangle 134"/>
            <p:cNvSpPr/>
            <p:nvPr/>
          </p:nvSpPr>
          <p:spPr bwMode="auto">
            <a:xfrm>
              <a:off x="543" y="512"/>
              <a:ext cx="15480" cy="2416"/>
            </a:xfrm>
            <a:prstGeom prst="rect">
              <a:avLst/>
            </a:prstGeom>
            <a:blipFill dpi="0" rotWithShape="1">
              <a:blip r:embed="rId3"/>
              <a:srcRect/>
              <a:stretch>
                <a:fillRect/>
              </a:stretch>
            </a:blipFill>
            <a:ln w="38100">
              <a:solidFill>
                <a:schemeClr val="bg1"/>
              </a:solidFill>
              <a:miter lim="400000"/>
            </a:ln>
          </p:spPr>
          <p:txBody>
            <a:bodyPr anchor="ctr"/>
            <a:lstStyle/>
            <a:p>
              <a:pPr algn="ctr"/>
              <a:endParaRPr/>
            </a:p>
          </p:txBody>
        </p:sp>
      </p:grpSp>
      <p:grpSp>
        <p:nvGrpSpPr>
          <p:cNvPr id="139" name="Group 151"/>
          <p:cNvGrpSpPr/>
          <p:nvPr/>
        </p:nvGrpSpPr>
        <p:grpSpPr bwMode="auto">
          <a:xfrm>
            <a:off x="3196826" y="3385678"/>
            <a:ext cx="170428" cy="406180"/>
            <a:chOff x="0" y="0"/>
            <a:chExt cx="215" cy="472"/>
          </a:xfrm>
        </p:grpSpPr>
        <p:sp>
          <p:nvSpPr>
            <p:cNvPr id="140" name="Freeform: Shape 152"/>
            <p:cNvSpPr/>
            <p:nvPr/>
          </p:nvSpPr>
          <p:spPr bwMode="auto">
            <a:xfrm>
              <a:off x="92" y="322"/>
              <a:ext cx="25" cy="1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41" name="Freeform: Shape 153"/>
            <p:cNvSpPr/>
            <p:nvPr/>
          </p:nvSpPr>
          <p:spPr bwMode="auto">
            <a:xfrm>
              <a:off x="0" y="0"/>
              <a:ext cx="112" cy="376"/>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42" name="Freeform: Shape 154"/>
            <p:cNvSpPr/>
            <p:nvPr/>
          </p:nvSpPr>
          <p:spPr bwMode="auto">
            <a:xfrm>
              <a:off x="103" y="0"/>
              <a:ext cx="112" cy="376"/>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43" name="Group 155"/>
          <p:cNvGrpSpPr/>
          <p:nvPr/>
        </p:nvGrpSpPr>
        <p:grpSpPr bwMode="auto">
          <a:xfrm>
            <a:off x="3443001" y="3214430"/>
            <a:ext cx="227243" cy="536983"/>
            <a:chOff x="0" y="0"/>
            <a:chExt cx="287" cy="623"/>
          </a:xfrm>
        </p:grpSpPr>
        <p:sp>
          <p:nvSpPr>
            <p:cNvPr id="144" name="Freeform: Shape 156"/>
            <p:cNvSpPr/>
            <p:nvPr/>
          </p:nvSpPr>
          <p:spPr bwMode="auto">
            <a:xfrm>
              <a:off x="122" y="426"/>
              <a:ext cx="34" cy="19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45" name="Freeform: Shape 157"/>
            <p:cNvSpPr/>
            <p:nvPr/>
          </p:nvSpPr>
          <p:spPr bwMode="auto">
            <a:xfrm>
              <a:off x="0" y="0"/>
              <a:ext cx="149" cy="497"/>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46" name="Freeform: Shape 158"/>
            <p:cNvSpPr/>
            <p:nvPr/>
          </p:nvSpPr>
          <p:spPr bwMode="auto">
            <a:xfrm>
              <a:off x="138" y="0"/>
              <a:ext cx="149" cy="497"/>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47" name="Group 159"/>
          <p:cNvGrpSpPr/>
          <p:nvPr/>
        </p:nvGrpSpPr>
        <p:grpSpPr bwMode="auto">
          <a:xfrm>
            <a:off x="4989481" y="3186892"/>
            <a:ext cx="227243" cy="536983"/>
            <a:chOff x="0" y="0"/>
            <a:chExt cx="287" cy="623"/>
          </a:xfrm>
        </p:grpSpPr>
        <p:sp>
          <p:nvSpPr>
            <p:cNvPr id="148" name="Freeform: Shape 160"/>
            <p:cNvSpPr/>
            <p:nvPr/>
          </p:nvSpPr>
          <p:spPr bwMode="auto">
            <a:xfrm>
              <a:off x="122" y="426"/>
              <a:ext cx="34" cy="19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49" name="Freeform: Shape 161"/>
            <p:cNvSpPr/>
            <p:nvPr/>
          </p:nvSpPr>
          <p:spPr bwMode="auto">
            <a:xfrm>
              <a:off x="0" y="0"/>
              <a:ext cx="149" cy="497"/>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50" name="Freeform: Shape 162"/>
            <p:cNvSpPr/>
            <p:nvPr/>
          </p:nvSpPr>
          <p:spPr bwMode="auto">
            <a:xfrm>
              <a:off x="138" y="0"/>
              <a:ext cx="149" cy="497"/>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51" name="Group 163"/>
          <p:cNvGrpSpPr/>
          <p:nvPr/>
        </p:nvGrpSpPr>
        <p:grpSpPr bwMode="auto">
          <a:xfrm>
            <a:off x="5292464" y="3290157"/>
            <a:ext cx="176738" cy="419089"/>
            <a:chOff x="0" y="0"/>
            <a:chExt cx="223" cy="487"/>
          </a:xfrm>
        </p:grpSpPr>
        <p:sp>
          <p:nvSpPr>
            <p:cNvPr id="152" name="Freeform: Shape 164"/>
            <p:cNvSpPr/>
            <p:nvPr/>
          </p:nvSpPr>
          <p:spPr bwMode="auto">
            <a:xfrm>
              <a:off x="95" y="333"/>
              <a:ext cx="27" cy="15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53" name="Freeform: Shape 165"/>
            <p:cNvSpPr/>
            <p:nvPr/>
          </p:nvSpPr>
          <p:spPr bwMode="auto">
            <a:xfrm>
              <a:off x="0" y="0"/>
              <a:ext cx="116" cy="388"/>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54" name="Freeform: Shape 166"/>
            <p:cNvSpPr/>
            <p:nvPr/>
          </p:nvSpPr>
          <p:spPr bwMode="auto">
            <a:xfrm>
              <a:off x="107" y="0"/>
              <a:ext cx="116" cy="388"/>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55" name="Group 167"/>
          <p:cNvGrpSpPr/>
          <p:nvPr/>
        </p:nvGrpSpPr>
        <p:grpSpPr bwMode="auto">
          <a:xfrm>
            <a:off x="1113812" y="3503574"/>
            <a:ext cx="170428" cy="406180"/>
            <a:chOff x="0" y="0"/>
            <a:chExt cx="215" cy="472"/>
          </a:xfrm>
        </p:grpSpPr>
        <p:sp>
          <p:nvSpPr>
            <p:cNvPr id="156" name="Freeform: Shape 168"/>
            <p:cNvSpPr/>
            <p:nvPr/>
          </p:nvSpPr>
          <p:spPr bwMode="auto">
            <a:xfrm>
              <a:off x="92" y="322"/>
              <a:ext cx="25" cy="1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57" name="Freeform: Shape 169"/>
            <p:cNvSpPr/>
            <p:nvPr/>
          </p:nvSpPr>
          <p:spPr bwMode="auto">
            <a:xfrm>
              <a:off x="0" y="0"/>
              <a:ext cx="112" cy="376"/>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58" name="Freeform: Shape 170"/>
            <p:cNvSpPr/>
            <p:nvPr/>
          </p:nvSpPr>
          <p:spPr bwMode="auto">
            <a:xfrm>
              <a:off x="103" y="0"/>
              <a:ext cx="112" cy="376"/>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59" name="Group 171"/>
          <p:cNvGrpSpPr/>
          <p:nvPr/>
        </p:nvGrpSpPr>
        <p:grpSpPr bwMode="auto">
          <a:xfrm>
            <a:off x="5765877" y="3152470"/>
            <a:ext cx="227243" cy="536983"/>
            <a:chOff x="0" y="0"/>
            <a:chExt cx="287" cy="623"/>
          </a:xfrm>
        </p:grpSpPr>
        <p:sp>
          <p:nvSpPr>
            <p:cNvPr id="160" name="Freeform: Shape 172"/>
            <p:cNvSpPr/>
            <p:nvPr/>
          </p:nvSpPr>
          <p:spPr bwMode="auto">
            <a:xfrm>
              <a:off x="122" y="426"/>
              <a:ext cx="34" cy="19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61" name="Freeform: Shape 173"/>
            <p:cNvSpPr/>
            <p:nvPr/>
          </p:nvSpPr>
          <p:spPr bwMode="auto">
            <a:xfrm>
              <a:off x="0" y="0"/>
              <a:ext cx="149" cy="497"/>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62" name="Freeform: Shape 174"/>
            <p:cNvSpPr/>
            <p:nvPr/>
          </p:nvSpPr>
          <p:spPr bwMode="auto">
            <a:xfrm>
              <a:off x="138" y="0"/>
              <a:ext cx="149" cy="497"/>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63" name="Group 175"/>
          <p:cNvGrpSpPr/>
          <p:nvPr/>
        </p:nvGrpSpPr>
        <p:grpSpPr bwMode="auto">
          <a:xfrm>
            <a:off x="7861516" y="3069857"/>
            <a:ext cx="214611" cy="509444"/>
            <a:chOff x="0" y="0"/>
            <a:chExt cx="271" cy="592"/>
          </a:xfrm>
        </p:grpSpPr>
        <p:sp>
          <p:nvSpPr>
            <p:cNvPr id="164" name="Freeform: Shape 176"/>
            <p:cNvSpPr/>
            <p:nvPr/>
          </p:nvSpPr>
          <p:spPr bwMode="auto">
            <a:xfrm>
              <a:off x="115" y="404"/>
              <a:ext cx="33" cy="188"/>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65" name="Freeform: Shape 177"/>
            <p:cNvSpPr/>
            <p:nvPr/>
          </p:nvSpPr>
          <p:spPr bwMode="auto">
            <a:xfrm>
              <a:off x="0" y="0"/>
              <a:ext cx="141" cy="471"/>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66" name="Freeform: Shape 178"/>
            <p:cNvSpPr/>
            <p:nvPr/>
          </p:nvSpPr>
          <p:spPr bwMode="auto">
            <a:xfrm>
              <a:off x="130" y="0"/>
              <a:ext cx="141" cy="471"/>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67" name="Group 179"/>
          <p:cNvGrpSpPr/>
          <p:nvPr/>
        </p:nvGrpSpPr>
        <p:grpSpPr bwMode="auto">
          <a:xfrm>
            <a:off x="11004973" y="3001014"/>
            <a:ext cx="227243" cy="536983"/>
            <a:chOff x="0" y="0"/>
            <a:chExt cx="287" cy="623"/>
          </a:xfrm>
        </p:grpSpPr>
        <p:sp>
          <p:nvSpPr>
            <p:cNvPr id="168" name="Freeform: Shape 180"/>
            <p:cNvSpPr/>
            <p:nvPr/>
          </p:nvSpPr>
          <p:spPr bwMode="auto">
            <a:xfrm>
              <a:off x="122" y="426"/>
              <a:ext cx="34" cy="197"/>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69" name="Freeform: Shape 181"/>
            <p:cNvSpPr/>
            <p:nvPr/>
          </p:nvSpPr>
          <p:spPr bwMode="auto">
            <a:xfrm>
              <a:off x="0" y="0"/>
              <a:ext cx="149" cy="497"/>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70" name="Freeform: Shape 182"/>
            <p:cNvSpPr/>
            <p:nvPr/>
          </p:nvSpPr>
          <p:spPr bwMode="auto">
            <a:xfrm>
              <a:off x="138" y="0"/>
              <a:ext cx="149" cy="497"/>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71" name="Group 183"/>
          <p:cNvGrpSpPr/>
          <p:nvPr/>
        </p:nvGrpSpPr>
        <p:grpSpPr bwMode="auto">
          <a:xfrm>
            <a:off x="10563121" y="3131817"/>
            <a:ext cx="176738" cy="419089"/>
            <a:chOff x="0" y="0"/>
            <a:chExt cx="223" cy="487"/>
          </a:xfrm>
        </p:grpSpPr>
        <p:sp>
          <p:nvSpPr>
            <p:cNvPr id="172" name="Freeform: Shape 184"/>
            <p:cNvSpPr/>
            <p:nvPr/>
          </p:nvSpPr>
          <p:spPr bwMode="auto">
            <a:xfrm>
              <a:off x="95" y="333"/>
              <a:ext cx="27" cy="15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73" name="Freeform: Shape 185"/>
            <p:cNvSpPr/>
            <p:nvPr/>
          </p:nvSpPr>
          <p:spPr bwMode="auto">
            <a:xfrm>
              <a:off x="0" y="0"/>
              <a:ext cx="116" cy="388"/>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74" name="Freeform: Shape 186"/>
            <p:cNvSpPr/>
            <p:nvPr/>
          </p:nvSpPr>
          <p:spPr bwMode="auto">
            <a:xfrm>
              <a:off x="107" y="0"/>
              <a:ext cx="116" cy="388"/>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75" name="Group 187"/>
          <p:cNvGrpSpPr/>
          <p:nvPr/>
        </p:nvGrpSpPr>
        <p:grpSpPr bwMode="auto">
          <a:xfrm>
            <a:off x="8265494" y="3180007"/>
            <a:ext cx="176738" cy="419089"/>
            <a:chOff x="0" y="0"/>
            <a:chExt cx="223" cy="487"/>
          </a:xfrm>
        </p:grpSpPr>
        <p:sp>
          <p:nvSpPr>
            <p:cNvPr id="176" name="Freeform: Shape 188"/>
            <p:cNvSpPr/>
            <p:nvPr/>
          </p:nvSpPr>
          <p:spPr bwMode="auto">
            <a:xfrm>
              <a:off x="95" y="333"/>
              <a:ext cx="27" cy="154"/>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77" name="Freeform: Shape 189"/>
            <p:cNvSpPr/>
            <p:nvPr/>
          </p:nvSpPr>
          <p:spPr bwMode="auto">
            <a:xfrm>
              <a:off x="0" y="0"/>
              <a:ext cx="116" cy="388"/>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78" name="Freeform: Shape 190"/>
            <p:cNvSpPr/>
            <p:nvPr/>
          </p:nvSpPr>
          <p:spPr bwMode="auto">
            <a:xfrm>
              <a:off x="107" y="0"/>
              <a:ext cx="116" cy="388"/>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79" name="Group 191"/>
          <p:cNvGrpSpPr/>
          <p:nvPr/>
        </p:nvGrpSpPr>
        <p:grpSpPr bwMode="auto">
          <a:xfrm>
            <a:off x="2414118" y="3462267"/>
            <a:ext cx="170428" cy="406180"/>
            <a:chOff x="0" y="0"/>
            <a:chExt cx="215" cy="472"/>
          </a:xfrm>
        </p:grpSpPr>
        <p:sp>
          <p:nvSpPr>
            <p:cNvPr id="180" name="Freeform: Shape 192"/>
            <p:cNvSpPr/>
            <p:nvPr/>
          </p:nvSpPr>
          <p:spPr bwMode="auto">
            <a:xfrm>
              <a:off x="92" y="322"/>
              <a:ext cx="25" cy="150"/>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81" name="Freeform: Shape 193"/>
            <p:cNvSpPr/>
            <p:nvPr/>
          </p:nvSpPr>
          <p:spPr bwMode="auto">
            <a:xfrm>
              <a:off x="0" y="0"/>
              <a:ext cx="112" cy="376"/>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82" name="Freeform: Shape 194"/>
            <p:cNvSpPr/>
            <p:nvPr/>
          </p:nvSpPr>
          <p:spPr bwMode="auto">
            <a:xfrm>
              <a:off x="103" y="0"/>
              <a:ext cx="112" cy="376"/>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183" name="Group 195"/>
          <p:cNvGrpSpPr/>
          <p:nvPr/>
        </p:nvGrpSpPr>
        <p:grpSpPr bwMode="auto">
          <a:xfrm>
            <a:off x="469972" y="3593070"/>
            <a:ext cx="126242" cy="302913"/>
            <a:chOff x="0" y="0"/>
            <a:chExt cx="160" cy="352"/>
          </a:xfrm>
        </p:grpSpPr>
        <p:sp>
          <p:nvSpPr>
            <p:cNvPr id="184" name="Freeform: Shape 196"/>
            <p:cNvSpPr/>
            <p:nvPr/>
          </p:nvSpPr>
          <p:spPr bwMode="auto">
            <a:xfrm>
              <a:off x="68" y="240"/>
              <a:ext cx="19" cy="112"/>
            </a:xfrm>
            <a:custGeom>
              <a:avLst/>
              <a:gdLst/>
              <a:ahLst/>
              <a:cxnLst/>
              <a:rect l="0" t="0" r="r" b="b"/>
              <a:pathLst>
                <a:path w="21600" h="21600">
                  <a:moveTo>
                    <a:pt x="21600" y="21600"/>
                  </a:moveTo>
                  <a:lnTo>
                    <a:pt x="0" y="21600"/>
                  </a:lnTo>
                  <a:lnTo>
                    <a:pt x="0" y="0"/>
                  </a:lnTo>
                  <a:lnTo>
                    <a:pt x="21600" y="0"/>
                  </a:lnTo>
                  <a:cubicBezTo>
                    <a:pt x="21600" y="0"/>
                    <a:pt x="21600" y="21600"/>
                    <a:pt x="21600" y="21600"/>
                  </a:cubicBezTo>
                  <a:close/>
                  <a:moveTo>
                    <a:pt x="21600" y="21600"/>
                  </a:moveTo>
                </a:path>
              </a:pathLst>
            </a:custGeom>
            <a:solidFill>
              <a:srgbClr val="7F7F7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85" name="Freeform: Shape 197"/>
            <p:cNvSpPr/>
            <p:nvPr/>
          </p:nvSpPr>
          <p:spPr bwMode="auto">
            <a:xfrm>
              <a:off x="0" y="0"/>
              <a:ext cx="83" cy="280"/>
            </a:xfrm>
            <a:custGeom>
              <a:avLst/>
              <a:gdLst/>
              <a:ahLst/>
              <a:cxnLst/>
              <a:rect l="0" t="0" r="r" b="b"/>
              <a:pathLst>
                <a:path w="21600" h="21600">
                  <a:moveTo>
                    <a:pt x="0" y="15177"/>
                  </a:moveTo>
                  <a:cubicBezTo>
                    <a:pt x="0" y="18724"/>
                    <a:pt x="9670" y="21600"/>
                    <a:pt x="21600" y="21600"/>
                  </a:cubicBezTo>
                  <a:lnTo>
                    <a:pt x="21600" y="0"/>
                  </a:lnTo>
                  <a:cubicBezTo>
                    <a:pt x="21600" y="0"/>
                    <a:pt x="0" y="11629"/>
                    <a:pt x="0" y="15177"/>
                  </a:cubicBezTo>
                  <a:close/>
                  <a:moveTo>
                    <a:pt x="0" y="15177"/>
                  </a:moveTo>
                </a:path>
              </a:pathLst>
            </a:custGeom>
            <a:solidFill>
              <a:srgbClr val="AFB6BA"/>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sp>
          <p:nvSpPr>
            <p:cNvPr id="186" name="Freeform: Shape 198"/>
            <p:cNvSpPr/>
            <p:nvPr/>
          </p:nvSpPr>
          <p:spPr bwMode="auto">
            <a:xfrm>
              <a:off x="76" y="0"/>
              <a:ext cx="84" cy="280"/>
            </a:xfrm>
            <a:custGeom>
              <a:avLst/>
              <a:gdLst/>
              <a:ahLst/>
              <a:cxnLst/>
              <a:rect l="0" t="0" r="r" b="b"/>
              <a:pathLst>
                <a:path w="21600" h="21600">
                  <a:moveTo>
                    <a:pt x="21600" y="15177"/>
                  </a:moveTo>
                  <a:cubicBezTo>
                    <a:pt x="21600" y="11629"/>
                    <a:pt x="0" y="0"/>
                    <a:pt x="0" y="0"/>
                  </a:cubicBezTo>
                  <a:lnTo>
                    <a:pt x="0" y="21600"/>
                  </a:lnTo>
                  <a:cubicBezTo>
                    <a:pt x="11930" y="21600"/>
                    <a:pt x="21600" y="18724"/>
                    <a:pt x="21600" y="15177"/>
                  </a:cubicBezTo>
                  <a:close/>
                  <a:moveTo>
                    <a:pt x="21600" y="15177"/>
                  </a:moveTo>
                </a:path>
              </a:pathLst>
            </a:custGeom>
            <a:solidFill>
              <a:srgbClr val="839494"/>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anchor="ctr"/>
            <a:lstStyle/>
            <a:p>
              <a:pPr algn="ctr"/>
              <a:endParaRPr/>
            </a:p>
          </p:txBody>
        </p:sp>
      </p:grpSp>
      <p:grpSp>
        <p:nvGrpSpPr>
          <p:cNvPr id="222" name="组合 221"/>
          <p:cNvGrpSpPr/>
          <p:nvPr/>
        </p:nvGrpSpPr>
        <p:grpSpPr>
          <a:xfrm>
            <a:off x="255215" y="3710105"/>
            <a:ext cx="2372296" cy="1879915"/>
            <a:chOff x="255215" y="3710105"/>
            <a:chExt cx="2372296" cy="1879915"/>
          </a:xfrm>
        </p:grpSpPr>
        <p:sp>
          <p:nvSpPr>
            <p:cNvPr id="135" name="Straight Connector 135"/>
            <p:cNvSpPr/>
            <p:nvPr/>
          </p:nvSpPr>
          <p:spPr bwMode="auto">
            <a:xfrm>
              <a:off x="1396727" y="3710105"/>
              <a:ext cx="0" cy="447485"/>
            </a:xfrm>
            <a:prstGeom prst="line">
              <a:avLst/>
            </a:prstGeom>
            <a:noFill/>
            <a:ln w="25400" cap="flat">
              <a:solidFill>
                <a:srgbClr val="CDCCCC"/>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88" name="TextBox 200"/>
            <p:cNvSpPr txBox="1"/>
            <p:nvPr/>
          </p:nvSpPr>
          <p:spPr bwMode="auto">
            <a:xfrm>
              <a:off x="255215" y="4373087"/>
              <a:ext cx="2372296" cy="491126"/>
            </a:xfrm>
            <a:prstGeom prst="rect">
              <a:avLst/>
            </a:prstGeom>
            <a:noFill/>
          </p:spPr>
          <p:txBody>
            <a:bodyPr wrap="none" lIns="0" tIns="0" rIns="0" bIns="0" anchor="b" anchorCtr="1">
              <a:noAutofit/>
            </a:bodyPr>
            <a:lstStyle/>
            <a:p>
              <a:pPr latinLnBrk="0"/>
              <a:r>
                <a:rPr lang="en-US" altLang="zh-CN" sz="3600" b="1" dirty="0">
                  <a:solidFill>
                    <a:schemeClr val="bg1"/>
                  </a:solidFill>
                  <a:effectLst/>
                </a:rPr>
                <a:t>7</a:t>
              </a:r>
              <a:r>
                <a:rPr lang="en-US" altLang="zh-CN" sz="3600" b="1" dirty="0">
                  <a:solidFill>
                    <a:schemeClr val="bg1"/>
                  </a:solidFill>
                </a:rPr>
                <a:t>:30</a:t>
              </a:r>
              <a:endParaRPr lang="zh-CN" altLang="en-US" sz="3600" b="1" dirty="0">
                <a:solidFill>
                  <a:schemeClr val="bg1"/>
                </a:solidFill>
                <a:effectLst/>
              </a:endParaRPr>
            </a:p>
          </p:txBody>
        </p:sp>
        <p:sp>
          <p:nvSpPr>
            <p:cNvPr id="189" name="TextBox 201"/>
            <p:cNvSpPr txBox="1"/>
            <p:nvPr/>
          </p:nvSpPr>
          <p:spPr bwMode="auto">
            <a:xfrm>
              <a:off x="764234" y="4866543"/>
              <a:ext cx="1516625" cy="723477"/>
            </a:xfrm>
            <a:prstGeom prst="rect">
              <a:avLst/>
            </a:prstGeom>
            <a:noFill/>
          </p:spPr>
          <p:txBody>
            <a:bodyPr wrap="square" lIns="90000" tIns="46800" rIns="90000" bIns="46800" anchor="ctr" anchorCtr="1">
              <a:normAutofit fontScale="92500" lnSpcReduction="20000"/>
            </a:bodyPr>
            <a:lstStyle/>
            <a:p>
              <a:pPr>
                <a:lnSpc>
                  <a:spcPct val="120000"/>
                </a:lnSpc>
              </a:pPr>
              <a:r>
                <a:rPr lang="zh-CN" altLang="en-US" sz="1400" dirty="0">
                  <a:solidFill>
                    <a:schemeClr val="bg1"/>
                  </a:solidFill>
                </a:rPr>
                <a:t>全体工作人员到岗，各工作组检查准备工作（各组长负责）</a:t>
              </a:r>
              <a:endParaRPr lang="zh-CN" altLang="en-US" sz="1400" b="0" dirty="0">
                <a:solidFill>
                  <a:schemeClr val="bg1"/>
                </a:solidFill>
                <a:effectLst/>
              </a:endParaRPr>
            </a:p>
          </p:txBody>
        </p:sp>
      </p:grpSp>
      <p:grpSp>
        <p:nvGrpSpPr>
          <p:cNvPr id="224" name="组合 223"/>
          <p:cNvGrpSpPr/>
          <p:nvPr/>
        </p:nvGrpSpPr>
        <p:grpSpPr>
          <a:xfrm>
            <a:off x="3802239" y="3616736"/>
            <a:ext cx="2372296" cy="1985934"/>
            <a:chOff x="3740382" y="3616736"/>
            <a:chExt cx="2372296" cy="1985934"/>
          </a:xfrm>
        </p:grpSpPr>
        <p:sp>
          <p:nvSpPr>
            <p:cNvPr id="136" name="Straight Connector 137"/>
            <p:cNvSpPr/>
            <p:nvPr/>
          </p:nvSpPr>
          <p:spPr bwMode="auto">
            <a:xfrm>
              <a:off x="4888486" y="3616736"/>
              <a:ext cx="0" cy="613570"/>
            </a:xfrm>
            <a:prstGeom prst="line">
              <a:avLst/>
            </a:prstGeom>
            <a:noFill/>
            <a:ln w="25400" cap="flat">
              <a:solidFill>
                <a:srgbClr val="CDCCCC"/>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07" name="TextBox 200"/>
            <p:cNvSpPr txBox="1"/>
            <p:nvPr/>
          </p:nvSpPr>
          <p:spPr bwMode="auto">
            <a:xfrm>
              <a:off x="3740382" y="4385736"/>
              <a:ext cx="2372296" cy="491126"/>
            </a:xfrm>
            <a:prstGeom prst="rect">
              <a:avLst/>
            </a:prstGeom>
            <a:noFill/>
          </p:spPr>
          <p:txBody>
            <a:bodyPr wrap="none" lIns="0" tIns="0" rIns="0" bIns="0" anchor="b" anchorCtr="1">
              <a:noAutofit/>
            </a:bodyPr>
            <a:lstStyle/>
            <a:p>
              <a:pPr latinLnBrk="0"/>
              <a:r>
                <a:rPr lang="en-US" altLang="zh-CN" sz="3600" b="1" dirty="0">
                  <a:solidFill>
                    <a:schemeClr val="bg1"/>
                  </a:solidFill>
                  <a:effectLst/>
                </a:rPr>
                <a:t>7</a:t>
              </a:r>
              <a:r>
                <a:rPr lang="en-US" altLang="zh-CN" sz="3600" b="1" dirty="0">
                  <a:solidFill>
                    <a:schemeClr val="bg1"/>
                  </a:solidFill>
                </a:rPr>
                <a:t>:55</a:t>
              </a:r>
              <a:endParaRPr lang="zh-CN" altLang="en-US" sz="3600" b="1" dirty="0">
                <a:solidFill>
                  <a:schemeClr val="bg1"/>
                </a:solidFill>
                <a:effectLst/>
              </a:endParaRPr>
            </a:p>
          </p:txBody>
        </p:sp>
        <p:sp>
          <p:nvSpPr>
            <p:cNvPr id="208" name="TextBox 201"/>
            <p:cNvSpPr txBox="1"/>
            <p:nvPr/>
          </p:nvSpPr>
          <p:spPr bwMode="auto">
            <a:xfrm>
              <a:off x="4249401" y="4879193"/>
              <a:ext cx="1516625" cy="723477"/>
            </a:xfrm>
            <a:prstGeom prst="rect">
              <a:avLst/>
            </a:prstGeom>
            <a:noFill/>
          </p:spPr>
          <p:txBody>
            <a:bodyPr wrap="square" lIns="90000" tIns="46800" rIns="90000" bIns="46800" anchor="ctr" anchorCtr="1">
              <a:normAutofit/>
            </a:bodyPr>
            <a:lstStyle/>
            <a:p>
              <a:pPr>
                <a:lnSpc>
                  <a:spcPct val="120000"/>
                </a:lnSpc>
              </a:pPr>
              <a:r>
                <a:rPr lang="zh-CN" altLang="en-US" sz="1400" dirty="0">
                  <a:solidFill>
                    <a:schemeClr val="bg1"/>
                  </a:solidFill>
                </a:rPr>
                <a:t>领导、嘉宾上台就座</a:t>
              </a:r>
              <a:endParaRPr lang="zh-CN" altLang="en-US" sz="1400" b="0" dirty="0">
                <a:solidFill>
                  <a:schemeClr val="bg1"/>
                </a:solidFill>
                <a:effectLst/>
              </a:endParaRPr>
            </a:p>
          </p:txBody>
        </p:sp>
      </p:grpSp>
      <p:grpSp>
        <p:nvGrpSpPr>
          <p:cNvPr id="225" name="组合 224"/>
          <p:cNvGrpSpPr/>
          <p:nvPr/>
        </p:nvGrpSpPr>
        <p:grpSpPr>
          <a:xfrm>
            <a:off x="5575751" y="3576290"/>
            <a:ext cx="2372296" cy="2025517"/>
            <a:chOff x="5425231" y="3576290"/>
            <a:chExt cx="2372296" cy="2025517"/>
          </a:xfrm>
        </p:grpSpPr>
        <p:sp>
          <p:nvSpPr>
            <p:cNvPr id="137" name="Straight Connector 139"/>
            <p:cNvSpPr/>
            <p:nvPr/>
          </p:nvSpPr>
          <p:spPr bwMode="auto">
            <a:xfrm>
              <a:off x="6583345" y="3576290"/>
              <a:ext cx="0" cy="654016"/>
            </a:xfrm>
            <a:prstGeom prst="line">
              <a:avLst/>
            </a:prstGeom>
            <a:noFill/>
            <a:ln w="25400" cap="flat">
              <a:solidFill>
                <a:srgbClr val="CDCCCC"/>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09" name="TextBox 200"/>
            <p:cNvSpPr txBox="1"/>
            <p:nvPr/>
          </p:nvSpPr>
          <p:spPr bwMode="auto">
            <a:xfrm>
              <a:off x="5425231" y="4384873"/>
              <a:ext cx="2372296" cy="491126"/>
            </a:xfrm>
            <a:prstGeom prst="rect">
              <a:avLst/>
            </a:prstGeom>
            <a:noFill/>
          </p:spPr>
          <p:txBody>
            <a:bodyPr wrap="none" lIns="0" tIns="0" rIns="0" bIns="0" anchor="b" anchorCtr="1">
              <a:noAutofit/>
            </a:bodyPr>
            <a:lstStyle/>
            <a:p>
              <a:pPr latinLnBrk="0"/>
              <a:r>
                <a:rPr lang="en-US" altLang="zh-CN" sz="3600" b="1" dirty="0">
                  <a:solidFill>
                    <a:schemeClr val="bg1"/>
                  </a:solidFill>
                </a:rPr>
                <a:t>8:00</a:t>
              </a:r>
              <a:endParaRPr lang="zh-CN" altLang="en-US" sz="3600" b="1" dirty="0">
                <a:solidFill>
                  <a:schemeClr val="bg1"/>
                </a:solidFill>
                <a:effectLst/>
              </a:endParaRPr>
            </a:p>
          </p:txBody>
        </p:sp>
        <p:sp>
          <p:nvSpPr>
            <p:cNvPr id="210" name="TextBox 201"/>
            <p:cNvSpPr txBox="1"/>
            <p:nvPr/>
          </p:nvSpPr>
          <p:spPr bwMode="auto">
            <a:xfrm>
              <a:off x="5934250" y="4878330"/>
              <a:ext cx="1516625" cy="723477"/>
            </a:xfrm>
            <a:prstGeom prst="rect">
              <a:avLst/>
            </a:prstGeom>
            <a:noFill/>
          </p:spPr>
          <p:txBody>
            <a:bodyPr wrap="square" lIns="90000" tIns="46800" rIns="90000" bIns="46800" anchor="ctr" anchorCtr="1">
              <a:normAutofit/>
            </a:bodyPr>
            <a:lstStyle/>
            <a:p>
              <a:pPr>
                <a:lnSpc>
                  <a:spcPct val="120000"/>
                </a:lnSpc>
              </a:pPr>
              <a:r>
                <a:rPr lang="zh-CN" altLang="en-US" sz="1400" dirty="0">
                  <a:solidFill>
                    <a:schemeClr val="bg1"/>
                  </a:solidFill>
                </a:rPr>
                <a:t>开幕式正式开始宣布各方队入场 </a:t>
              </a:r>
              <a:endParaRPr lang="zh-CN" altLang="en-US" sz="1400" b="0" dirty="0">
                <a:solidFill>
                  <a:schemeClr val="bg1"/>
                </a:solidFill>
                <a:effectLst/>
              </a:endParaRPr>
            </a:p>
          </p:txBody>
        </p:sp>
      </p:grpSp>
      <p:grpSp>
        <p:nvGrpSpPr>
          <p:cNvPr id="226" name="组合 225"/>
          <p:cNvGrpSpPr/>
          <p:nvPr/>
        </p:nvGrpSpPr>
        <p:grpSpPr>
          <a:xfrm>
            <a:off x="7349263" y="3624051"/>
            <a:ext cx="2372296" cy="1977756"/>
            <a:chOff x="7214811" y="3624051"/>
            <a:chExt cx="2372296" cy="1977756"/>
          </a:xfrm>
        </p:grpSpPr>
        <p:sp>
          <p:nvSpPr>
            <p:cNvPr id="138" name="Straight Connector 141"/>
            <p:cNvSpPr/>
            <p:nvPr/>
          </p:nvSpPr>
          <p:spPr bwMode="auto">
            <a:xfrm>
              <a:off x="8403632" y="3624051"/>
              <a:ext cx="0" cy="654016"/>
            </a:xfrm>
            <a:prstGeom prst="line">
              <a:avLst/>
            </a:prstGeom>
            <a:noFill/>
            <a:ln w="25400" cap="flat">
              <a:solidFill>
                <a:srgbClr val="CDCCCC"/>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211" name="TextBox 200"/>
            <p:cNvSpPr txBox="1"/>
            <p:nvPr/>
          </p:nvSpPr>
          <p:spPr bwMode="auto">
            <a:xfrm>
              <a:off x="7214811" y="4384873"/>
              <a:ext cx="2372296" cy="491126"/>
            </a:xfrm>
            <a:prstGeom prst="rect">
              <a:avLst/>
            </a:prstGeom>
            <a:noFill/>
          </p:spPr>
          <p:txBody>
            <a:bodyPr wrap="none" lIns="0" tIns="0" rIns="0" bIns="0" anchor="b" anchorCtr="1">
              <a:noAutofit/>
            </a:bodyPr>
            <a:lstStyle/>
            <a:p>
              <a:pPr latinLnBrk="0"/>
              <a:r>
                <a:rPr lang="en-US" altLang="zh-CN" sz="3600" b="1" dirty="0">
                  <a:solidFill>
                    <a:schemeClr val="bg1"/>
                  </a:solidFill>
                </a:rPr>
                <a:t>9:00</a:t>
              </a:r>
              <a:endParaRPr lang="zh-CN" altLang="en-US" sz="3600" b="1" dirty="0">
                <a:solidFill>
                  <a:schemeClr val="bg1"/>
                </a:solidFill>
                <a:effectLst/>
              </a:endParaRPr>
            </a:p>
          </p:txBody>
        </p:sp>
        <p:sp>
          <p:nvSpPr>
            <p:cNvPr id="212" name="TextBox 201"/>
            <p:cNvSpPr txBox="1"/>
            <p:nvPr/>
          </p:nvSpPr>
          <p:spPr bwMode="auto">
            <a:xfrm>
              <a:off x="7723830" y="4878330"/>
              <a:ext cx="1516625" cy="723477"/>
            </a:xfrm>
            <a:prstGeom prst="rect">
              <a:avLst/>
            </a:prstGeom>
            <a:noFill/>
          </p:spPr>
          <p:txBody>
            <a:bodyPr wrap="square" lIns="90000" tIns="46800" rIns="90000" bIns="46800" anchor="ctr" anchorCtr="1">
              <a:normAutofit/>
            </a:bodyPr>
            <a:lstStyle/>
            <a:p>
              <a:pPr>
                <a:lnSpc>
                  <a:spcPct val="120000"/>
                </a:lnSpc>
              </a:pPr>
              <a:r>
                <a:rPr lang="zh-CN" altLang="en-US" sz="1400" b="0" dirty="0">
                  <a:solidFill>
                    <a:schemeClr val="bg1"/>
                  </a:solidFill>
                  <a:effectLst/>
                </a:rPr>
                <a:t>各方</a:t>
              </a:r>
              <a:r>
                <a:rPr lang="zh-CN" altLang="en-US" sz="1400" dirty="0">
                  <a:solidFill>
                    <a:schemeClr val="bg1"/>
                  </a:solidFill>
                </a:rPr>
                <a:t>队退场</a:t>
              </a:r>
              <a:endParaRPr lang="en-US" altLang="zh-CN" sz="1400" dirty="0">
                <a:solidFill>
                  <a:schemeClr val="bg1"/>
                </a:solidFill>
              </a:endParaRPr>
            </a:p>
            <a:p>
              <a:pPr>
                <a:lnSpc>
                  <a:spcPct val="120000"/>
                </a:lnSpc>
              </a:pPr>
              <a:r>
                <a:rPr lang="zh-CN" altLang="en-US" sz="1400" dirty="0">
                  <a:solidFill>
                    <a:schemeClr val="bg1"/>
                  </a:solidFill>
                </a:rPr>
                <a:t>啦啦操表演开始</a:t>
              </a:r>
              <a:endParaRPr lang="zh-CN" altLang="en-US" sz="1400" b="0" dirty="0">
                <a:solidFill>
                  <a:schemeClr val="bg1"/>
                </a:solidFill>
                <a:effectLst/>
              </a:endParaRPr>
            </a:p>
          </p:txBody>
        </p:sp>
      </p:grpSp>
      <p:cxnSp>
        <p:nvCxnSpPr>
          <p:cNvPr id="202" name="直接连接符 201"/>
          <p:cNvCxnSpPr/>
          <p:nvPr/>
        </p:nvCxnSpPr>
        <p:spPr>
          <a:xfrm flipV="1">
            <a:off x="-261257" y="6169772"/>
            <a:ext cx="12743543" cy="65764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flipV="1">
            <a:off x="35412" y="5505025"/>
            <a:ext cx="12785017" cy="12911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3" name="组合 222"/>
          <p:cNvGrpSpPr/>
          <p:nvPr/>
        </p:nvGrpSpPr>
        <p:grpSpPr>
          <a:xfrm>
            <a:off x="2028727" y="3639824"/>
            <a:ext cx="2372296" cy="1950276"/>
            <a:chOff x="1984863" y="3639824"/>
            <a:chExt cx="2372296" cy="1950276"/>
          </a:xfrm>
        </p:grpSpPr>
        <p:sp>
          <p:nvSpPr>
            <p:cNvPr id="205" name="TextBox 200"/>
            <p:cNvSpPr txBox="1"/>
            <p:nvPr/>
          </p:nvSpPr>
          <p:spPr bwMode="auto">
            <a:xfrm>
              <a:off x="1984863" y="4373167"/>
              <a:ext cx="2372296" cy="491126"/>
            </a:xfrm>
            <a:prstGeom prst="rect">
              <a:avLst/>
            </a:prstGeom>
            <a:noFill/>
          </p:spPr>
          <p:txBody>
            <a:bodyPr wrap="none" lIns="0" tIns="0" rIns="0" bIns="0" anchor="b" anchorCtr="1">
              <a:noAutofit/>
            </a:bodyPr>
            <a:lstStyle/>
            <a:p>
              <a:pPr latinLnBrk="0"/>
              <a:r>
                <a:rPr lang="en-US" altLang="zh-CN" sz="3600" b="1" dirty="0">
                  <a:solidFill>
                    <a:schemeClr val="bg1"/>
                  </a:solidFill>
                  <a:effectLst/>
                </a:rPr>
                <a:t>7</a:t>
              </a:r>
              <a:r>
                <a:rPr lang="en-US" altLang="zh-CN" sz="3600" b="1" dirty="0">
                  <a:solidFill>
                    <a:schemeClr val="bg1"/>
                  </a:solidFill>
                </a:rPr>
                <a:t>:45</a:t>
              </a:r>
              <a:endParaRPr lang="zh-CN" altLang="en-US" sz="3600" b="1" dirty="0">
                <a:solidFill>
                  <a:schemeClr val="bg1"/>
                </a:solidFill>
                <a:effectLst/>
              </a:endParaRPr>
            </a:p>
          </p:txBody>
        </p:sp>
        <p:sp>
          <p:nvSpPr>
            <p:cNvPr id="206" name="TextBox 201"/>
            <p:cNvSpPr txBox="1"/>
            <p:nvPr/>
          </p:nvSpPr>
          <p:spPr bwMode="auto">
            <a:xfrm>
              <a:off x="2493882" y="4866623"/>
              <a:ext cx="1516625" cy="723477"/>
            </a:xfrm>
            <a:prstGeom prst="rect">
              <a:avLst/>
            </a:prstGeom>
            <a:noFill/>
          </p:spPr>
          <p:txBody>
            <a:bodyPr wrap="square" lIns="90000" tIns="46800" rIns="90000" bIns="46800" anchor="ctr" anchorCtr="1">
              <a:normAutofit fontScale="92500" lnSpcReduction="20000"/>
            </a:bodyPr>
            <a:lstStyle/>
            <a:p>
              <a:pPr>
                <a:lnSpc>
                  <a:spcPct val="120000"/>
                </a:lnSpc>
              </a:pPr>
              <a:r>
                <a:rPr lang="zh-CN" altLang="en-US" sz="1400" dirty="0">
                  <a:solidFill>
                    <a:schemeClr val="bg1"/>
                  </a:solidFill>
                </a:rPr>
                <a:t>各仪仗队和各系代表队在操场指定位置集合列队。</a:t>
              </a:r>
              <a:endParaRPr lang="zh-CN" altLang="en-US" sz="1400" b="0" dirty="0">
                <a:solidFill>
                  <a:schemeClr val="bg1"/>
                </a:solidFill>
                <a:effectLst/>
              </a:endParaRPr>
            </a:p>
          </p:txBody>
        </p:sp>
        <p:sp>
          <p:nvSpPr>
            <p:cNvPr id="220" name="Straight Connector 137"/>
            <p:cNvSpPr/>
            <p:nvPr/>
          </p:nvSpPr>
          <p:spPr bwMode="auto">
            <a:xfrm>
              <a:off x="3196826" y="3639824"/>
              <a:ext cx="0" cy="613570"/>
            </a:xfrm>
            <a:prstGeom prst="line">
              <a:avLst/>
            </a:prstGeom>
            <a:noFill/>
            <a:ln w="25400" cap="flat">
              <a:solidFill>
                <a:srgbClr val="CDCCCC"/>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a:p>
          </p:txBody>
        </p:sp>
      </p:grpSp>
      <p:grpSp>
        <p:nvGrpSpPr>
          <p:cNvPr id="227" name="组合 226"/>
          <p:cNvGrpSpPr/>
          <p:nvPr/>
        </p:nvGrpSpPr>
        <p:grpSpPr>
          <a:xfrm>
            <a:off x="9122776" y="3531210"/>
            <a:ext cx="2372296" cy="2085708"/>
            <a:chOff x="9122776" y="3531210"/>
            <a:chExt cx="2372296" cy="2085708"/>
          </a:xfrm>
        </p:grpSpPr>
        <p:sp>
          <p:nvSpPr>
            <p:cNvPr id="213" name="TextBox 200"/>
            <p:cNvSpPr txBox="1"/>
            <p:nvPr/>
          </p:nvSpPr>
          <p:spPr bwMode="auto">
            <a:xfrm>
              <a:off x="9122776" y="4399984"/>
              <a:ext cx="2372296" cy="491126"/>
            </a:xfrm>
            <a:prstGeom prst="rect">
              <a:avLst/>
            </a:prstGeom>
            <a:noFill/>
          </p:spPr>
          <p:txBody>
            <a:bodyPr wrap="none" lIns="0" tIns="0" rIns="0" bIns="0" anchor="b" anchorCtr="1">
              <a:noAutofit/>
            </a:bodyPr>
            <a:lstStyle/>
            <a:p>
              <a:pPr latinLnBrk="0"/>
              <a:r>
                <a:rPr lang="en-US" altLang="zh-CN" sz="3600" b="1" dirty="0">
                  <a:solidFill>
                    <a:schemeClr val="bg1"/>
                  </a:solidFill>
                </a:rPr>
                <a:t>10:00</a:t>
              </a:r>
              <a:endParaRPr lang="zh-CN" altLang="en-US" sz="3600" b="1" dirty="0">
                <a:solidFill>
                  <a:schemeClr val="bg1"/>
                </a:solidFill>
                <a:effectLst/>
              </a:endParaRPr>
            </a:p>
          </p:txBody>
        </p:sp>
        <p:sp>
          <p:nvSpPr>
            <p:cNvPr id="214" name="TextBox 201"/>
            <p:cNvSpPr txBox="1"/>
            <p:nvPr/>
          </p:nvSpPr>
          <p:spPr bwMode="auto">
            <a:xfrm>
              <a:off x="9631795" y="4893441"/>
              <a:ext cx="1516625" cy="723477"/>
            </a:xfrm>
            <a:prstGeom prst="rect">
              <a:avLst/>
            </a:prstGeom>
            <a:noFill/>
          </p:spPr>
          <p:txBody>
            <a:bodyPr wrap="square" lIns="90000" tIns="46800" rIns="90000" bIns="46800" anchor="ctr" anchorCtr="1">
              <a:normAutofit/>
            </a:bodyPr>
            <a:lstStyle/>
            <a:p>
              <a:pPr>
                <a:lnSpc>
                  <a:spcPct val="120000"/>
                </a:lnSpc>
              </a:pPr>
              <a:r>
                <a:rPr lang="zh-CN" altLang="en-US" sz="1400" b="0" dirty="0">
                  <a:solidFill>
                    <a:schemeClr val="bg1"/>
                  </a:solidFill>
                  <a:effectLst/>
                </a:rPr>
                <a:t>运动会比赛开始</a:t>
              </a:r>
            </a:p>
          </p:txBody>
        </p:sp>
        <p:sp>
          <p:nvSpPr>
            <p:cNvPr id="221" name="Straight Connector 141"/>
            <p:cNvSpPr/>
            <p:nvPr/>
          </p:nvSpPr>
          <p:spPr bwMode="auto">
            <a:xfrm>
              <a:off x="10244225" y="3531210"/>
              <a:ext cx="0" cy="654016"/>
            </a:xfrm>
            <a:prstGeom prst="line">
              <a:avLst/>
            </a:prstGeom>
            <a:noFill/>
            <a:ln w="25400" cap="flat">
              <a:solidFill>
                <a:srgbClr val="CDCCCC"/>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2000">
        <p14:pan dir="u"/>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anim calcmode="lin" valueType="num">
                                      <p:cBhvr>
                                        <p:cTn id="8" dur="1000" fill="hold"/>
                                        <p:tgtEl>
                                          <p:spTgt spid="222"/>
                                        </p:tgtEl>
                                        <p:attrNameLst>
                                          <p:attrName>ppt_x</p:attrName>
                                        </p:attrNameLst>
                                      </p:cBhvr>
                                      <p:tavLst>
                                        <p:tav tm="0">
                                          <p:val>
                                            <p:strVal val="#ppt_x"/>
                                          </p:val>
                                        </p:tav>
                                        <p:tav tm="100000">
                                          <p:val>
                                            <p:strVal val="#ppt_x"/>
                                          </p:val>
                                        </p:tav>
                                      </p:tavLst>
                                    </p:anim>
                                    <p:anim calcmode="lin" valueType="num">
                                      <p:cBhvr>
                                        <p:cTn id="9" dur="1000" fill="hold"/>
                                        <p:tgtEl>
                                          <p:spTgt spid="2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1000"/>
                                        <p:tgtEl>
                                          <p:spTgt spid="223"/>
                                        </p:tgtEl>
                                      </p:cBhvr>
                                    </p:animEffect>
                                    <p:anim calcmode="lin" valueType="num">
                                      <p:cBhvr>
                                        <p:cTn id="13" dur="1000" fill="hold"/>
                                        <p:tgtEl>
                                          <p:spTgt spid="223"/>
                                        </p:tgtEl>
                                        <p:attrNameLst>
                                          <p:attrName>ppt_x</p:attrName>
                                        </p:attrNameLst>
                                      </p:cBhvr>
                                      <p:tavLst>
                                        <p:tav tm="0">
                                          <p:val>
                                            <p:strVal val="#ppt_x"/>
                                          </p:val>
                                        </p:tav>
                                        <p:tav tm="100000">
                                          <p:val>
                                            <p:strVal val="#ppt_x"/>
                                          </p:val>
                                        </p:tav>
                                      </p:tavLst>
                                    </p:anim>
                                    <p:anim calcmode="lin" valueType="num">
                                      <p:cBhvr>
                                        <p:cTn id="14" dur="1000" fill="hold"/>
                                        <p:tgtEl>
                                          <p:spTgt spid="2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224"/>
                                        </p:tgtEl>
                                        <p:attrNameLst>
                                          <p:attrName>style.visibility</p:attrName>
                                        </p:attrNameLst>
                                      </p:cBhvr>
                                      <p:to>
                                        <p:strVal val="visible"/>
                                      </p:to>
                                    </p:set>
                                    <p:animEffect transition="in" filter="fade">
                                      <p:cBhvr>
                                        <p:cTn id="17" dur="1000"/>
                                        <p:tgtEl>
                                          <p:spTgt spid="224"/>
                                        </p:tgtEl>
                                      </p:cBhvr>
                                    </p:animEffect>
                                    <p:anim calcmode="lin" valueType="num">
                                      <p:cBhvr>
                                        <p:cTn id="18" dur="1000" fill="hold"/>
                                        <p:tgtEl>
                                          <p:spTgt spid="224"/>
                                        </p:tgtEl>
                                        <p:attrNameLst>
                                          <p:attrName>ppt_x</p:attrName>
                                        </p:attrNameLst>
                                      </p:cBhvr>
                                      <p:tavLst>
                                        <p:tav tm="0">
                                          <p:val>
                                            <p:strVal val="#ppt_x"/>
                                          </p:val>
                                        </p:tav>
                                        <p:tav tm="100000">
                                          <p:val>
                                            <p:strVal val="#ppt_x"/>
                                          </p:val>
                                        </p:tav>
                                      </p:tavLst>
                                    </p:anim>
                                    <p:anim calcmode="lin" valueType="num">
                                      <p:cBhvr>
                                        <p:cTn id="19" dur="1000" fill="hold"/>
                                        <p:tgtEl>
                                          <p:spTgt spid="2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60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anim calcmode="lin" valueType="num">
                                      <p:cBhvr>
                                        <p:cTn id="23" dur="1000" fill="hold"/>
                                        <p:tgtEl>
                                          <p:spTgt spid="225"/>
                                        </p:tgtEl>
                                        <p:attrNameLst>
                                          <p:attrName>ppt_x</p:attrName>
                                        </p:attrNameLst>
                                      </p:cBhvr>
                                      <p:tavLst>
                                        <p:tav tm="0">
                                          <p:val>
                                            <p:strVal val="#ppt_x"/>
                                          </p:val>
                                        </p:tav>
                                        <p:tav tm="100000">
                                          <p:val>
                                            <p:strVal val="#ppt_x"/>
                                          </p:val>
                                        </p:tav>
                                      </p:tavLst>
                                    </p:anim>
                                    <p:anim calcmode="lin" valueType="num">
                                      <p:cBhvr>
                                        <p:cTn id="24" dur="1000" fill="hold"/>
                                        <p:tgtEl>
                                          <p:spTgt spid="22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20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1000"/>
                                        <p:tgtEl>
                                          <p:spTgt spid="226"/>
                                        </p:tgtEl>
                                      </p:cBhvr>
                                    </p:animEffect>
                                    <p:anim calcmode="lin" valueType="num">
                                      <p:cBhvr>
                                        <p:cTn id="28" dur="1000" fill="hold"/>
                                        <p:tgtEl>
                                          <p:spTgt spid="226"/>
                                        </p:tgtEl>
                                        <p:attrNameLst>
                                          <p:attrName>ppt_x</p:attrName>
                                        </p:attrNameLst>
                                      </p:cBhvr>
                                      <p:tavLst>
                                        <p:tav tm="0">
                                          <p:val>
                                            <p:strVal val="#ppt_x"/>
                                          </p:val>
                                        </p:tav>
                                        <p:tav tm="100000">
                                          <p:val>
                                            <p:strVal val="#ppt_x"/>
                                          </p:val>
                                        </p:tav>
                                      </p:tavLst>
                                    </p:anim>
                                    <p:anim calcmode="lin" valueType="num">
                                      <p:cBhvr>
                                        <p:cTn id="29" dur="1000" fill="hold"/>
                                        <p:tgtEl>
                                          <p:spTgt spid="22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900"/>
                                  </p:stCondLst>
                                  <p:childTnLst>
                                    <p:set>
                                      <p:cBhvr>
                                        <p:cTn id="31" dur="1" fill="hold">
                                          <p:stCondLst>
                                            <p:cond delay="0"/>
                                          </p:stCondLst>
                                        </p:cTn>
                                        <p:tgtEl>
                                          <p:spTgt spid="227"/>
                                        </p:tgtEl>
                                        <p:attrNameLst>
                                          <p:attrName>style.visibility</p:attrName>
                                        </p:attrNameLst>
                                      </p:cBhvr>
                                      <p:to>
                                        <p:strVal val="visible"/>
                                      </p:to>
                                    </p:set>
                                    <p:animEffect transition="in" filter="fade">
                                      <p:cBhvr>
                                        <p:cTn id="32" dur="1000"/>
                                        <p:tgtEl>
                                          <p:spTgt spid="227"/>
                                        </p:tgtEl>
                                      </p:cBhvr>
                                    </p:animEffect>
                                    <p:anim calcmode="lin" valueType="num">
                                      <p:cBhvr>
                                        <p:cTn id="33" dur="1000" fill="hold"/>
                                        <p:tgtEl>
                                          <p:spTgt spid="227"/>
                                        </p:tgtEl>
                                        <p:attrNameLst>
                                          <p:attrName>ppt_x</p:attrName>
                                        </p:attrNameLst>
                                      </p:cBhvr>
                                      <p:tavLst>
                                        <p:tav tm="0">
                                          <p:val>
                                            <p:strVal val="#ppt_x"/>
                                          </p:val>
                                        </p:tav>
                                        <p:tav tm="100000">
                                          <p:val>
                                            <p:strVal val="#ppt_x"/>
                                          </p:val>
                                        </p:tav>
                                      </p:tavLst>
                                    </p:anim>
                                    <p:anim calcmode="lin" valueType="num">
                                      <p:cBhvr>
                                        <p:cTn id="34" dur="1000" fill="hold"/>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校"/>
</p:tagLst>
</file>

<file path=ppt/tags/tag2.xml><?xml version="1.0" encoding="utf-8"?>
<p:tagLst xmlns:a="http://schemas.openxmlformats.org/drawingml/2006/main" xmlns:r="http://schemas.openxmlformats.org/officeDocument/2006/relationships" xmlns:p="http://schemas.openxmlformats.org/presentationml/2006/main">
  <p:tag name="ISLIDE.DIAGRAM" val="1a597827-6b16-4730-8e35-b5f5b3ece29a"/>
</p:tagLst>
</file>

<file path=ppt/tags/tag3.xml><?xml version="1.0" encoding="utf-8"?>
<p:tagLst xmlns:a="http://schemas.openxmlformats.org/drawingml/2006/main" xmlns:r="http://schemas.openxmlformats.org/officeDocument/2006/relationships" xmlns:p="http://schemas.openxmlformats.org/presentationml/2006/main">
  <p:tag name="ISLIDE.DIAGRAM" val="10d6d7a6-29d0-4177-91a3-fa514e0ea3bf"/>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FE6406"/>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FE6406"/>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FE6406"/>
    </a:accent1>
    <a:accent2>
      <a:srgbClr val="FF7E2F"/>
    </a:accent2>
    <a:accent3>
      <a:srgbClr val="FC670C"/>
    </a:accent3>
    <a:accent4>
      <a:srgbClr val="EA8908"/>
    </a:accent4>
    <a:accent5>
      <a:srgbClr val="E55A0D"/>
    </a:accent5>
    <a:accent6>
      <a:srgbClr val="CF4507"/>
    </a:accent6>
    <a:hlink>
      <a:srgbClr val="FE640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宽屏</PresentationFormat>
  <Paragraphs>234</Paragraphs>
  <Slides>24</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等线</vt:lpstr>
      <vt:lpstr>等线 Light</vt:lpstr>
      <vt:lpstr>汉仪PP体简</vt:lpstr>
      <vt:lpstr>汉仪柏京体简</vt:lpstr>
      <vt:lpstr>汉仪时光体W</vt:lpstr>
      <vt:lpstr>汉真广标</vt:lpstr>
      <vt:lpstr>微软雅黑</vt:lpstr>
      <vt:lpstr>造字工房力黑（非商用）常规体</vt:lpstr>
      <vt:lpstr>Arial</vt:lpstr>
      <vt:lpstr>Calibri</vt:lpstr>
      <vt:lpstr>Impact</vt:lpstr>
      <vt:lpstr>Times New Roman</vt:lpstr>
      <vt:lpstr>Office 主题​​</vt:lpstr>
      <vt:lpstr>校</vt:lpstr>
      <vt:lpstr>PowerPoint 演示文稿</vt:lpstr>
      <vt:lpstr>PowerPoint 演示文稿</vt:lpstr>
      <vt:lpstr>运动会目标</vt:lpstr>
      <vt:lpstr>PowerPoint 演示文稿</vt:lpstr>
      <vt:lpstr>PowerPoint 演示文稿</vt:lpstr>
      <vt:lpstr>运动会主题体艺如花绽放美丽校园，青春似火燃烧精彩人生！</vt:lpstr>
      <vt:lpstr>PowerPoint 演示文稿</vt:lpstr>
      <vt:lpstr>运动会流程</vt:lpstr>
      <vt:lpstr>开幕式流程</vt:lpstr>
      <vt:lpstr>活动项目</vt:lpstr>
      <vt:lpstr>其他运动</vt:lpstr>
      <vt:lpstr>注意事项</vt:lpstr>
      <vt:lpstr>闭幕式安排</vt:lpstr>
      <vt:lpstr>PowerPoint 演示文稿</vt:lpstr>
      <vt:lpstr>运动会具体安排</vt:lpstr>
      <vt:lpstr>PowerPoint 演示文稿</vt:lpstr>
      <vt:lpstr>运动会经费预算之宣传费用</vt:lpstr>
      <vt:lpstr>运动会经费预算之后勤费用</vt:lpstr>
      <vt:lpstr>运动会经费预算之颁奖及奖品费用</vt:lpstr>
      <vt:lpstr>运动会经费预算之会场布置</vt:lpstr>
      <vt:lpstr>PowerPoint 演示文稿</vt:lpstr>
      <vt:lpstr>人员配备</vt:lpstr>
      <vt:lpstr>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dc:title>
  <dc:creator/>
  <cp:lastModifiedBy>天 下</cp:lastModifiedBy>
  <cp:revision>6</cp:revision>
  <dcterms:created xsi:type="dcterms:W3CDTF">2017-10-24T06:46:00Z</dcterms:created>
  <dcterms:modified xsi:type="dcterms:W3CDTF">2021-01-05T11:58:03Z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