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58" r:id="rId3"/>
    <p:sldId id="259" r:id="rId4"/>
    <p:sldId id="264" r:id="rId5"/>
    <p:sldId id="265" r:id="rId6"/>
    <p:sldId id="266" r:id="rId7"/>
    <p:sldId id="267" r:id="rId8"/>
    <p:sldId id="289" r:id="rId9"/>
    <p:sldId id="268" r:id="rId10"/>
    <p:sldId id="269" r:id="rId11"/>
    <p:sldId id="270" r:id="rId12"/>
    <p:sldId id="271" r:id="rId13"/>
    <p:sldId id="288" r:id="rId14"/>
    <p:sldId id="272" r:id="rId15"/>
    <p:sldId id="273" r:id="rId16"/>
    <p:sldId id="274" r:id="rId17"/>
    <p:sldId id="275" r:id="rId18"/>
    <p:sldId id="276" r:id="rId19"/>
    <p:sldId id="287" r:id="rId20"/>
    <p:sldId id="277" r:id="rId21"/>
    <p:sldId id="278" r:id="rId22"/>
    <p:sldId id="279" r:id="rId23"/>
    <p:sldId id="280" r:id="rId24"/>
    <p:sldId id="281" r:id="rId25"/>
    <p:sldId id="286" r:id="rId26"/>
    <p:sldId id="282" r:id="rId27"/>
    <p:sldId id="283" r:id="rId28"/>
    <p:sldId id="284" r:id="rId29"/>
    <p:sldId id="285" r:id="rId30"/>
    <p:sldId id="292" r:id="rId31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660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1860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060" indent="-393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260" indent="-525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096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>
          <p15:clr>
            <a:srgbClr val="A4A3A4"/>
          </p15:clr>
        </p15:guide>
        <p15:guide id="2" pos="2880">
          <p15:clr>
            <a:srgbClr val="A4A3A4"/>
          </p15:clr>
        </p15:guide>
        <p15:guide id="3" pos="396">
          <p15:clr>
            <a:srgbClr val="A4A3A4"/>
          </p15:clr>
        </p15:guide>
        <p15:guide id="4" orient="horz" pos="2975">
          <p15:clr>
            <a:srgbClr val="A4A3A4"/>
          </p15:clr>
        </p15:guide>
        <p15:guide id="5" pos="5331">
          <p15:clr>
            <a:srgbClr val="A4A3A4"/>
          </p15:clr>
        </p15:guide>
        <p15:guide id="6" pos="4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1D6"/>
    <a:srgbClr val="5D6FA7"/>
    <a:srgbClr val="53BDD5"/>
    <a:srgbClr val="FF8486"/>
    <a:srgbClr val="133857"/>
    <a:srgbClr val="00A1E1"/>
    <a:srgbClr val="166CA3"/>
    <a:srgbClr val="FFFFFF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5276" autoAdjust="0"/>
  </p:normalViewPr>
  <p:slideViewPr>
    <p:cSldViewPr>
      <p:cViewPr varScale="1">
        <p:scale>
          <a:sx n="76" d="100"/>
          <a:sy n="76" d="100"/>
        </p:scale>
        <p:origin x="108" y="504"/>
      </p:cViewPr>
      <p:guideLst>
        <p:guide orient="horz" pos="233"/>
        <p:guide pos="2880"/>
        <p:guide pos="396"/>
        <p:guide orient="horz" pos="2975"/>
        <p:guide pos="5331"/>
        <p:guide pos="4912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C-465C-AD87-FA8ABB21725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C-465C-AD87-FA8ABB2172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C-465C-AD87-FA8ABB2172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  <c:pt idx="2">
                  <c:v>79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BC-465C-AD87-FA8ABB2172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62744072"/>
        <c:axId val="362744464"/>
      </c:barChart>
      <c:catAx>
        <c:axId val="36274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62744464"/>
        <c:crosses val="autoZero"/>
        <c:auto val="1"/>
        <c:lblAlgn val="ctr"/>
        <c:lblOffset val="100"/>
        <c:noMultiLvlLbl val="0"/>
      </c:catAx>
      <c:valAx>
        <c:axId val="362744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74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C-49AA-B80D-06AE7F2C45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EC-49AA-B80D-06AE7F2C45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EC-49AA-B80D-06AE7F2C4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  <c:pt idx="2">
                  <c:v>79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EC-49AA-B80D-06AE7F2C4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62745248"/>
        <c:axId val="362745640"/>
      </c:barChart>
      <c:catAx>
        <c:axId val="36274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62745640"/>
        <c:crosses val="autoZero"/>
        <c:auto val="1"/>
        <c:lblAlgn val="ctr"/>
        <c:lblOffset val="100"/>
        <c:noMultiLvlLbl val="0"/>
      </c:catAx>
      <c:valAx>
        <c:axId val="362745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74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5pPr>
    <a:lvl6pPr marL="162496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6pPr>
    <a:lvl7pPr marL="195008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7pPr>
    <a:lvl8pPr marL="227520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8pPr>
    <a:lvl9pPr marL="260032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7E5C-5FCC-4FF4-9F74-CD3D75006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E19-628A-44D6-A4F2-05ADE6ECD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5126355"/>
            <a:chOff x="0" y="0"/>
            <a:chExt cx="12192000" cy="6835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" b="7143"/>
            <a:stretch>
              <a:fillRect/>
            </a:stretch>
          </p:blipFill>
          <p:spPr>
            <a:xfrm>
              <a:off x="0" y="0"/>
              <a:ext cx="10555930" cy="68351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9" b="7143"/>
            <a:stretch>
              <a:fillRect/>
            </a:stretch>
          </p:blipFill>
          <p:spPr>
            <a:xfrm>
              <a:off x="8961120" y="0"/>
              <a:ext cx="3230880" cy="6835140"/>
            </a:xfrm>
            <a:prstGeom prst="rect">
              <a:avLst/>
            </a:prstGeom>
          </p:spPr>
        </p:pic>
      </p:grpSp>
      <p:sp>
        <p:nvSpPr>
          <p:cNvPr id="9" name="文本框 2"/>
          <p:cNvSpPr txBox="1"/>
          <p:nvPr/>
        </p:nvSpPr>
        <p:spPr>
          <a:xfrm>
            <a:off x="2729577" y="2563264"/>
            <a:ext cx="5956299" cy="928714"/>
          </a:xfrm>
          <a:prstGeom prst="rect">
            <a:avLst/>
          </a:prstGeom>
          <a:noFill/>
        </p:spPr>
        <p:txBody>
          <a:bodyPr wrap="square" lIns="96770" tIns="48386" rIns="96770" bIns="48386" rtlCol="0">
            <a:spAutoFit/>
          </a:bodyPr>
          <a:lstStyle/>
          <a:p>
            <a:pPr algn="r">
              <a:defRPr/>
            </a:pPr>
            <a:r>
              <a:rPr lang="zh-CN" altLang="en-US" sz="495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法律普法</a:t>
            </a:r>
            <a:r>
              <a:rPr lang="en-US" altLang="zh-CN" sz="495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540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endParaRPr lang="zh-CN" altLang="en-US" sz="495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46302" y="3492150"/>
            <a:ext cx="3239574" cy="374716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 algn="r">
              <a:defRPr/>
            </a:pPr>
            <a:r>
              <a:rPr lang="en-US" altLang="zh-CN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LAW COURT LAW FIRM</a:t>
            </a:r>
            <a:endParaRPr lang="zh-CN" altLang="en-US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2504" y="2034621"/>
            <a:ext cx="3554916" cy="527050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 algn="r">
              <a:defRPr/>
            </a:pPr>
            <a:r>
              <a:rPr lang="en-US" altLang="zh-CN" sz="28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202XPOWERPOINT</a:t>
            </a:r>
            <a:endParaRPr lang="zh-CN" altLang="en-US" sz="2800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YAYA-0388 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1161" y="555626"/>
            <a:ext cx="435429" cy="4354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8780" y="401191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9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Freeform 7"/>
          <p:cNvSpPr/>
          <p:nvPr/>
        </p:nvSpPr>
        <p:spPr bwMode="auto">
          <a:xfrm>
            <a:off x="2140279" y="1919961"/>
            <a:ext cx="925388" cy="92421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1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1156162" y="1926313"/>
            <a:ext cx="923800" cy="92421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3124396" y="2904515"/>
            <a:ext cx="925388" cy="924211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2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2140279" y="2910867"/>
            <a:ext cx="925388" cy="92421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4110102" y="1919961"/>
            <a:ext cx="923800" cy="92421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3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3124396" y="1926313"/>
            <a:ext cx="925388" cy="92421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5097392" y="2904515"/>
            <a:ext cx="920626" cy="92421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4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110102" y="2910867"/>
            <a:ext cx="923800" cy="92421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4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6084685" y="1926313"/>
            <a:ext cx="922212" cy="924211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1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5097392" y="1926313"/>
            <a:ext cx="920626" cy="924211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7067213" y="2910867"/>
            <a:ext cx="920626" cy="92421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chemeClr val="accent2"/>
            </a:solidFill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6081511" y="2910867"/>
            <a:ext cx="922212" cy="924211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7376736" y="3152242"/>
            <a:ext cx="212696" cy="200087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4413271" y="2334426"/>
            <a:ext cx="247617" cy="254079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6432300" y="3145891"/>
            <a:ext cx="168252" cy="212790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514868" y="2345544"/>
            <a:ext cx="228569" cy="231846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422797" y="3147478"/>
            <a:ext cx="219045" cy="215966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2456150" y="2356658"/>
            <a:ext cx="215870" cy="212790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438648" y="2356658"/>
            <a:ext cx="158729" cy="212790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572030" y="2370951"/>
            <a:ext cx="212696" cy="181031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5484691" y="2377302"/>
            <a:ext cx="215870" cy="171503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2464085" y="3152242"/>
            <a:ext cx="203172" cy="200087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3533916" y="3145891"/>
            <a:ext cx="190474" cy="212790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0"/>
          <p:cNvSpPr>
            <a:spLocks noEditPoints="1"/>
          </p:cNvSpPr>
          <p:nvPr/>
        </p:nvSpPr>
        <p:spPr bwMode="auto">
          <a:xfrm>
            <a:off x="5508499" y="3147478"/>
            <a:ext cx="168252" cy="209614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405366" y="1278413"/>
            <a:ext cx="1366652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395822" y="1278413"/>
            <a:ext cx="1366652" cy="5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359295" y="1278413"/>
            <a:ext cx="1366653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413292" y="3982760"/>
            <a:ext cx="1366653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384701" y="3982760"/>
            <a:ext cx="1366653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348174" y="3982760"/>
            <a:ext cx="1366652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4"/>
          <p:cNvSpPr/>
          <p:nvPr/>
        </p:nvSpPr>
        <p:spPr bwMode="auto">
          <a:xfrm>
            <a:off x="31795" y="3823303"/>
            <a:ext cx="9190161" cy="154925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64" tIns="46382" rIns="92764" bIns="46382" numCol="1" rtlCol="0" anchor="t" anchorCtr="0" compatLnSpc="1"/>
          <a:lstStyle/>
          <a:p>
            <a:pPr algn="ctr" defTabSz="927735"/>
            <a:endParaRPr lang="en-US" sz="5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1795" y="3823303"/>
            <a:ext cx="9190162" cy="1549259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64" tIns="46382" rIns="92764" bIns="46382" numCol="1" rtlCol="0" anchor="t" anchorCtr="0" compatLnSpc="1"/>
          <a:lstStyle/>
          <a:p>
            <a:pPr algn="ctr" defTabSz="927735">
              <a:defRPr/>
            </a:pPr>
            <a:endParaRPr lang="zh-CN" altLang="en-US" sz="57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45"/>
          <p:cNvSpPr/>
          <p:nvPr/>
        </p:nvSpPr>
        <p:spPr bwMode="auto">
          <a:xfrm>
            <a:off x="1775628" y="4093263"/>
            <a:ext cx="5689739" cy="4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rPr>
              <a:t>输入主题</a:t>
            </a:r>
            <a:endParaRPr lang="en-US" altLang="zh-CN" sz="2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Bebas Neue" charset="0"/>
              <a:sym typeface="Arial" panose="020B0604020202020204" pitchFamily="34" charset="0"/>
            </a:endParaRPr>
          </a:p>
        </p:txBody>
      </p:sp>
      <p:sp>
        <p:nvSpPr>
          <p:cNvPr id="9" name="Rectangle 14"/>
          <p:cNvSpPr/>
          <p:nvPr/>
        </p:nvSpPr>
        <p:spPr bwMode="auto">
          <a:xfrm>
            <a:off x="1280557" y="4563026"/>
            <a:ext cx="6724729" cy="34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200</a:t>
            </a:r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字以内，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据统计每页幻灯片的最好控制在</a:t>
            </a:r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5</a:t>
            </a:r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分钟之内。</a:t>
            </a:r>
            <a:endParaRPr lang="en-US" sz="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</p:txBody>
      </p:sp>
      <p:sp>
        <p:nvSpPr>
          <p:cNvPr id="10" name="Round Diagonal Corner Rectangle 3"/>
          <p:cNvSpPr/>
          <p:nvPr/>
        </p:nvSpPr>
        <p:spPr bwMode="auto">
          <a:xfrm rot="5400000">
            <a:off x="6751210" y="925238"/>
            <a:ext cx="1008452" cy="1715666"/>
          </a:xfrm>
          <a:prstGeom prst="round2Diag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64" tIns="46382" rIns="92764" bIns="46382" numCol="1" rtlCol="0" anchor="t" anchorCtr="0" compatLnSpc="1"/>
          <a:lstStyle/>
          <a:p>
            <a:pPr algn="ctr" defTabSz="927735"/>
            <a:endParaRPr lang="en-US" sz="5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1125019" y="1255305"/>
            <a:ext cx="2341825" cy="1027559"/>
          </a:xfrm>
          <a:prstGeom prst="rect">
            <a:avLst/>
          </a:prstGeom>
          <a:noFill/>
          <a:ln w="3175" cap="flat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41"/>
          <p:cNvGrpSpPr/>
          <p:nvPr/>
        </p:nvGrpSpPr>
        <p:grpSpPr bwMode="auto">
          <a:xfrm>
            <a:off x="1920584" y="1393645"/>
            <a:ext cx="1377450" cy="786192"/>
            <a:chOff x="0" y="-55"/>
            <a:chExt cx="2419" cy="1398"/>
          </a:xfrm>
        </p:grpSpPr>
        <p:sp>
          <p:nvSpPr>
            <p:cNvPr id="13" name="Rectangle 42"/>
            <p:cNvSpPr/>
            <p:nvPr/>
          </p:nvSpPr>
          <p:spPr bwMode="auto">
            <a:xfrm>
              <a:off x="0" y="-55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endParaRPr>
            </a:p>
          </p:txBody>
        </p:sp>
      </p:grpSp>
      <p:sp>
        <p:nvSpPr>
          <p:cNvPr id="15" name="Round Diagonal Corner Rectangle 180"/>
          <p:cNvSpPr/>
          <p:nvPr/>
        </p:nvSpPr>
        <p:spPr bwMode="auto">
          <a:xfrm rot="5400000">
            <a:off x="6751212" y="2191285"/>
            <a:ext cx="1008452" cy="1715665"/>
          </a:xfrm>
          <a:prstGeom prst="round2Diag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64" tIns="46382" rIns="92764" bIns="46382" numCol="1" rtlCol="0" anchor="t" anchorCtr="0" compatLnSpc="1"/>
          <a:lstStyle/>
          <a:p>
            <a:pPr algn="ctr" defTabSz="927735"/>
            <a:endParaRPr lang="en-US" sz="5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"/>
          <p:cNvSpPr/>
          <p:nvPr/>
        </p:nvSpPr>
        <p:spPr bwMode="auto">
          <a:xfrm>
            <a:off x="3782114" y="1255305"/>
            <a:ext cx="2341825" cy="1027559"/>
          </a:xfrm>
          <a:prstGeom prst="rect">
            <a:avLst/>
          </a:prstGeom>
          <a:noFill/>
          <a:ln w="3175" cap="flat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41"/>
          <p:cNvGrpSpPr/>
          <p:nvPr/>
        </p:nvGrpSpPr>
        <p:grpSpPr bwMode="auto">
          <a:xfrm>
            <a:off x="4577678" y="1393645"/>
            <a:ext cx="1377450" cy="786192"/>
            <a:chOff x="0" y="-55"/>
            <a:chExt cx="2419" cy="1398"/>
          </a:xfrm>
        </p:grpSpPr>
        <p:sp>
          <p:nvSpPr>
            <p:cNvPr id="18" name="Rectangle 42"/>
            <p:cNvSpPr/>
            <p:nvPr/>
          </p:nvSpPr>
          <p:spPr bwMode="auto">
            <a:xfrm>
              <a:off x="0" y="-55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Rectangle 1"/>
          <p:cNvSpPr/>
          <p:nvPr/>
        </p:nvSpPr>
        <p:spPr bwMode="auto">
          <a:xfrm>
            <a:off x="1125019" y="2523145"/>
            <a:ext cx="2341825" cy="1027559"/>
          </a:xfrm>
          <a:prstGeom prst="rect">
            <a:avLst/>
          </a:prstGeom>
          <a:noFill/>
          <a:ln w="3175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41"/>
          <p:cNvGrpSpPr/>
          <p:nvPr/>
        </p:nvGrpSpPr>
        <p:grpSpPr bwMode="auto">
          <a:xfrm>
            <a:off x="1920584" y="2635617"/>
            <a:ext cx="1377450" cy="812061"/>
            <a:chOff x="0" y="-101"/>
            <a:chExt cx="2419" cy="1444"/>
          </a:xfrm>
        </p:grpSpPr>
        <p:sp>
          <p:nvSpPr>
            <p:cNvPr id="22" name="Rectangle 42"/>
            <p:cNvSpPr/>
            <p:nvPr/>
          </p:nvSpPr>
          <p:spPr bwMode="auto">
            <a:xfrm>
              <a:off x="0" y="-101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1"/>
          <p:cNvSpPr/>
          <p:nvPr/>
        </p:nvSpPr>
        <p:spPr bwMode="auto">
          <a:xfrm>
            <a:off x="3782114" y="2523145"/>
            <a:ext cx="2341825" cy="1027559"/>
          </a:xfrm>
          <a:prstGeom prst="rect">
            <a:avLst/>
          </a:pr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41"/>
          <p:cNvGrpSpPr/>
          <p:nvPr/>
        </p:nvGrpSpPr>
        <p:grpSpPr bwMode="auto">
          <a:xfrm>
            <a:off x="4577678" y="2635617"/>
            <a:ext cx="1377450" cy="812061"/>
            <a:chOff x="0" y="-101"/>
            <a:chExt cx="2419" cy="1444"/>
          </a:xfrm>
        </p:grpSpPr>
        <p:sp>
          <p:nvSpPr>
            <p:cNvPr id="26" name="Rectangle 42"/>
            <p:cNvSpPr/>
            <p:nvPr/>
          </p:nvSpPr>
          <p:spPr bwMode="auto">
            <a:xfrm>
              <a:off x="0" y="-101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3947186" y="2702128"/>
            <a:ext cx="496543" cy="490387"/>
            <a:chOff x="3882408" y="3628838"/>
            <a:chExt cx="519113" cy="519113"/>
          </a:xfrm>
        </p:grpSpPr>
        <p:sp>
          <p:nvSpPr>
            <p:cNvPr id="2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3947186" y="1434287"/>
            <a:ext cx="496543" cy="490387"/>
            <a:chOff x="3882408" y="2286727"/>
            <a:chExt cx="519113" cy="519113"/>
          </a:xfrm>
        </p:grpSpPr>
        <p:sp>
          <p:nvSpPr>
            <p:cNvPr id="36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5"/>
          <p:cNvGrpSpPr/>
          <p:nvPr/>
        </p:nvGrpSpPr>
        <p:grpSpPr>
          <a:xfrm>
            <a:off x="1290091" y="2702128"/>
            <a:ext cx="496543" cy="490387"/>
            <a:chOff x="1104536" y="3628838"/>
            <a:chExt cx="519113" cy="519113"/>
          </a:xfrm>
        </p:grpSpPr>
        <p:sp>
          <p:nvSpPr>
            <p:cNvPr id="39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"/>
          <p:cNvGrpSpPr/>
          <p:nvPr/>
        </p:nvGrpSpPr>
        <p:grpSpPr>
          <a:xfrm>
            <a:off x="1290091" y="1434287"/>
            <a:ext cx="496543" cy="490387"/>
            <a:chOff x="1104536" y="2286727"/>
            <a:chExt cx="519113" cy="519113"/>
          </a:xfrm>
          <a:solidFill>
            <a:srgbClr val="FD3F03"/>
          </a:solidFill>
        </p:grpSpPr>
        <p:sp>
          <p:nvSpPr>
            <p:cNvPr id="42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 rot="2700000">
            <a:off x="7428312" y="4850759"/>
            <a:ext cx="431936" cy="431936"/>
          </a:xfrm>
          <a:prstGeom prst="rect">
            <a:avLst/>
          </a:prstGeom>
          <a:solidFill>
            <a:schemeClr val="accent1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8039161" y="4850759"/>
            <a:ext cx="431936" cy="431936"/>
          </a:xfrm>
          <a:prstGeom prst="rect">
            <a:avLst/>
          </a:prstGeom>
          <a:solidFill>
            <a:schemeClr val="accent1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794" y="225706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 animBg="1"/>
      <p:bldP spid="15" grpId="0" animBg="1"/>
      <p:bldP spid="16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88604" y="1722319"/>
            <a:ext cx="1702991" cy="1466297"/>
            <a:chOff x="7984802" y="2296426"/>
            <a:chExt cx="2270654" cy="1955062"/>
          </a:xfrm>
        </p:grpSpPr>
        <p:sp>
          <p:nvSpPr>
            <p:cNvPr id="7" name="矩形 6"/>
            <p:cNvSpPr/>
            <p:nvPr/>
          </p:nvSpPr>
          <p:spPr>
            <a:xfrm rot="5400000" flipH="1">
              <a:off x="7984802" y="2296426"/>
              <a:ext cx="1955062" cy="19550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isometricBottomDown">
                <a:rot lat="2460000" lon="17940000" rev="17400000"/>
              </a:camera>
              <a:lightRig rig="contrasting" dir="t"/>
            </a:scene3d>
            <a:sp3d extrusionH="927100" contourW="1270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380857" y="2442961"/>
              <a:ext cx="87459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spc="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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50212" y="1722319"/>
            <a:ext cx="1694535" cy="1466297"/>
            <a:chOff x="6333617" y="2296426"/>
            <a:chExt cx="2259381" cy="1955062"/>
          </a:xfrm>
        </p:grpSpPr>
        <p:sp>
          <p:nvSpPr>
            <p:cNvPr id="10" name="矩形 9"/>
            <p:cNvSpPr/>
            <p:nvPr/>
          </p:nvSpPr>
          <p:spPr>
            <a:xfrm rot="5400000" flipH="1">
              <a:off x="6333617" y="2296426"/>
              <a:ext cx="1955062" cy="195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isometricBottomDown">
                <a:rot lat="2460000" lon="17940000" rev="17400000"/>
              </a:camera>
              <a:lightRig rig="contrasting" dir="t"/>
            </a:scene3d>
            <a:sp3d extrusionH="927100" contourW="1270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720537" y="2442961"/>
              <a:ext cx="87246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spc="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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16268" y="1526761"/>
            <a:ext cx="1968167" cy="1857413"/>
            <a:chOff x="4421689" y="2035682"/>
            <a:chExt cx="2624222" cy="2476550"/>
          </a:xfrm>
        </p:grpSpPr>
        <p:sp>
          <p:nvSpPr>
            <p:cNvPr id="13" name="矩形 12"/>
            <p:cNvSpPr/>
            <p:nvPr/>
          </p:nvSpPr>
          <p:spPr>
            <a:xfrm rot="5400000" flipH="1">
              <a:off x="4421689" y="2035682"/>
              <a:ext cx="2476550" cy="24765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isometricBottomDown">
                <a:rot lat="2460000" lon="17940000" rev="17400000"/>
              </a:camera>
              <a:lightRig rig="contrasting" dir="t"/>
            </a:scene3d>
            <a:sp3d extrusionH="927100" contourW="1270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73450" y="2442961"/>
              <a:ext cx="87246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spc="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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73438" y="1722319"/>
            <a:ext cx="1679232" cy="1466297"/>
            <a:chOff x="3031249" y="2296426"/>
            <a:chExt cx="2238975" cy="1955062"/>
          </a:xfrm>
        </p:grpSpPr>
        <p:sp>
          <p:nvSpPr>
            <p:cNvPr id="16" name="矩形 15"/>
            <p:cNvSpPr/>
            <p:nvPr/>
          </p:nvSpPr>
          <p:spPr>
            <a:xfrm rot="5400000" flipH="1">
              <a:off x="3031249" y="2296426"/>
              <a:ext cx="1955062" cy="195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isometricBottomDown">
                <a:rot lat="2460000" lon="17940000" rev="17400000"/>
              </a:camera>
              <a:lightRig rig="contrasting" dir="t"/>
            </a:scene3d>
            <a:sp3d extrusionH="927100" contourW="1270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397763" y="2442961"/>
              <a:ext cx="87246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spc="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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5049" y="1722319"/>
            <a:ext cx="1671580" cy="1466297"/>
            <a:chOff x="1380065" y="2296426"/>
            <a:chExt cx="2228773" cy="1955062"/>
          </a:xfrm>
        </p:grpSpPr>
        <p:sp>
          <p:nvSpPr>
            <p:cNvPr id="19" name="矩形 18"/>
            <p:cNvSpPr/>
            <p:nvPr/>
          </p:nvSpPr>
          <p:spPr>
            <a:xfrm rot="5400000" flipH="1">
              <a:off x="1380065" y="2296426"/>
              <a:ext cx="1955062" cy="1955062"/>
            </a:xfrm>
            <a:prstGeom prst="rect">
              <a:avLst/>
            </a:prstGeom>
            <a:ln>
              <a:noFill/>
            </a:ln>
            <a:scene3d>
              <a:camera prst="isometricBottomDown">
                <a:rot lat="2460000" lon="17940000" rev="17400000"/>
              </a:camera>
              <a:lightRig rig="contrasting" dir="t"/>
            </a:scene3d>
            <a:sp3d extrusionH="927100" contourW="1270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36377" y="2442961"/>
              <a:ext cx="87246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spc="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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 flipH="1">
            <a:off x="398110" y="3852652"/>
            <a:ext cx="147712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请添加您的标题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2118563" y="3852652"/>
            <a:ext cx="147712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请添加您的标题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3839017" y="3852652"/>
            <a:ext cx="147712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zh-CN" alt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请添加您的标题</a:t>
            </a:r>
            <a:endParaRPr lang="en-US" altLang="zh-CN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5559470" y="3852652"/>
            <a:ext cx="147712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请添加您的标题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7279922" y="3852652"/>
            <a:ext cx="147712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请添加您的标题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412658" y="1954627"/>
            <a:ext cx="317786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8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2658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7570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2658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7570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5304" y="1390595"/>
            <a:ext cx="3153793" cy="2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925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14925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9522" y="2363990"/>
            <a:ext cx="24653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7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 flipH="1">
            <a:off x="446847" y="1233550"/>
            <a:ext cx="4125153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 Sales</a:t>
            </a:r>
          </a:p>
          <a:p>
            <a:pPr>
              <a:spcBef>
                <a:spcPts val="450"/>
              </a:spcBef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446847" y="2145058"/>
          <a:ext cx="3863896" cy="239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 flipH="1">
            <a:off x="4631894" y="1233550"/>
            <a:ext cx="4125153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 Sales</a:t>
            </a:r>
          </a:p>
          <a:p>
            <a:pPr>
              <a:spcBef>
                <a:spcPts val="450"/>
              </a:spcBef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4762523" y="2145058"/>
          <a:ext cx="3863896" cy="239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145486" y="3487247"/>
            <a:ext cx="1802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0131" y="2456950"/>
            <a:ext cx="27766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45550" y="2456950"/>
            <a:ext cx="27554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57105" y="3487247"/>
            <a:ext cx="17660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983996" y="1862111"/>
            <a:ext cx="3198840" cy="2695339"/>
            <a:chOff x="2983996" y="1842798"/>
            <a:chExt cx="3198840" cy="2695339"/>
          </a:xfrm>
        </p:grpSpPr>
        <p:sp>
          <p:nvSpPr>
            <p:cNvPr id="11" name="菱形 10"/>
            <p:cNvSpPr/>
            <p:nvPr/>
          </p:nvSpPr>
          <p:spPr>
            <a:xfrm rot="5400000">
              <a:off x="5288251" y="3032476"/>
              <a:ext cx="894585" cy="894585"/>
            </a:xfrm>
            <a:prstGeom prst="diamond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983996" y="1842798"/>
              <a:ext cx="2863685" cy="2695339"/>
              <a:chOff x="2983996" y="1842798"/>
              <a:chExt cx="2863685" cy="2695339"/>
            </a:xfrm>
          </p:grpSpPr>
          <p:sp>
            <p:nvSpPr>
              <p:cNvPr id="13" name="菱形 12"/>
              <p:cNvSpPr/>
              <p:nvPr/>
            </p:nvSpPr>
            <p:spPr>
              <a:xfrm rot="5400000">
                <a:off x="4713660" y="2437637"/>
                <a:ext cx="894585" cy="894585"/>
              </a:xfrm>
              <a:prstGeom prst="diamond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菱形 13"/>
              <p:cNvSpPr/>
              <p:nvPr/>
            </p:nvSpPr>
            <p:spPr>
              <a:xfrm rot="5400000">
                <a:off x="4139069" y="1842798"/>
                <a:ext cx="894585" cy="894585"/>
              </a:xfrm>
              <a:prstGeom prst="diamond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 rot="5400000" flipV="1">
                <a:off x="3558587" y="2427588"/>
                <a:ext cx="894585" cy="89458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菱形 15"/>
              <p:cNvSpPr/>
              <p:nvPr/>
            </p:nvSpPr>
            <p:spPr>
              <a:xfrm rot="5400000" flipV="1">
                <a:off x="2983996" y="3022428"/>
                <a:ext cx="894585" cy="894585"/>
              </a:xfrm>
              <a:prstGeom prst="diamond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8"/>
              <p:cNvSpPr/>
              <p:nvPr/>
            </p:nvSpPr>
            <p:spPr bwMode="auto">
              <a:xfrm>
                <a:off x="4436231" y="2136855"/>
                <a:ext cx="304372" cy="302943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268513" y="3249213"/>
                <a:ext cx="329917" cy="393338"/>
                <a:chOff x="-11044238" y="1517650"/>
                <a:chExt cx="1800225" cy="2146300"/>
              </a:xfrm>
              <a:solidFill>
                <a:schemeClr val="bg1"/>
              </a:solidFill>
            </p:grpSpPr>
            <p:sp>
              <p:nvSpPr>
                <p:cNvPr id="27" name="任意多边形: 形状 33"/>
                <p:cNvSpPr/>
                <p:nvPr/>
              </p:nvSpPr>
              <p:spPr bwMode="auto">
                <a:xfrm>
                  <a:off x="-110124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任意多边形: 形状 34"/>
                <p:cNvSpPr/>
                <p:nvPr/>
              </p:nvSpPr>
              <p:spPr bwMode="auto">
                <a:xfrm>
                  <a:off x="-1043463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任意多边形: 形状 35"/>
                <p:cNvSpPr/>
                <p:nvPr/>
              </p:nvSpPr>
              <p:spPr bwMode="auto">
                <a:xfrm>
                  <a:off x="-98567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40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任意多边形: 形状 36"/>
                <p:cNvSpPr/>
                <p:nvPr/>
              </p:nvSpPr>
              <p:spPr bwMode="auto">
                <a:xfrm>
                  <a:off x="-11044238" y="1517650"/>
                  <a:ext cx="1800225" cy="1212850"/>
                </a:xfrm>
                <a:custGeom>
                  <a:avLst/>
                  <a:gdLst>
                    <a:gd name="T0" fmla="*/ 134 w 1134"/>
                    <a:gd name="T1" fmla="*/ 0 h 764"/>
                    <a:gd name="T2" fmla="*/ 120 w 1134"/>
                    <a:gd name="T3" fmla="*/ 0 h 764"/>
                    <a:gd name="T4" fmla="*/ 94 w 1134"/>
                    <a:gd name="T5" fmla="*/ 6 h 764"/>
                    <a:gd name="T6" fmla="*/ 70 w 1134"/>
                    <a:gd name="T7" fmla="*/ 16 h 764"/>
                    <a:gd name="T8" fmla="*/ 48 w 1134"/>
                    <a:gd name="T9" fmla="*/ 30 h 764"/>
                    <a:gd name="T10" fmla="*/ 30 w 1134"/>
                    <a:gd name="T11" fmla="*/ 48 h 764"/>
                    <a:gd name="T12" fmla="*/ 16 w 1134"/>
                    <a:gd name="T13" fmla="*/ 70 h 764"/>
                    <a:gd name="T14" fmla="*/ 6 w 1134"/>
                    <a:gd name="T15" fmla="*/ 94 h 764"/>
                    <a:gd name="T16" fmla="*/ 0 w 1134"/>
                    <a:gd name="T17" fmla="*/ 120 h 764"/>
                    <a:gd name="T18" fmla="*/ 0 w 1134"/>
                    <a:gd name="T19" fmla="*/ 630 h 764"/>
                    <a:gd name="T20" fmla="*/ 0 w 1134"/>
                    <a:gd name="T21" fmla="*/ 644 h 764"/>
                    <a:gd name="T22" fmla="*/ 6 w 1134"/>
                    <a:gd name="T23" fmla="*/ 670 h 764"/>
                    <a:gd name="T24" fmla="*/ 16 w 1134"/>
                    <a:gd name="T25" fmla="*/ 694 h 764"/>
                    <a:gd name="T26" fmla="*/ 30 w 1134"/>
                    <a:gd name="T27" fmla="*/ 716 h 764"/>
                    <a:gd name="T28" fmla="*/ 48 w 1134"/>
                    <a:gd name="T29" fmla="*/ 734 h 764"/>
                    <a:gd name="T30" fmla="*/ 70 w 1134"/>
                    <a:gd name="T31" fmla="*/ 748 h 764"/>
                    <a:gd name="T32" fmla="*/ 94 w 1134"/>
                    <a:gd name="T33" fmla="*/ 758 h 764"/>
                    <a:gd name="T34" fmla="*/ 120 w 1134"/>
                    <a:gd name="T35" fmla="*/ 764 h 764"/>
                    <a:gd name="T36" fmla="*/ 252 w 1134"/>
                    <a:gd name="T37" fmla="*/ 764 h 764"/>
                    <a:gd name="T38" fmla="*/ 134 w 1134"/>
                    <a:gd name="T39" fmla="*/ 710 h 764"/>
                    <a:gd name="T40" fmla="*/ 118 w 1134"/>
                    <a:gd name="T41" fmla="*/ 710 h 764"/>
                    <a:gd name="T42" fmla="*/ 90 w 1134"/>
                    <a:gd name="T43" fmla="*/ 698 h 764"/>
                    <a:gd name="T44" fmla="*/ 68 w 1134"/>
                    <a:gd name="T45" fmla="*/ 676 h 764"/>
                    <a:gd name="T46" fmla="*/ 56 w 1134"/>
                    <a:gd name="T47" fmla="*/ 646 h 764"/>
                    <a:gd name="T48" fmla="*/ 54 w 1134"/>
                    <a:gd name="T49" fmla="*/ 134 h 764"/>
                    <a:gd name="T50" fmla="*/ 56 w 1134"/>
                    <a:gd name="T51" fmla="*/ 118 h 764"/>
                    <a:gd name="T52" fmla="*/ 68 w 1134"/>
                    <a:gd name="T53" fmla="*/ 90 h 764"/>
                    <a:gd name="T54" fmla="*/ 90 w 1134"/>
                    <a:gd name="T55" fmla="*/ 68 h 764"/>
                    <a:gd name="T56" fmla="*/ 118 w 1134"/>
                    <a:gd name="T57" fmla="*/ 56 h 764"/>
                    <a:gd name="T58" fmla="*/ 998 w 1134"/>
                    <a:gd name="T59" fmla="*/ 54 h 764"/>
                    <a:gd name="T60" fmla="*/ 1014 w 1134"/>
                    <a:gd name="T61" fmla="*/ 56 h 764"/>
                    <a:gd name="T62" fmla="*/ 1044 w 1134"/>
                    <a:gd name="T63" fmla="*/ 68 h 764"/>
                    <a:gd name="T64" fmla="*/ 1066 w 1134"/>
                    <a:gd name="T65" fmla="*/ 90 h 764"/>
                    <a:gd name="T66" fmla="*/ 1078 w 1134"/>
                    <a:gd name="T67" fmla="*/ 118 h 764"/>
                    <a:gd name="T68" fmla="*/ 1080 w 1134"/>
                    <a:gd name="T69" fmla="*/ 630 h 764"/>
                    <a:gd name="T70" fmla="*/ 1078 w 1134"/>
                    <a:gd name="T71" fmla="*/ 646 h 764"/>
                    <a:gd name="T72" fmla="*/ 1066 w 1134"/>
                    <a:gd name="T73" fmla="*/ 676 h 764"/>
                    <a:gd name="T74" fmla="*/ 1044 w 1134"/>
                    <a:gd name="T75" fmla="*/ 698 h 764"/>
                    <a:gd name="T76" fmla="*/ 1014 w 1134"/>
                    <a:gd name="T77" fmla="*/ 710 h 764"/>
                    <a:gd name="T78" fmla="*/ 536 w 1134"/>
                    <a:gd name="T79" fmla="*/ 710 h 764"/>
                    <a:gd name="T80" fmla="*/ 998 w 1134"/>
                    <a:gd name="T81" fmla="*/ 764 h 764"/>
                    <a:gd name="T82" fmla="*/ 1012 w 1134"/>
                    <a:gd name="T83" fmla="*/ 764 h 764"/>
                    <a:gd name="T84" fmla="*/ 1038 w 1134"/>
                    <a:gd name="T85" fmla="*/ 758 h 764"/>
                    <a:gd name="T86" fmla="*/ 1062 w 1134"/>
                    <a:gd name="T87" fmla="*/ 748 h 764"/>
                    <a:gd name="T88" fmla="*/ 1084 w 1134"/>
                    <a:gd name="T89" fmla="*/ 734 h 764"/>
                    <a:gd name="T90" fmla="*/ 1102 w 1134"/>
                    <a:gd name="T91" fmla="*/ 716 h 764"/>
                    <a:gd name="T92" fmla="*/ 1116 w 1134"/>
                    <a:gd name="T93" fmla="*/ 694 h 764"/>
                    <a:gd name="T94" fmla="*/ 1126 w 1134"/>
                    <a:gd name="T95" fmla="*/ 670 h 764"/>
                    <a:gd name="T96" fmla="*/ 1132 w 1134"/>
                    <a:gd name="T97" fmla="*/ 644 h 764"/>
                    <a:gd name="T98" fmla="*/ 1134 w 1134"/>
                    <a:gd name="T99" fmla="*/ 134 h 764"/>
                    <a:gd name="T100" fmla="*/ 1132 w 1134"/>
                    <a:gd name="T101" fmla="*/ 120 h 764"/>
                    <a:gd name="T102" fmla="*/ 1126 w 1134"/>
                    <a:gd name="T103" fmla="*/ 94 h 764"/>
                    <a:gd name="T104" fmla="*/ 1116 w 1134"/>
                    <a:gd name="T105" fmla="*/ 70 h 764"/>
                    <a:gd name="T106" fmla="*/ 1102 w 1134"/>
                    <a:gd name="T107" fmla="*/ 48 h 764"/>
                    <a:gd name="T108" fmla="*/ 1084 w 1134"/>
                    <a:gd name="T109" fmla="*/ 30 h 764"/>
                    <a:gd name="T110" fmla="*/ 1062 w 1134"/>
                    <a:gd name="T111" fmla="*/ 16 h 764"/>
                    <a:gd name="T112" fmla="*/ 1038 w 1134"/>
                    <a:gd name="T113" fmla="*/ 6 h 764"/>
                    <a:gd name="T114" fmla="*/ 1012 w 1134"/>
                    <a:gd name="T115" fmla="*/ 0 h 764"/>
                    <a:gd name="T116" fmla="*/ 998 w 1134"/>
                    <a:gd name="T117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4" h="764">
                      <a:moveTo>
                        <a:pt x="998" y="0"/>
                      </a:moveTo>
                      <a:lnTo>
                        <a:pt x="134" y="0"/>
                      </a:lnTo>
                      <a:lnTo>
                        <a:pt x="134" y="0"/>
                      </a:lnTo>
                      <a:lnTo>
                        <a:pt x="120" y="0"/>
                      </a:lnTo>
                      <a:lnTo>
                        <a:pt x="108" y="2"/>
                      </a:lnTo>
                      <a:lnTo>
                        <a:pt x="94" y="6"/>
                      </a:lnTo>
                      <a:lnTo>
                        <a:pt x="82" y="10"/>
                      </a:lnTo>
                      <a:lnTo>
                        <a:pt x="70" y="16"/>
                      </a:lnTo>
                      <a:lnTo>
                        <a:pt x="58" y="22"/>
                      </a:lnTo>
                      <a:lnTo>
                        <a:pt x="48" y="30"/>
                      </a:lnTo>
                      <a:lnTo>
                        <a:pt x="38" y="40"/>
                      </a:lnTo>
                      <a:lnTo>
                        <a:pt x="30" y="48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0" y="82"/>
                      </a:lnTo>
                      <a:lnTo>
                        <a:pt x="6" y="94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0" y="630"/>
                      </a:lnTo>
                      <a:lnTo>
                        <a:pt x="0" y="630"/>
                      </a:lnTo>
                      <a:lnTo>
                        <a:pt x="0" y="644"/>
                      </a:lnTo>
                      <a:lnTo>
                        <a:pt x="2" y="658"/>
                      </a:lnTo>
                      <a:lnTo>
                        <a:pt x="6" y="670"/>
                      </a:lnTo>
                      <a:lnTo>
                        <a:pt x="10" y="682"/>
                      </a:lnTo>
                      <a:lnTo>
                        <a:pt x="16" y="694"/>
                      </a:lnTo>
                      <a:lnTo>
                        <a:pt x="22" y="706"/>
                      </a:lnTo>
                      <a:lnTo>
                        <a:pt x="30" y="716"/>
                      </a:lnTo>
                      <a:lnTo>
                        <a:pt x="38" y="726"/>
                      </a:lnTo>
                      <a:lnTo>
                        <a:pt x="48" y="734"/>
                      </a:lnTo>
                      <a:lnTo>
                        <a:pt x="58" y="742"/>
                      </a:lnTo>
                      <a:lnTo>
                        <a:pt x="70" y="748"/>
                      </a:lnTo>
                      <a:lnTo>
                        <a:pt x="82" y="754"/>
                      </a:lnTo>
                      <a:lnTo>
                        <a:pt x="94" y="758"/>
                      </a:lnTo>
                      <a:lnTo>
                        <a:pt x="108" y="762"/>
                      </a:lnTo>
                      <a:lnTo>
                        <a:pt x="120" y="764"/>
                      </a:lnTo>
                      <a:lnTo>
                        <a:pt x="134" y="764"/>
                      </a:lnTo>
                      <a:lnTo>
                        <a:pt x="252" y="764"/>
                      </a:lnTo>
                      <a:lnTo>
                        <a:pt x="256" y="710"/>
                      </a:lnTo>
                      <a:lnTo>
                        <a:pt x="134" y="710"/>
                      </a:lnTo>
                      <a:lnTo>
                        <a:pt x="134" y="710"/>
                      </a:lnTo>
                      <a:lnTo>
                        <a:pt x="118" y="710"/>
                      </a:lnTo>
                      <a:lnTo>
                        <a:pt x="102" y="704"/>
                      </a:lnTo>
                      <a:lnTo>
                        <a:pt x="90" y="698"/>
                      </a:lnTo>
                      <a:lnTo>
                        <a:pt x="78" y="688"/>
                      </a:lnTo>
                      <a:lnTo>
                        <a:pt x="68" y="676"/>
                      </a:lnTo>
                      <a:lnTo>
                        <a:pt x="60" y="662"/>
                      </a:lnTo>
                      <a:lnTo>
                        <a:pt x="56" y="646"/>
                      </a:lnTo>
                      <a:lnTo>
                        <a:pt x="54" y="630"/>
                      </a:lnTo>
                      <a:lnTo>
                        <a:pt x="54" y="134"/>
                      </a:lnTo>
                      <a:lnTo>
                        <a:pt x="54" y="134"/>
                      </a:lnTo>
                      <a:lnTo>
                        <a:pt x="56" y="118"/>
                      </a:lnTo>
                      <a:lnTo>
                        <a:pt x="60" y="104"/>
                      </a:lnTo>
                      <a:lnTo>
                        <a:pt x="68" y="90"/>
                      </a:lnTo>
                      <a:lnTo>
                        <a:pt x="78" y="78"/>
                      </a:lnTo>
                      <a:lnTo>
                        <a:pt x="90" y="68"/>
                      </a:lnTo>
                      <a:lnTo>
                        <a:pt x="102" y="60"/>
                      </a:lnTo>
                      <a:lnTo>
                        <a:pt x="118" y="56"/>
                      </a:lnTo>
                      <a:lnTo>
                        <a:pt x="134" y="54"/>
                      </a:lnTo>
                      <a:lnTo>
                        <a:pt x="998" y="54"/>
                      </a:lnTo>
                      <a:lnTo>
                        <a:pt x="998" y="54"/>
                      </a:lnTo>
                      <a:lnTo>
                        <a:pt x="1014" y="56"/>
                      </a:lnTo>
                      <a:lnTo>
                        <a:pt x="1030" y="60"/>
                      </a:lnTo>
                      <a:lnTo>
                        <a:pt x="1044" y="68"/>
                      </a:lnTo>
                      <a:lnTo>
                        <a:pt x="1056" y="78"/>
                      </a:lnTo>
                      <a:lnTo>
                        <a:pt x="1066" y="90"/>
                      </a:lnTo>
                      <a:lnTo>
                        <a:pt x="1072" y="104"/>
                      </a:lnTo>
                      <a:lnTo>
                        <a:pt x="1078" y="118"/>
                      </a:lnTo>
                      <a:lnTo>
                        <a:pt x="1080" y="134"/>
                      </a:lnTo>
                      <a:lnTo>
                        <a:pt x="1080" y="630"/>
                      </a:lnTo>
                      <a:lnTo>
                        <a:pt x="1080" y="630"/>
                      </a:lnTo>
                      <a:lnTo>
                        <a:pt x="1078" y="646"/>
                      </a:lnTo>
                      <a:lnTo>
                        <a:pt x="1072" y="662"/>
                      </a:lnTo>
                      <a:lnTo>
                        <a:pt x="1066" y="676"/>
                      </a:lnTo>
                      <a:lnTo>
                        <a:pt x="1056" y="688"/>
                      </a:lnTo>
                      <a:lnTo>
                        <a:pt x="1044" y="698"/>
                      </a:lnTo>
                      <a:lnTo>
                        <a:pt x="1030" y="704"/>
                      </a:lnTo>
                      <a:lnTo>
                        <a:pt x="1014" y="710"/>
                      </a:lnTo>
                      <a:lnTo>
                        <a:pt x="998" y="710"/>
                      </a:lnTo>
                      <a:lnTo>
                        <a:pt x="536" y="710"/>
                      </a:lnTo>
                      <a:lnTo>
                        <a:pt x="540" y="764"/>
                      </a:lnTo>
                      <a:lnTo>
                        <a:pt x="998" y="764"/>
                      </a:lnTo>
                      <a:lnTo>
                        <a:pt x="998" y="764"/>
                      </a:lnTo>
                      <a:lnTo>
                        <a:pt x="1012" y="764"/>
                      </a:lnTo>
                      <a:lnTo>
                        <a:pt x="1026" y="762"/>
                      </a:lnTo>
                      <a:lnTo>
                        <a:pt x="1038" y="758"/>
                      </a:lnTo>
                      <a:lnTo>
                        <a:pt x="1050" y="754"/>
                      </a:lnTo>
                      <a:lnTo>
                        <a:pt x="1062" y="748"/>
                      </a:lnTo>
                      <a:lnTo>
                        <a:pt x="1074" y="742"/>
                      </a:lnTo>
                      <a:lnTo>
                        <a:pt x="1084" y="734"/>
                      </a:lnTo>
                      <a:lnTo>
                        <a:pt x="1094" y="726"/>
                      </a:lnTo>
                      <a:lnTo>
                        <a:pt x="1102" y="716"/>
                      </a:lnTo>
                      <a:lnTo>
                        <a:pt x="1110" y="706"/>
                      </a:lnTo>
                      <a:lnTo>
                        <a:pt x="1116" y="694"/>
                      </a:lnTo>
                      <a:lnTo>
                        <a:pt x="1122" y="682"/>
                      </a:lnTo>
                      <a:lnTo>
                        <a:pt x="1126" y="670"/>
                      </a:lnTo>
                      <a:lnTo>
                        <a:pt x="1130" y="658"/>
                      </a:lnTo>
                      <a:lnTo>
                        <a:pt x="1132" y="644"/>
                      </a:lnTo>
                      <a:lnTo>
                        <a:pt x="1134" y="630"/>
                      </a:lnTo>
                      <a:lnTo>
                        <a:pt x="1134" y="134"/>
                      </a:lnTo>
                      <a:lnTo>
                        <a:pt x="1134" y="134"/>
                      </a:lnTo>
                      <a:lnTo>
                        <a:pt x="1132" y="120"/>
                      </a:lnTo>
                      <a:lnTo>
                        <a:pt x="1130" y="108"/>
                      </a:lnTo>
                      <a:lnTo>
                        <a:pt x="1126" y="94"/>
                      </a:lnTo>
                      <a:lnTo>
                        <a:pt x="1122" y="82"/>
                      </a:lnTo>
                      <a:lnTo>
                        <a:pt x="1116" y="70"/>
                      </a:lnTo>
                      <a:lnTo>
                        <a:pt x="1110" y="60"/>
                      </a:lnTo>
                      <a:lnTo>
                        <a:pt x="1102" y="48"/>
                      </a:lnTo>
                      <a:lnTo>
                        <a:pt x="1094" y="40"/>
                      </a:lnTo>
                      <a:lnTo>
                        <a:pt x="1084" y="30"/>
                      </a:lnTo>
                      <a:lnTo>
                        <a:pt x="1074" y="22"/>
                      </a:lnTo>
                      <a:lnTo>
                        <a:pt x="1062" y="16"/>
                      </a:lnTo>
                      <a:lnTo>
                        <a:pt x="1050" y="10"/>
                      </a:lnTo>
                      <a:lnTo>
                        <a:pt x="1038" y="6"/>
                      </a:lnTo>
                      <a:lnTo>
                        <a:pt x="1026" y="2"/>
                      </a:lnTo>
                      <a:lnTo>
                        <a:pt x="1012" y="0"/>
                      </a:lnTo>
                      <a:lnTo>
                        <a:pt x="998" y="0"/>
                      </a:lnTo>
                      <a:lnTo>
                        <a:pt x="9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37"/>
                <p:cNvSpPr/>
                <p:nvPr/>
              </p:nvSpPr>
              <p:spPr bwMode="auto">
                <a:xfrm>
                  <a:off x="-10545763" y="1733550"/>
                  <a:ext cx="260350" cy="282575"/>
                </a:xfrm>
                <a:custGeom>
                  <a:avLst/>
                  <a:gdLst>
                    <a:gd name="T0" fmla="*/ 164 w 164"/>
                    <a:gd name="T1" fmla="*/ 82 h 178"/>
                    <a:gd name="T2" fmla="*/ 164 w 164"/>
                    <a:gd name="T3" fmla="*/ 82 h 178"/>
                    <a:gd name="T4" fmla="*/ 162 w 164"/>
                    <a:gd name="T5" fmla="*/ 66 h 178"/>
                    <a:gd name="T6" fmla="*/ 158 w 164"/>
                    <a:gd name="T7" fmla="*/ 50 h 178"/>
                    <a:gd name="T8" fmla="*/ 150 w 164"/>
                    <a:gd name="T9" fmla="*/ 36 h 178"/>
                    <a:gd name="T10" fmla="*/ 140 w 164"/>
                    <a:gd name="T11" fmla="*/ 24 h 178"/>
                    <a:gd name="T12" fmla="*/ 128 w 164"/>
                    <a:gd name="T13" fmla="*/ 14 h 178"/>
                    <a:gd name="T14" fmla="*/ 114 w 164"/>
                    <a:gd name="T15" fmla="*/ 6 h 178"/>
                    <a:gd name="T16" fmla="*/ 98 w 164"/>
                    <a:gd name="T17" fmla="*/ 2 h 178"/>
                    <a:gd name="T18" fmla="*/ 82 w 164"/>
                    <a:gd name="T19" fmla="*/ 0 h 178"/>
                    <a:gd name="T20" fmla="*/ 82 w 164"/>
                    <a:gd name="T21" fmla="*/ 0 h 178"/>
                    <a:gd name="T22" fmla="*/ 66 w 164"/>
                    <a:gd name="T23" fmla="*/ 2 h 178"/>
                    <a:gd name="T24" fmla="*/ 50 w 164"/>
                    <a:gd name="T25" fmla="*/ 6 h 178"/>
                    <a:gd name="T26" fmla="*/ 36 w 164"/>
                    <a:gd name="T27" fmla="*/ 14 h 178"/>
                    <a:gd name="T28" fmla="*/ 24 w 164"/>
                    <a:gd name="T29" fmla="*/ 24 h 178"/>
                    <a:gd name="T30" fmla="*/ 14 w 164"/>
                    <a:gd name="T31" fmla="*/ 36 h 178"/>
                    <a:gd name="T32" fmla="*/ 8 w 164"/>
                    <a:gd name="T33" fmla="*/ 50 h 178"/>
                    <a:gd name="T34" fmla="*/ 2 w 164"/>
                    <a:gd name="T35" fmla="*/ 66 h 178"/>
                    <a:gd name="T36" fmla="*/ 0 w 164"/>
                    <a:gd name="T37" fmla="*/ 82 h 178"/>
                    <a:gd name="T38" fmla="*/ 0 w 164"/>
                    <a:gd name="T39" fmla="*/ 82 h 178"/>
                    <a:gd name="T40" fmla="*/ 2 w 164"/>
                    <a:gd name="T41" fmla="*/ 98 h 178"/>
                    <a:gd name="T42" fmla="*/ 8 w 164"/>
                    <a:gd name="T43" fmla="*/ 116 h 178"/>
                    <a:gd name="T44" fmla="*/ 14 w 164"/>
                    <a:gd name="T45" fmla="*/ 132 h 178"/>
                    <a:gd name="T46" fmla="*/ 24 w 164"/>
                    <a:gd name="T47" fmla="*/ 148 h 178"/>
                    <a:gd name="T48" fmla="*/ 36 w 164"/>
                    <a:gd name="T49" fmla="*/ 160 h 178"/>
                    <a:gd name="T50" fmla="*/ 50 w 164"/>
                    <a:gd name="T51" fmla="*/ 170 h 178"/>
                    <a:gd name="T52" fmla="*/ 66 w 164"/>
                    <a:gd name="T53" fmla="*/ 176 h 178"/>
                    <a:gd name="T54" fmla="*/ 82 w 164"/>
                    <a:gd name="T55" fmla="*/ 178 h 178"/>
                    <a:gd name="T56" fmla="*/ 82 w 164"/>
                    <a:gd name="T57" fmla="*/ 178 h 178"/>
                    <a:gd name="T58" fmla="*/ 98 w 164"/>
                    <a:gd name="T59" fmla="*/ 176 h 178"/>
                    <a:gd name="T60" fmla="*/ 114 w 164"/>
                    <a:gd name="T61" fmla="*/ 170 h 178"/>
                    <a:gd name="T62" fmla="*/ 128 w 164"/>
                    <a:gd name="T63" fmla="*/ 160 h 178"/>
                    <a:gd name="T64" fmla="*/ 140 w 164"/>
                    <a:gd name="T65" fmla="*/ 148 h 178"/>
                    <a:gd name="T66" fmla="*/ 150 w 164"/>
                    <a:gd name="T67" fmla="*/ 132 h 178"/>
                    <a:gd name="T68" fmla="*/ 158 w 164"/>
                    <a:gd name="T69" fmla="*/ 116 h 178"/>
                    <a:gd name="T70" fmla="*/ 162 w 164"/>
                    <a:gd name="T71" fmla="*/ 98 h 178"/>
                    <a:gd name="T72" fmla="*/ 164 w 164"/>
                    <a:gd name="T73" fmla="*/ 82 h 178"/>
                    <a:gd name="T74" fmla="*/ 164 w 164"/>
                    <a:gd name="T7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4" h="178">
                      <a:moveTo>
                        <a:pt x="164" y="82"/>
                      </a:moveTo>
                      <a:lnTo>
                        <a:pt x="164" y="82"/>
                      </a:lnTo>
                      <a:lnTo>
                        <a:pt x="162" y="66"/>
                      </a:lnTo>
                      <a:lnTo>
                        <a:pt x="158" y="50"/>
                      </a:lnTo>
                      <a:lnTo>
                        <a:pt x="150" y="36"/>
                      </a:lnTo>
                      <a:lnTo>
                        <a:pt x="140" y="24"/>
                      </a:lnTo>
                      <a:lnTo>
                        <a:pt x="128" y="14"/>
                      </a:lnTo>
                      <a:lnTo>
                        <a:pt x="114" y="6"/>
                      </a:lnTo>
                      <a:lnTo>
                        <a:pt x="9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6" y="2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8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98"/>
                      </a:lnTo>
                      <a:lnTo>
                        <a:pt x="8" y="116"/>
                      </a:lnTo>
                      <a:lnTo>
                        <a:pt x="14" y="132"/>
                      </a:lnTo>
                      <a:lnTo>
                        <a:pt x="24" y="148"/>
                      </a:lnTo>
                      <a:lnTo>
                        <a:pt x="36" y="160"/>
                      </a:lnTo>
                      <a:lnTo>
                        <a:pt x="50" y="170"/>
                      </a:lnTo>
                      <a:lnTo>
                        <a:pt x="66" y="176"/>
                      </a:lnTo>
                      <a:lnTo>
                        <a:pt x="82" y="178"/>
                      </a:lnTo>
                      <a:lnTo>
                        <a:pt x="82" y="178"/>
                      </a:lnTo>
                      <a:lnTo>
                        <a:pt x="98" y="176"/>
                      </a:lnTo>
                      <a:lnTo>
                        <a:pt x="114" y="170"/>
                      </a:lnTo>
                      <a:lnTo>
                        <a:pt x="128" y="160"/>
                      </a:lnTo>
                      <a:lnTo>
                        <a:pt x="140" y="148"/>
                      </a:lnTo>
                      <a:lnTo>
                        <a:pt x="150" y="132"/>
                      </a:lnTo>
                      <a:lnTo>
                        <a:pt x="158" y="116"/>
                      </a:lnTo>
                      <a:lnTo>
                        <a:pt x="162" y="98"/>
                      </a:lnTo>
                      <a:lnTo>
                        <a:pt x="164" y="82"/>
                      </a:lnTo>
                      <a:lnTo>
                        <a:pt x="164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38"/>
                <p:cNvSpPr/>
                <p:nvPr/>
              </p:nvSpPr>
              <p:spPr bwMode="auto">
                <a:xfrm>
                  <a:off x="-10752138" y="2028825"/>
                  <a:ext cx="838200" cy="1047750"/>
                </a:xfrm>
                <a:custGeom>
                  <a:avLst/>
                  <a:gdLst>
                    <a:gd name="T0" fmla="*/ 64 w 528"/>
                    <a:gd name="T1" fmla="*/ 32 h 660"/>
                    <a:gd name="T2" fmla="*/ 60 w 528"/>
                    <a:gd name="T3" fmla="*/ 36 h 660"/>
                    <a:gd name="T4" fmla="*/ 54 w 528"/>
                    <a:gd name="T5" fmla="*/ 48 h 660"/>
                    <a:gd name="T6" fmla="*/ 0 w 528"/>
                    <a:gd name="T7" fmla="*/ 282 h 660"/>
                    <a:gd name="T8" fmla="*/ 0 w 528"/>
                    <a:gd name="T9" fmla="*/ 296 h 660"/>
                    <a:gd name="T10" fmla="*/ 8 w 528"/>
                    <a:gd name="T11" fmla="*/ 312 h 660"/>
                    <a:gd name="T12" fmla="*/ 24 w 528"/>
                    <a:gd name="T13" fmla="*/ 322 h 660"/>
                    <a:gd name="T14" fmla="*/ 32 w 528"/>
                    <a:gd name="T15" fmla="*/ 322 h 660"/>
                    <a:gd name="T16" fmla="*/ 58 w 528"/>
                    <a:gd name="T17" fmla="*/ 306 h 660"/>
                    <a:gd name="T18" fmla="*/ 110 w 528"/>
                    <a:gd name="T19" fmla="*/ 82 h 660"/>
                    <a:gd name="T20" fmla="*/ 96 w 528"/>
                    <a:gd name="T21" fmla="*/ 618 h 660"/>
                    <a:gd name="T22" fmla="*/ 98 w 528"/>
                    <a:gd name="T23" fmla="*/ 634 h 660"/>
                    <a:gd name="T24" fmla="*/ 110 w 528"/>
                    <a:gd name="T25" fmla="*/ 652 h 660"/>
                    <a:gd name="T26" fmla="*/ 132 w 528"/>
                    <a:gd name="T27" fmla="*/ 660 h 660"/>
                    <a:gd name="T28" fmla="*/ 134 w 528"/>
                    <a:gd name="T29" fmla="*/ 660 h 660"/>
                    <a:gd name="T30" fmla="*/ 156 w 528"/>
                    <a:gd name="T31" fmla="*/ 654 h 660"/>
                    <a:gd name="T32" fmla="*/ 170 w 528"/>
                    <a:gd name="T33" fmla="*/ 638 h 660"/>
                    <a:gd name="T34" fmla="*/ 196 w 528"/>
                    <a:gd name="T35" fmla="*/ 336 h 660"/>
                    <a:gd name="T36" fmla="*/ 212 w 528"/>
                    <a:gd name="T37" fmla="*/ 340 h 660"/>
                    <a:gd name="T38" fmla="*/ 228 w 528"/>
                    <a:gd name="T39" fmla="*/ 336 h 660"/>
                    <a:gd name="T40" fmla="*/ 252 w 528"/>
                    <a:gd name="T41" fmla="*/ 632 h 660"/>
                    <a:gd name="T42" fmla="*/ 264 w 528"/>
                    <a:gd name="T43" fmla="*/ 650 h 660"/>
                    <a:gd name="T44" fmla="*/ 282 w 528"/>
                    <a:gd name="T45" fmla="*/ 660 h 660"/>
                    <a:gd name="T46" fmla="*/ 292 w 528"/>
                    <a:gd name="T47" fmla="*/ 660 h 660"/>
                    <a:gd name="T48" fmla="*/ 308 w 528"/>
                    <a:gd name="T49" fmla="*/ 656 h 660"/>
                    <a:gd name="T50" fmla="*/ 324 w 528"/>
                    <a:gd name="T51" fmla="*/ 640 h 660"/>
                    <a:gd name="T52" fmla="*/ 328 w 528"/>
                    <a:gd name="T53" fmla="*/ 618 h 660"/>
                    <a:gd name="T54" fmla="*/ 302 w 528"/>
                    <a:gd name="T55" fmla="*/ 80 h 660"/>
                    <a:gd name="T56" fmla="*/ 330 w 528"/>
                    <a:gd name="T57" fmla="*/ 88 h 660"/>
                    <a:gd name="T58" fmla="*/ 486 w 528"/>
                    <a:gd name="T59" fmla="*/ 140 h 660"/>
                    <a:gd name="T60" fmla="*/ 496 w 528"/>
                    <a:gd name="T61" fmla="*/ 142 h 660"/>
                    <a:gd name="T62" fmla="*/ 522 w 528"/>
                    <a:gd name="T63" fmla="*/ 128 h 660"/>
                    <a:gd name="T64" fmla="*/ 528 w 528"/>
                    <a:gd name="T65" fmla="*/ 112 h 660"/>
                    <a:gd name="T66" fmla="*/ 524 w 528"/>
                    <a:gd name="T67" fmla="*/ 94 h 660"/>
                    <a:gd name="T68" fmla="*/ 512 w 528"/>
                    <a:gd name="T69" fmla="*/ 82 h 660"/>
                    <a:gd name="T70" fmla="*/ 352 w 528"/>
                    <a:gd name="T71" fmla="*/ 26 h 660"/>
                    <a:gd name="T72" fmla="*/ 268 w 528"/>
                    <a:gd name="T73" fmla="*/ 4 h 660"/>
                    <a:gd name="T74" fmla="*/ 216 w 528"/>
                    <a:gd name="T75" fmla="*/ 16 h 660"/>
                    <a:gd name="T76" fmla="*/ 212 w 528"/>
                    <a:gd name="T77" fmla="*/ 230 h 660"/>
                    <a:gd name="T78" fmla="*/ 208 w 528"/>
                    <a:gd name="T79" fmla="*/ 16 h 660"/>
                    <a:gd name="T80" fmla="*/ 178 w 528"/>
                    <a:gd name="T81" fmla="*/ 2 h 660"/>
                    <a:gd name="T82" fmla="*/ 86 w 528"/>
                    <a:gd name="T83" fmla="*/ 22 h 660"/>
                    <a:gd name="T84" fmla="*/ 70 w 528"/>
                    <a:gd name="T85" fmla="*/ 3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8" h="660">
                      <a:moveTo>
                        <a:pt x="70" y="30"/>
                      </a:moveTo>
                      <a:lnTo>
                        <a:pt x="70" y="30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4" y="48"/>
                      </a:lnTo>
                      <a:lnTo>
                        <a:pt x="54" y="48"/>
                      </a:lnTo>
                      <a:lnTo>
                        <a:pt x="52" y="50"/>
                      </a:lnTo>
                      <a:lnTo>
                        <a:pt x="0" y="282"/>
                      </a:lnTo>
                      <a:lnTo>
                        <a:pt x="0" y="282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2" y="302"/>
                      </a:lnTo>
                      <a:lnTo>
                        <a:pt x="4" y="306"/>
                      </a:lnTo>
                      <a:lnTo>
                        <a:pt x="8" y="312"/>
                      </a:lnTo>
                      <a:lnTo>
                        <a:pt x="14" y="316"/>
                      </a:lnTo>
                      <a:lnTo>
                        <a:pt x="18" y="318"/>
                      </a:lnTo>
                      <a:lnTo>
                        <a:pt x="24" y="322"/>
                      </a:lnTo>
                      <a:lnTo>
                        <a:pt x="24" y="322"/>
                      </a:lnTo>
                      <a:lnTo>
                        <a:pt x="32" y="322"/>
                      </a:lnTo>
                      <a:lnTo>
                        <a:pt x="32" y="322"/>
                      </a:lnTo>
                      <a:lnTo>
                        <a:pt x="42" y="320"/>
                      </a:lnTo>
                      <a:lnTo>
                        <a:pt x="52" y="314"/>
                      </a:lnTo>
                      <a:lnTo>
                        <a:pt x="58" y="306"/>
                      </a:lnTo>
                      <a:lnTo>
                        <a:pt x="64" y="296"/>
                      </a:lnTo>
                      <a:lnTo>
                        <a:pt x="110" y="82"/>
                      </a:lnTo>
                      <a:lnTo>
                        <a:pt x="110" y="82"/>
                      </a:lnTo>
                      <a:lnTo>
                        <a:pt x="122" y="80"/>
                      </a:lnTo>
                      <a:lnTo>
                        <a:pt x="122" y="300"/>
                      </a:lnTo>
                      <a:lnTo>
                        <a:pt x="96" y="618"/>
                      </a:lnTo>
                      <a:lnTo>
                        <a:pt x="96" y="618"/>
                      </a:lnTo>
                      <a:lnTo>
                        <a:pt x="96" y="626"/>
                      </a:lnTo>
                      <a:lnTo>
                        <a:pt x="98" y="634"/>
                      </a:lnTo>
                      <a:lnTo>
                        <a:pt x="102" y="640"/>
                      </a:lnTo>
                      <a:lnTo>
                        <a:pt x="106" y="646"/>
                      </a:lnTo>
                      <a:lnTo>
                        <a:pt x="110" y="652"/>
                      </a:lnTo>
                      <a:lnTo>
                        <a:pt x="118" y="656"/>
                      </a:lnTo>
                      <a:lnTo>
                        <a:pt x="124" y="658"/>
                      </a:lnTo>
                      <a:lnTo>
                        <a:pt x="132" y="660"/>
                      </a:lnTo>
                      <a:lnTo>
                        <a:pt x="132" y="660"/>
                      </a:lnTo>
                      <a:lnTo>
                        <a:pt x="134" y="660"/>
                      </a:lnTo>
                      <a:lnTo>
                        <a:pt x="134" y="660"/>
                      </a:lnTo>
                      <a:lnTo>
                        <a:pt x="142" y="660"/>
                      </a:lnTo>
                      <a:lnTo>
                        <a:pt x="150" y="658"/>
                      </a:lnTo>
                      <a:lnTo>
                        <a:pt x="156" y="654"/>
                      </a:lnTo>
                      <a:lnTo>
                        <a:pt x="162" y="650"/>
                      </a:lnTo>
                      <a:lnTo>
                        <a:pt x="166" y="644"/>
                      </a:lnTo>
                      <a:lnTo>
                        <a:pt x="170" y="638"/>
                      </a:lnTo>
                      <a:lnTo>
                        <a:pt x="172" y="632"/>
                      </a:lnTo>
                      <a:lnTo>
                        <a:pt x="174" y="624"/>
                      </a:lnTo>
                      <a:lnTo>
                        <a:pt x="196" y="336"/>
                      </a:lnTo>
                      <a:lnTo>
                        <a:pt x="196" y="336"/>
                      </a:lnTo>
                      <a:lnTo>
                        <a:pt x="204" y="338"/>
                      </a:lnTo>
                      <a:lnTo>
                        <a:pt x="212" y="340"/>
                      </a:lnTo>
                      <a:lnTo>
                        <a:pt x="212" y="340"/>
                      </a:lnTo>
                      <a:lnTo>
                        <a:pt x="220" y="338"/>
                      </a:lnTo>
                      <a:lnTo>
                        <a:pt x="228" y="336"/>
                      </a:lnTo>
                      <a:lnTo>
                        <a:pt x="250" y="624"/>
                      </a:lnTo>
                      <a:lnTo>
                        <a:pt x="250" y="624"/>
                      </a:lnTo>
                      <a:lnTo>
                        <a:pt x="252" y="632"/>
                      </a:lnTo>
                      <a:lnTo>
                        <a:pt x="254" y="638"/>
                      </a:lnTo>
                      <a:lnTo>
                        <a:pt x="258" y="644"/>
                      </a:lnTo>
                      <a:lnTo>
                        <a:pt x="264" y="650"/>
                      </a:lnTo>
                      <a:lnTo>
                        <a:pt x="268" y="654"/>
                      </a:lnTo>
                      <a:lnTo>
                        <a:pt x="276" y="658"/>
                      </a:lnTo>
                      <a:lnTo>
                        <a:pt x="282" y="660"/>
                      </a:lnTo>
                      <a:lnTo>
                        <a:pt x="290" y="660"/>
                      </a:lnTo>
                      <a:lnTo>
                        <a:pt x="290" y="660"/>
                      </a:lnTo>
                      <a:lnTo>
                        <a:pt x="292" y="660"/>
                      </a:lnTo>
                      <a:lnTo>
                        <a:pt x="292" y="660"/>
                      </a:lnTo>
                      <a:lnTo>
                        <a:pt x="300" y="658"/>
                      </a:lnTo>
                      <a:lnTo>
                        <a:pt x="308" y="656"/>
                      </a:lnTo>
                      <a:lnTo>
                        <a:pt x="314" y="652"/>
                      </a:lnTo>
                      <a:lnTo>
                        <a:pt x="318" y="646"/>
                      </a:lnTo>
                      <a:lnTo>
                        <a:pt x="324" y="640"/>
                      </a:lnTo>
                      <a:lnTo>
                        <a:pt x="326" y="634"/>
                      </a:lnTo>
                      <a:lnTo>
                        <a:pt x="328" y="626"/>
                      </a:lnTo>
                      <a:lnTo>
                        <a:pt x="328" y="618"/>
                      </a:lnTo>
                      <a:lnTo>
                        <a:pt x="302" y="300"/>
                      </a:lnTo>
                      <a:lnTo>
                        <a:pt x="302" y="80"/>
                      </a:lnTo>
                      <a:lnTo>
                        <a:pt x="302" y="80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486" y="140"/>
                      </a:lnTo>
                      <a:lnTo>
                        <a:pt x="486" y="140"/>
                      </a:lnTo>
                      <a:lnTo>
                        <a:pt x="496" y="142"/>
                      </a:lnTo>
                      <a:lnTo>
                        <a:pt x="496" y="142"/>
                      </a:lnTo>
                      <a:lnTo>
                        <a:pt x="506" y="140"/>
                      </a:lnTo>
                      <a:lnTo>
                        <a:pt x="514" y="136"/>
                      </a:lnTo>
                      <a:lnTo>
                        <a:pt x="522" y="128"/>
                      </a:lnTo>
                      <a:lnTo>
                        <a:pt x="526" y="120"/>
                      </a:lnTo>
                      <a:lnTo>
                        <a:pt x="526" y="120"/>
                      </a:lnTo>
                      <a:lnTo>
                        <a:pt x="528" y="112"/>
                      </a:lnTo>
                      <a:lnTo>
                        <a:pt x="528" y="106"/>
                      </a:lnTo>
                      <a:lnTo>
                        <a:pt x="526" y="100"/>
                      </a:lnTo>
                      <a:lnTo>
                        <a:pt x="524" y="94"/>
                      </a:lnTo>
                      <a:lnTo>
                        <a:pt x="522" y="90"/>
                      </a:lnTo>
                      <a:lnTo>
                        <a:pt x="518" y="84"/>
                      </a:lnTo>
                      <a:lnTo>
                        <a:pt x="512" y="82"/>
                      </a:lnTo>
                      <a:lnTo>
                        <a:pt x="506" y="78"/>
                      </a:lnTo>
                      <a:lnTo>
                        <a:pt x="352" y="26"/>
                      </a:lnTo>
                      <a:lnTo>
                        <a:pt x="352" y="26"/>
                      </a:lnTo>
                      <a:lnTo>
                        <a:pt x="336" y="22"/>
                      </a:lnTo>
                      <a:lnTo>
                        <a:pt x="306" y="14"/>
                      </a:lnTo>
                      <a:lnTo>
                        <a:pt x="268" y="4"/>
                      </a:lnTo>
                      <a:lnTo>
                        <a:pt x="246" y="2"/>
                      </a:lnTo>
                      <a:lnTo>
                        <a:pt x="224" y="0"/>
                      </a:lnTo>
                      <a:lnTo>
                        <a:pt x="216" y="16"/>
                      </a:lnTo>
                      <a:lnTo>
                        <a:pt x="216" y="16"/>
                      </a:lnTo>
                      <a:lnTo>
                        <a:pt x="238" y="184"/>
                      </a:lnTo>
                      <a:lnTo>
                        <a:pt x="212" y="230"/>
                      </a:lnTo>
                      <a:lnTo>
                        <a:pt x="186" y="184"/>
                      </a:lnTo>
                      <a:lnTo>
                        <a:pt x="208" y="16"/>
                      </a:lnTo>
                      <a:lnTo>
                        <a:pt x="208" y="16"/>
                      </a:lnTo>
                      <a:lnTo>
                        <a:pt x="200" y="0"/>
                      </a:lnTo>
                      <a:lnTo>
                        <a:pt x="200" y="0"/>
                      </a:lnTo>
                      <a:lnTo>
                        <a:pt x="178" y="2"/>
                      </a:lnTo>
                      <a:lnTo>
                        <a:pt x="156" y="6"/>
                      </a:lnTo>
                      <a:lnTo>
                        <a:pt x="116" y="14"/>
                      </a:lnTo>
                      <a:lnTo>
                        <a:pt x="86" y="22"/>
                      </a:lnTo>
                      <a:lnTo>
                        <a:pt x="72" y="28"/>
                      </a:lnTo>
                      <a:lnTo>
                        <a:pt x="72" y="28"/>
                      </a:lnTo>
                      <a:lnTo>
                        <a:pt x="70" y="30"/>
                      </a:lnTo>
                      <a:lnTo>
                        <a:pt x="7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-9974263" y="2286000"/>
                  <a:ext cx="82550" cy="2349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-9850438" y="2178050"/>
                  <a:ext cx="85725" cy="342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-9723438" y="2047875"/>
                  <a:ext cx="85725" cy="473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任意多边形: 形状 10"/>
              <p:cNvSpPr/>
              <p:nvPr/>
            </p:nvSpPr>
            <p:spPr bwMode="auto">
              <a:xfrm>
                <a:off x="4931293" y="2755401"/>
                <a:ext cx="441503" cy="306204"/>
              </a:xfrm>
              <a:custGeom>
                <a:avLst/>
                <a:gdLst>
                  <a:gd name="T0" fmla="*/ 736 w 992"/>
                  <a:gd name="T1" fmla="*/ 102 h 688"/>
                  <a:gd name="T2" fmla="*/ 562 w 992"/>
                  <a:gd name="T3" fmla="*/ 8 h 688"/>
                  <a:gd name="T4" fmla="*/ 470 w 992"/>
                  <a:gd name="T5" fmla="*/ 26 h 688"/>
                  <a:gd name="T6" fmla="*/ 418 w 992"/>
                  <a:gd name="T7" fmla="*/ 38 h 688"/>
                  <a:gd name="T8" fmla="*/ 256 w 992"/>
                  <a:gd name="T9" fmla="*/ 128 h 688"/>
                  <a:gd name="T10" fmla="*/ 186 w 992"/>
                  <a:gd name="T11" fmla="*/ 436 h 688"/>
                  <a:gd name="T12" fmla="*/ 170 w 992"/>
                  <a:gd name="T13" fmla="*/ 502 h 688"/>
                  <a:gd name="T14" fmla="*/ 204 w 992"/>
                  <a:gd name="T15" fmla="*/ 534 h 688"/>
                  <a:gd name="T16" fmla="*/ 240 w 992"/>
                  <a:gd name="T17" fmla="*/ 540 h 688"/>
                  <a:gd name="T18" fmla="*/ 294 w 992"/>
                  <a:gd name="T19" fmla="*/ 588 h 688"/>
                  <a:gd name="T20" fmla="*/ 334 w 992"/>
                  <a:gd name="T21" fmla="*/ 610 h 688"/>
                  <a:gd name="T22" fmla="*/ 400 w 992"/>
                  <a:gd name="T23" fmla="*/ 640 h 688"/>
                  <a:gd name="T24" fmla="*/ 428 w 992"/>
                  <a:gd name="T25" fmla="*/ 674 h 688"/>
                  <a:gd name="T26" fmla="*/ 492 w 992"/>
                  <a:gd name="T27" fmla="*/ 684 h 688"/>
                  <a:gd name="T28" fmla="*/ 548 w 992"/>
                  <a:gd name="T29" fmla="*/ 602 h 688"/>
                  <a:gd name="T30" fmla="*/ 608 w 992"/>
                  <a:gd name="T31" fmla="*/ 604 h 688"/>
                  <a:gd name="T32" fmla="*/ 648 w 992"/>
                  <a:gd name="T33" fmla="*/ 566 h 688"/>
                  <a:gd name="T34" fmla="*/ 674 w 992"/>
                  <a:gd name="T35" fmla="*/ 542 h 688"/>
                  <a:gd name="T36" fmla="*/ 722 w 992"/>
                  <a:gd name="T37" fmla="*/ 536 h 688"/>
                  <a:gd name="T38" fmla="*/ 740 w 992"/>
                  <a:gd name="T39" fmla="*/ 488 h 688"/>
                  <a:gd name="T40" fmla="*/ 752 w 992"/>
                  <a:gd name="T41" fmla="*/ 470 h 688"/>
                  <a:gd name="T42" fmla="*/ 992 w 992"/>
                  <a:gd name="T43" fmla="*/ 402 h 688"/>
                  <a:gd name="T44" fmla="*/ 476 w 992"/>
                  <a:gd name="T45" fmla="*/ 670 h 688"/>
                  <a:gd name="T46" fmla="*/ 434 w 992"/>
                  <a:gd name="T47" fmla="*/ 656 h 688"/>
                  <a:gd name="T48" fmla="*/ 412 w 992"/>
                  <a:gd name="T49" fmla="*/ 622 h 688"/>
                  <a:gd name="T50" fmla="*/ 354 w 992"/>
                  <a:gd name="T51" fmla="*/ 606 h 688"/>
                  <a:gd name="T52" fmla="*/ 332 w 992"/>
                  <a:gd name="T53" fmla="*/ 568 h 688"/>
                  <a:gd name="T54" fmla="*/ 278 w 992"/>
                  <a:gd name="T55" fmla="*/ 562 h 688"/>
                  <a:gd name="T56" fmla="*/ 256 w 992"/>
                  <a:gd name="T57" fmla="*/ 514 h 688"/>
                  <a:gd name="T58" fmla="*/ 200 w 992"/>
                  <a:gd name="T59" fmla="*/ 512 h 688"/>
                  <a:gd name="T60" fmla="*/ 218 w 992"/>
                  <a:gd name="T61" fmla="*/ 422 h 688"/>
                  <a:gd name="T62" fmla="*/ 240 w 992"/>
                  <a:gd name="T63" fmla="*/ 410 h 688"/>
                  <a:gd name="T64" fmla="*/ 282 w 992"/>
                  <a:gd name="T65" fmla="*/ 438 h 688"/>
                  <a:gd name="T66" fmla="*/ 318 w 992"/>
                  <a:gd name="T67" fmla="*/ 416 h 688"/>
                  <a:gd name="T68" fmla="*/ 352 w 992"/>
                  <a:gd name="T69" fmla="*/ 410 h 688"/>
                  <a:gd name="T70" fmla="*/ 394 w 992"/>
                  <a:gd name="T71" fmla="*/ 450 h 688"/>
                  <a:gd name="T72" fmla="*/ 438 w 992"/>
                  <a:gd name="T73" fmla="*/ 434 h 688"/>
                  <a:gd name="T74" fmla="*/ 490 w 992"/>
                  <a:gd name="T75" fmla="*/ 464 h 688"/>
                  <a:gd name="T76" fmla="*/ 504 w 992"/>
                  <a:gd name="T77" fmla="*/ 488 h 688"/>
                  <a:gd name="T78" fmla="*/ 554 w 992"/>
                  <a:gd name="T79" fmla="*/ 506 h 688"/>
                  <a:gd name="T80" fmla="*/ 524 w 992"/>
                  <a:gd name="T81" fmla="*/ 608 h 688"/>
                  <a:gd name="T82" fmla="*/ 812 w 992"/>
                  <a:gd name="T83" fmla="*/ 406 h 688"/>
                  <a:gd name="T84" fmla="*/ 862 w 992"/>
                  <a:gd name="T85" fmla="*/ 370 h 688"/>
                  <a:gd name="T86" fmla="*/ 868 w 992"/>
                  <a:gd name="T87" fmla="*/ 324 h 688"/>
                  <a:gd name="T88" fmla="*/ 846 w 992"/>
                  <a:gd name="T89" fmla="*/ 294 h 688"/>
                  <a:gd name="T90" fmla="*/ 526 w 992"/>
                  <a:gd name="T91" fmla="*/ 152 h 688"/>
                  <a:gd name="T92" fmla="*/ 478 w 992"/>
                  <a:gd name="T93" fmla="*/ 284 h 688"/>
                  <a:gd name="T94" fmla="*/ 442 w 992"/>
                  <a:gd name="T95" fmla="*/ 296 h 688"/>
                  <a:gd name="T96" fmla="*/ 372 w 992"/>
                  <a:gd name="T97" fmla="*/ 252 h 688"/>
                  <a:gd name="T98" fmla="*/ 402 w 992"/>
                  <a:gd name="T99" fmla="*/ 102 h 688"/>
                  <a:gd name="T100" fmla="*/ 486 w 992"/>
                  <a:gd name="T101" fmla="*/ 38 h 688"/>
                  <a:gd name="T102" fmla="*/ 570 w 992"/>
                  <a:gd name="T103" fmla="*/ 34 h 688"/>
                  <a:gd name="T104" fmla="*/ 736 w 992"/>
                  <a:gd name="T105" fmla="*/ 120 h 688"/>
                  <a:gd name="T106" fmla="*/ 810 w 992"/>
                  <a:gd name="T107" fmla="*/ 43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2" h="688">
                    <a:moveTo>
                      <a:pt x="990" y="388"/>
                    </a:moveTo>
                    <a:lnTo>
                      <a:pt x="938" y="70"/>
                    </a:lnTo>
                    <a:lnTo>
                      <a:pt x="936" y="52"/>
                    </a:lnTo>
                    <a:lnTo>
                      <a:pt x="916" y="56"/>
                    </a:lnTo>
                    <a:lnTo>
                      <a:pt x="736" y="102"/>
                    </a:lnTo>
                    <a:lnTo>
                      <a:pt x="736" y="102"/>
                    </a:lnTo>
                    <a:lnTo>
                      <a:pt x="728" y="100"/>
                    </a:lnTo>
                    <a:lnTo>
                      <a:pt x="716" y="96"/>
                    </a:lnTo>
                    <a:lnTo>
                      <a:pt x="684" y="80"/>
                    </a:lnTo>
                    <a:lnTo>
                      <a:pt x="618" y="42"/>
                    </a:lnTo>
                    <a:lnTo>
                      <a:pt x="618" y="42"/>
                    </a:lnTo>
                    <a:lnTo>
                      <a:pt x="562" y="8"/>
                    </a:lnTo>
                    <a:lnTo>
                      <a:pt x="546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520" y="4"/>
                    </a:lnTo>
                    <a:lnTo>
                      <a:pt x="496" y="12"/>
                    </a:lnTo>
                    <a:lnTo>
                      <a:pt x="470" y="26"/>
                    </a:lnTo>
                    <a:lnTo>
                      <a:pt x="440" y="44"/>
                    </a:lnTo>
                    <a:lnTo>
                      <a:pt x="440" y="44"/>
                    </a:lnTo>
                    <a:lnTo>
                      <a:pt x="432" y="38"/>
                    </a:lnTo>
                    <a:lnTo>
                      <a:pt x="426" y="36"/>
                    </a:lnTo>
                    <a:lnTo>
                      <a:pt x="426" y="36"/>
                    </a:lnTo>
                    <a:lnTo>
                      <a:pt x="418" y="38"/>
                    </a:lnTo>
                    <a:lnTo>
                      <a:pt x="408" y="42"/>
                    </a:lnTo>
                    <a:lnTo>
                      <a:pt x="386" y="54"/>
                    </a:lnTo>
                    <a:lnTo>
                      <a:pt x="334" y="86"/>
                    </a:lnTo>
                    <a:lnTo>
                      <a:pt x="284" y="116"/>
                    </a:lnTo>
                    <a:lnTo>
                      <a:pt x="264" y="126"/>
                    </a:lnTo>
                    <a:lnTo>
                      <a:pt x="256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48" y="7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86" y="436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66" y="470"/>
                    </a:lnTo>
                    <a:lnTo>
                      <a:pt x="164" y="480"/>
                    </a:lnTo>
                    <a:lnTo>
                      <a:pt x="164" y="490"/>
                    </a:lnTo>
                    <a:lnTo>
                      <a:pt x="170" y="502"/>
                    </a:lnTo>
                    <a:lnTo>
                      <a:pt x="170" y="502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8" y="524"/>
                    </a:lnTo>
                    <a:lnTo>
                      <a:pt x="196" y="530"/>
                    </a:lnTo>
                    <a:lnTo>
                      <a:pt x="204" y="534"/>
                    </a:lnTo>
                    <a:lnTo>
                      <a:pt x="214" y="538"/>
                    </a:lnTo>
                    <a:lnTo>
                      <a:pt x="222" y="540"/>
                    </a:lnTo>
                    <a:lnTo>
                      <a:pt x="232" y="540"/>
                    </a:lnTo>
                    <a:lnTo>
                      <a:pt x="232" y="540"/>
                    </a:lnTo>
                    <a:lnTo>
                      <a:pt x="240" y="540"/>
                    </a:lnTo>
                    <a:lnTo>
                      <a:pt x="240" y="540"/>
                    </a:lnTo>
                    <a:lnTo>
                      <a:pt x="242" y="550"/>
                    </a:lnTo>
                    <a:lnTo>
                      <a:pt x="248" y="558"/>
                    </a:lnTo>
                    <a:lnTo>
                      <a:pt x="248" y="558"/>
                    </a:lnTo>
                    <a:lnTo>
                      <a:pt x="262" y="572"/>
                    </a:lnTo>
                    <a:lnTo>
                      <a:pt x="276" y="582"/>
                    </a:lnTo>
                    <a:lnTo>
                      <a:pt x="294" y="588"/>
                    </a:lnTo>
                    <a:lnTo>
                      <a:pt x="312" y="590"/>
                    </a:lnTo>
                    <a:lnTo>
                      <a:pt x="312" y="590"/>
                    </a:lnTo>
                    <a:lnTo>
                      <a:pt x="322" y="590"/>
                    </a:lnTo>
                    <a:lnTo>
                      <a:pt x="322" y="590"/>
                    </a:lnTo>
                    <a:lnTo>
                      <a:pt x="328" y="600"/>
                    </a:lnTo>
                    <a:lnTo>
                      <a:pt x="334" y="610"/>
                    </a:lnTo>
                    <a:lnTo>
                      <a:pt x="334" y="610"/>
                    </a:lnTo>
                    <a:lnTo>
                      <a:pt x="348" y="624"/>
                    </a:lnTo>
                    <a:lnTo>
                      <a:pt x="364" y="632"/>
                    </a:lnTo>
                    <a:lnTo>
                      <a:pt x="382" y="638"/>
                    </a:lnTo>
                    <a:lnTo>
                      <a:pt x="400" y="640"/>
                    </a:lnTo>
                    <a:lnTo>
                      <a:pt x="400" y="640"/>
                    </a:lnTo>
                    <a:lnTo>
                      <a:pt x="406" y="640"/>
                    </a:lnTo>
                    <a:lnTo>
                      <a:pt x="406" y="640"/>
                    </a:lnTo>
                    <a:lnTo>
                      <a:pt x="410" y="652"/>
                    </a:lnTo>
                    <a:lnTo>
                      <a:pt x="418" y="662"/>
                    </a:lnTo>
                    <a:lnTo>
                      <a:pt x="418" y="662"/>
                    </a:lnTo>
                    <a:lnTo>
                      <a:pt x="428" y="674"/>
                    </a:lnTo>
                    <a:lnTo>
                      <a:pt x="440" y="682"/>
                    </a:lnTo>
                    <a:lnTo>
                      <a:pt x="456" y="686"/>
                    </a:lnTo>
                    <a:lnTo>
                      <a:pt x="470" y="688"/>
                    </a:lnTo>
                    <a:lnTo>
                      <a:pt x="470" y="688"/>
                    </a:lnTo>
                    <a:lnTo>
                      <a:pt x="482" y="688"/>
                    </a:lnTo>
                    <a:lnTo>
                      <a:pt x="492" y="684"/>
                    </a:lnTo>
                    <a:lnTo>
                      <a:pt x="500" y="678"/>
                    </a:lnTo>
                    <a:lnTo>
                      <a:pt x="508" y="670"/>
                    </a:lnTo>
                    <a:lnTo>
                      <a:pt x="508" y="670"/>
                    </a:lnTo>
                    <a:lnTo>
                      <a:pt x="524" y="642"/>
                    </a:lnTo>
                    <a:lnTo>
                      <a:pt x="548" y="602"/>
                    </a:lnTo>
                    <a:lnTo>
                      <a:pt x="548" y="602"/>
                    </a:lnTo>
                    <a:lnTo>
                      <a:pt x="558" y="586"/>
                    </a:lnTo>
                    <a:lnTo>
                      <a:pt x="558" y="586"/>
                    </a:lnTo>
                    <a:lnTo>
                      <a:pt x="592" y="600"/>
                    </a:lnTo>
                    <a:lnTo>
                      <a:pt x="592" y="600"/>
                    </a:lnTo>
                    <a:lnTo>
                      <a:pt x="600" y="602"/>
                    </a:lnTo>
                    <a:lnTo>
                      <a:pt x="608" y="604"/>
                    </a:lnTo>
                    <a:lnTo>
                      <a:pt x="616" y="602"/>
                    </a:lnTo>
                    <a:lnTo>
                      <a:pt x="622" y="600"/>
                    </a:lnTo>
                    <a:lnTo>
                      <a:pt x="628" y="596"/>
                    </a:lnTo>
                    <a:lnTo>
                      <a:pt x="634" y="592"/>
                    </a:lnTo>
                    <a:lnTo>
                      <a:pt x="642" y="580"/>
                    </a:lnTo>
                    <a:lnTo>
                      <a:pt x="648" y="566"/>
                    </a:lnTo>
                    <a:lnTo>
                      <a:pt x="650" y="552"/>
                    </a:lnTo>
                    <a:lnTo>
                      <a:pt x="648" y="540"/>
                    </a:lnTo>
                    <a:lnTo>
                      <a:pt x="644" y="534"/>
                    </a:lnTo>
                    <a:lnTo>
                      <a:pt x="642" y="530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82" y="544"/>
                    </a:lnTo>
                    <a:lnTo>
                      <a:pt x="692" y="546"/>
                    </a:lnTo>
                    <a:lnTo>
                      <a:pt x="700" y="546"/>
                    </a:lnTo>
                    <a:lnTo>
                      <a:pt x="708" y="544"/>
                    </a:lnTo>
                    <a:lnTo>
                      <a:pt x="714" y="540"/>
                    </a:lnTo>
                    <a:lnTo>
                      <a:pt x="722" y="536"/>
                    </a:lnTo>
                    <a:lnTo>
                      <a:pt x="732" y="526"/>
                    </a:lnTo>
                    <a:lnTo>
                      <a:pt x="736" y="518"/>
                    </a:lnTo>
                    <a:lnTo>
                      <a:pt x="740" y="512"/>
                    </a:lnTo>
                    <a:lnTo>
                      <a:pt x="740" y="504"/>
                    </a:lnTo>
                    <a:lnTo>
                      <a:pt x="740" y="496"/>
                    </a:lnTo>
                    <a:lnTo>
                      <a:pt x="740" y="488"/>
                    </a:lnTo>
                    <a:lnTo>
                      <a:pt x="738" y="480"/>
                    </a:lnTo>
                    <a:lnTo>
                      <a:pt x="732" y="474"/>
                    </a:lnTo>
                    <a:lnTo>
                      <a:pt x="726" y="466"/>
                    </a:lnTo>
                    <a:lnTo>
                      <a:pt x="726" y="466"/>
                    </a:lnTo>
                    <a:lnTo>
                      <a:pt x="740" y="470"/>
                    </a:lnTo>
                    <a:lnTo>
                      <a:pt x="752" y="470"/>
                    </a:lnTo>
                    <a:lnTo>
                      <a:pt x="764" y="468"/>
                    </a:lnTo>
                    <a:lnTo>
                      <a:pt x="774" y="462"/>
                    </a:lnTo>
                    <a:lnTo>
                      <a:pt x="774" y="462"/>
                    </a:lnTo>
                    <a:lnTo>
                      <a:pt x="816" y="452"/>
                    </a:lnTo>
                    <a:lnTo>
                      <a:pt x="978" y="408"/>
                    </a:lnTo>
                    <a:lnTo>
                      <a:pt x="992" y="402"/>
                    </a:lnTo>
                    <a:lnTo>
                      <a:pt x="990" y="388"/>
                    </a:lnTo>
                    <a:close/>
                    <a:moveTo>
                      <a:pt x="492" y="660"/>
                    </a:moveTo>
                    <a:lnTo>
                      <a:pt x="492" y="660"/>
                    </a:lnTo>
                    <a:lnTo>
                      <a:pt x="488" y="664"/>
                    </a:lnTo>
                    <a:lnTo>
                      <a:pt x="482" y="668"/>
                    </a:lnTo>
                    <a:lnTo>
                      <a:pt x="476" y="670"/>
                    </a:lnTo>
                    <a:lnTo>
                      <a:pt x="470" y="670"/>
                    </a:lnTo>
                    <a:lnTo>
                      <a:pt x="470" y="670"/>
                    </a:lnTo>
                    <a:lnTo>
                      <a:pt x="460" y="670"/>
                    </a:lnTo>
                    <a:lnTo>
                      <a:pt x="452" y="666"/>
                    </a:lnTo>
                    <a:lnTo>
                      <a:pt x="442" y="662"/>
                    </a:lnTo>
                    <a:lnTo>
                      <a:pt x="434" y="656"/>
                    </a:lnTo>
                    <a:lnTo>
                      <a:pt x="428" y="648"/>
                    </a:lnTo>
                    <a:lnTo>
                      <a:pt x="424" y="638"/>
                    </a:lnTo>
                    <a:lnTo>
                      <a:pt x="422" y="628"/>
                    </a:lnTo>
                    <a:lnTo>
                      <a:pt x="424" y="616"/>
                    </a:lnTo>
                    <a:lnTo>
                      <a:pt x="424" y="616"/>
                    </a:lnTo>
                    <a:lnTo>
                      <a:pt x="412" y="622"/>
                    </a:lnTo>
                    <a:lnTo>
                      <a:pt x="400" y="622"/>
                    </a:lnTo>
                    <a:lnTo>
                      <a:pt x="400" y="622"/>
                    </a:lnTo>
                    <a:lnTo>
                      <a:pt x="388" y="622"/>
                    </a:lnTo>
                    <a:lnTo>
                      <a:pt x="376" y="618"/>
                    </a:lnTo>
                    <a:lnTo>
                      <a:pt x="364" y="612"/>
                    </a:lnTo>
                    <a:lnTo>
                      <a:pt x="354" y="606"/>
                    </a:lnTo>
                    <a:lnTo>
                      <a:pt x="346" y="596"/>
                    </a:lnTo>
                    <a:lnTo>
                      <a:pt x="340" y="586"/>
                    </a:lnTo>
                    <a:lnTo>
                      <a:pt x="338" y="576"/>
                    </a:lnTo>
                    <a:lnTo>
                      <a:pt x="338" y="564"/>
                    </a:lnTo>
                    <a:lnTo>
                      <a:pt x="338" y="564"/>
                    </a:lnTo>
                    <a:lnTo>
                      <a:pt x="332" y="568"/>
                    </a:lnTo>
                    <a:lnTo>
                      <a:pt x="326" y="570"/>
                    </a:lnTo>
                    <a:lnTo>
                      <a:pt x="312" y="572"/>
                    </a:lnTo>
                    <a:lnTo>
                      <a:pt x="312" y="572"/>
                    </a:lnTo>
                    <a:lnTo>
                      <a:pt x="302" y="570"/>
                    </a:lnTo>
                    <a:lnTo>
                      <a:pt x="290" y="568"/>
                    </a:lnTo>
                    <a:lnTo>
                      <a:pt x="278" y="562"/>
                    </a:lnTo>
                    <a:lnTo>
                      <a:pt x="270" y="554"/>
                    </a:lnTo>
                    <a:lnTo>
                      <a:pt x="262" y="546"/>
                    </a:lnTo>
                    <a:lnTo>
                      <a:pt x="256" y="536"/>
                    </a:lnTo>
                    <a:lnTo>
                      <a:pt x="254" y="526"/>
                    </a:lnTo>
                    <a:lnTo>
                      <a:pt x="256" y="514"/>
                    </a:lnTo>
                    <a:lnTo>
                      <a:pt x="256" y="514"/>
                    </a:lnTo>
                    <a:lnTo>
                      <a:pt x="244" y="520"/>
                    </a:lnTo>
                    <a:lnTo>
                      <a:pt x="232" y="522"/>
                    </a:lnTo>
                    <a:lnTo>
                      <a:pt x="232" y="522"/>
                    </a:lnTo>
                    <a:lnTo>
                      <a:pt x="222" y="522"/>
                    </a:lnTo>
                    <a:lnTo>
                      <a:pt x="210" y="518"/>
                    </a:lnTo>
                    <a:lnTo>
                      <a:pt x="200" y="512"/>
                    </a:lnTo>
                    <a:lnTo>
                      <a:pt x="192" y="504"/>
                    </a:lnTo>
                    <a:lnTo>
                      <a:pt x="186" y="496"/>
                    </a:lnTo>
                    <a:lnTo>
                      <a:pt x="182" y="486"/>
                    </a:lnTo>
                    <a:lnTo>
                      <a:pt x="182" y="478"/>
                    </a:lnTo>
                    <a:lnTo>
                      <a:pt x="184" y="470"/>
                    </a:lnTo>
                    <a:lnTo>
                      <a:pt x="218" y="422"/>
                    </a:lnTo>
                    <a:lnTo>
                      <a:pt x="218" y="422"/>
                    </a:lnTo>
                    <a:lnTo>
                      <a:pt x="222" y="416"/>
                    </a:lnTo>
                    <a:lnTo>
                      <a:pt x="228" y="412"/>
                    </a:lnTo>
                    <a:lnTo>
                      <a:pt x="234" y="410"/>
                    </a:lnTo>
                    <a:lnTo>
                      <a:pt x="240" y="410"/>
                    </a:lnTo>
                    <a:lnTo>
                      <a:pt x="240" y="410"/>
                    </a:lnTo>
                    <a:lnTo>
                      <a:pt x="248" y="412"/>
                    </a:lnTo>
                    <a:lnTo>
                      <a:pt x="256" y="414"/>
                    </a:lnTo>
                    <a:lnTo>
                      <a:pt x="264" y="418"/>
                    </a:lnTo>
                    <a:lnTo>
                      <a:pt x="272" y="424"/>
                    </a:lnTo>
                    <a:lnTo>
                      <a:pt x="278" y="432"/>
                    </a:lnTo>
                    <a:lnTo>
                      <a:pt x="282" y="438"/>
                    </a:lnTo>
                    <a:lnTo>
                      <a:pt x="286" y="446"/>
                    </a:lnTo>
                    <a:lnTo>
                      <a:pt x="286" y="454"/>
                    </a:lnTo>
                    <a:lnTo>
                      <a:pt x="286" y="454"/>
                    </a:lnTo>
                    <a:lnTo>
                      <a:pt x="296" y="438"/>
                    </a:lnTo>
                    <a:lnTo>
                      <a:pt x="308" y="424"/>
                    </a:lnTo>
                    <a:lnTo>
                      <a:pt x="318" y="416"/>
                    </a:lnTo>
                    <a:lnTo>
                      <a:pt x="324" y="412"/>
                    </a:lnTo>
                    <a:lnTo>
                      <a:pt x="332" y="410"/>
                    </a:lnTo>
                    <a:lnTo>
                      <a:pt x="332" y="410"/>
                    </a:lnTo>
                    <a:lnTo>
                      <a:pt x="340" y="410"/>
                    </a:lnTo>
                    <a:lnTo>
                      <a:pt x="340" y="410"/>
                    </a:lnTo>
                    <a:lnTo>
                      <a:pt x="352" y="410"/>
                    </a:lnTo>
                    <a:lnTo>
                      <a:pt x="362" y="414"/>
                    </a:lnTo>
                    <a:lnTo>
                      <a:pt x="372" y="420"/>
                    </a:lnTo>
                    <a:lnTo>
                      <a:pt x="380" y="426"/>
                    </a:lnTo>
                    <a:lnTo>
                      <a:pt x="386" y="434"/>
                    </a:lnTo>
                    <a:lnTo>
                      <a:pt x="392" y="442"/>
                    </a:lnTo>
                    <a:lnTo>
                      <a:pt x="394" y="450"/>
                    </a:lnTo>
                    <a:lnTo>
                      <a:pt x="396" y="460"/>
                    </a:lnTo>
                    <a:lnTo>
                      <a:pt x="396" y="460"/>
                    </a:lnTo>
                    <a:lnTo>
                      <a:pt x="404" y="448"/>
                    </a:lnTo>
                    <a:lnTo>
                      <a:pt x="414" y="440"/>
                    </a:lnTo>
                    <a:lnTo>
                      <a:pt x="426" y="434"/>
                    </a:lnTo>
                    <a:lnTo>
                      <a:pt x="438" y="434"/>
                    </a:lnTo>
                    <a:lnTo>
                      <a:pt x="438" y="434"/>
                    </a:lnTo>
                    <a:lnTo>
                      <a:pt x="450" y="434"/>
                    </a:lnTo>
                    <a:lnTo>
                      <a:pt x="462" y="440"/>
                    </a:lnTo>
                    <a:lnTo>
                      <a:pt x="472" y="446"/>
                    </a:lnTo>
                    <a:lnTo>
                      <a:pt x="482" y="454"/>
                    </a:lnTo>
                    <a:lnTo>
                      <a:pt x="490" y="464"/>
                    </a:lnTo>
                    <a:lnTo>
                      <a:pt x="494" y="474"/>
                    </a:lnTo>
                    <a:lnTo>
                      <a:pt x="496" y="48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8" y="490"/>
                    </a:lnTo>
                    <a:lnTo>
                      <a:pt x="504" y="488"/>
                    </a:lnTo>
                    <a:lnTo>
                      <a:pt x="516" y="486"/>
                    </a:lnTo>
                    <a:lnTo>
                      <a:pt x="516" y="486"/>
                    </a:lnTo>
                    <a:lnTo>
                      <a:pt x="526" y="488"/>
                    </a:lnTo>
                    <a:lnTo>
                      <a:pt x="538" y="492"/>
                    </a:lnTo>
                    <a:lnTo>
                      <a:pt x="546" y="498"/>
                    </a:lnTo>
                    <a:lnTo>
                      <a:pt x="554" y="506"/>
                    </a:lnTo>
                    <a:lnTo>
                      <a:pt x="560" y="516"/>
                    </a:lnTo>
                    <a:lnTo>
                      <a:pt x="562" y="526"/>
                    </a:lnTo>
                    <a:lnTo>
                      <a:pt x="562" y="538"/>
                    </a:lnTo>
                    <a:lnTo>
                      <a:pt x="556" y="552"/>
                    </a:lnTo>
                    <a:lnTo>
                      <a:pt x="556" y="552"/>
                    </a:lnTo>
                    <a:lnTo>
                      <a:pt x="524" y="608"/>
                    </a:lnTo>
                    <a:lnTo>
                      <a:pt x="492" y="660"/>
                    </a:lnTo>
                    <a:lnTo>
                      <a:pt x="492" y="660"/>
                    </a:lnTo>
                    <a:close/>
                    <a:moveTo>
                      <a:pt x="810" y="436"/>
                    </a:moveTo>
                    <a:lnTo>
                      <a:pt x="810" y="436"/>
                    </a:lnTo>
                    <a:lnTo>
                      <a:pt x="814" y="420"/>
                    </a:lnTo>
                    <a:lnTo>
                      <a:pt x="812" y="406"/>
                    </a:lnTo>
                    <a:lnTo>
                      <a:pt x="812" y="406"/>
                    </a:lnTo>
                    <a:lnTo>
                      <a:pt x="822" y="404"/>
                    </a:lnTo>
                    <a:lnTo>
                      <a:pt x="830" y="402"/>
                    </a:lnTo>
                    <a:lnTo>
                      <a:pt x="846" y="392"/>
                    </a:lnTo>
                    <a:lnTo>
                      <a:pt x="858" y="378"/>
                    </a:lnTo>
                    <a:lnTo>
                      <a:pt x="862" y="370"/>
                    </a:lnTo>
                    <a:lnTo>
                      <a:pt x="866" y="360"/>
                    </a:lnTo>
                    <a:lnTo>
                      <a:pt x="866" y="360"/>
                    </a:lnTo>
                    <a:lnTo>
                      <a:pt x="868" y="352"/>
                    </a:lnTo>
                    <a:lnTo>
                      <a:pt x="870" y="342"/>
                    </a:lnTo>
                    <a:lnTo>
                      <a:pt x="870" y="334"/>
                    </a:lnTo>
                    <a:lnTo>
                      <a:pt x="868" y="324"/>
                    </a:lnTo>
                    <a:lnTo>
                      <a:pt x="864" y="316"/>
                    </a:lnTo>
                    <a:lnTo>
                      <a:pt x="860" y="308"/>
                    </a:lnTo>
                    <a:lnTo>
                      <a:pt x="854" y="302"/>
                    </a:lnTo>
                    <a:lnTo>
                      <a:pt x="848" y="296"/>
                    </a:lnTo>
                    <a:lnTo>
                      <a:pt x="846" y="294"/>
                    </a:lnTo>
                    <a:lnTo>
                      <a:pt x="846" y="294"/>
                    </a:lnTo>
                    <a:lnTo>
                      <a:pt x="762" y="246"/>
                    </a:lnTo>
                    <a:lnTo>
                      <a:pt x="676" y="196"/>
                    </a:lnTo>
                    <a:lnTo>
                      <a:pt x="582" y="140"/>
                    </a:lnTo>
                    <a:lnTo>
                      <a:pt x="546" y="140"/>
                    </a:lnTo>
                    <a:lnTo>
                      <a:pt x="546" y="140"/>
                    </a:lnTo>
                    <a:lnTo>
                      <a:pt x="526" y="152"/>
                    </a:lnTo>
                    <a:lnTo>
                      <a:pt x="516" y="160"/>
                    </a:lnTo>
                    <a:lnTo>
                      <a:pt x="512" y="164"/>
                    </a:lnTo>
                    <a:lnTo>
                      <a:pt x="510" y="168"/>
                    </a:lnTo>
                    <a:lnTo>
                      <a:pt x="510" y="168"/>
                    </a:lnTo>
                    <a:lnTo>
                      <a:pt x="478" y="284"/>
                    </a:lnTo>
                    <a:lnTo>
                      <a:pt x="478" y="284"/>
                    </a:lnTo>
                    <a:lnTo>
                      <a:pt x="476" y="290"/>
                    </a:lnTo>
                    <a:lnTo>
                      <a:pt x="470" y="294"/>
                    </a:lnTo>
                    <a:lnTo>
                      <a:pt x="464" y="296"/>
                    </a:lnTo>
                    <a:lnTo>
                      <a:pt x="456" y="296"/>
                    </a:lnTo>
                    <a:lnTo>
                      <a:pt x="456" y="296"/>
                    </a:lnTo>
                    <a:lnTo>
                      <a:pt x="442" y="296"/>
                    </a:lnTo>
                    <a:lnTo>
                      <a:pt x="428" y="292"/>
                    </a:lnTo>
                    <a:lnTo>
                      <a:pt x="414" y="286"/>
                    </a:lnTo>
                    <a:lnTo>
                      <a:pt x="400" y="280"/>
                    </a:lnTo>
                    <a:lnTo>
                      <a:pt x="388" y="270"/>
                    </a:lnTo>
                    <a:lnTo>
                      <a:pt x="378" y="262"/>
                    </a:lnTo>
                    <a:lnTo>
                      <a:pt x="372" y="252"/>
                    </a:lnTo>
                    <a:lnTo>
                      <a:pt x="372" y="248"/>
                    </a:lnTo>
                    <a:lnTo>
                      <a:pt x="372" y="242"/>
                    </a:lnTo>
                    <a:lnTo>
                      <a:pt x="372" y="242"/>
                    </a:lnTo>
                    <a:lnTo>
                      <a:pt x="386" y="16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4" y="98"/>
                    </a:lnTo>
                    <a:lnTo>
                      <a:pt x="408" y="92"/>
                    </a:lnTo>
                    <a:lnTo>
                      <a:pt x="422" y="80"/>
                    </a:lnTo>
                    <a:lnTo>
                      <a:pt x="442" y="66"/>
                    </a:lnTo>
                    <a:lnTo>
                      <a:pt x="464" y="52"/>
                    </a:lnTo>
                    <a:lnTo>
                      <a:pt x="486" y="38"/>
                    </a:lnTo>
                    <a:lnTo>
                      <a:pt x="506" y="28"/>
                    </a:lnTo>
                    <a:lnTo>
                      <a:pt x="524" y="20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48" y="22"/>
                    </a:lnTo>
                    <a:lnTo>
                      <a:pt x="570" y="34"/>
                    </a:lnTo>
                    <a:lnTo>
                      <a:pt x="630" y="68"/>
                    </a:lnTo>
                    <a:lnTo>
                      <a:pt x="662" y="88"/>
                    </a:lnTo>
                    <a:lnTo>
                      <a:pt x="692" y="104"/>
                    </a:lnTo>
                    <a:lnTo>
                      <a:pt x="718" y="116"/>
                    </a:lnTo>
                    <a:lnTo>
                      <a:pt x="728" y="118"/>
                    </a:lnTo>
                    <a:lnTo>
                      <a:pt x="736" y="120"/>
                    </a:lnTo>
                    <a:lnTo>
                      <a:pt x="736" y="120"/>
                    </a:lnTo>
                    <a:lnTo>
                      <a:pt x="740" y="120"/>
                    </a:lnTo>
                    <a:lnTo>
                      <a:pt x="740" y="120"/>
                    </a:lnTo>
                    <a:lnTo>
                      <a:pt x="922" y="74"/>
                    </a:lnTo>
                    <a:lnTo>
                      <a:pt x="972" y="390"/>
                    </a:lnTo>
                    <a:lnTo>
                      <a:pt x="810" y="4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1"/>
              <p:cNvSpPr/>
              <p:nvPr/>
            </p:nvSpPr>
            <p:spPr bwMode="auto">
              <a:xfrm>
                <a:off x="5605897" y="3416737"/>
                <a:ext cx="241784" cy="190141"/>
              </a:xfrm>
              <a:custGeom>
                <a:avLst/>
                <a:gdLst>
                  <a:gd name="connsiteX0" fmla="*/ 105569 w 327025"/>
                  <a:gd name="connsiteY0" fmla="*/ 131762 h 257175"/>
                  <a:gd name="connsiteX1" fmla="*/ 69978 w 327025"/>
                  <a:gd name="connsiteY1" fmla="*/ 136948 h 257175"/>
                  <a:gd name="connsiteX2" fmla="*/ 40977 w 327025"/>
                  <a:gd name="connsiteY2" fmla="*/ 152506 h 257175"/>
                  <a:gd name="connsiteX3" fmla="*/ 31750 w 327025"/>
                  <a:gd name="connsiteY3" fmla="*/ 170656 h 257175"/>
                  <a:gd name="connsiteX4" fmla="*/ 105569 w 327025"/>
                  <a:gd name="connsiteY4" fmla="*/ 209550 h 257175"/>
                  <a:gd name="connsiteX5" fmla="*/ 153024 w 327025"/>
                  <a:gd name="connsiteY5" fmla="*/ 199178 h 257175"/>
                  <a:gd name="connsiteX6" fmla="*/ 179388 w 327025"/>
                  <a:gd name="connsiteY6" fmla="*/ 170656 h 257175"/>
                  <a:gd name="connsiteX7" fmla="*/ 178070 w 327025"/>
                  <a:gd name="connsiteY7" fmla="*/ 169360 h 257175"/>
                  <a:gd name="connsiteX8" fmla="*/ 105569 w 327025"/>
                  <a:gd name="connsiteY8" fmla="*/ 131762 h 257175"/>
                  <a:gd name="connsiteX9" fmla="*/ 105434 w 327025"/>
                  <a:gd name="connsiteY9" fmla="*/ 100012 h 257175"/>
                  <a:gd name="connsiteX10" fmla="*/ 209550 w 327025"/>
                  <a:gd name="connsiteY10" fmla="*/ 165497 h 257175"/>
                  <a:gd name="connsiteX11" fmla="*/ 209550 w 327025"/>
                  <a:gd name="connsiteY11" fmla="*/ 170735 h 257175"/>
                  <a:gd name="connsiteX12" fmla="*/ 201643 w 327025"/>
                  <a:gd name="connsiteY12" fmla="*/ 198239 h 257175"/>
                  <a:gd name="connsiteX13" fmla="*/ 105434 w 327025"/>
                  <a:gd name="connsiteY13" fmla="*/ 240149 h 257175"/>
                  <a:gd name="connsiteX14" fmla="*/ 56671 w 327025"/>
                  <a:gd name="connsiteY14" fmla="*/ 232291 h 257175"/>
                  <a:gd name="connsiteX15" fmla="*/ 5272 w 327025"/>
                  <a:gd name="connsiteY15" fmla="*/ 257175 h 257175"/>
                  <a:gd name="connsiteX16" fmla="*/ 15815 w 327025"/>
                  <a:gd name="connsiteY16" fmla="*/ 207407 h 257175"/>
                  <a:gd name="connsiteX17" fmla="*/ 0 w 327025"/>
                  <a:gd name="connsiteY17" fmla="*/ 170735 h 257175"/>
                  <a:gd name="connsiteX18" fmla="*/ 23723 w 327025"/>
                  <a:gd name="connsiteY18" fmla="*/ 126206 h 257175"/>
                  <a:gd name="connsiteX19" fmla="*/ 51399 w 327025"/>
                  <a:gd name="connsiteY19" fmla="*/ 110489 h 257175"/>
                  <a:gd name="connsiteX20" fmla="*/ 105434 w 327025"/>
                  <a:gd name="connsiteY20" fmla="*/ 100012 h 257175"/>
                  <a:gd name="connsiteX21" fmla="*/ 173038 w 327025"/>
                  <a:gd name="connsiteY21" fmla="*/ 0 h 257175"/>
                  <a:gd name="connsiteX22" fmla="*/ 327025 w 327025"/>
                  <a:gd name="connsiteY22" fmla="*/ 99597 h 257175"/>
                  <a:gd name="connsiteX23" fmla="*/ 220418 w 327025"/>
                  <a:gd name="connsiteY23" fmla="*/ 195263 h 257175"/>
                  <a:gd name="connsiteX24" fmla="*/ 225683 w 327025"/>
                  <a:gd name="connsiteY24" fmla="*/ 170364 h 257175"/>
                  <a:gd name="connsiteX25" fmla="*/ 225683 w 327025"/>
                  <a:gd name="connsiteY25" fmla="*/ 161190 h 257175"/>
                  <a:gd name="connsiteX26" fmla="*/ 295438 w 327025"/>
                  <a:gd name="connsiteY26" fmla="*/ 99597 h 257175"/>
                  <a:gd name="connsiteX27" fmla="*/ 173038 w 327025"/>
                  <a:gd name="connsiteY27" fmla="*/ 31452 h 257175"/>
                  <a:gd name="connsiteX28" fmla="*/ 50637 w 327025"/>
                  <a:gd name="connsiteY28" fmla="*/ 93045 h 257175"/>
                  <a:gd name="connsiteX29" fmla="*/ 20366 w 327025"/>
                  <a:gd name="connsiteY29" fmla="*/ 108771 h 257175"/>
                  <a:gd name="connsiteX30" fmla="*/ 19050 w 327025"/>
                  <a:gd name="connsiteY30" fmla="*/ 99597 h 257175"/>
                  <a:gd name="connsiteX31" fmla="*/ 173038 w 327025"/>
                  <a:gd name="connsiteY31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025" h="257175">
                    <a:moveTo>
                      <a:pt x="105569" y="131762"/>
                    </a:moveTo>
                    <a:cubicBezTo>
                      <a:pt x="91069" y="131762"/>
                      <a:pt x="79205" y="134355"/>
                      <a:pt x="69978" y="136948"/>
                    </a:cubicBezTo>
                    <a:cubicBezTo>
                      <a:pt x="56796" y="140837"/>
                      <a:pt x="47568" y="146023"/>
                      <a:pt x="40977" y="152506"/>
                    </a:cubicBezTo>
                    <a:cubicBezTo>
                      <a:pt x="34386" y="158988"/>
                      <a:pt x="31750" y="164174"/>
                      <a:pt x="31750" y="170656"/>
                    </a:cubicBezTo>
                    <a:cubicBezTo>
                      <a:pt x="31750" y="188807"/>
                      <a:pt x="62069" y="209550"/>
                      <a:pt x="105569" y="209550"/>
                    </a:cubicBezTo>
                    <a:cubicBezTo>
                      <a:pt x="124024" y="209550"/>
                      <a:pt x="139842" y="204364"/>
                      <a:pt x="153024" y="199178"/>
                    </a:cubicBezTo>
                    <a:cubicBezTo>
                      <a:pt x="168842" y="191400"/>
                      <a:pt x="179388" y="181028"/>
                      <a:pt x="179388" y="170656"/>
                    </a:cubicBezTo>
                    <a:cubicBezTo>
                      <a:pt x="179388" y="169360"/>
                      <a:pt x="178070" y="169360"/>
                      <a:pt x="178070" y="169360"/>
                    </a:cubicBezTo>
                    <a:cubicBezTo>
                      <a:pt x="176752" y="151209"/>
                      <a:pt x="147751" y="131762"/>
                      <a:pt x="105569" y="131762"/>
                    </a:cubicBezTo>
                    <a:close/>
                    <a:moveTo>
                      <a:pt x="105434" y="100012"/>
                    </a:moveTo>
                    <a:cubicBezTo>
                      <a:pt x="162105" y="100012"/>
                      <a:pt x="205596" y="128825"/>
                      <a:pt x="209550" y="165497"/>
                    </a:cubicBezTo>
                    <a:cubicBezTo>
                      <a:pt x="209550" y="166806"/>
                      <a:pt x="209550" y="169426"/>
                      <a:pt x="209550" y="170735"/>
                    </a:cubicBezTo>
                    <a:cubicBezTo>
                      <a:pt x="209550" y="179903"/>
                      <a:pt x="206914" y="190381"/>
                      <a:pt x="201643" y="198239"/>
                    </a:cubicBezTo>
                    <a:cubicBezTo>
                      <a:pt x="185827" y="223123"/>
                      <a:pt x="148926" y="240149"/>
                      <a:pt x="105434" y="240149"/>
                    </a:cubicBezTo>
                    <a:cubicBezTo>
                      <a:pt x="86983" y="240149"/>
                      <a:pt x="71168" y="237530"/>
                      <a:pt x="56671" y="232291"/>
                    </a:cubicBezTo>
                    <a:cubicBezTo>
                      <a:pt x="56671" y="232291"/>
                      <a:pt x="56671" y="232291"/>
                      <a:pt x="5272" y="257175"/>
                    </a:cubicBezTo>
                    <a:cubicBezTo>
                      <a:pt x="5272" y="257175"/>
                      <a:pt x="5272" y="257175"/>
                      <a:pt x="15815" y="207407"/>
                    </a:cubicBezTo>
                    <a:cubicBezTo>
                      <a:pt x="5272" y="196929"/>
                      <a:pt x="0" y="183832"/>
                      <a:pt x="0" y="170735"/>
                    </a:cubicBezTo>
                    <a:cubicBezTo>
                      <a:pt x="0" y="153709"/>
                      <a:pt x="9225" y="137993"/>
                      <a:pt x="23723" y="126206"/>
                    </a:cubicBezTo>
                    <a:cubicBezTo>
                      <a:pt x="31630" y="119657"/>
                      <a:pt x="40856" y="114418"/>
                      <a:pt x="51399" y="110489"/>
                    </a:cubicBezTo>
                    <a:cubicBezTo>
                      <a:pt x="67214" y="103941"/>
                      <a:pt x="85665" y="100012"/>
                      <a:pt x="105434" y="100012"/>
                    </a:cubicBezTo>
                    <a:close/>
                    <a:moveTo>
                      <a:pt x="173038" y="0"/>
                    </a:moveTo>
                    <a:cubicBezTo>
                      <a:pt x="258586" y="0"/>
                      <a:pt x="327025" y="43246"/>
                      <a:pt x="327025" y="99597"/>
                    </a:cubicBezTo>
                    <a:cubicBezTo>
                      <a:pt x="327025" y="145465"/>
                      <a:pt x="282277" y="182158"/>
                      <a:pt x="220418" y="195263"/>
                    </a:cubicBezTo>
                    <a:cubicBezTo>
                      <a:pt x="224367" y="187400"/>
                      <a:pt x="225683" y="178227"/>
                      <a:pt x="225683" y="170364"/>
                    </a:cubicBezTo>
                    <a:cubicBezTo>
                      <a:pt x="225683" y="167743"/>
                      <a:pt x="225683" y="165122"/>
                      <a:pt x="225683" y="161190"/>
                    </a:cubicBezTo>
                    <a:cubicBezTo>
                      <a:pt x="266483" y="150706"/>
                      <a:pt x="295438" y="127117"/>
                      <a:pt x="295438" y="99597"/>
                    </a:cubicBezTo>
                    <a:cubicBezTo>
                      <a:pt x="295438" y="62903"/>
                      <a:pt x="238844" y="31452"/>
                      <a:pt x="173038" y="31452"/>
                    </a:cubicBezTo>
                    <a:cubicBezTo>
                      <a:pt x="109863" y="31452"/>
                      <a:pt x="57218" y="58972"/>
                      <a:pt x="50637" y="93045"/>
                    </a:cubicBezTo>
                    <a:cubicBezTo>
                      <a:pt x="38792" y="96976"/>
                      <a:pt x="28263" y="102218"/>
                      <a:pt x="20366" y="108771"/>
                    </a:cubicBezTo>
                    <a:cubicBezTo>
                      <a:pt x="19050" y="106150"/>
                      <a:pt x="19050" y="103529"/>
                      <a:pt x="19050" y="99597"/>
                    </a:cubicBezTo>
                    <a:cubicBezTo>
                      <a:pt x="19050" y="43246"/>
                      <a:pt x="86173" y="0"/>
                      <a:pt x="173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613022" y="3828844"/>
                <a:ext cx="1986539" cy="30008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20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  <p:sp>
            <p:nvSpPr>
              <p:cNvPr id="22" name="任意多边形: 形状 18"/>
              <p:cNvSpPr/>
              <p:nvPr/>
            </p:nvSpPr>
            <p:spPr bwMode="auto">
              <a:xfrm>
                <a:off x="4478435" y="3306487"/>
                <a:ext cx="287542" cy="287542"/>
              </a:xfrm>
              <a:custGeom>
                <a:avLst/>
                <a:gdLst>
                  <a:gd name="connsiteX0" fmla="*/ 169070 w 338138"/>
                  <a:gd name="connsiteY0" fmla="*/ 261938 h 338138"/>
                  <a:gd name="connsiteX1" fmla="*/ 174626 w 338138"/>
                  <a:gd name="connsiteY1" fmla="*/ 267230 h 338138"/>
                  <a:gd name="connsiteX2" fmla="*/ 174626 w 338138"/>
                  <a:gd name="connsiteY2" fmla="*/ 288396 h 338138"/>
                  <a:gd name="connsiteX3" fmla="*/ 169070 w 338138"/>
                  <a:gd name="connsiteY3" fmla="*/ 293688 h 338138"/>
                  <a:gd name="connsiteX4" fmla="*/ 163513 w 338138"/>
                  <a:gd name="connsiteY4" fmla="*/ 288396 h 338138"/>
                  <a:gd name="connsiteX5" fmla="*/ 163513 w 338138"/>
                  <a:gd name="connsiteY5" fmla="*/ 267230 h 338138"/>
                  <a:gd name="connsiteX6" fmla="*/ 169070 w 338138"/>
                  <a:gd name="connsiteY6" fmla="*/ 261938 h 338138"/>
                  <a:gd name="connsiteX7" fmla="*/ 267230 w 338138"/>
                  <a:gd name="connsiteY7" fmla="*/ 163513 h 338138"/>
                  <a:gd name="connsiteX8" fmla="*/ 288396 w 338138"/>
                  <a:gd name="connsiteY8" fmla="*/ 163513 h 338138"/>
                  <a:gd name="connsiteX9" fmla="*/ 293688 w 338138"/>
                  <a:gd name="connsiteY9" fmla="*/ 169070 h 338138"/>
                  <a:gd name="connsiteX10" fmla="*/ 288396 w 338138"/>
                  <a:gd name="connsiteY10" fmla="*/ 174626 h 338138"/>
                  <a:gd name="connsiteX11" fmla="*/ 267230 w 338138"/>
                  <a:gd name="connsiteY11" fmla="*/ 174626 h 338138"/>
                  <a:gd name="connsiteX12" fmla="*/ 261938 w 338138"/>
                  <a:gd name="connsiteY12" fmla="*/ 169070 h 338138"/>
                  <a:gd name="connsiteX13" fmla="*/ 267230 w 338138"/>
                  <a:gd name="connsiteY13" fmla="*/ 163513 h 338138"/>
                  <a:gd name="connsiteX14" fmla="*/ 49742 w 338138"/>
                  <a:gd name="connsiteY14" fmla="*/ 163513 h 338138"/>
                  <a:gd name="connsiteX15" fmla="*/ 70908 w 338138"/>
                  <a:gd name="connsiteY15" fmla="*/ 163513 h 338138"/>
                  <a:gd name="connsiteX16" fmla="*/ 76200 w 338138"/>
                  <a:gd name="connsiteY16" fmla="*/ 169070 h 338138"/>
                  <a:gd name="connsiteX17" fmla="*/ 70908 w 338138"/>
                  <a:gd name="connsiteY17" fmla="*/ 174626 h 338138"/>
                  <a:gd name="connsiteX18" fmla="*/ 49742 w 338138"/>
                  <a:gd name="connsiteY18" fmla="*/ 174626 h 338138"/>
                  <a:gd name="connsiteX19" fmla="*/ 44450 w 338138"/>
                  <a:gd name="connsiteY19" fmla="*/ 169070 h 338138"/>
                  <a:gd name="connsiteX20" fmla="*/ 49742 w 338138"/>
                  <a:gd name="connsiteY20" fmla="*/ 163513 h 338138"/>
                  <a:gd name="connsiteX21" fmla="*/ 169070 w 338138"/>
                  <a:gd name="connsiteY21" fmla="*/ 160338 h 338138"/>
                  <a:gd name="connsiteX22" fmla="*/ 160338 w 338138"/>
                  <a:gd name="connsiteY22" fmla="*/ 169070 h 338138"/>
                  <a:gd name="connsiteX23" fmla="*/ 162833 w 338138"/>
                  <a:gd name="connsiteY23" fmla="*/ 175306 h 338138"/>
                  <a:gd name="connsiteX24" fmla="*/ 169070 w 338138"/>
                  <a:gd name="connsiteY24" fmla="*/ 177801 h 338138"/>
                  <a:gd name="connsiteX25" fmla="*/ 177801 w 338138"/>
                  <a:gd name="connsiteY25" fmla="*/ 169070 h 338138"/>
                  <a:gd name="connsiteX26" fmla="*/ 169070 w 338138"/>
                  <a:gd name="connsiteY26" fmla="*/ 160338 h 338138"/>
                  <a:gd name="connsiteX27" fmla="*/ 121070 w 338138"/>
                  <a:gd name="connsiteY27" fmla="*/ 115888 h 338138"/>
                  <a:gd name="connsiteX28" fmla="*/ 114300 w 338138"/>
                  <a:gd name="connsiteY28" fmla="*/ 122425 h 338138"/>
                  <a:gd name="connsiteX29" fmla="*/ 152214 w 338138"/>
                  <a:gd name="connsiteY29" fmla="*/ 160338 h 338138"/>
                  <a:gd name="connsiteX30" fmla="*/ 160338 w 338138"/>
                  <a:gd name="connsiteY30" fmla="*/ 152494 h 338138"/>
                  <a:gd name="connsiteX31" fmla="*/ 121070 w 338138"/>
                  <a:gd name="connsiteY31" fmla="*/ 115888 h 338138"/>
                  <a:gd name="connsiteX32" fmla="*/ 239184 w 338138"/>
                  <a:gd name="connsiteY32" fmla="*/ 77788 h 338138"/>
                  <a:gd name="connsiteX33" fmla="*/ 243153 w 338138"/>
                  <a:gd name="connsiteY33" fmla="*/ 80434 h 338138"/>
                  <a:gd name="connsiteX34" fmla="*/ 257705 w 338138"/>
                  <a:gd name="connsiteY34" fmla="*/ 94986 h 338138"/>
                  <a:gd name="connsiteX35" fmla="*/ 257705 w 338138"/>
                  <a:gd name="connsiteY35" fmla="*/ 102924 h 338138"/>
                  <a:gd name="connsiteX36" fmla="*/ 188913 w 338138"/>
                  <a:gd name="connsiteY36" fmla="*/ 173038 h 338138"/>
                  <a:gd name="connsiteX37" fmla="*/ 169069 w 338138"/>
                  <a:gd name="connsiteY37" fmla="*/ 188913 h 338138"/>
                  <a:gd name="connsiteX38" fmla="*/ 159809 w 338138"/>
                  <a:gd name="connsiteY38" fmla="*/ 186268 h 338138"/>
                  <a:gd name="connsiteX39" fmla="*/ 102923 w 338138"/>
                  <a:gd name="connsiteY39" fmla="*/ 243153 h 338138"/>
                  <a:gd name="connsiteX40" fmla="*/ 98955 w 338138"/>
                  <a:gd name="connsiteY40" fmla="*/ 244476 h 338138"/>
                  <a:gd name="connsiteX41" fmla="*/ 94986 w 338138"/>
                  <a:gd name="connsiteY41" fmla="*/ 243153 h 338138"/>
                  <a:gd name="connsiteX42" fmla="*/ 94986 w 338138"/>
                  <a:gd name="connsiteY42" fmla="*/ 235216 h 338138"/>
                  <a:gd name="connsiteX43" fmla="*/ 151872 w 338138"/>
                  <a:gd name="connsiteY43" fmla="*/ 178330 h 338138"/>
                  <a:gd name="connsiteX44" fmla="*/ 149226 w 338138"/>
                  <a:gd name="connsiteY44" fmla="*/ 173038 h 338138"/>
                  <a:gd name="connsiteX45" fmla="*/ 102923 w 338138"/>
                  <a:gd name="connsiteY45" fmla="*/ 125413 h 338138"/>
                  <a:gd name="connsiteX46" fmla="*/ 102923 w 338138"/>
                  <a:gd name="connsiteY46" fmla="*/ 117476 h 338138"/>
                  <a:gd name="connsiteX47" fmla="*/ 117476 w 338138"/>
                  <a:gd name="connsiteY47" fmla="*/ 102924 h 338138"/>
                  <a:gd name="connsiteX48" fmla="*/ 125413 w 338138"/>
                  <a:gd name="connsiteY48" fmla="*/ 102924 h 338138"/>
                  <a:gd name="connsiteX49" fmla="*/ 173038 w 338138"/>
                  <a:gd name="connsiteY49" fmla="*/ 149226 h 338138"/>
                  <a:gd name="connsiteX50" fmla="*/ 186267 w 338138"/>
                  <a:gd name="connsiteY50" fmla="*/ 159809 h 338138"/>
                  <a:gd name="connsiteX51" fmla="*/ 247122 w 338138"/>
                  <a:gd name="connsiteY51" fmla="*/ 98955 h 338138"/>
                  <a:gd name="connsiteX52" fmla="*/ 239184 w 338138"/>
                  <a:gd name="connsiteY52" fmla="*/ 91017 h 338138"/>
                  <a:gd name="connsiteX53" fmla="*/ 187590 w 338138"/>
                  <a:gd name="connsiteY53" fmla="*/ 142611 h 338138"/>
                  <a:gd name="connsiteX54" fmla="*/ 180976 w 338138"/>
                  <a:gd name="connsiteY54" fmla="*/ 142611 h 338138"/>
                  <a:gd name="connsiteX55" fmla="*/ 180976 w 338138"/>
                  <a:gd name="connsiteY55" fmla="*/ 134674 h 338138"/>
                  <a:gd name="connsiteX56" fmla="*/ 235216 w 338138"/>
                  <a:gd name="connsiteY56" fmla="*/ 80434 h 338138"/>
                  <a:gd name="connsiteX57" fmla="*/ 239184 w 338138"/>
                  <a:gd name="connsiteY57" fmla="*/ 77788 h 338138"/>
                  <a:gd name="connsiteX58" fmla="*/ 169070 w 338138"/>
                  <a:gd name="connsiteY58" fmla="*/ 44450 h 338138"/>
                  <a:gd name="connsiteX59" fmla="*/ 174626 w 338138"/>
                  <a:gd name="connsiteY59" fmla="*/ 49742 h 338138"/>
                  <a:gd name="connsiteX60" fmla="*/ 174626 w 338138"/>
                  <a:gd name="connsiteY60" fmla="*/ 70908 h 338138"/>
                  <a:gd name="connsiteX61" fmla="*/ 169070 w 338138"/>
                  <a:gd name="connsiteY61" fmla="*/ 76200 h 338138"/>
                  <a:gd name="connsiteX62" fmla="*/ 163513 w 338138"/>
                  <a:gd name="connsiteY62" fmla="*/ 70908 h 338138"/>
                  <a:gd name="connsiteX63" fmla="*/ 163513 w 338138"/>
                  <a:gd name="connsiteY63" fmla="*/ 49742 h 338138"/>
                  <a:gd name="connsiteX64" fmla="*/ 169070 w 338138"/>
                  <a:gd name="connsiteY64" fmla="*/ 44450 h 338138"/>
                  <a:gd name="connsiteX65" fmla="*/ 168276 w 338138"/>
                  <a:gd name="connsiteY65" fmla="*/ 22225 h 338138"/>
                  <a:gd name="connsiteX66" fmla="*/ 315913 w 338138"/>
                  <a:gd name="connsiteY66" fmla="*/ 169069 h 338138"/>
                  <a:gd name="connsiteX67" fmla="*/ 280322 w 338138"/>
                  <a:gd name="connsiteY67" fmla="*/ 264780 h 338138"/>
                  <a:gd name="connsiteX68" fmla="*/ 272413 w 338138"/>
                  <a:gd name="connsiteY68" fmla="*/ 264780 h 338138"/>
                  <a:gd name="connsiteX69" fmla="*/ 271094 w 338138"/>
                  <a:gd name="connsiteY69" fmla="*/ 256913 h 338138"/>
                  <a:gd name="connsiteX70" fmla="*/ 304049 w 338138"/>
                  <a:gd name="connsiteY70" fmla="*/ 169069 h 338138"/>
                  <a:gd name="connsiteX71" fmla="*/ 168276 w 338138"/>
                  <a:gd name="connsiteY71" fmla="*/ 34025 h 338138"/>
                  <a:gd name="connsiteX72" fmla="*/ 32502 w 338138"/>
                  <a:gd name="connsiteY72" fmla="*/ 169069 h 338138"/>
                  <a:gd name="connsiteX73" fmla="*/ 168276 w 338138"/>
                  <a:gd name="connsiteY73" fmla="*/ 304113 h 338138"/>
                  <a:gd name="connsiteX74" fmla="*/ 256594 w 338138"/>
                  <a:gd name="connsiteY74" fmla="*/ 271335 h 338138"/>
                  <a:gd name="connsiteX75" fmla="*/ 264504 w 338138"/>
                  <a:gd name="connsiteY75" fmla="*/ 272647 h 338138"/>
                  <a:gd name="connsiteX76" fmla="*/ 264504 w 338138"/>
                  <a:gd name="connsiteY76" fmla="*/ 280513 h 338138"/>
                  <a:gd name="connsiteX77" fmla="*/ 168276 w 338138"/>
                  <a:gd name="connsiteY77" fmla="*/ 315913 h 338138"/>
                  <a:gd name="connsiteX78" fmla="*/ 20638 w 338138"/>
                  <a:gd name="connsiteY78" fmla="*/ 169069 h 338138"/>
                  <a:gd name="connsiteX79" fmla="*/ 168276 w 338138"/>
                  <a:gd name="connsiteY79" fmla="*/ 22225 h 338138"/>
                  <a:gd name="connsiteX80" fmla="*/ 169070 w 338138"/>
                  <a:gd name="connsiteY80" fmla="*/ 11113 h 338138"/>
                  <a:gd name="connsiteX81" fmla="*/ 11113 w 338138"/>
                  <a:gd name="connsiteY81" fmla="*/ 169070 h 338138"/>
                  <a:gd name="connsiteX82" fmla="*/ 169070 w 338138"/>
                  <a:gd name="connsiteY82" fmla="*/ 327027 h 338138"/>
                  <a:gd name="connsiteX83" fmla="*/ 327027 w 338138"/>
                  <a:gd name="connsiteY83" fmla="*/ 169070 h 338138"/>
                  <a:gd name="connsiteX84" fmla="*/ 169070 w 338138"/>
                  <a:gd name="connsiteY84" fmla="*/ 11113 h 338138"/>
                  <a:gd name="connsiteX85" fmla="*/ 169069 w 338138"/>
                  <a:gd name="connsiteY85" fmla="*/ 0 h 338138"/>
                  <a:gd name="connsiteX86" fmla="*/ 289267 w 338138"/>
                  <a:gd name="connsiteY86" fmla="*/ 48872 h 338138"/>
                  <a:gd name="connsiteX87" fmla="*/ 338138 w 338138"/>
                  <a:gd name="connsiteY87" fmla="*/ 169069 h 338138"/>
                  <a:gd name="connsiteX88" fmla="*/ 289267 w 338138"/>
                  <a:gd name="connsiteY88" fmla="*/ 289267 h 338138"/>
                  <a:gd name="connsiteX89" fmla="*/ 169069 w 338138"/>
                  <a:gd name="connsiteY89" fmla="*/ 338138 h 338138"/>
                  <a:gd name="connsiteX90" fmla="*/ 48872 w 338138"/>
                  <a:gd name="connsiteY90" fmla="*/ 289267 h 338138"/>
                  <a:gd name="connsiteX91" fmla="*/ 0 w 338138"/>
                  <a:gd name="connsiteY91" fmla="*/ 169069 h 338138"/>
                  <a:gd name="connsiteX92" fmla="*/ 48872 w 338138"/>
                  <a:gd name="connsiteY92" fmla="*/ 48872 h 338138"/>
                  <a:gd name="connsiteX93" fmla="*/ 169069 w 338138"/>
                  <a:gd name="connsiteY9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38138" h="338138">
                    <a:moveTo>
                      <a:pt x="169070" y="261938"/>
                    </a:moveTo>
                    <a:cubicBezTo>
                      <a:pt x="171848" y="261938"/>
                      <a:pt x="174626" y="264584"/>
                      <a:pt x="174626" y="267230"/>
                    </a:cubicBezTo>
                    <a:cubicBezTo>
                      <a:pt x="174626" y="267230"/>
                      <a:pt x="174626" y="267230"/>
                      <a:pt x="174626" y="288396"/>
                    </a:cubicBezTo>
                    <a:cubicBezTo>
                      <a:pt x="174626" y="291042"/>
                      <a:pt x="171848" y="293688"/>
                      <a:pt x="169070" y="293688"/>
                    </a:cubicBezTo>
                    <a:cubicBezTo>
                      <a:pt x="166291" y="293688"/>
                      <a:pt x="163513" y="291042"/>
                      <a:pt x="163513" y="288396"/>
                    </a:cubicBezTo>
                    <a:cubicBezTo>
                      <a:pt x="163513" y="288396"/>
                      <a:pt x="163513" y="288396"/>
                      <a:pt x="163513" y="267230"/>
                    </a:cubicBezTo>
                    <a:cubicBezTo>
                      <a:pt x="163513" y="264584"/>
                      <a:pt x="166291" y="261938"/>
                      <a:pt x="169070" y="261938"/>
                    </a:cubicBezTo>
                    <a:close/>
                    <a:moveTo>
                      <a:pt x="267230" y="163513"/>
                    </a:moveTo>
                    <a:cubicBezTo>
                      <a:pt x="267230" y="163513"/>
                      <a:pt x="267230" y="163513"/>
                      <a:pt x="288396" y="163513"/>
                    </a:cubicBezTo>
                    <a:cubicBezTo>
                      <a:pt x="291042" y="163513"/>
                      <a:pt x="293688" y="166291"/>
                      <a:pt x="293688" y="169070"/>
                    </a:cubicBezTo>
                    <a:cubicBezTo>
                      <a:pt x="293688" y="171848"/>
                      <a:pt x="291042" y="174626"/>
                      <a:pt x="288396" y="174626"/>
                    </a:cubicBezTo>
                    <a:cubicBezTo>
                      <a:pt x="288396" y="174626"/>
                      <a:pt x="288396" y="174626"/>
                      <a:pt x="267230" y="174626"/>
                    </a:cubicBezTo>
                    <a:cubicBezTo>
                      <a:pt x="264584" y="174626"/>
                      <a:pt x="261938" y="171848"/>
                      <a:pt x="261938" y="169070"/>
                    </a:cubicBezTo>
                    <a:cubicBezTo>
                      <a:pt x="261938" y="166291"/>
                      <a:pt x="264584" y="163513"/>
                      <a:pt x="267230" y="163513"/>
                    </a:cubicBezTo>
                    <a:close/>
                    <a:moveTo>
                      <a:pt x="49742" y="163513"/>
                    </a:moveTo>
                    <a:lnTo>
                      <a:pt x="70908" y="163513"/>
                    </a:lnTo>
                    <a:cubicBezTo>
                      <a:pt x="73554" y="163513"/>
                      <a:pt x="76200" y="166291"/>
                      <a:pt x="76200" y="169070"/>
                    </a:cubicBezTo>
                    <a:cubicBezTo>
                      <a:pt x="76200" y="171848"/>
                      <a:pt x="73554" y="174626"/>
                      <a:pt x="70908" y="174626"/>
                    </a:cubicBezTo>
                    <a:cubicBezTo>
                      <a:pt x="70908" y="174626"/>
                      <a:pt x="70908" y="174626"/>
                      <a:pt x="49742" y="174626"/>
                    </a:cubicBezTo>
                    <a:cubicBezTo>
                      <a:pt x="47096" y="174626"/>
                      <a:pt x="44450" y="171848"/>
                      <a:pt x="44450" y="169070"/>
                    </a:cubicBezTo>
                    <a:cubicBezTo>
                      <a:pt x="44450" y="166291"/>
                      <a:pt x="47096" y="163513"/>
                      <a:pt x="49742" y="163513"/>
                    </a:cubicBezTo>
                    <a:close/>
                    <a:moveTo>
                      <a:pt x="169070" y="160338"/>
                    </a:moveTo>
                    <a:cubicBezTo>
                      <a:pt x="164080" y="160338"/>
                      <a:pt x="160338" y="164080"/>
                      <a:pt x="160338" y="169070"/>
                    </a:cubicBezTo>
                    <a:cubicBezTo>
                      <a:pt x="160338" y="171564"/>
                      <a:pt x="161585" y="174059"/>
                      <a:pt x="162833" y="175306"/>
                    </a:cubicBezTo>
                    <a:cubicBezTo>
                      <a:pt x="164080" y="176554"/>
                      <a:pt x="166575" y="177801"/>
                      <a:pt x="169070" y="177801"/>
                    </a:cubicBezTo>
                    <a:cubicBezTo>
                      <a:pt x="174059" y="177801"/>
                      <a:pt x="177801" y="174059"/>
                      <a:pt x="177801" y="169070"/>
                    </a:cubicBezTo>
                    <a:cubicBezTo>
                      <a:pt x="177801" y="164080"/>
                      <a:pt x="174059" y="160338"/>
                      <a:pt x="169070" y="160338"/>
                    </a:cubicBezTo>
                    <a:close/>
                    <a:moveTo>
                      <a:pt x="121070" y="115888"/>
                    </a:moveTo>
                    <a:lnTo>
                      <a:pt x="114300" y="122425"/>
                    </a:lnTo>
                    <a:cubicBezTo>
                      <a:pt x="114300" y="122425"/>
                      <a:pt x="114300" y="122425"/>
                      <a:pt x="152214" y="160338"/>
                    </a:cubicBezTo>
                    <a:cubicBezTo>
                      <a:pt x="153568" y="156416"/>
                      <a:pt x="156276" y="153801"/>
                      <a:pt x="160338" y="152494"/>
                    </a:cubicBezTo>
                    <a:cubicBezTo>
                      <a:pt x="160338" y="152494"/>
                      <a:pt x="160338" y="152494"/>
                      <a:pt x="121070" y="115888"/>
                    </a:cubicBezTo>
                    <a:close/>
                    <a:moveTo>
                      <a:pt x="239184" y="77788"/>
                    </a:moveTo>
                    <a:cubicBezTo>
                      <a:pt x="240507" y="77788"/>
                      <a:pt x="241830" y="79111"/>
                      <a:pt x="243153" y="80434"/>
                    </a:cubicBezTo>
                    <a:cubicBezTo>
                      <a:pt x="243153" y="80434"/>
                      <a:pt x="243153" y="80434"/>
                      <a:pt x="257705" y="94986"/>
                    </a:cubicBezTo>
                    <a:cubicBezTo>
                      <a:pt x="260351" y="97632"/>
                      <a:pt x="260351" y="100278"/>
                      <a:pt x="257705" y="102924"/>
                    </a:cubicBezTo>
                    <a:cubicBezTo>
                      <a:pt x="257705" y="102924"/>
                      <a:pt x="257705" y="102924"/>
                      <a:pt x="188913" y="173038"/>
                    </a:cubicBezTo>
                    <a:cubicBezTo>
                      <a:pt x="187590" y="182299"/>
                      <a:pt x="178330" y="188913"/>
                      <a:pt x="169069" y="188913"/>
                    </a:cubicBezTo>
                    <a:cubicBezTo>
                      <a:pt x="165101" y="188913"/>
                      <a:pt x="162455" y="187591"/>
                      <a:pt x="159809" y="186268"/>
                    </a:cubicBezTo>
                    <a:cubicBezTo>
                      <a:pt x="159809" y="186268"/>
                      <a:pt x="159809" y="186268"/>
                      <a:pt x="102923" y="243153"/>
                    </a:cubicBezTo>
                    <a:cubicBezTo>
                      <a:pt x="101601" y="244476"/>
                      <a:pt x="100278" y="244476"/>
                      <a:pt x="98955" y="244476"/>
                    </a:cubicBezTo>
                    <a:cubicBezTo>
                      <a:pt x="97632" y="244476"/>
                      <a:pt x="96309" y="244476"/>
                      <a:pt x="94986" y="243153"/>
                    </a:cubicBezTo>
                    <a:cubicBezTo>
                      <a:pt x="93663" y="240507"/>
                      <a:pt x="93663" y="237862"/>
                      <a:pt x="94986" y="235216"/>
                    </a:cubicBezTo>
                    <a:cubicBezTo>
                      <a:pt x="94986" y="235216"/>
                      <a:pt x="94986" y="235216"/>
                      <a:pt x="151872" y="178330"/>
                    </a:cubicBezTo>
                    <a:cubicBezTo>
                      <a:pt x="150549" y="177007"/>
                      <a:pt x="150549" y="174361"/>
                      <a:pt x="149226" y="173038"/>
                    </a:cubicBezTo>
                    <a:cubicBezTo>
                      <a:pt x="149226" y="173038"/>
                      <a:pt x="149226" y="173038"/>
                      <a:pt x="102923" y="125413"/>
                    </a:cubicBezTo>
                    <a:cubicBezTo>
                      <a:pt x="100278" y="124090"/>
                      <a:pt x="100278" y="120122"/>
                      <a:pt x="102923" y="117476"/>
                    </a:cubicBezTo>
                    <a:cubicBezTo>
                      <a:pt x="102923" y="117476"/>
                      <a:pt x="102923" y="117476"/>
                      <a:pt x="117476" y="102924"/>
                    </a:cubicBezTo>
                    <a:cubicBezTo>
                      <a:pt x="120121" y="100278"/>
                      <a:pt x="124090" y="100278"/>
                      <a:pt x="125413" y="102924"/>
                    </a:cubicBezTo>
                    <a:cubicBezTo>
                      <a:pt x="125413" y="102924"/>
                      <a:pt x="125413" y="102924"/>
                      <a:pt x="173038" y="149226"/>
                    </a:cubicBezTo>
                    <a:cubicBezTo>
                      <a:pt x="178330" y="150549"/>
                      <a:pt x="183622" y="154518"/>
                      <a:pt x="186267" y="159809"/>
                    </a:cubicBezTo>
                    <a:cubicBezTo>
                      <a:pt x="186267" y="159809"/>
                      <a:pt x="186267" y="159809"/>
                      <a:pt x="247122" y="98955"/>
                    </a:cubicBezTo>
                    <a:cubicBezTo>
                      <a:pt x="247122" y="98955"/>
                      <a:pt x="247122" y="98955"/>
                      <a:pt x="239184" y="91017"/>
                    </a:cubicBezTo>
                    <a:cubicBezTo>
                      <a:pt x="239184" y="91017"/>
                      <a:pt x="239184" y="91017"/>
                      <a:pt x="187590" y="142611"/>
                    </a:cubicBezTo>
                    <a:cubicBezTo>
                      <a:pt x="186267" y="143934"/>
                      <a:pt x="182299" y="143934"/>
                      <a:pt x="180976" y="142611"/>
                    </a:cubicBezTo>
                    <a:cubicBezTo>
                      <a:pt x="178330" y="139965"/>
                      <a:pt x="178330" y="137320"/>
                      <a:pt x="180976" y="134674"/>
                    </a:cubicBezTo>
                    <a:cubicBezTo>
                      <a:pt x="180976" y="134674"/>
                      <a:pt x="180976" y="134674"/>
                      <a:pt x="235216" y="80434"/>
                    </a:cubicBezTo>
                    <a:cubicBezTo>
                      <a:pt x="236538" y="79111"/>
                      <a:pt x="237861" y="77788"/>
                      <a:pt x="239184" y="77788"/>
                    </a:cubicBezTo>
                    <a:close/>
                    <a:moveTo>
                      <a:pt x="169070" y="44450"/>
                    </a:moveTo>
                    <a:cubicBezTo>
                      <a:pt x="171848" y="44450"/>
                      <a:pt x="174626" y="47096"/>
                      <a:pt x="174626" y="49742"/>
                    </a:cubicBezTo>
                    <a:cubicBezTo>
                      <a:pt x="174626" y="49742"/>
                      <a:pt x="174626" y="49742"/>
                      <a:pt x="174626" y="70908"/>
                    </a:cubicBezTo>
                    <a:cubicBezTo>
                      <a:pt x="174626" y="73554"/>
                      <a:pt x="171848" y="76200"/>
                      <a:pt x="169070" y="76200"/>
                    </a:cubicBezTo>
                    <a:cubicBezTo>
                      <a:pt x="166291" y="76200"/>
                      <a:pt x="163513" y="73554"/>
                      <a:pt x="163513" y="70908"/>
                    </a:cubicBezTo>
                    <a:cubicBezTo>
                      <a:pt x="163513" y="70908"/>
                      <a:pt x="163513" y="70908"/>
                      <a:pt x="163513" y="49742"/>
                    </a:cubicBezTo>
                    <a:cubicBezTo>
                      <a:pt x="163513" y="47096"/>
                      <a:pt x="166291" y="44450"/>
                      <a:pt x="169070" y="44450"/>
                    </a:cubicBezTo>
                    <a:close/>
                    <a:moveTo>
                      <a:pt x="168276" y="22225"/>
                    </a:moveTo>
                    <a:cubicBezTo>
                      <a:pt x="250003" y="22225"/>
                      <a:pt x="315913" y="87780"/>
                      <a:pt x="315913" y="169069"/>
                    </a:cubicBezTo>
                    <a:cubicBezTo>
                      <a:pt x="315913" y="204469"/>
                      <a:pt x="302731" y="237247"/>
                      <a:pt x="280322" y="264780"/>
                    </a:cubicBezTo>
                    <a:cubicBezTo>
                      <a:pt x="277685" y="266091"/>
                      <a:pt x="275049" y="267402"/>
                      <a:pt x="272413" y="264780"/>
                    </a:cubicBezTo>
                    <a:cubicBezTo>
                      <a:pt x="269776" y="263469"/>
                      <a:pt x="269776" y="259536"/>
                      <a:pt x="271094" y="256913"/>
                    </a:cubicBezTo>
                    <a:cubicBezTo>
                      <a:pt x="293504" y="233313"/>
                      <a:pt x="304049" y="201847"/>
                      <a:pt x="304049" y="169069"/>
                    </a:cubicBezTo>
                    <a:cubicBezTo>
                      <a:pt x="304049" y="94336"/>
                      <a:pt x="243412" y="34025"/>
                      <a:pt x="168276" y="34025"/>
                    </a:cubicBezTo>
                    <a:cubicBezTo>
                      <a:pt x="93139" y="34025"/>
                      <a:pt x="32502" y="94336"/>
                      <a:pt x="32502" y="169069"/>
                    </a:cubicBezTo>
                    <a:cubicBezTo>
                      <a:pt x="32502" y="243802"/>
                      <a:pt x="93139" y="304113"/>
                      <a:pt x="168276" y="304113"/>
                    </a:cubicBezTo>
                    <a:cubicBezTo>
                      <a:pt x="201230" y="304113"/>
                      <a:pt x="232867" y="293624"/>
                      <a:pt x="256594" y="271335"/>
                    </a:cubicBezTo>
                    <a:cubicBezTo>
                      <a:pt x="259231" y="270024"/>
                      <a:pt x="263185" y="270024"/>
                      <a:pt x="264504" y="272647"/>
                    </a:cubicBezTo>
                    <a:cubicBezTo>
                      <a:pt x="267140" y="275269"/>
                      <a:pt x="265822" y="277891"/>
                      <a:pt x="264504" y="280513"/>
                    </a:cubicBezTo>
                    <a:cubicBezTo>
                      <a:pt x="236821" y="302802"/>
                      <a:pt x="203867" y="315913"/>
                      <a:pt x="168276" y="315913"/>
                    </a:cubicBezTo>
                    <a:cubicBezTo>
                      <a:pt x="86548" y="315913"/>
                      <a:pt x="20638" y="250358"/>
                      <a:pt x="20638" y="169069"/>
                    </a:cubicBezTo>
                    <a:cubicBezTo>
                      <a:pt x="20638" y="87780"/>
                      <a:pt x="86548" y="22225"/>
                      <a:pt x="168276" y="22225"/>
                    </a:cubicBezTo>
                    <a:close/>
                    <a:moveTo>
                      <a:pt x="169070" y="11113"/>
                    </a:moveTo>
                    <a:cubicBezTo>
                      <a:pt x="81833" y="11113"/>
                      <a:pt x="11113" y="81833"/>
                      <a:pt x="11113" y="169070"/>
                    </a:cubicBezTo>
                    <a:cubicBezTo>
                      <a:pt x="11113" y="256307"/>
                      <a:pt x="81833" y="327027"/>
                      <a:pt x="169070" y="327027"/>
                    </a:cubicBezTo>
                    <a:cubicBezTo>
                      <a:pt x="256307" y="327027"/>
                      <a:pt x="327027" y="256307"/>
                      <a:pt x="327027" y="169070"/>
                    </a:cubicBezTo>
                    <a:cubicBezTo>
                      <a:pt x="327027" y="81833"/>
                      <a:pt x="256307" y="11113"/>
                      <a:pt x="169070" y="11113"/>
                    </a:cubicBezTo>
                    <a:close/>
                    <a:moveTo>
                      <a:pt x="169069" y="0"/>
                    </a:moveTo>
                    <a:cubicBezTo>
                      <a:pt x="213978" y="0"/>
                      <a:pt x="256245" y="17171"/>
                      <a:pt x="289267" y="48872"/>
                    </a:cubicBezTo>
                    <a:cubicBezTo>
                      <a:pt x="320967" y="81893"/>
                      <a:pt x="338138" y="124160"/>
                      <a:pt x="338138" y="169069"/>
                    </a:cubicBezTo>
                    <a:cubicBezTo>
                      <a:pt x="338138" y="213978"/>
                      <a:pt x="320967" y="256245"/>
                      <a:pt x="289267" y="289267"/>
                    </a:cubicBezTo>
                    <a:cubicBezTo>
                      <a:pt x="256245" y="320967"/>
                      <a:pt x="213978" y="338138"/>
                      <a:pt x="169069" y="338138"/>
                    </a:cubicBezTo>
                    <a:cubicBezTo>
                      <a:pt x="124160" y="338138"/>
                      <a:pt x="81893" y="320967"/>
                      <a:pt x="48872" y="289267"/>
                    </a:cubicBezTo>
                    <a:cubicBezTo>
                      <a:pt x="17171" y="256245"/>
                      <a:pt x="0" y="213978"/>
                      <a:pt x="0" y="169069"/>
                    </a:cubicBezTo>
                    <a:cubicBezTo>
                      <a:pt x="0" y="124160"/>
                      <a:pt x="17171" y="81893"/>
                      <a:pt x="48872" y="48872"/>
                    </a:cubicBezTo>
                    <a:cubicBezTo>
                      <a:pt x="81893" y="17171"/>
                      <a:pt x="124160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>
                <a:noAutofit/>
              </a:bodyPr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407582" y="4136489"/>
                <a:ext cx="2319208" cy="401648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zh-CN" altLang="en-US" sz="900" noProof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900" noProof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900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3847384" y="2790931"/>
                <a:ext cx="219985" cy="185976"/>
                <a:chOff x="8739188" y="3612536"/>
                <a:chExt cx="192262" cy="162540"/>
              </a:xfrm>
              <a:solidFill>
                <a:schemeClr val="bg1"/>
              </a:solidFill>
            </p:grpSpPr>
            <p:sp>
              <p:nvSpPr>
                <p:cNvPr id="25" name="任意多边形: 形状 31"/>
                <p:cNvSpPr/>
                <p:nvPr/>
              </p:nvSpPr>
              <p:spPr bwMode="auto">
                <a:xfrm>
                  <a:off x="8739188" y="3722688"/>
                  <a:ext cx="76200" cy="52388"/>
                </a:xfrm>
                <a:custGeom>
                  <a:avLst/>
                  <a:gdLst>
                    <a:gd name="T0" fmla="*/ 237 w 241"/>
                    <a:gd name="T1" fmla="*/ 80 h 166"/>
                    <a:gd name="T2" fmla="*/ 162 w 241"/>
                    <a:gd name="T3" fmla="*/ 5 h 166"/>
                    <a:gd name="T4" fmla="*/ 159 w 241"/>
                    <a:gd name="T5" fmla="*/ 2 h 166"/>
                    <a:gd name="T6" fmla="*/ 157 w 241"/>
                    <a:gd name="T7" fmla="*/ 1 h 166"/>
                    <a:gd name="T8" fmla="*/ 154 w 241"/>
                    <a:gd name="T9" fmla="*/ 0 h 166"/>
                    <a:gd name="T10" fmla="*/ 150 w 241"/>
                    <a:gd name="T11" fmla="*/ 0 h 166"/>
                    <a:gd name="T12" fmla="*/ 148 w 241"/>
                    <a:gd name="T13" fmla="*/ 0 h 166"/>
                    <a:gd name="T14" fmla="*/ 145 w 241"/>
                    <a:gd name="T15" fmla="*/ 1 h 166"/>
                    <a:gd name="T16" fmla="*/ 143 w 241"/>
                    <a:gd name="T17" fmla="*/ 2 h 166"/>
                    <a:gd name="T18" fmla="*/ 140 w 241"/>
                    <a:gd name="T19" fmla="*/ 5 h 166"/>
                    <a:gd name="T20" fmla="*/ 5 w 241"/>
                    <a:gd name="T21" fmla="*/ 140 h 166"/>
                    <a:gd name="T22" fmla="*/ 3 w 241"/>
                    <a:gd name="T23" fmla="*/ 144 h 166"/>
                    <a:gd name="T24" fmla="*/ 0 w 241"/>
                    <a:gd name="T25" fmla="*/ 148 h 166"/>
                    <a:gd name="T26" fmla="*/ 0 w 241"/>
                    <a:gd name="T27" fmla="*/ 153 h 166"/>
                    <a:gd name="T28" fmla="*/ 1 w 241"/>
                    <a:gd name="T29" fmla="*/ 156 h 166"/>
                    <a:gd name="T30" fmla="*/ 4 w 241"/>
                    <a:gd name="T31" fmla="*/ 160 h 166"/>
                    <a:gd name="T32" fmla="*/ 7 w 241"/>
                    <a:gd name="T33" fmla="*/ 163 h 166"/>
                    <a:gd name="T34" fmla="*/ 12 w 241"/>
                    <a:gd name="T35" fmla="*/ 165 h 166"/>
                    <a:gd name="T36" fmla="*/ 15 w 241"/>
                    <a:gd name="T37" fmla="*/ 166 h 166"/>
                    <a:gd name="T38" fmla="*/ 166 w 241"/>
                    <a:gd name="T39" fmla="*/ 166 h 166"/>
                    <a:gd name="T40" fmla="*/ 172 w 241"/>
                    <a:gd name="T41" fmla="*/ 165 h 166"/>
                    <a:gd name="T42" fmla="*/ 176 w 241"/>
                    <a:gd name="T43" fmla="*/ 162 h 166"/>
                    <a:gd name="T44" fmla="*/ 237 w 241"/>
                    <a:gd name="T45" fmla="*/ 101 h 166"/>
                    <a:gd name="T46" fmla="*/ 239 w 241"/>
                    <a:gd name="T47" fmla="*/ 98 h 166"/>
                    <a:gd name="T48" fmla="*/ 241 w 241"/>
                    <a:gd name="T49" fmla="*/ 96 h 166"/>
                    <a:gd name="T50" fmla="*/ 241 w 241"/>
                    <a:gd name="T51" fmla="*/ 94 h 166"/>
                    <a:gd name="T52" fmla="*/ 241 w 241"/>
                    <a:gd name="T53" fmla="*/ 90 h 166"/>
                    <a:gd name="T54" fmla="*/ 241 w 241"/>
                    <a:gd name="T55" fmla="*/ 87 h 166"/>
                    <a:gd name="T56" fmla="*/ 241 w 241"/>
                    <a:gd name="T57" fmla="*/ 85 h 166"/>
                    <a:gd name="T58" fmla="*/ 239 w 241"/>
                    <a:gd name="T59" fmla="*/ 83 h 166"/>
                    <a:gd name="T60" fmla="*/ 237 w 241"/>
                    <a:gd name="T61" fmla="*/ 8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1" h="166">
                      <a:moveTo>
                        <a:pt x="237" y="80"/>
                      </a:moveTo>
                      <a:lnTo>
                        <a:pt x="162" y="5"/>
                      </a:lnTo>
                      <a:lnTo>
                        <a:pt x="159" y="2"/>
                      </a:lnTo>
                      <a:lnTo>
                        <a:pt x="157" y="1"/>
                      </a:lnTo>
                      <a:lnTo>
                        <a:pt x="154" y="0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3" y="2"/>
                      </a:lnTo>
                      <a:lnTo>
                        <a:pt x="140" y="5"/>
                      </a:lnTo>
                      <a:lnTo>
                        <a:pt x="5" y="140"/>
                      </a:lnTo>
                      <a:lnTo>
                        <a:pt x="3" y="144"/>
                      </a:ln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1" y="156"/>
                      </a:lnTo>
                      <a:lnTo>
                        <a:pt x="4" y="160"/>
                      </a:lnTo>
                      <a:lnTo>
                        <a:pt x="7" y="163"/>
                      </a:lnTo>
                      <a:lnTo>
                        <a:pt x="12" y="165"/>
                      </a:lnTo>
                      <a:lnTo>
                        <a:pt x="15" y="166"/>
                      </a:lnTo>
                      <a:lnTo>
                        <a:pt x="166" y="166"/>
                      </a:lnTo>
                      <a:lnTo>
                        <a:pt x="172" y="165"/>
                      </a:lnTo>
                      <a:lnTo>
                        <a:pt x="176" y="162"/>
                      </a:lnTo>
                      <a:lnTo>
                        <a:pt x="237" y="101"/>
                      </a:lnTo>
                      <a:lnTo>
                        <a:pt x="239" y="98"/>
                      </a:lnTo>
                      <a:lnTo>
                        <a:pt x="241" y="96"/>
                      </a:lnTo>
                      <a:lnTo>
                        <a:pt x="241" y="94"/>
                      </a:lnTo>
                      <a:lnTo>
                        <a:pt x="241" y="90"/>
                      </a:lnTo>
                      <a:lnTo>
                        <a:pt x="241" y="87"/>
                      </a:lnTo>
                      <a:lnTo>
                        <a:pt x="241" y="85"/>
                      </a:lnTo>
                      <a:lnTo>
                        <a:pt x="239" y="83"/>
                      </a:lnTo>
                      <a:lnTo>
                        <a:pt x="237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任意多边形: 形状 32"/>
                <p:cNvSpPr/>
                <p:nvPr/>
              </p:nvSpPr>
              <p:spPr bwMode="auto">
                <a:xfrm>
                  <a:off x="8806037" y="3612536"/>
                  <a:ext cx="125413" cy="123825"/>
                </a:xfrm>
                <a:custGeom>
                  <a:avLst/>
                  <a:gdLst>
                    <a:gd name="T0" fmla="*/ 42 w 393"/>
                    <a:gd name="T1" fmla="*/ 146 h 392"/>
                    <a:gd name="T2" fmla="*/ 38 w 393"/>
                    <a:gd name="T3" fmla="*/ 157 h 392"/>
                    <a:gd name="T4" fmla="*/ 25 w 393"/>
                    <a:gd name="T5" fmla="*/ 176 h 392"/>
                    <a:gd name="T6" fmla="*/ 9 w 393"/>
                    <a:gd name="T7" fmla="*/ 195 h 392"/>
                    <a:gd name="T8" fmla="*/ 7 w 393"/>
                    <a:gd name="T9" fmla="*/ 200 h 392"/>
                    <a:gd name="T10" fmla="*/ 7 w 393"/>
                    <a:gd name="T11" fmla="*/ 206 h 392"/>
                    <a:gd name="T12" fmla="*/ 9 w 393"/>
                    <a:gd name="T13" fmla="*/ 211 h 392"/>
                    <a:gd name="T14" fmla="*/ 176 w 393"/>
                    <a:gd name="T15" fmla="*/ 381 h 392"/>
                    <a:gd name="T16" fmla="*/ 182 w 393"/>
                    <a:gd name="T17" fmla="*/ 384 h 392"/>
                    <a:gd name="T18" fmla="*/ 188 w 393"/>
                    <a:gd name="T19" fmla="*/ 385 h 392"/>
                    <a:gd name="T20" fmla="*/ 191 w 393"/>
                    <a:gd name="T21" fmla="*/ 385 h 392"/>
                    <a:gd name="T22" fmla="*/ 195 w 393"/>
                    <a:gd name="T23" fmla="*/ 383 h 392"/>
                    <a:gd name="T24" fmla="*/ 214 w 393"/>
                    <a:gd name="T25" fmla="*/ 367 h 392"/>
                    <a:gd name="T26" fmla="*/ 233 w 393"/>
                    <a:gd name="T27" fmla="*/ 354 h 392"/>
                    <a:gd name="T28" fmla="*/ 243 w 393"/>
                    <a:gd name="T29" fmla="*/ 350 h 392"/>
                    <a:gd name="T30" fmla="*/ 254 w 393"/>
                    <a:gd name="T31" fmla="*/ 350 h 392"/>
                    <a:gd name="T32" fmla="*/ 266 w 393"/>
                    <a:gd name="T33" fmla="*/ 354 h 392"/>
                    <a:gd name="T34" fmla="*/ 287 w 393"/>
                    <a:gd name="T35" fmla="*/ 369 h 392"/>
                    <a:gd name="T36" fmla="*/ 311 w 393"/>
                    <a:gd name="T37" fmla="*/ 391 h 392"/>
                    <a:gd name="T38" fmla="*/ 322 w 393"/>
                    <a:gd name="T39" fmla="*/ 391 h 392"/>
                    <a:gd name="T40" fmla="*/ 389 w 393"/>
                    <a:gd name="T41" fmla="*/ 328 h 392"/>
                    <a:gd name="T42" fmla="*/ 392 w 393"/>
                    <a:gd name="T43" fmla="*/ 322 h 392"/>
                    <a:gd name="T44" fmla="*/ 393 w 393"/>
                    <a:gd name="T45" fmla="*/ 316 h 392"/>
                    <a:gd name="T46" fmla="*/ 392 w 393"/>
                    <a:gd name="T47" fmla="*/ 311 h 392"/>
                    <a:gd name="T48" fmla="*/ 389 w 393"/>
                    <a:gd name="T49" fmla="*/ 306 h 392"/>
                    <a:gd name="T50" fmla="*/ 86 w 393"/>
                    <a:gd name="T51" fmla="*/ 2 h 392"/>
                    <a:gd name="T52" fmla="*/ 80 w 393"/>
                    <a:gd name="T53" fmla="*/ 0 h 392"/>
                    <a:gd name="T54" fmla="*/ 71 w 393"/>
                    <a:gd name="T55" fmla="*/ 1 h 392"/>
                    <a:gd name="T56" fmla="*/ 5 w 393"/>
                    <a:gd name="T57" fmla="*/ 64 h 392"/>
                    <a:gd name="T58" fmla="*/ 1 w 393"/>
                    <a:gd name="T59" fmla="*/ 69 h 392"/>
                    <a:gd name="T60" fmla="*/ 0 w 393"/>
                    <a:gd name="T61" fmla="*/ 76 h 392"/>
                    <a:gd name="T62" fmla="*/ 1 w 393"/>
                    <a:gd name="T63" fmla="*/ 81 h 392"/>
                    <a:gd name="T64" fmla="*/ 5 w 393"/>
                    <a:gd name="T65" fmla="*/ 86 h 392"/>
                    <a:gd name="T66" fmla="*/ 33 w 393"/>
                    <a:gd name="T67" fmla="*/ 118 h 392"/>
                    <a:gd name="T68" fmla="*/ 40 w 393"/>
                    <a:gd name="T69" fmla="*/ 130 h 392"/>
                    <a:gd name="T70" fmla="*/ 42 w 393"/>
                    <a:gd name="T71" fmla="*/ 14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3" h="392">
                      <a:moveTo>
                        <a:pt x="42" y="140"/>
                      </a:moveTo>
                      <a:lnTo>
                        <a:pt x="42" y="146"/>
                      </a:lnTo>
                      <a:lnTo>
                        <a:pt x="41" y="151"/>
                      </a:lnTo>
                      <a:lnTo>
                        <a:pt x="38" y="157"/>
                      </a:lnTo>
                      <a:lnTo>
                        <a:pt x="35" y="163"/>
                      </a:lnTo>
                      <a:lnTo>
                        <a:pt x="25" y="176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7" y="198"/>
                      </a:lnTo>
                      <a:lnTo>
                        <a:pt x="7" y="200"/>
                      </a:lnTo>
                      <a:lnTo>
                        <a:pt x="6" y="203"/>
                      </a:lnTo>
                      <a:lnTo>
                        <a:pt x="7" y="206"/>
                      </a:lnTo>
                      <a:lnTo>
                        <a:pt x="7" y="209"/>
                      </a:lnTo>
                      <a:lnTo>
                        <a:pt x="9" y="211"/>
                      </a:lnTo>
                      <a:lnTo>
                        <a:pt x="10" y="214"/>
                      </a:lnTo>
                      <a:lnTo>
                        <a:pt x="176" y="381"/>
                      </a:lnTo>
                      <a:lnTo>
                        <a:pt x="180" y="383"/>
                      </a:lnTo>
                      <a:lnTo>
                        <a:pt x="182" y="384"/>
                      </a:lnTo>
                      <a:lnTo>
                        <a:pt x="184" y="385"/>
                      </a:lnTo>
                      <a:lnTo>
                        <a:pt x="188" y="385"/>
                      </a:lnTo>
                      <a:lnTo>
                        <a:pt x="188" y="385"/>
                      </a:lnTo>
                      <a:lnTo>
                        <a:pt x="191" y="385"/>
                      </a:lnTo>
                      <a:lnTo>
                        <a:pt x="193" y="384"/>
                      </a:lnTo>
                      <a:lnTo>
                        <a:pt x="195" y="383"/>
                      </a:lnTo>
                      <a:lnTo>
                        <a:pt x="198" y="381"/>
                      </a:lnTo>
                      <a:lnTo>
                        <a:pt x="214" y="367"/>
                      </a:lnTo>
                      <a:lnTo>
                        <a:pt x="227" y="357"/>
                      </a:lnTo>
                      <a:lnTo>
                        <a:pt x="233" y="354"/>
                      </a:lnTo>
                      <a:lnTo>
                        <a:pt x="238" y="351"/>
                      </a:lnTo>
                      <a:lnTo>
                        <a:pt x="243" y="350"/>
                      </a:lnTo>
                      <a:lnTo>
                        <a:pt x="249" y="349"/>
                      </a:lnTo>
                      <a:lnTo>
                        <a:pt x="254" y="350"/>
                      </a:lnTo>
                      <a:lnTo>
                        <a:pt x="260" y="351"/>
                      </a:lnTo>
                      <a:lnTo>
                        <a:pt x="266" y="354"/>
                      </a:lnTo>
                      <a:lnTo>
                        <a:pt x="272" y="358"/>
                      </a:lnTo>
                      <a:lnTo>
                        <a:pt x="287" y="369"/>
                      </a:lnTo>
                      <a:lnTo>
                        <a:pt x="305" y="387"/>
                      </a:lnTo>
                      <a:lnTo>
                        <a:pt x="311" y="391"/>
                      </a:lnTo>
                      <a:lnTo>
                        <a:pt x="316" y="392"/>
                      </a:lnTo>
                      <a:lnTo>
                        <a:pt x="322" y="391"/>
                      </a:lnTo>
                      <a:lnTo>
                        <a:pt x="326" y="387"/>
                      </a:lnTo>
                      <a:lnTo>
                        <a:pt x="389" y="328"/>
                      </a:lnTo>
                      <a:lnTo>
                        <a:pt x="391" y="325"/>
                      </a:lnTo>
                      <a:lnTo>
                        <a:pt x="392" y="322"/>
                      </a:lnTo>
                      <a:lnTo>
                        <a:pt x="393" y="320"/>
                      </a:lnTo>
                      <a:lnTo>
                        <a:pt x="393" y="316"/>
                      </a:lnTo>
                      <a:lnTo>
                        <a:pt x="393" y="313"/>
                      </a:lnTo>
                      <a:lnTo>
                        <a:pt x="392" y="311"/>
                      </a:lnTo>
                      <a:lnTo>
                        <a:pt x="391" y="308"/>
                      </a:lnTo>
                      <a:lnTo>
                        <a:pt x="389" y="306"/>
                      </a:lnTo>
                      <a:lnTo>
                        <a:pt x="88" y="5"/>
                      </a:lnTo>
                      <a:lnTo>
                        <a:pt x="86" y="2"/>
                      </a:lnTo>
                      <a:lnTo>
                        <a:pt x="83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7" y="5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9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2" y="84"/>
                      </a:lnTo>
                      <a:lnTo>
                        <a:pt x="5" y="86"/>
                      </a:lnTo>
                      <a:lnTo>
                        <a:pt x="20" y="104"/>
                      </a:lnTo>
                      <a:lnTo>
                        <a:pt x="33" y="118"/>
                      </a:lnTo>
                      <a:lnTo>
                        <a:pt x="36" y="124"/>
                      </a:lnTo>
                      <a:lnTo>
                        <a:pt x="40" y="130"/>
                      </a:lnTo>
                      <a:lnTo>
                        <a:pt x="41" y="136"/>
                      </a:lnTo>
                      <a:lnTo>
                        <a:pt x="42" y="140"/>
                      </a:lnTo>
                      <a:lnTo>
                        <a:pt x="42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>
                  <a:noAutofit/>
                </a:bodyPr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0" name="文本框 39"/>
          <p:cNvSpPr txBox="1"/>
          <p:nvPr/>
        </p:nvSpPr>
        <p:spPr>
          <a:xfrm>
            <a:off x="1120869" y="2184599"/>
            <a:ext cx="1890210" cy="276999"/>
          </a:xfrm>
          <a:prstGeom prst="rect">
            <a:avLst/>
          </a:prstGeom>
          <a:noFill/>
        </p:spPr>
        <p:txBody>
          <a:bodyPr wrap="none" anchor="t" anchorCtr="0">
            <a:noAutofit/>
          </a:bodyPr>
          <a:lstStyle/>
          <a:p>
            <a:r>
              <a:rPr lang="zh-CN" altLang="en-US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120869" y="2461598"/>
            <a:ext cx="1890210" cy="37394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b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20869" y="3192959"/>
            <a:ext cx="1890210" cy="276999"/>
          </a:xfrm>
          <a:prstGeom prst="rect">
            <a:avLst/>
          </a:prstGeom>
          <a:noFill/>
        </p:spPr>
        <p:txBody>
          <a:bodyPr wrap="none" anchor="t" anchorCtr="0">
            <a:noAutofit/>
          </a:bodyPr>
          <a:lstStyle/>
          <a:p>
            <a:r>
              <a:rPr lang="zh-CN" altLang="en-US" b="1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120869" y="3469958"/>
            <a:ext cx="1890210" cy="37394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b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10793" y="2184599"/>
            <a:ext cx="1890210" cy="276999"/>
          </a:xfrm>
          <a:prstGeom prst="rect">
            <a:avLst/>
          </a:prstGeom>
          <a:noFill/>
        </p:spPr>
        <p:txBody>
          <a:bodyPr wrap="none" anchor="t" anchorCtr="0">
            <a:noAutofit/>
          </a:bodyPr>
          <a:lstStyle/>
          <a:p>
            <a:pPr algn="r"/>
            <a:r>
              <a:rPr lang="zh-CN" altLang="en-US" b="1">
                <a:solidFill>
                  <a:schemeClr val="accent4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110793" y="2461598"/>
            <a:ext cx="1890210" cy="360820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b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110793" y="3192959"/>
            <a:ext cx="1890210" cy="276999"/>
          </a:xfrm>
          <a:prstGeom prst="rect">
            <a:avLst/>
          </a:prstGeom>
          <a:noFill/>
        </p:spPr>
        <p:txBody>
          <a:bodyPr wrap="none" anchor="t" anchorCtr="0">
            <a:noAutofit/>
          </a:bodyPr>
          <a:lstStyle/>
          <a:p>
            <a:pPr algn="r"/>
            <a:r>
              <a:rPr lang="zh-CN" altLang="en-US" b="1">
                <a:solidFill>
                  <a:schemeClr val="accent5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110793" y="3469958"/>
            <a:ext cx="1890210" cy="360820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b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25886" y="1117981"/>
            <a:ext cx="1890210" cy="276999"/>
          </a:xfrm>
          <a:prstGeom prst="rect">
            <a:avLst/>
          </a:prstGeom>
          <a:noFill/>
        </p:spPr>
        <p:txBody>
          <a:bodyPr wrap="none" anchor="t" anchorCtr="0">
            <a:noAutofit/>
          </a:bodyPr>
          <a:lstStyle/>
          <a:p>
            <a:pPr algn="ctr"/>
            <a:r>
              <a:rPr lang="zh-CN" altLang="en-US" b="1">
                <a:solidFill>
                  <a:schemeClr val="accent3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625886" y="1394980"/>
            <a:ext cx="1890210" cy="360820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b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28564" y="1026606"/>
            <a:ext cx="3329601" cy="3369800"/>
            <a:chOff x="3028564" y="1026606"/>
            <a:chExt cx="3329601" cy="3369800"/>
          </a:xfrm>
        </p:grpSpPr>
        <p:sp>
          <p:nvSpPr>
            <p:cNvPr id="7" name="Oval 3"/>
            <p:cNvSpPr/>
            <p:nvPr/>
          </p:nvSpPr>
          <p:spPr bwMode="auto">
            <a:xfrm>
              <a:off x="4064543" y="2110823"/>
              <a:ext cx="1172654" cy="117265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: Shape 4"/>
            <p:cNvSpPr/>
            <p:nvPr/>
          </p:nvSpPr>
          <p:spPr bwMode="auto">
            <a:xfrm>
              <a:off x="3034308" y="1026606"/>
              <a:ext cx="2459012" cy="1392024"/>
            </a:xfrm>
            <a:custGeom>
              <a:avLst/>
              <a:gdLst>
                <a:gd name="T0" fmla="*/ 1248 w 1248"/>
                <a:gd name="T1" fmla="*/ 706 h 706"/>
                <a:gd name="T2" fmla="*/ 1233 w 1248"/>
                <a:gd name="T3" fmla="*/ 520 h 706"/>
                <a:gd name="T4" fmla="*/ 1192 w 1248"/>
                <a:gd name="T5" fmla="*/ 567 h 706"/>
                <a:gd name="T6" fmla="*/ 1182 w 1248"/>
                <a:gd name="T7" fmla="*/ 542 h 706"/>
                <a:gd name="T8" fmla="*/ 623 w 1248"/>
                <a:gd name="T9" fmla="*/ 282 h 706"/>
                <a:gd name="T10" fmla="*/ 312 w 1248"/>
                <a:gd name="T11" fmla="*/ 0 h 706"/>
                <a:gd name="T12" fmla="*/ 0 w 1248"/>
                <a:gd name="T13" fmla="*/ 312 h 706"/>
                <a:gd name="T14" fmla="*/ 226 w 1248"/>
                <a:gd name="T15" fmla="*/ 612 h 706"/>
                <a:gd name="T16" fmla="*/ 226 w 1248"/>
                <a:gd name="T17" fmla="*/ 613 h 706"/>
                <a:gd name="T18" fmla="*/ 250 w 1248"/>
                <a:gd name="T19" fmla="*/ 619 h 706"/>
                <a:gd name="T20" fmla="*/ 251 w 1248"/>
                <a:gd name="T21" fmla="*/ 618 h 706"/>
                <a:gd name="T22" fmla="*/ 251 w 1248"/>
                <a:gd name="T23" fmla="*/ 619 h 706"/>
                <a:gd name="T24" fmla="*/ 511 w 1248"/>
                <a:gd name="T25" fmla="*/ 369 h 706"/>
                <a:gd name="T26" fmla="*/ 627 w 1248"/>
                <a:gd name="T27" fmla="*/ 329 h 706"/>
                <a:gd name="T28" fmla="*/ 1181 w 1248"/>
                <a:gd name="T29" fmla="*/ 572 h 706"/>
                <a:gd name="T30" fmla="*/ 1117 w 1248"/>
                <a:gd name="T31" fmla="*/ 573 h 706"/>
                <a:gd name="T32" fmla="*/ 1248 w 1248"/>
                <a:gd name="T3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706">
                  <a:moveTo>
                    <a:pt x="1248" y="706"/>
                  </a:moveTo>
                  <a:cubicBezTo>
                    <a:pt x="1233" y="520"/>
                    <a:pt x="1233" y="520"/>
                    <a:pt x="1233" y="520"/>
                  </a:cubicBezTo>
                  <a:cubicBezTo>
                    <a:pt x="1192" y="567"/>
                    <a:pt x="1192" y="567"/>
                    <a:pt x="1192" y="567"/>
                  </a:cubicBezTo>
                  <a:cubicBezTo>
                    <a:pt x="1188" y="556"/>
                    <a:pt x="1187" y="553"/>
                    <a:pt x="1182" y="542"/>
                  </a:cubicBezTo>
                  <a:cubicBezTo>
                    <a:pt x="1086" y="336"/>
                    <a:pt x="851" y="233"/>
                    <a:pt x="623" y="282"/>
                  </a:cubicBezTo>
                  <a:cubicBezTo>
                    <a:pt x="607" y="124"/>
                    <a:pt x="47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55"/>
                    <a:pt x="96" y="575"/>
                    <a:pt x="226" y="612"/>
                  </a:cubicBezTo>
                  <a:cubicBezTo>
                    <a:pt x="226" y="613"/>
                    <a:pt x="226" y="613"/>
                    <a:pt x="226" y="613"/>
                  </a:cubicBezTo>
                  <a:cubicBezTo>
                    <a:pt x="234" y="615"/>
                    <a:pt x="242" y="617"/>
                    <a:pt x="250" y="619"/>
                  </a:cubicBezTo>
                  <a:cubicBezTo>
                    <a:pt x="250" y="619"/>
                    <a:pt x="251" y="619"/>
                    <a:pt x="251" y="618"/>
                  </a:cubicBezTo>
                  <a:cubicBezTo>
                    <a:pt x="251" y="619"/>
                    <a:pt x="251" y="619"/>
                    <a:pt x="251" y="619"/>
                  </a:cubicBezTo>
                  <a:cubicBezTo>
                    <a:pt x="303" y="514"/>
                    <a:pt x="393" y="423"/>
                    <a:pt x="511" y="369"/>
                  </a:cubicBezTo>
                  <a:cubicBezTo>
                    <a:pt x="580" y="337"/>
                    <a:pt x="626" y="329"/>
                    <a:pt x="627" y="329"/>
                  </a:cubicBezTo>
                  <a:cubicBezTo>
                    <a:pt x="853" y="278"/>
                    <a:pt x="1082" y="370"/>
                    <a:pt x="1181" y="572"/>
                  </a:cubicBezTo>
                  <a:cubicBezTo>
                    <a:pt x="1117" y="573"/>
                    <a:pt x="1117" y="573"/>
                    <a:pt x="1117" y="573"/>
                  </a:cubicBezTo>
                  <a:lnTo>
                    <a:pt x="1248" y="7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: Shape 5"/>
            <p:cNvSpPr/>
            <p:nvPr/>
          </p:nvSpPr>
          <p:spPr bwMode="auto">
            <a:xfrm>
              <a:off x="4951211" y="1050726"/>
              <a:ext cx="1389726" cy="2461308"/>
            </a:xfrm>
            <a:custGeom>
              <a:avLst/>
              <a:gdLst>
                <a:gd name="T0" fmla="*/ 0 w 705"/>
                <a:gd name="T1" fmla="*/ 1249 h 1249"/>
                <a:gd name="T2" fmla="*/ 186 w 705"/>
                <a:gd name="T3" fmla="*/ 1234 h 1249"/>
                <a:gd name="T4" fmla="*/ 138 w 705"/>
                <a:gd name="T5" fmla="*/ 1192 h 1249"/>
                <a:gd name="T6" fmla="*/ 163 w 705"/>
                <a:gd name="T7" fmla="*/ 1182 h 1249"/>
                <a:gd name="T8" fmla="*/ 423 w 705"/>
                <a:gd name="T9" fmla="*/ 623 h 1249"/>
                <a:gd name="T10" fmla="*/ 704 w 705"/>
                <a:gd name="T11" fmla="*/ 312 h 1249"/>
                <a:gd name="T12" fmla="*/ 392 w 705"/>
                <a:gd name="T13" fmla="*/ 0 h 1249"/>
                <a:gd name="T14" fmla="*/ 92 w 705"/>
                <a:gd name="T15" fmla="*/ 227 h 1249"/>
                <a:gd name="T16" fmla="*/ 92 w 705"/>
                <a:gd name="T17" fmla="*/ 227 h 1249"/>
                <a:gd name="T18" fmla="*/ 86 w 705"/>
                <a:gd name="T19" fmla="*/ 251 h 1249"/>
                <a:gd name="T20" fmla="*/ 86 w 705"/>
                <a:gd name="T21" fmla="*/ 251 h 1249"/>
                <a:gd name="T22" fmla="*/ 86 w 705"/>
                <a:gd name="T23" fmla="*/ 252 h 1249"/>
                <a:gd name="T24" fmla="*/ 336 w 705"/>
                <a:gd name="T25" fmla="*/ 512 h 1249"/>
                <a:gd name="T26" fmla="*/ 376 w 705"/>
                <a:gd name="T27" fmla="*/ 627 h 1249"/>
                <a:gd name="T28" fmla="*/ 134 w 705"/>
                <a:gd name="T29" fmla="*/ 1182 h 1249"/>
                <a:gd name="T30" fmla="*/ 133 w 705"/>
                <a:gd name="T31" fmla="*/ 1118 h 1249"/>
                <a:gd name="T32" fmla="*/ 0 w 705"/>
                <a:gd name="T3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249">
                  <a:moveTo>
                    <a:pt x="0" y="1249"/>
                  </a:moveTo>
                  <a:cubicBezTo>
                    <a:pt x="186" y="1234"/>
                    <a:pt x="186" y="1234"/>
                    <a:pt x="186" y="1234"/>
                  </a:cubicBezTo>
                  <a:cubicBezTo>
                    <a:pt x="138" y="1192"/>
                    <a:pt x="138" y="1192"/>
                    <a:pt x="138" y="1192"/>
                  </a:cubicBezTo>
                  <a:cubicBezTo>
                    <a:pt x="149" y="1188"/>
                    <a:pt x="152" y="1187"/>
                    <a:pt x="163" y="1182"/>
                  </a:cubicBezTo>
                  <a:cubicBezTo>
                    <a:pt x="370" y="1087"/>
                    <a:pt x="472" y="851"/>
                    <a:pt x="423" y="623"/>
                  </a:cubicBezTo>
                  <a:cubicBezTo>
                    <a:pt x="581" y="608"/>
                    <a:pt x="705" y="474"/>
                    <a:pt x="704" y="312"/>
                  </a:cubicBezTo>
                  <a:cubicBezTo>
                    <a:pt x="704" y="140"/>
                    <a:pt x="564" y="0"/>
                    <a:pt x="392" y="0"/>
                  </a:cubicBezTo>
                  <a:cubicBezTo>
                    <a:pt x="249" y="1"/>
                    <a:pt x="129" y="96"/>
                    <a:pt x="92" y="227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0" y="235"/>
                    <a:pt x="88" y="243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2"/>
                    <a:pt x="86" y="252"/>
                    <a:pt x="86" y="252"/>
                  </a:cubicBezTo>
                  <a:cubicBezTo>
                    <a:pt x="191" y="304"/>
                    <a:pt x="281" y="394"/>
                    <a:pt x="336" y="512"/>
                  </a:cubicBezTo>
                  <a:cubicBezTo>
                    <a:pt x="368" y="580"/>
                    <a:pt x="376" y="626"/>
                    <a:pt x="376" y="627"/>
                  </a:cubicBezTo>
                  <a:cubicBezTo>
                    <a:pt x="427" y="854"/>
                    <a:pt x="335" y="1083"/>
                    <a:pt x="134" y="1182"/>
                  </a:cubicBezTo>
                  <a:cubicBezTo>
                    <a:pt x="133" y="1118"/>
                    <a:pt x="133" y="1118"/>
                    <a:pt x="133" y="1118"/>
                  </a:cubicBezTo>
                  <a:lnTo>
                    <a:pt x="0" y="1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: Shape 6"/>
            <p:cNvSpPr/>
            <p:nvPr/>
          </p:nvSpPr>
          <p:spPr bwMode="auto">
            <a:xfrm>
              <a:off x="3856659" y="3006681"/>
              <a:ext cx="2501506" cy="1326557"/>
            </a:xfrm>
            <a:custGeom>
              <a:avLst/>
              <a:gdLst>
                <a:gd name="T0" fmla="*/ 0 w 1270"/>
                <a:gd name="T1" fmla="*/ 0 h 673"/>
                <a:gd name="T2" fmla="*/ 23 w 1270"/>
                <a:gd name="T3" fmla="*/ 185 h 673"/>
                <a:gd name="T4" fmla="*/ 62 w 1270"/>
                <a:gd name="T5" fmla="*/ 136 h 673"/>
                <a:gd name="T6" fmla="*/ 73 w 1270"/>
                <a:gd name="T7" fmla="*/ 160 h 673"/>
                <a:gd name="T8" fmla="*/ 642 w 1270"/>
                <a:gd name="T9" fmla="*/ 398 h 673"/>
                <a:gd name="T10" fmla="*/ 964 w 1270"/>
                <a:gd name="T11" fmla="*/ 666 h 673"/>
                <a:gd name="T12" fmla="*/ 1263 w 1270"/>
                <a:gd name="T13" fmla="*/ 341 h 673"/>
                <a:gd name="T14" fmla="*/ 1025 w 1270"/>
                <a:gd name="T15" fmla="*/ 51 h 673"/>
                <a:gd name="T16" fmla="*/ 1025 w 1270"/>
                <a:gd name="T17" fmla="*/ 51 h 673"/>
                <a:gd name="T18" fmla="*/ 1000 w 1270"/>
                <a:gd name="T19" fmla="*/ 46 h 673"/>
                <a:gd name="T20" fmla="*/ 1000 w 1270"/>
                <a:gd name="T21" fmla="*/ 46 h 673"/>
                <a:gd name="T22" fmla="*/ 999 w 1270"/>
                <a:gd name="T23" fmla="*/ 46 h 673"/>
                <a:gd name="T24" fmla="*/ 750 w 1270"/>
                <a:gd name="T25" fmla="*/ 306 h 673"/>
                <a:gd name="T26" fmla="*/ 636 w 1270"/>
                <a:gd name="T27" fmla="*/ 351 h 673"/>
                <a:gd name="T28" fmla="*/ 72 w 1270"/>
                <a:gd name="T29" fmla="*/ 131 h 673"/>
                <a:gd name="T30" fmla="*/ 136 w 1270"/>
                <a:gd name="T31" fmla="*/ 127 h 673"/>
                <a:gd name="T32" fmla="*/ 0 w 1270"/>
                <a:gd name="T3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0" h="673">
                  <a:moveTo>
                    <a:pt x="0" y="0"/>
                  </a:moveTo>
                  <a:cubicBezTo>
                    <a:pt x="23" y="185"/>
                    <a:pt x="23" y="185"/>
                    <a:pt x="23" y="18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6" y="147"/>
                    <a:pt x="67" y="150"/>
                    <a:pt x="73" y="160"/>
                  </a:cubicBezTo>
                  <a:cubicBezTo>
                    <a:pt x="177" y="363"/>
                    <a:pt x="416" y="456"/>
                    <a:pt x="642" y="398"/>
                  </a:cubicBezTo>
                  <a:cubicBezTo>
                    <a:pt x="664" y="555"/>
                    <a:pt x="802" y="673"/>
                    <a:pt x="964" y="666"/>
                  </a:cubicBezTo>
                  <a:cubicBezTo>
                    <a:pt x="1136" y="659"/>
                    <a:pt x="1270" y="514"/>
                    <a:pt x="1263" y="341"/>
                  </a:cubicBezTo>
                  <a:cubicBezTo>
                    <a:pt x="1257" y="199"/>
                    <a:pt x="1157" y="83"/>
                    <a:pt x="1025" y="51"/>
                  </a:cubicBezTo>
                  <a:cubicBezTo>
                    <a:pt x="1025" y="51"/>
                    <a:pt x="1025" y="51"/>
                    <a:pt x="1025" y="51"/>
                  </a:cubicBezTo>
                  <a:cubicBezTo>
                    <a:pt x="1017" y="49"/>
                    <a:pt x="1009" y="47"/>
                    <a:pt x="1000" y="46"/>
                  </a:cubicBezTo>
                  <a:cubicBezTo>
                    <a:pt x="1000" y="46"/>
                    <a:pt x="1000" y="46"/>
                    <a:pt x="1000" y="46"/>
                  </a:cubicBezTo>
                  <a:cubicBezTo>
                    <a:pt x="1000" y="46"/>
                    <a:pt x="1000" y="46"/>
                    <a:pt x="999" y="46"/>
                  </a:cubicBezTo>
                  <a:cubicBezTo>
                    <a:pt x="952" y="153"/>
                    <a:pt x="866" y="247"/>
                    <a:pt x="750" y="306"/>
                  </a:cubicBezTo>
                  <a:cubicBezTo>
                    <a:pt x="683" y="341"/>
                    <a:pt x="637" y="351"/>
                    <a:pt x="636" y="351"/>
                  </a:cubicBezTo>
                  <a:cubicBezTo>
                    <a:pt x="412" y="411"/>
                    <a:pt x="180" y="328"/>
                    <a:pt x="72" y="131"/>
                  </a:cubicBezTo>
                  <a:cubicBezTo>
                    <a:pt x="136" y="127"/>
                    <a:pt x="136" y="127"/>
                    <a:pt x="136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7"/>
            <p:cNvSpPr/>
            <p:nvPr/>
          </p:nvSpPr>
          <p:spPr bwMode="auto">
            <a:xfrm>
              <a:off x="3028564" y="1892602"/>
              <a:ext cx="1324260" cy="2503804"/>
            </a:xfrm>
            <a:custGeom>
              <a:avLst/>
              <a:gdLst>
                <a:gd name="T0" fmla="*/ 672 w 672"/>
                <a:gd name="T1" fmla="*/ 0 h 1271"/>
                <a:gd name="T2" fmla="*/ 487 w 672"/>
                <a:gd name="T3" fmla="*/ 23 h 1271"/>
                <a:gd name="T4" fmla="*/ 536 w 672"/>
                <a:gd name="T5" fmla="*/ 62 h 1271"/>
                <a:gd name="T6" fmla="*/ 511 w 672"/>
                <a:gd name="T7" fmla="*/ 73 h 1271"/>
                <a:gd name="T8" fmla="*/ 275 w 672"/>
                <a:gd name="T9" fmla="*/ 643 h 1271"/>
                <a:gd name="T10" fmla="*/ 7 w 672"/>
                <a:gd name="T11" fmla="*/ 965 h 1271"/>
                <a:gd name="T12" fmla="*/ 332 w 672"/>
                <a:gd name="T13" fmla="*/ 1263 h 1271"/>
                <a:gd name="T14" fmla="*/ 622 w 672"/>
                <a:gd name="T15" fmla="*/ 1025 h 1271"/>
                <a:gd name="T16" fmla="*/ 622 w 672"/>
                <a:gd name="T17" fmla="*/ 1025 h 1271"/>
                <a:gd name="T18" fmla="*/ 627 w 672"/>
                <a:gd name="T19" fmla="*/ 1000 h 1271"/>
                <a:gd name="T20" fmla="*/ 627 w 672"/>
                <a:gd name="T21" fmla="*/ 1000 h 1271"/>
                <a:gd name="T22" fmla="*/ 627 w 672"/>
                <a:gd name="T23" fmla="*/ 999 h 1271"/>
                <a:gd name="T24" fmla="*/ 366 w 672"/>
                <a:gd name="T25" fmla="*/ 750 h 1271"/>
                <a:gd name="T26" fmla="*/ 322 w 672"/>
                <a:gd name="T27" fmla="*/ 636 h 1271"/>
                <a:gd name="T28" fmla="*/ 541 w 672"/>
                <a:gd name="T29" fmla="*/ 72 h 1271"/>
                <a:gd name="T30" fmla="*/ 545 w 672"/>
                <a:gd name="T31" fmla="*/ 136 h 1271"/>
                <a:gd name="T32" fmla="*/ 672 w 672"/>
                <a:gd name="T3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2" h="1271">
                  <a:moveTo>
                    <a:pt x="672" y="0"/>
                  </a:moveTo>
                  <a:cubicBezTo>
                    <a:pt x="487" y="23"/>
                    <a:pt x="487" y="23"/>
                    <a:pt x="487" y="23"/>
                  </a:cubicBezTo>
                  <a:cubicBezTo>
                    <a:pt x="536" y="62"/>
                    <a:pt x="536" y="62"/>
                    <a:pt x="536" y="62"/>
                  </a:cubicBezTo>
                  <a:cubicBezTo>
                    <a:pt x="525" y="67"/>
                    <a:pt x="522" y="68"/>
                    <a:pt x="511" y="73"/>
                  </a:cubicBezTo>
                  <a:cubicBezTo>
                    <a:pt x="309" y="177"/>
                    <a:pt x="217" y="416"/>
                    <a:pt x="275" y="643"/>
                  </a:cubicBezTo>
                  <a:cubicBezTo>
                    <a:pt x="117" y="665"/>
                    <a:pt x="0" y="803"/>
                    <a:pt x="7" y="965"/>
                  </a:cubicBezTo>
                  <a:cubicBezTo>
                    <a:pt x="14" y="1137"/>
                    <a:pt x="159" y="1271"/>
                    <a:pt x="332" y="1263"/>
                  </a:cubicBezTo>
                  <a:cubicBezTo>
                    <a:pt x="474" y="1257"/>
                    <a:pt x="590" y="1157"/>
                    <a:pt x="622" y="1025"/>
                  </a:cubicBezTo>
                  <a:cubicBezTo>
                    <a:pt x="622" y="1025"/>
                    <a:pt x="622" y="1025"/>
                    <a:pt x="622" y="1025"/>
                  </a:cubicBezTo>
                  <a:cubicBezTo>
                    <a:pt x="624" y="1017"/>
                    <a:pt x="626" y="1009"/>
                    <a:pt x="627" y="1000"/>
                  </a:cubicBezTo>
                  <a:cubicBezTo>
                    <a:pt x="627" y="1000"/>
                    <a:pt x="627" y="1000"/>
                    <a:pt x="627" y="1000"/>
                  </a:cubicBezTo>
                  <a:cubicBezTo>
                    <a:pt x="627" y="1000"/>
                    <a:pt x="627" y="1000"/>
                    <a:pt x="627" y="999"/>
                  </a:cubicBezTo>
                  <a:cubicBezTo>
                    <a:pt x="520" y="952"/>
                    <a:pt x="426" y="866"/>
                    <a:pt x="366" y="750"/>
                  </a:cubicBezTo>
                  <a:cubicBezTo>
                    <a:pt x="331" y="683"/>
                    <a:pt x="322" y="637"/>
                    <a:pt x="322" y="636"/>
                  </a:cubicBezTo>
                  <a:cubicBezTo>
                    <a:pt x="261" y="412"/>
                    <a:pt x="344" y="180"/>
                    <a:pt x="541" y="72"/>
                  </a:cubicBezTo>
                  <a:cubicBezTo>
                    <a:pt x="545" y="136"/>
                    <a:pt x="545" y="136"/>
                    <a:pt x="545" y="136"/>
                  </a:cubicBezTo>
                  <a:lnTo>
                    <a:pt x="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>
              <a:noAutofit/>
            </a:bodyPr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4124752" y="2544791"/>
              <a:ext cx="1052236" cy="253915"/>
            </a:xfrm>
            <a:prstGeom prst="rect">
              <a:avLst/>
            </a:prstGeom>
            <a:noFill/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1188320" y="3434097"/>
            <a:ext cx="1840244" cy="646331"/>
            <a:chOff x="8048479" y="1829593"/>
            <a:chExt cx="2130757" cy="861775"/>
          </a:xfrm>
        </p:grpSpPr>
        <p:sp>
          <p:nvSpPr>
            <p:cNvPr id="14" name="Rectangle 18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5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6340937" y="1229803"/>
            <a:ext cx="1792547" cy="625941"/>
            <a:chOff x="2100456" y="1829593"/>
            <a:chExt cx="2130757" cy="834588"/>
          </a:xfrm>
        </p:grpSpPr>
        <p:sp>
          <p:nvSpPr>
            <p:cNvPr id="17" name="Rectangle 21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t" anchorCtr="0">
              <a:noAutofit/>
            </a:bodyPr>
            <a:lstStyle/>
            <a:p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19" name="Group 23"/>
          <p:cNvGrpSpPr/>
          <p:nvPr/>
        </p:nvGrpSpPr>
        <p:grpSpPr>
          <a:xfrm>
            <a:off x="1194064" y="1156424"/>
            <a:ext cx="1840244" cy="646331"/>
            <a:chOff x="8048479" y="1829593"/>
            <a:chExt cx="2130757" cy="861775"/>
          </a:xfrm>
        </p:grpSpPr>
        <p:sp>
          <p:nvSpPr>
            <p:cNvPr id="20" name="Rectangle 24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6358165" y="3434097"/>
            <a:ext cx="1792547" cy="625941"/>
            <a:chOff x="2100456" y="1829593"/>
            <a:chExt cx="2130757" cy="834588"/>
          </a:xfrm>
        </p:grpSpPr>
        <p:sp>
          <p:nvSpPr>
            <p:cNvPr id="23" name="Rectangle 27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t" anchorCtr="0">
              <a:noAutofit/>
            </a:bodyPr>
            <a:lstStyle/>
            <a:p>
              <a:r>
                <a:rPr lang="zh-CN" altLang="en-US" sz="1400" b="1">
                  <a:solidFill>
                    <a:schemeClr val="accent4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78823" y="1137667"/>
            <a:ext cx="3186354" cy="3170802"/>
            <a:chOff x="2978823" y="1137667"/>
            <a:chExt cx="3186354" cy="3170802"/>
          </a:xfrm>
        </p:grpSpPr>
        <p:sp>
          <p:nvSpPr>
            <p:cNvPr id="7" name="Freeform: Shape 4"/>
            <p:cNvSpPr/>
            <p:nvPr/>
          </p:nvSpPr>
          <p:spPr>
            <a:xfrm>
              <a:off x="3802557" y="2730222"/>
              <a:ext cx="595782" cy="1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: Shape 5"/>
            <p:cNvSpPr/>
            <p:nvPr/>
          </p:nvSpPr>
          <p:spPr>
            <a:xfrm>
              <a:off x="4571377" y="2888830"/>
              <a:ext cx="1593800" cy="59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: Shape 6"/>
            <p:cNvSpPr/>
            <p:nvPr/>
          </p:nvSpPr>
          <p:spPr>
            <a:xfrm>
              <a:off x="4736125" y="1137667"/>
              <a:ext cx="595782" cy="159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45"/>
                  </a:moveTo>
                  <a:cubicBezTo>
                    <a:pt x="21600" y="1811"/>
                    <a:pt x="16765" y="0"/>
                    <a:pt x="10800" y="0"/>
                  </a:cubicBezTo>
                  <a:cubicBezTo>
                    <a:pt x="4835" y="0"/>
                    <a:pt x="0" y="1811"/>
                    <a:pt x="0" y="4045"/>
                  </a:cubicBezTo>
                  <a:cubicBezTo>
                    <a:pt x="0" y="4231"/>
                    <a:pt x="37" y="4414"/>
                    <a:pt x="101" y="4594"/>
                  </a:cubicBezTo>
                  <a:lnTo>
                    <a:pt x="101" y="21600"/>
                  </a:lnTo>
                  <a:lnTo>
                    <a:pt x="21498" y="21600"/>
                  </a:lnTo>
                  <a:lnTo>
                    <a:pt x="21498" y="4594"/>
                  </a:lnTo>
                  <a:cubicBezTo>
                    <a:pt x="21563" y="4414"/>
                    <a:pt x="21600" y="4231"/>
                    <a:pt x="21600" y="40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: Shape 7"/>
            <p:cNvSpPr/>
            <p:nvPr/>
          </p:nvSpPr>
          <p:spPr>
            <a:xfrm>
              <a:off x="2978823" y="1950419"/>
              <a:ext cx="1587009" cy="5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8"/>
            <p:cNvSpPr/>
            <p:nvPr/>
          </p:nvSpPr>
          <p:spPr>
            <a:xfrm>
              <a:off x="4571377" y="1950419"/>
              <a:ext cx="762053" cy="10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: Shape 9"/>
            <p:cNvSpPr/>
            <p:nvPr/>
          </p:nvSpPr>
          <p:spPr>
            <a:xfrm>
              <a:off x="3802557" y="1950419"/>
              <a:ext cx="105910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: Shape 10"/>
            <p:cNvSpPr/>
            <p:nvPr/>
          </p:nvSpPr>
          <p:spPr>
            <a:xfrm>
              <a:off x="3802557" y="2422695"/>
              <a:ext cx="762063" cy="10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: Shape 11"/>
            <p:cNvSpPr/>
            <p:nvPr/>
          </p:nvSpPr>
          <p:spPr>
            <a:xfrm>
              <a:off x="4269989" y="2713101"/>
              <a:ext cx="105882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2" y="4894"/>
                  </a:moveTo>
                  <a:cubicBezTo>
                    <a:pt x="6028" y="4894"/>
                    <a:pt x="6044" y="4895"/>
                    <a:pt x="6060" y="4895"/>
                  </a:cubicBezTo>
                  <a:lnTo>
                    <a:pt x="6060" y="4878"/>
                  </a:lnTo>
                  <a:cubicBezTo>
                    <a:pt x="8000" y="4878"/>
                    <a:pt x="9592" y="2789"/>
                    <a:pt x="9592" y="95"/>
                  </a:cubicBezTo>
                  <a:lnTo>
                    <a:pt x="9597" y="0"/>
                  </a:lnTo>
                  <a:cubicBezTo>
                    <a:pt x="9625" y="4579"/>
                    <a:pt x="12305" y="8280"/>
                    <a:pt x="15608" y="8280"/>
                  </a:cubicBezTo>
                  <a:cubicBezTo>
                    <a:pt x="18773" y="8280"/>
                    <a:pt x="21366" y="4880"/>
                    <a:pt x="21600" y="565"/>
                  </a:cubicBezTo>
                  <a:cubicBezTo>
                    <a:pt x="21385" y="12233"/>
                    <a:pt x="14510" y="21599"/>
                    <a:pt x="6060" y="21599"/>
                  </a:cubicBezTo>
                  <a:lnTo>
                    <a:pt x="6060" y="21598"/>
                  </a:lnTo>
                  <a:cubicBezTo>
                    <a:pt x="6044" y="21598"/>
                    <a:pt x="6028" y="21600"/>
                    <a:pt x="6012" y="21600"/>
                  </a:cubicBezTo>
                  <a:cubicBezTo>
                    <a:pt x="2692" y="21600"/>
                    <a:pt x="0" y="17860"/>
                    <a:pt x="0" y="13247"/>
                  </a:cubicBezTo>
                  <a:cubicBezTo>
                    <a:pt x="0" y="8633"/>
                    <a:pt x="2692" y="4894"/>
                    <a:pt x="6012" y="48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Group 12"/>
            <p:cNvGrpSpPr/>
            <p:nvPr/>
          </p:nvGrpSpPr>
          <p:grpSpPr>
            <a:xfrm>
              <a:off x="4799828" y="1205883"/>
              <a:ext cx="468376" cy="468376"/>
              <a:chOff x="0" y="0"/>
              <a:chExt cx="969008" cy="969008"/>
            </a:xfrm>
          </p:grpSpPr>
          <p:sp>
            <p:nvSpPr>
              <p:cNvPr id="25" name="Freeform: Shape 13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14"/>
              <p:cNvSpPr/>
              <p:nvPr/>
            </p:nvSpPr>
            <p:spPr>
              <a:xfrm>
                <a:off x="321391" y="205103"/>
                <a:ext cx="326225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528" extrusionOk="0">
                    <a:moveTo>
                      <a:pt x="18320" y="12415"/>
                    </a:moveTo>
                    <a:cubicBezTo>
                      <a:pt x="17718" y="12671"/>
                      <a:pt x="17077" y="12897"/>
                      <a:pt x="16403" y="13091"/>
                    </a:cubicBezTo>
                    <a:lnTo>
                      <a:pt x="14954" y="17891"/>
                    </a:lnTo>
                    <a:lnTo>
                      <a:pt x="21478" y="15820"/>
                    </a:lnTo>
                    <a:cubicBezTo>
                      <a:pt x="21478" y="15820"/>
                      <a:pt x="18320" y="12415"/>
                      <a:pt x="18320" y="12415"/>
                    </a:cubicBezTo>
                    <a:close/>
                    <a:moveTo>
                      <a:pt x="2856" y="12360"/>
                    </a:moveTo>
                    <a:lnTo>
                      <a:pt x="449" y="20347"/>
                    </a:lnTo>
                    <a:lnTo>
                      <a:pt x="6506" y="19822"/>
                    </a:lnTo>
                    <a:lnTo>
                      <a:pt x="11891" y="21528"/>
                    </a:lnTo>
                    <a:lnTo>
                      <a:pt x="14289" y="13573"/>
                    </a:lnTo>
                    <a:cubicBezTo>
                      <a:pt x="13132" y="13769"/>
                      <a:pt x="11912" y="13880"/>
                      <a:pt x="10648" y="13880"/>
                    </a:cubicBezTo>
                    <a:cubicBezTo>
                      <a:pt x="7726" y="13880"/>
                      <a:pt x="5035" y="13311"/>
                      <a:pt x="2856" y="12360"/>
                    </a:cubicBezTo>
                    <a:close/>
                    <a:moveTo>
                      <a:pt x="10650" y="10083"/>
                    </a:moveTo>
                    <a:cubicBezTo>
                      <a:pt x="7013" y="10083"/>
                      <a:pt x="4066" y="8357"/>
                      <a:pt x="4066" y="6231"/>
                    </a:cubicBezTo>
                    <a:cubicBezTo>
                      <a:pt x="4066" y="4103"/>
                      <a:pt x="7013" y="2378"/>
                      <a:pt x="10650" y="2378"/>
                    </a:cubicBezTo>
                    <a:cubicBezTo>
                      <a:pt x="14287" y="2378"/>
                      <a:pt x="17234" y="4103"/>
                      <a:pt x="17234" y="6231"/>
                    </a:cubicBezTo>
                    <a:cubicBezTo>
                      <a:pt x="17234" y="8357"/>
                      <a:pt x="14284" y="10083"/>
                      <a:pt x="10650" y="10083"/>
                    </a:cubicBezTo>
                    <a:close/>
                    <a:moveTo>
                      <a:pt x="16120" y="11504"/>
                    </a:moveTo>
                    <a:cubicBezTo>
                      <a:pt x="16349" y="11211"/>
                      <a:pt x="16982" y="10941"/>
                      <a:pt x="17528" y="10904"/>
                    </a:cubicBezTo>
                    <a:cubicBezTo>
                      <a:pt x="18074" y="10868"/>
                      <a:pt x="18572" y="10576"/>
                      <a:pt x="18634" y="10256"/>
                    </a:cubicBezTo>
                    <a:cubicBezTo>
                      <a:pt x="18699" y="9939"/>
                      <a:pt x="19160" y="9567"/>
                      <a:pt x="19658" y="9432"/>
                    </a:cubicBezTo>
                    <a:cubicBezTo>
                      <a:pt x="20157" y="9298"/>
                      <a:pt x="20477" y="8930"/>
                      <a:pt x="20373" y="8617"/>
                    </a:cubicBezTo>
                    <a:cubicBezTo>
                      <a:pt x="20260" y="8301"/>
                      <a:pt x="20504" y="7865"/>
                      <a:pt x="20907" y="7649"/>
                    </a:cubicBezTo>
                    <a:cubicBezTo>
                      <a:pt x="21312" y="7429"/>
                      <a:pt x="21422" y="7022"/>
                      <a:pt x="21153" y="6741"/>
                    </a:cubicBezTo>
                    <a:cubicBezTo>
                      <a:pt x="20884" y="6463"/>
                      <a:pt x="20884" y="6004"/>
                      <a:pt x="21153" y="5725"/>
                    </a:cubicBezTo>
                    <a:cubicBezTo>
                      <a:pt x="21422" y="5443"/>
                      <a:pt x="21312" y="5036"/>
                      <a:pt x="20907" y="4817"/>
                    </a:cubicBezTo>
                    <a:cubicBezTo>
                      <a:pt x="20504" y="4599"/>
                      <a:pt x="20262" y="4164"/>
                      <a:pt x="20373" y="3850"/>
                    </a:cubicBezTo>
                    <a:cubicBezTo>
                      <a:pt x="20477" y="3535"/>
                      <a:pt x="20157" y="3166"/>
                      <a:pt x="19658" y="3032"/>
                    </a:cubicBezTo>
                    <a:cubicBezTo>
                      <a:pt x="19162" y="2897"/>
                      <a:pt x="18699" y="2527"/>
                      <a:pt x="18634" y="2208"/>
                    </a:cubicBezTo>
                    <a:cubicBezTo>
                      <a:pt x="18570" y="1891"/>
                      <a:pt x="18072" y="1598"/>
                      <a:pt x="17528" y="1560"/>
                    </a:cubicBezTo>
                    <a:cubicBezTo>
                      <a:pt x="16982" y="1522"/>
                      <a:pt x="16349" y="1252"/>
                      <a:pt x="16120" y="961"/>
                    </a:cubicBezTo>
                    <a:cubicBezTo>
                      <a:pt x="15888" y="669"/>
                      <a:pt x="15260" y="482"/>
                      <a:pt x="14722" y="547"/>
                    </a:cubicBezTo>
                    <a:cubicBezTo>
                      <a:pt x="14184" y="609"/>
                      <a:pt x="13440" y="467"/>
                      <a:pt x="13068" y="232"/>
                    </a:cubicBezTo>
                    <a:cubicBezTo>
                      <a:pt x="12695" y="-6"/>
                      <a:pt x="11998" y="-70"/>
                      <a:pt x="11519" y="88"/>
                    </a:cubicBezTo>
                    <a:cubicBezTo>
                      <a:pt x="11041" y="245"/>
                      <a:pt x="10257" y="245"/>
                      <a:pt x="9781" y="88"/>
                    </a:cubicBezTo>
                    <a:cubicBezTo>
                      <a:pt x="9302" y="-72"/>
                      <a:pt x="8607" y="-9"/>
                      <a:pt x="8229" y="229"/>
                    </a:cubicBezTo>
                    <a:cubicBezTo>
                      <a:pt x="7860" y="465"/>
                      <a:pt x="7116" y="607"/>
                      <a:pt x="6576" y="545"/>
                    </a:cubicBezTo>
                    <a:cubicBezTo>
                      <a:pt x="6039" y="481"/>
                      <a:pt x="5410" y="668"/>
                      <a:pt x="5182" y="960"/>
                    </a:cubicBezTo>
                    <a:cubicBezTo>
                      <a:pt x="4951" y="1250"/>
                      <a:pt x="4318" y="1521"/>
                      <a:pt x="3772" y="1557"/>
                    </a:cubicBezTo>
                    <a:cubicBezTo>
                      <a:pt x="3226" y="1597"/>
                      <a:pt x="2728" y="1888"/>
                      <a:pt x="2664" y="2207"/>
                    </a:cubicBezTo>
                    <a:cubicBezTo>
                      <a:pt x="2599" y="2525"/>
                      <a:pt x="2140" y="2896"/>
                      <a:pt x="1640" y="3029"/>
                    </a:cubicBezTo>
                    <a:cubicBezTo>
                      <a:pt x="1144" y="3164"/>
                      <a:pt x="823" y="3532"/>
                      <a:pt x="931" y="3847"/>
                    </a:cubicBezTo>
                    <a:cubicBezTo>
                      <a:pt x="1038" y="4161"/>
                      <a:pt x="796" y="4598"/>
                      <a:pt x="393" y="4815"/>
                    </a:cubicBezTo>
                    <a:cubicBezTo>
                      <a:pt x="-10" y="5033"/>
                      <a:pt x="-122" y="5440"/>
                      <a:pt x="147" y="5723"/>
                    </a:cubicBezTo>
                    <a:cubicBezTo>
                      <a:pt x="416" y="6001"/>
                      <a:pt x="416" y="6460"/>
                      <a:pt x="147" y="6739"/>
                    </a:cubicBezTo>
                    <a:cubicBezTo>
                      <a:pt x="-122" y="7020"/>
                      <a:pt x="-12" y="7427"/>
                      <a:pt x="393" y="7648"/>
                    </a:cubicBezTo>
                    <a:cubicBezTo>
                      <a:pt x="798" y="7863"/>
                      <a:pt x="1038" y="8299"/>
                      <a:pt x="931" y="8615"/>
                    </a:cubicBezTo>
                    <a:cubicBezTo>
                      <a:pt x="823" y="8929"/>
                      <a:pt x="1144" y="9298"/>
                      <a:pt x="1640" y="9431"/>
                    </a:cubicBezTo>
                    <a:cubicBezTo>
                      <a:pt x="2140" y="9566"/>
                      <a:pt x="2599" y="9938"/>
                      <a:pt x="2663" y="10255"/>
                    </a:cubicBezTo>
                    <a:cubicBezTo>
                      <a:pt x="2728" y="10575"/>
                      <a:pt x="3224" y="10867"/>
                      <a:pt x="3770" y="10903"/>
                    </a:cubicBezTo>
                    <a:cubicBezTo>
                      <a:pt x="4316" y="10939"/>
                      <a:pt x="4949" y="11211"/>
                      <a:pt x="5180" y="11502"/>
                    </a:cubicBezTo>
                    <a:cubicBezTo>
                      <a:pt x="5408" y="11793"/>
                      <a:pt x="6037" y="11980"/>
                      <a:pt x="6574" y="11917"/>
                    </a:cubicBezTo>
                    <a:cubicBezTo>
                      <a:pt x="7112" y="11855"/>
                      <a:pt x="7858" y="11995"/>
                      <a:pt x="8227" y="12232"/>
                    </a:cubicBezTo>
                    <a:cubicBezTo>
                      <a:pt x="8603" y="12468"/>
                      <a:pt x="9298" y="12534"/>
                      <a:pt x="9778" y="12376"/>
                    </a:cubicBezTo>
                    <a:cubicBezTo>
                      <a:pt x="10255" y="12219"/>
                      <a:pt x="11039" y="12219"/>
                      <a:pt x="11517" y="12376"/>
                    </a:cubicBezTo>
                    <a:cubicBezTo>
                      <a:pt x="11996" y="12534"/>
                      <a:pt x="12693" y="12468"/>
                      <a:pt x="13067" y="12232"/>
                    </a:cubicBezTo>
                    <a:cubicBezTo>
                      <a:pt x="13440" y="11994"/>
                      <a:pt x="14182" y="11855"/>
                      <a:pt x="14720" y="11917"/>
                    </a:cubicBezTo>
                    <a:cubicBezTo>
                      <a:pt x="15260" y="11981"/>
                      <a:pt x="15890" y="11794"/>
                      <a:pt x="16120" y="11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00116" y="2952540"/>
              <a:ext cx="468377" cy="468376"/>
              <a:chOff x="0" y="0"/>
              <a:chExt cx="969008" cy="969008"/>
            </a:xfrm>
          </p:grpSpPr>
          <p:sp>
            <p:nvSpPr>
              <p:cNvPr id="23" name="Freeform: Shape 16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: Shape 17"/>
              <p:cNvSpPr/>
              <p:nvPr/>
            </p:nvSpPr>
            <p:spPr>
              <a:xfrm>
                <a:off x="231862" y="281303"/>
                <a:ext cx="505283" cy="406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364" extrusionOk="0">
                    <a:moveTo>
                      <a:pt x="7274" y="21020"/>
                    </a:moveTo>
                    <a:cubicBezTo>
                      <a:pt x="7274" y="21375"/>
                      <a:pt x="7436" y="21475"/>
                      <a:pt x="7659" y="21224"/>
                    </a:cubicBezTo>
                    <a:cubicBezTo>
                      <a:pt x="7951" y="20893"/>
                      <a:pt x="10973" y="17527"/>
                      <a:pt x="10973" y="17527"/>
                    </a:cubicBezTo>
                    <a:lnTo>
                      <a:pt x="7274" y="15154"/>
                    </a:lnTo>
                    <a:cubicBezTo>
                      <a:pt x="7274" y="15154"/>
                      <a:pt x="7274" y="21020"/>
                      <a:pt x="7274" y="21020"/>
                    </a:cubicBezTo>
                    <a:close/>
                    <a:moveTo>
                      <a:pt x="20811" y="50"/>
                    </a:moveTo>
                    <a:cubicBezTo>
                      <a:pt x="20411" y="224"/>
                      <a:pt x="667" y="8860"/>
                      <a:pt x="277" y="9031"/>
                    </a:cubicBezTo>
                    <a:cubicBezTo>
                      <a:pt x="-53" y="9175"/>
                      <a:pt x="-126" y="9529"/>
                      <a:pt x="266" y="9722"/>
                    </a:cubicBezTo>
                    <a:cubicBezTo>
                      <a:pt x="732" y="9955"/>
                      <a:pt x="4681" y="11918"/>
                      <a:pt x="4681" y="11918"/>
                    </a:cubicBezTo>
                    <a:lnTo>
                      <a:pt x="4681" y="11918"/>
                    </a:lnTo>
                    <a:lnTo>
                      <a:pt x="7297" y="13218"/>
                    </a:lnTo>
                    <a:cubicBezTo>
                      <a:pt x="7297" y="13218"/>
                      <a:pt x="19902" y="1731"/>
                      <a:pt x="20071" y="1575"/>
                    </a:cubicBezTo>
                    <a:cubicBezTo>
                      <a:pt x="20244" y="1419"/>
                      <a:pt x="20441" y="1712"/>
                      <a:pt x="20317" y="1880"/>
                    </a:cubicBezTo>
                    <a:cubicBezTo>
                      <a:pt x="20192" y="2049"/>
                      <a:pt x="11163" y="14168"/>
                      <a:pt x="11163" y="14168"/>
                    </a:cubicBezTo>
                    <a:lnTo>
                      <a:pt x="11163" y="14171"/>
                    </a:lnTo>
                    <a:lnTo>
                      <a:pt x="10637" y="14897"/>
                    </a:lnTo>
                    <a:lnTo>
                      <a:pt x="11334" y="15362"/>
                    </a:lnTo>
                    <a:lnTo>
                      <a:pt x="11334" y="15362"/>
                    </a:lnTo>
                    <a:cubicBezTo>
                      <a:pt x="11334" y="15362"/>
                      <a:pt x="16742" y="18976"/>
                      <a:pt x="17128" y="19233"/>
                    </a:cubicBezTo>
                    <a:cubicBezTo>
                      <a:pt x="17466" y="19458"/>
                      <a:pt x="17905" y="19272"/>
                      <a:pt x="18002" y="18751"/>
                    </a:cubicBezTo>
                    <a:cubicBezTo>
                      <a:pt x="18118" y="18136"/>
                      <a:pt x="21311" y="1053"/>
                      <a:pt x="21382" y="672"/>
                    </a:cubicBezTo>
                    <a:cubicBezTo>
                      <a:pt x="21474" y="177"/>
                      <a:pt x="21210" y="-125"/>
                      <a:pt x="2081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25"/>
            <p:cNvGrpSpPr/>
            <p:nvPr/>
          </p:nvGrpSpPr>
          <p:grpSpPr>
            <a:xfrm>
              <a:off x="3866261" y="3770893"/>
              <a:ext cx="468377" cy="468376"/>
              <a:chOff x="5155014" y="5027857"/>
              <a:chExt cx="624503" cy="624502"/>
            </a:xfrm>
          </p:grpSpPr>
          <p:sp>
            <p:nvSpPr>
              <p:cNvPr id="21" name="Freeform: Shape 19"/>
              <p:cNvSpPr/>
              <p:nvPr/>
            </p:nvSpPr>
            <p:spPr>
              <a:xfrm>
                <a:off x="5155014" y="5027857"/>
                <a:ext cx="624503" cy="62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 rot="1023685">
                <a:off x="5297720" y="5187378"/>
                <a:ext cx="338615" cy="311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002" extrusionOk="0">
                    <a:moveTo>
                      <a:pt x="19234" y="13313"/>
                    </a:moveTo>
                    <a:cubicBezTo>
                      <a:pt x="18443" y="13276"/>
                      <a:pt x="17330" y="13364"/>
                      <a:pt x="15977" y="13831"/>
                    </a:cubicBezTo>
                    <a:cubicBezTo>
                      <a:pt x="14635" y="14294"/>
                      <a:pt x="13761" y="15133"/>
                      <a:pt x="13199" y="15912"/>
                    </a:cubicBezTo>
                    <a:lnTo>
                      <a:pt x="9797" y="4790"/>
                    </a:lnTo>
                    <a:cubicBezTo>
                      <a:pt x="10172" y="3871"/>
                      <a:pt x="10923" y="2742"/>
                      <a:pt x="12427" y="2223"/>
                    </a:cubicBezTo>
                    <a:cubicBezTo>
                      <a:pt x="14022" y="1673"/>
                      <a:pt x="15183" y="1749"/>
                      <a:pt x="15724" y="1840"/>
                    </a:cubicBezTo>
                    <a:cubicBezTo>
                      <a:pt x="15724" y="1840"/>
                      <a:pt x="19234" y="13313"/>
                      <a:pt x="19234" y="13313"/>
                    </a:cubicBezTo>
                    <a:close/>
                    <a:moveTo>
                      <a:pt x="11774" y="16403"/>
                    </a:moveTo>
                    <a:cubicBezTo>
                      <a:pt x="10888" y="16123"/>
                      <a:pt x="9717" y="15992"/>
                      <a:pt x="8376" y="16454"/>
                    </a:cubicBezTo>
                    <a:cubicBezTo>
                      <a:pt x="7022" y="16921"/>
                      <a:pt x="6074" y="17545"/>
                      <a:pt x="5455" y="18068"/>
                    </a:cubicBezTo>
                    <a:lnTo>
                      <a:pt x="1944" y="6595"/>
                    </a:lnTo>
                    <a:cubicBezTo>
                      <a:pt x="2332" y="6184"/>
                      <a:pt x="3229" y="5398"/>
                      <a:pt x="4825" y="4847"/>
                    </a:cubicBezTo>
                    <a:cubicBezTo>
                      <a:pt x="6328" y="4329"/>
                      <a:pt x="7560" y="4773"/>
                      <a:pt x="8372" y="5282"/>
                    </a:cubicBezTo>
                    <a:cubicBezTo>
                      <a:pt x="8372" y="5282"/>
                      <a:pt x="11774" y="16403"/>
                      <a:pt x="11774" y="16403"/>
                    </a:cubicBezTo>
                    <a:close/>
                    <a:moveTo>
                      <a:pt x="11897" y="490"/>
                    </a:moveTo>
                    <a:cubicBezTo>
                      <a:pt x="10032" y="1134"/>
                      <a:pt x="9058" y="2504"/>
                      <a:pt x="8593" y="3431"/>
                    </a:cubicBezTo>
                    <a:cubicBezTo>
                      <a:pt x="7704" y="2972"/>
                      <a:pt x="6159" y="2472"/>
                      <a:pt x="4294" y="3115"/>
                    </a:cubicBezTo>
                    <a:cubicBezTo>
                      <a:pt x="1565" y="4058"/>
                      <a:pt x="0" y="6135"/>
                      <a:pt x="0" y="6135"/>
                    </a:cubicBezTo>
                    <a:lnTo>
                      <a:pt x="4431" y="20601"/>
                    </a:lnTo>
                    <a:cubicBezTo>
                      <a:pt x="4567" y="21045"/>
                      <a:pt x="5130" y="21149"/>
                      <a:pt x="5381" y="20765"/>
                    </a:cubicBezTo>
                    <a:cubicBezTo>
                      <a:pt x="5921" y="19939"/>
                      <a:pt x="6961" y="18859"/>
                      <a:pt x="8905" y="18188"/>
                    </a:cubicBezTo>
                    <a:cubicBezTo>
                      <a:pt x="10764" y="17547"/>
                      <a:pt x="12118" y="18251"/>
                      <a:pt x="12860" y="18853"/>
                    </a:cubicBezTo>
                    <a:cubicBezTo>
                      <a:pt x="13154" y="19092"/>
                      <a:pt x="13576" y="18922"/>
                      <a:pt x="13684" y="18545"/>
                    </a:cubicBezTo>
                    <a:cubicBezTo>
                      <a:pt x="13957" y="17594"/>
                      <a:pt x="14665" y="16200"/>
                      <a:pt x="16508" y="15565"/>
                    </a:cubicBezTo>
                    <a:cubicBezTo>
                      <a:pt x="18455" y="14892"/>
                      <a:pt x="19894" y="15117"/>
                      <a:pt x="20788" y="15450"/>
                    </a:cubicBezTo>
                    <a:cubicBezTo>
                      <a:pt x="21205" y="15604"/>
                      <a:pt x="21600" y="15171"/>
                      <a:pt x="21465" y="14727"/>
                    </a:cubicBezTo>
                    <a:lnTo>
                      <a:pt x="17042" y="252"/>
                    </a:lnTo>
                    <a:cubicBezTo>
                      <a:pt x="17042" y="252"/>
                      <a:pt x="14627" y="-451"/>
                      <a:pt x="11897" y="490"/>
                    </a:cubicBezTo>
                    <a:close/>
                    <a:moveTo>
                      <a:pt x="4751" y="10619"/>
                    </a:moveTo>
                    <a:lnTo>
                      <a:pt x="5216" y="12140"/>
                    </a:lnTo>
                    <a:cubicBezTo>
                      <a:pt x="5667" y="11880"/>
                      <a:pt x="6192" y="11628"/>
                      <a:pt x="6831" y="11409"/>
                    </a:cubicBezTo>
                    <a:cubicBezTo>
                      <a:pt x="7486" y="11182"/>
                      <a:pt x="8074" y="11131"/>
                      <a:pt x="8597" y="11175"/>
                    </a:cubicBezTo>
                    <a:lnTo>
                      <a:pt x="8116" y="9599"/>
                    </a:lnTo>
                    <a:cubicBezTo>
                      <a:pt x="7576" y="9601"/>
                      <a:pt x="6993" y="9679"/>
                      <a:pt x="6369" y="9894"/>
                    </a:cubicBezTo>
                    <a:cubicBezTo>
                      <a:pt x="5742" y="10110"/>
                      <a:pt x="5211" y="10362"/>
                      <a:pt x="4751" y="10619"/>
                    </a:cubicBezTo>
                    <a:close/>
                    <a:moveTo>
                      <a:pt x="3748" y="7338"/>
                    </a:moveTo>
                    <a:lnTo>
                      <a:pt x="4213" y="8858"/>
                    </a:lnTo>
                    <a:cubicBezTo>
                      <a:pt x="4664" y="8599"/>
                      <a:pt x="5189" y="8348"/>
                      <a:pt x="5828" y="8127"/>
                    </a:cubicBezTo>
                    <a:cubicBezTo>
                      <a:pt x="6483" y="7901"/>
                      <a:pt x="7071" y="7849"/>
                      <a:pt x="7594" y="7894"/>
                    </a:cubicBezTo>
                    <a:lnTo>
                      <a:pt x="7113" y="6317"/>
                    </a:lnTo>
                    <a:cubicBezTo>
                      <a:pt x="6573" y="6321"/>
                      <a:pt x="5990" y="6398"/>
                      <a:pt x="5364" y="6614"/>
                    </a:cubicBezTo>
                    <a:cubicBezTo>
                      <a:pt x="4738" y="6830"/>
                      <a:pt x="4208" y="7081"/>
                      <a:pt x="3748" y="7338"/>
                    </a:cubicBezTo>
                    <a:close/>
                    <a:moveTo>
                      <a:pt x="5755" y="13899"/>
                    </a:moveTo>
                    <a:lnTo>
                      <a:pt x="6220" y="15420"/>
                    </a:lnTo>
                    <a:cubicBezTo>
                      <a:pt x="6672" y="15160"/>
                      <a:pt x="7196" y="14908"/>
                      <a:pt x="7835" y="14689"/>
                    </a:cubicBezTo>
                    <a:cubicBezTo>
                      <a:pt x="8490" y="14462"/>
                      <a:pt x="9078" y="14411"/>
                      <a:pt x="9601" y="14456"/>
                    </a:cubicBezTo>
                    <a:lnTo>
                      <a:pt x="9119" y="12880"/>
                    </a:lnTo>
                    <a:cubicBezTo>
                      <a:pt x="8579" y="12882"/>
                      <a:pt x="7996" y="12960"/>
                      <a:pt x="7372" y="13175"/>
                    </a:cubicBezTo>
                    <a:cubicBezTo>
                      <a:pt x="6745" y="13391"/>
                      <a:pt x="6215" y="13642"/>
                      <a:pt x="5755" y="13899"/>
                    </a:cubicBezTo>
                    <a:close/>
                    <a:moveTo>
                      <a:pt x="13396" y="11403"/>
                    </a:moveTo>
                    <a:lnTo>
                      <a:pt x="13879" y="12979"/>
                    </a:lnTo>
                    <a:cubicBezTo>
                      <a:pt x="14278" y="12615"/>
                      <a:pt x="14782" y="12290"/>
                      <a:pt x="15438" y="12065"/>
                    </a:cubicBezTo>
                    <a:cubicBezTo>
                      <a:pt x="16076" y="11844"/>
                      <a:pt x="16640" y="11720"/>
                      <a:pt x="17150" y="11649"/>
                    </a:cubicBezTo>
                    <a:lnTo>
                      <a:pt x="16685" y="10128"/>
                    </a:lnTo>
                    <a:cubicBezTo>
                      <a:pt x="16170" y="10208"/>
                      <a:pt x="15601" y="10335"/>
                      <a:pt x="14975" y="10551"/>
                    </a:cubicBezTo>
                    <a:cubicBezTo>
                      <a:pt x="14348" y="10766"/>
                      <a:pt x="13833" y="11069"/>
                      <a:pt x="13396" y="11403"/>
                    </a:cubicBezTo>
                    <a:close/>
                    <a:moveTo>
                      <a:pt x="12392" y="8123"/>
                    </a:moveTo>
                    <a:lnTo>
                      <a:pt x="12875" y="9698"/>
                    </a:lnTo>
                    <a:cubicBezTo>
                      <a:pt x="13274" y="9335"/>
                      <a:pt x="13778" y="9010"/>
                      <a:pt x="14434" y="8785"/>
                    </a:cubicBezTo>
                    <a:cubicBezTo>
                      <a:pt x="15072" y="8564"/>
                      <a:pt x="15636" y="8440"/>
                      <a:pt x="16146" y="8369"/>
                    </a:cubicBezTo>
                    <a:lnTo>
                      <a:pt x="15680" y="6848"/>
                    </a:lnTo>
                    <a:cubicBezTo>
                      <a:pt x="15166" y="6928"/>
                      <a:pt x="14597" y="7055"/>
                      <a:pt x="13971" y="7271"/>
                    </a:cubicBezTo>
                    <a:cubicBezTo>
                      <a:pt x="13345" y="7486"/>
                      <a:pt x="12830" y="7787"/>
                      <a:pt x="12392" y="8123"/>
                    </a:cubicBezTo>
                    <a:close/>
                    <a:moveTo>
                      <a:pt x="11389" y="4842"/>
                    </a:moveTo>
                    <a:lnTo>
                      <a:pt x="11872" y="6417"/>
                    </a:lnTo>
                    <a:cubicBezTo>
                      <a:pt x="12271" y="6054"/>
                      <a:pt x="12775" y="5729"/>
                      <a:pt x="13431" y="5504"/>
                    </a:cubicBezTo>
                    <a:cubicBezTo>
                      <a:pt x="14069" y="5283"/>
                      <a:pt x="14633" y="5159"/>
                      <a:pt x="15143" y="5088"/>
                    </a:cubicBezTo>
                    <a:lnTo>
                      <a:pt x="14677" y="3567"/>
                    </a:lnTo>
                    <a:cubicBezTo>
                      <a:pt x="14162" y="3646"/>
                      <a:pt x="13594" y="3774"/>
                      <a:pt x="12968" y="3990"/>
                    </a:cubicBezTo>
                    <a:cubicBezTo>
                      <a:pt x="12342" y="4206"/>
                      <a:pt x="11826" y="4507"/>
                      <a:pt x="11389" y="4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3056451" y="2014116"/>
              <a:ext cx="468376" cy="468376"/>
              <a:chOff x="0" y="0"/>
              <a:chExt cx="969008" cy="969008"/>
            </a:xfrm>
          </p:grpSpPr>
          <p:sp>
            <p:nvSpPr>
              <p:cNvPr id="19" name="Freeform: Shape 22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: Shape 23"/>
              <p:cNvSpPr/>
              <p:nvPr/>
            </p:nvSpPr>
            <p:spPr>
              <a:xfrm>
                <a:off x="321391" y="272922"/>
                <a:ext cx="326225" cy="42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8" h="21164" extrusionOk="0">
                    <a:moveTo>
                      <a:pt x="13691" y="4182"/>
                    </a:moveTo>
                    <a:cubicBezTo>
                      <a:pt x="12508" y="3546"/>
                      <a:pt x="11931" y="2543"/>
                      <a:pt x="12404" y="1937"/>
                    </a:cubicBezTo>
                    <a:cubicBezTo>
                      <a:pt x="12876" y="1334"/>
                      <a:pt x="14218" y="1362"/>
                      <a:pt x="15398" y="1998"/>
                    </a:cubicBezTo>
                    <a:cubicBezTo>
                      <a:pt x="16583" y="2634"/>
                      <a:pt x="17155" y="3639"/>
                      <a:pt x="16684" y="4242"/>
                    </a:cubicBezTo>
                    <a:cubicBezTo>
                      <a:pt x="16213" y="4845"/>
                      <a:pt x="14874" y="4818"/>
                      <a:pt x="13691" y="4182"/>
                    </a:cubicBezTo>
                    <a:close/>
                    <a:moveTo>
                      <a:pt x="14777" y="15159"/>
                    </a:moveTo>
                    <a:cubicBezTo>
                      <a:pt x="14795" y="15127"/>
                      <a:pt x="14807" y="15091"/>
                      <a:pt x="14825" y="15057"/>
                    </a:cubicBezTo>
                    <a:cubicBezTo>
                      <a:pt x="14896" y="14928"/>
                      <a:pt x="14958" y="14799"/>
                      <a:pt x="15009" y="14664"/>
                    </a:cubicBezTo>
                    <a:cubicBezTo>
                      <a:pt x="15017" y="14639"/>
                      <a:pt x="15021" y="14615"/>
                      <a:pt x="15030" y="14593"/>
                    </a:cubicBezTo>
                    <a:cubicBezTo>
                      <a:pt x="15082" y="14443"/>
                      <a:pt x="15126" y="14295"/>
                      <a:pt x="15161" y="14143"/>
                    </a:cubicBezTo>
                    <a:cubicBezTo>
                      <a:pt x="15161" y="14136"/>
                      <a:pt x="15161" y="14130"/>
                      <a:pt x="15161" y="14120"/>
                    </a:cubicBezTo>
                    <a:cubicBezTo>
                      <a:pt x="15421" y="12832"/>
                      <a:pt x="14968" y="11394"/>
                      <a:pt x="13930" y="10096"/>
                    </a:cubicBezTo>
                    <a:lnTo>
                      <a:pt x="15410" y="8206"/>
                    </a:lnTo>
                    <a:cubicBezTo>
                      <a:pt x="17115" y="8386"/>
                      <a:pt x="18589" y="8031"/>
                      <a:pt x="19298" y="7124"/>
                    </a:cubicBezTo>
                    <a:cubicBezTo>
                      <a:pt x="20528" y="5555"/>
                      <a:pt x="19031" y="2944"/>
                      <a:pt x="15959" y="1289"/>
                    </a:cubicBezTo>
                    <a:cubicBezTo>
                      <a:pt x="12884" y="-367"/>
                      <a:pt x="9398" y="-436"/>
                      <a:pt x="8170" y="1130"/>
                    </a:cubicBezTo>
                    <a:cubicBezTo>
                      <a:pt x="7458" y="2039"/>
                      <a:pt x="7666" y="3299"/>
                      <a:pt x="8560" y="4518"/>
                    </a:cubicBezTo>
                    <a:lnTo>
                      <a:pt x="7078" y="6407"/>
                    </a:lnTo>
                    <a:cubicBezTo>
                      <a:pt x="5227" y="6150"/>
                      <a:pt x="3458" y="6390"/>
                      <a:pt x="2143" y="7113"/>
                    </a:cubicBezTo>
                    <a:cubicBezTo>
                      <a:pt x="2135" y="7115"/>
                      <a:pt x="2126" y="7117"/>
                      <a:pt x="2120" y="7122"/>
                    </a:cubicBezTo>
                    <a:cubicBezTo>
                      <a:pt x="1967" y="7208"/>
                      <a:pt x="1817" y="7302"/>
                      <a:pt x="1677" y="7402"/>
                    </a:cubicBezTo>
                    <a:cubicBezTo>
                      <a:pt x="1655" y="7417"/>
                      <a:pt x="1628" y="7431"/>
                      <a:pt x="1610" y="7447"/>
                    </a:cubicBezTo>
                    <a:cubicBezTo>
                      <a:pt x="1479" y="7539"/>
                      <a:pt x="1362" y="7643"/>
                      <a:pt x="1249" y="7747"/>
                    </a:cubicBezTo>
                    <a:cubicBezTo>
                      <a:pt x="1222" y="7773"/>
                      <a:pt x="1185" y="7796"/>
                      <a:pt x="1159" y="7824"/>
                    </a:cubicBezTo>
                    <a:cubicBezTo>
                      <a:pt x="1018" y="7957"/>
                      <a:pt x="887" y="8098"/>
                      <a:pt x="773" y="8248"/>
                    </a:cubicBezTo>
                    <a:cubicBezTo>
                      <a:pt x="-1072" y="10599"/>
                      <a:pt x="502" y="14158"/>
                      <a:pt x="4282" y="16195"/>
                    </a:cubicBezTo>
                    <a:cubicBezTo>
                      <a:pt x="8065" y="18232"/>
                      <a:pt x="12626" y="17974"/>
                      <a:pt x="14466" y="15623"/>
                    </a:cubicBezTo>
                    <a:cubicBezTo>
                      <a:pt x="14582" y="15474"/>
                      <a:pt x="14689" y="15318"/>
                      <a:pt x="14777" y="15159"/>
                    </a:cubicBezTo>
                    <a:close/>
                    <a:moveTo>
                      <a:pt x="2898" y="16410"/>
                    </a:moveTo>
                    <a:lnTo>
                      <a:pt x="93" y="19992"/>
                    </a:lnTo>
                    <a:lnTo>
                      <a:pt x="391" y="21164"/>
                    </a:lnTo>
                    <a:lnTo>
                      <a:pt x="1804" y="20914"/>
                    </a:lnTo>
                    <a:lnTo>
                      <a:pt x="4609" y="17333"/>
                    </a:lnTo>
                    <a:cubicBezTo>
                      <a:pt x="4310" y="17201"/>
                      <a:pt x="4014" y="17060"/>
                      <a:pt x="3727" y="16904"/>
                    </a:cubicBezTo>
                    <a:cubicBezTo>
                      <a:pt x="3437" y="16748"/>
                      <a:pt x="3160" y="16582"/>
                      <a:pt x="2898" y="16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30"/>
          <p:cNvGrpSpPr/>
          <p:nvPr/>
        </p:nvGrpSpPr>
        <p:grpSpPr>
          <a:xfrm>
            <a:off x="6165178" y="2888830"/>
            <a:ext cx="2466473" cy="713542"/>
            <a:chOff x="719138" y="4748567"/>
            <a:chExt cx="2186768" cy="951390"/>
          </a:xfrm>
        </p:grpSpPr>
        <p:sp>
          <p:nvSpPr>
            <p:cNvPr id="28" name="TextBox 31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29" name="TextBox 32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3"/>
          <p:cNvGrpSpPr/>
          <p:nvPr/>
        </p:nvGrpSpPr>
        <p:grpSpPr>
          <a:xfrm>
            <a:off x="650893" y="1878600"/>
            <a:ext cx="2405558" cy="713542"/>
            <a:chOff x="719138" y="4748567"/>
            <a:chExt cx="2186768" cy="951390"/>
          </a:xfrm>
        </p:grpSpPr>
        <p:sp>
          <p:nvSpPr>
            <p:cNvPr id="35" name="TextBox 34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1907" y="1136495"/>
            <a:ext cx="3074519" cy="512028"/>
            <a:chOff x="719138" y="4748567"/>
            <a:chExt cx="2186768" cy="682704"/>
          </a:xfrm>
        </p:grpSpPr>
        <p:sp>
          <p:nvSpPr>
            <p:cNvPr id="38" name="TextBox 3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8038" y="3733354"/>
            <a:ext cx="3074519" cy="512028"/>
            <a:chOff x="719138" y="4748567"/>
            <a:chExt cx="2186768" cy="682704"/>
          </a:xfrm>
        </p:grpSpPr>
        <p:sp>
          <p:nvSpPr>
            <p:cNvPr id="41" name="TextBox 4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 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"/>
          <p:cNvGrpSpPr/>
          <p:nvPr/>
        </p:nvGrpSpPr>
        <p:grpSpPr>
          <a:xfrm flipV="1">
            <a:off x="5143637" y="4505066"/>
            <a:ext cx="537117" cy="348176"/>
            <a:chOff x="7258929" y="1631852"/>
            <a:chExt cx="1674056" cy="464234"/>
          </a:xfrm>
        </p:grpSpPr>
        <p:cxnSp>
          <p:nvCxnSpPr>
            <p:cNvPr id="7" name="Straight Connector 5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"/>
          <p:cNvGrpSpPr/>
          <p:nvPr/>
        </p:nvGrpSpPr>
        <p:grpSpPr>
          <a:xfrm>
            <a:off x="3104324" y="1385300"/>
            <a:ext cx="3706079" cy="2038013"/>
            <a:chOff x="4139098" y="1918556"/>
            <a:chExt cx="4941439" cy="2717350"/>
          </a:xfrm>
        </p:grpSpPr>
        <p:sp>
          <p:nvSpPr>
            <p:cNvPr id="10" name="Hexagon 11"/>
            <p:cNvSpPr/>
            <p:nvPr/>
          </p:nvSpPr>
          <p:spPr>
            <a:xfrm rot="16200000">
              <a:off x="6979066" y="2036368"/>
              <a:ext cx="1708274" cy="147265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7574338" y="2481349"/>
              <a:ext cx="516319" cy="583933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Hexagon 14"/>
            <p:cNvSpPr/>
            <p:nvPr/>
          </p:nvSpPr>
          <p:spPr>
            <a:xfrm rot="16200000">
              <a:off x="5836526" y="2103650"/>
              <a:ext cx="1283451" cy="110642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: Shape 15"/>
            <p:cNvSpPr/>
            <p:nvPr/>
          </p:nvSpPr>
          <p:spPr bwMode="auto">
            <a:xfrm>
              <a:off x="6272155" y="2430728"/>
              <a:ext cx="412192" cy="452267"/>
            </a:xfrm>
            <a:custGeom>
              <a:avLst/>
              <a:gdLst>
                <a:gd name="T0" fmla="*/ 65 w 100"/>
                <a:gd name="T1" fmla="*/ 0 h 110"/>
                <a:gd name="T2" fmla="*/ 77 w 100"/>
                <a:gd name="T3" fmla="*/ 12 h 110"/>
                <a:gd name="T4" fmla="*/ 68 w 100"/>
                <a:gd name="T5" fmla="*/ 40 h 110"/>
                <a:gd name="T6" fmla="*/ 67 w 100"/>
                <a:gd name="T7" fmla="*/ 10 h 110"/>
                <a:gd name="T8" fmla="*/ 28 w 100"/>
                <a:gd name="T9" fmla="*/ 9 h 110"/>
                <a:gd name="T10" fmla="*/ 28 w 100"/>
                <a:gd name="T11" fmla="*/ 16 h 110"/>
                <a:gd name="T12" fmla="*/ 25 w 100"/>
                <a:gd name="T13" fmla="*/ 24 h 110"/>
                <a:gd name="T14" fmla="*/ 18 w 100"/>
                <a:gd name="T15" fmla="*/ 26 h 110"/>
                <a:gd name="T16" fmla="*/ 9 w 100"/>
                <a:gd name="T17" fmla="*/ 25 h 110"/>
                <a:gd name="T18" fmla="*/ 10 w 100"/>
                <a:gd name="T19" fmla="*/ 87 h 110"/>
                <a:gd name="T20" fmla="*/ 12 w 100"/>
                <a:gd name="T21" fmla="*/ 88 h 110"/>
                <a:gd name="T22" fmla="*/ 44 w 100"/>
                <a:gd name="T23" fmla="*/ 97 h 110"/>
                <a:gd name="T24" fmla="*/ 4 w 100"/>
                <a:gd name="T25" fmla="*/ 93 h 110"/>
                <a:gd name="T26" fmla="*/ 4 w 100"/>
                <a:gd name="T27" fmla="*/ 93 h 110"/>
                <a:gd name="T28" fmla="*/ 0 w 100"/>
                <a:gd name="T29" fmla="*/ 22 h 110"/>
                <a:gd name="T30" fmla="*/ 2 w 100"/>
                <a:gd name="T31" fmla="*/ 19 h 110"/>
                <a:gd name="T32" fmla="*/ 21 w 100"/>
                <a:gd name="T33" fmla="*/ 0 h 110"/>
                <a:gd name="T34" fmla="*/ 90 w 100"/>
                <a:gd name="T35" fmla="*/ 45 h 110"/>
                <a:gd name="T36" fmla="*/ 84 w 100"/>
                <a:gd name="T37" fmla="*/ 39 h 110"/>
                <a:gd name="T38" fmla="*/ 83 w 100"/>
                <a:gd name="T39" fmla="*/ 47 h 110"/>
                <a:gd name="T40" fmla="*/ 94 w 100"/>
                <a:gd name="T41" fmla="*/ 53 h 110"/>
                <a:gd name="T42" fmla="*/ 86 w 100"/>
                <a:gd name="T43" fmla="*/ 81 h 110"/>
                <a:gd name="T44" fmla="*/ 100 w 100"/>
                <a:gd name="T45" fmla="*/ 51 h 110"/>
                <a:gd name="T46" fmla="*/ 90 w 100"/>
                <a:gd name="T47" fmla="*/ 45 h 110"/>
                <a:gd name="T48" fmla="*/ 54 w 100"/>
                <a:gd name="T49" fmla="*/ 84 h 110"/>
                <a:gd name="T50" fmla="*/ 90 w 100"/>
                <a:gd name="T51" fmla="*/ 55 h 110"/>
                <a:gd name="T52" fmla="*/ 52 w 100"/>
                <a:gd name="T53" fmla="*/ 87 h 110"/>
                <a:gd name="T54" fmla="*/ 51 w 100"/>
                <a:gd name="T55" fmla="*/ 103 h 110"/>
                <a:gd name="T56" fmla="*/ 52 w 100"/>
                <a:gd name="T57" fmla="*/ 110 h 110"/>
                <a:gd name="T58" fmla="*/ 56 w 100"/>
                <a:gd name="T59" fmla="*/ 106 h 110"/>
                <a:gd name="T60" fmla="*/ 52 w 100"/>
                <a:gd name="T61" fmla="*/ 87 h 110"/>
                <a:gd name="T62" fmla="*/ 18 w 100"/>
                <a:gd name="T63" fmla="*/ 60 h 110"/>
                <a:gd name="T64" fmla="*/ 30 w 100"/>
                <a:gd name="T65" fmla="*/ 56 h 110"/>
                <a:gd name="T66" fmla="*/ 18 w 100"/>
                <a:gd name="T67" fmla="*/ 43 h 110"/>
                <a:gd name="T68" fmla="*/ 60 w 100"/>
                <a:gd name="T69" fmla="*/ 48 h 110"/>
                <a:gd name="T70" fmla="*/ 18 w 100"/>
                <a:gd name="T71" fmla="*/ 43 h 110"/>
                <a:gd name="T72" fmla="*/ 18 w 100"/>
                <a:gd name="T73" fmla="*/ 36 h 110"/>
                <a:gd name="T74" fmla="*/ 60 w 100"/>
                <a:gd name="T75" fmla="*/ 31 h 110"/>
                <a:gd name="T76" fmla="*/ 37 w 100"/>
                <a:gd name="T77" fmla="*/ 19 h 110"/>
                <a:gd name="T78" fmla="*/ 60 w 100"/>
                <a:gd name="T79" fmla="*/ 24 h 110"/>
                <a:gd name="T80" fmla="*/ 37 w 100"/>
                <a:gd name="T81" fmla="*/ 19 h 110"/>
                <a:gd name="T82" fmla="*/ 14 w 100"/>
                <a:gd name="T83" fmla="*/ 21 h 110"/>
                <a:gd name="T84" fmla="*/ 18 w 100"/>
                <a:gd name="T85" fmla="*/ 22 h 110"/>
                <a:gd name="T86" fmla="*/ 20 w 100"/>
                <a:gd name="T87" fmla="*/ 22 h 110"/>
                <a:gd name="T88" fmla="*/ 24 w 100"/>
                <a:gd name="T89" fmla="*/ 18 h 110"/>
                <a:gd name="T90" fmla="*/ 24 w 100"/>
                <a:gd name="T91" fmla="*/ 17 h 110"/>
                <a:gd name="T92" fmla="*/ 23 w 100"/>
                <a:gd name="T93" fmla="*/ 12 h 110"/>
                <a:gd name="T94" fmla="*/ 12 w 100"/>
                <a:gd name="T95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Hexagon 17"/>
            <p:cNvSpPr/>
            <p:nvPr/>
          </p:nvSpPr>
          <p:spPr>
            <a:xfrm rot="16200000">
              <a:off x="7885599" y="3440969"/>
              <a:ext cx="1283451" cy="110642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: Shape 18"/>
            <p:cNvSpPr/>
            <p:nvPr/>
          </p:nvSpPr>
          <p:spPr bwMode="auto">
            <a:xfrm>
              <a:off x="8325724" y="3779288"/>
              <a:ext cx="403032" cy="428221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Hexagon 20"/>
            <p:cNvSpPr/>
            <p:nvPr/>
          </p:nvSpPr>
          <p:spPr>
            <a:xfrm rot="16200000">
              <a:off x="5000206" y="3141914"/>
              <a:ext cx="1552976" cy="1338773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: Shape 21"/>
            <p:cNvSpPr/>
            <p:nvPr/>
          </p:nvSpPr>
          <p:spPr bwMode="auto">
            <a:xfrm>
              <a:off x="5478251" y="3515325"/>
              <a:ext cx="596885" cy="48258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Hexagon 23"/>
            <p:cNvSpPr/>
            <p:nvPr/>
          </p:nvSpPr>
          <p:spPr>
            <a:xfrm rot="16200000">
              <a:off x="4065946" y="3494777"/>
              <a:ext cx="1060704" cy="914400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: Shape 24"/>
            <p:cNvSpPr/>
            <p:nvPr/>
          </p:nvSpPr>
          <p:spPr bwMode="auto">
            <a:xfrm>
              <a:off x="4403492" y="3759238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37"/>
          <p:cNvGrpSpPr/>
          <p:nvPr/>
        </p:nvGrpSpPr>
        <p:grpSpPr>
          <a:xfrm rot="5400000" flipH="1" flipV="1">
            <a:off x="1666524" y="3544222"/>
            <a:ext cx="469023" cy="348176"/>
            <a:chOff x="7258929" y="1631852"/>
            <a:chExt cx="1674056" cy="464234"/>
          </a:xfrm>
        </p:grpSpPr>
        <p:cxnSp>
          <p:nvCxnSpPr>
            <p:cNvPr id="21" name="Straight Connector 38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9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3"/>
          <p:cNvGrpSpPr/>
          <p:nvPr/>
        </p:nvGrpSpPr>
        <p:grpSpPr>
          <a:xfrm>
            <a:off x="859767" y="2651811"/>
            <a:ext cx="2112871" cy="348176"/>
            <a:chOff x="7258929" y="1631852"/>
            <a:chExt cx="1674056" cy="464234"/>
          </a:xfrm>
        </p:grpSpPr>
        <p:cxnSp>
          <p:nvCxnSpPr>
            <p:cNvPr id="24" name="Straight Connector 44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9"/>
          <p:cNvGrpSpPr/>
          <p:nvPr/>
        </p:nvGrpSpPr>
        <p:grpSpPr>
          <a:xfrm>
            <a:off x="539750" y="1015783"/>
            <a:ext cx="3453599" cy="714073"/>
            <a:chOff x="739458" y="1857598"/>
            <a:chExt cx="1778165" cy="952097"/>
          </a:xfrm>
        </p:grpSpPr>
        <p:sp>
          <p:nvSpPr>
            <p:cNvPr id="27" name="Rectangle 50"/>
            <p:cNvSpPr/>
            <p:nvPr/>
          </p:nvSpPr>
          <p:spPr>
            <a:xfrm flipH="1">
              <a:off x="739458" y="2134597"/>
              <a:ext cx="1778165" cy="675098"/>
            </a:xfrm>
            <a:prstGeom prst="rect">
              <a:avLst/>
            </a:prstGeom>
          </p:spPr>
          <p:txBody>
            <a:bodyPr wrap="square" lIns="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51"/>
            <p:cNvSpPr txBox="1"/>
            <p:nvPr/>
          </p:nvSpPr>
          <p:spPr>
            <a:xfrm flipH="1">
              <a:off x="739458" y="1857598"/>
              <a:ext cx="1778165" cy="276999"/>
            </a:xfrm>
            <a:prstGeom prst="rect">
              <a:avLst/>
            </a:prstGeom>
            <a:noFill/>
          </p:spPr>
          <p:txBody>
            <a:bodyPr wrap="none" lIns="0" tIns="0" rIns="108000" bIns="0">
              <a:no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9" name="Group 52"/>
          <p:cNvGrpSpPr/>
          <p:nvPr/>
        </p:nvGrpSpPr>
        <p:grpSpPr>
          <a:xfrm>
            <a:off x="539751" y="3856289"/>
            <a:ext cx="2790112" cy="714073"/>
            <a:chOff x="739458" y="1857598"/>
            <a:chExt cx="1778165" cy="952097"/>
          </a:xfrm>
        </p:grpSpPr>
        <p:sp>
          <p:nvSpPr>
            <p:cNvPr id="30" name="Rectangle 53"/>
            <p:cNvSpPr/>
            <p:nvPr/>
          </p:nvSpPr>
          <p:spPr>
            <a:xfrm flipH="1">
              <a:off x="739458" y="2134597"/>
              <a:ext cx="1778165" cy="675098"/>
            </a:xfrm>
            <a:prstGeom prst="rect">
              <a:avLst/>
            </a:prstGeom>
          </p:spPr>
          <p:txBody>
            <a:bodyPr wrap="square" lIns="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54"/>
            <p:cNvSpPr txBox="1"/>
            <p:nvPr/>
          </p:nvSpPr>
          <p:spPr>
            <a:xfrm flipH="1">
              <a:off x="739458" y="1857598"/>
              <a:ext cx="1778165" cy="276999"/>
            </a:xfrm>
            <a:prstGeom prst="rect">
              <a:avLst/>
            </a:prstGeom>
            <a:noFill/>
          </p:spPr>
          <p:txBody>
            <a:bodyPr wrap="none" lIns="0" tIns="0" rIns="108000" bIns="0">
              <a:no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794092" y="1868804"/>
            <a:ext cx="2261171" cy="714073"/>
            <a:chOff x="739458" y="1857598"/>
            <a:chExt cx="1778165" cy="952097"/>
          </a:xfrm>
        </p:grpSpPr>
        <p:sp>
          <p:nvSpPr>
            <p:cNvPr id="37" name="Rectangle 56"/>
            <p:cNvSpPr/>
            <p:nvPr/>
          </p:nvSpPr>
          <p:spPr>
            <a:xfrm flipH="1">
              <a:off x="739458" y="2134597"/>
              <a:ext cx="1778165" cy="6750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38" name="TextBox 57"/>
            <p:cNvSpPr txBox="1"/>
            <p:nvPr/>
          </p:nvSpPr>
          <p:spPr>
            <a:xfrm flipH="1">
              <a:off x="739458" y="1857598"/>
              <a:ext cx="1778165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zh-CN" altLang="en-US" sz="1400" b="1" dirty="0">
                  <a:solidFill>
                    <a:schemeClr val="accent5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39" name="Group 58"/>
          <p:cNvGrpSpPr/>
          <p:nvPr/>
        </p:nvGrpSpPr>
        <p:grpSpPr>
          <a:xfrm>
            <a:off x="6546567" y="1020974"/>
            <a:ext cx="1978778" cy="714073"/>
            <a:chOff x="739458" y="1857598"/>
            <a:chExt cx="1778165" cy="952097"/>
          </a:xfrm>
        </p:grpSpPr>
        <p:sp>
          <p:nvSpPr>
            <p:cNvPr id="40" name="Rectangle 59"/>
            <p:cNvSpPr/>
            <p:nvPr/>
          </p:nvSpPr>
          <p:spPr>
            <a:xfrm flipH="1">
              <a:off x="739458" y="2134597"/>
              <a:ext cx="1778165" cy="675098"/>
            </a:xfrm>
            <a:prstGeom prst="rect">
              <a:avLst/>
            </a:prstGeom>
          </p:spPr>
          <p:txBody>
            <a:bodyPr wrap="square" lIns="10800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60"/>
            <p:cNvSpPr txBox="1"/>
            <p:nvPr/>
          </p:nvSpPr>
          <p:spPr>
            <a:xfrm flipH="1">
              <a:off x="739458" y="1857598"/>
              <a:ext cx="1778165" cy="276999"/>
            </a:xfrm>
            <a:prstGeom prst="rect">
              <a:avLst/>
            </a:prstGeom>
            <a:noFill/>
          </p:spPr>
          <p:txBody>
            <a:bodyPr wrap="none" lIns="108000" tIns="0" rIns="0" bIns="0" anchor="t" anchorCtr="0">
              <a:noAutofit/>
            </a:bodyPr>
            <a:lstStyle/>
            <a:p>
              <a:r>
                <a:rPr lang="zh-CN" altLang="en-US" sz="1400" b="1" dirty="0">
                  <a:solidFill>
                    <a:schemeClr val="accent5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42" name="Group 61"/>
          <p:cNvGrpSpPr/>
          <p:nvPr/>
        </p:nvGrpSpPr>
        <p:grpSpPr>
          <a:xfrm>
            <a:off x="5320525" y="3819789"/>
            <a:ext cx="1978778" cy="714073"/>
            <a:chOff x="739458" y="1857598"/>
            <a:chExt cx="1778165" cy="952097"/>
          </a:xfrm>
        </p:grpSpPr>
        <p:sp>
          <p:nvSpPr>
            <p:cNvPr id="43" name="Rectangle 62"/>
            <p:cNvSpPr/>
            <p:nvPr/>
          </p:nvSpPr>
          <p:spPr>
            <a:xfrm flipH="1">
              <a:off x="739458" y="2134597"/>
              <a:ext cx="1778165" cy="6750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63"/>
            <p:cNvSpPr txBox="1"/>
            <p:nvPr/>
          </p:nvSpPr>
          <p:spPr>
            <a:xfrm flipH="1">
              <a:off x="739458" y="1857598"/>
              <a:ext cx="1778165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2658" y="1954627"/>
            <a:ext cx="317786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8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2658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7570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2658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7570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5304" y="1390595"/>
            <a:ext cx="3153793" cy="2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925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14925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522" y="2363990"/>
            <a:ext cx="24653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7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3825718" y="1491630"/>
            <a:ext cx="2853828" cy="52792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800" tIns="0" rIns="0" bIns="0" rtlCol="0" anchor="ctr" anchorCtr="0">
            <a:noAutofit/>
          </a:bodyPr>
          <a:lstStyle/>
          <a:p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3979062" y="1526117"/>
            <a:ext cx="601520" cy="4376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2464454" y="2198087"/>
            <a:ext cx="2852739" cy="52711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230400" tIns="0" rIns="0" bIns="0" rtlCol="0" anchor="ctr">
            <a:noAutofit/>
          </a:bodyPr>
          <a:lstStyle/>
          <a:p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4580582" y="2232165"/>
            <a:ext cx="601520" cy="4376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3825718" y="2863010"/>
            <a:ext cx="2853828" cy="52792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wrap="square" lIns="972800" tIns="0" rIns="0" bIns="0" rtlCol="0" anchor="ctr" anchorCtr="0">
            <a:noAutofit/>
          </a:bodyPr>
          <a:lstStyle/>
          <a:p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3979062" y="2897497"/>
            <a:ext cx="601520" cy="4376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2464454" y="3569467"/>
            <a:ext cx="2852739" cy="52711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wrap="square" lIns="230400" tIns="0" rIns="0" bIns="0" rtlCol="0" anchor="ctr">
            <a:noAutofit/>
          </a:bodyPr>
          <a:lstStyle/>
          <a:p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4580582" y="3603545"/>
            <a:ext cx="601520" cy="4376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3035829" y="754549"/>
            <a:ext cx="1194364" cy="4815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13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4475842" y="754572"/>
            <a:ext cx="2254798" cy="481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3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3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1"/>
          <p:cNvSpPr/>
          <p:nvPr>
            <p:custDataLst>
              <p:tags r:id="rId12"/>
            </p:custDataLst>
          </p:nvPr>
        </p:nvSpPr>
        <p:spPr>
          <a:xfrm>
            <a:off x="3755188" y="4234390"/>
            <a:ext cx="2853828" cy="52792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wrap="square" lIns="972800" tIns="0" rIns="0" bIns="0" rtlCol="0" anchor="ctr" anchorCtr="0">
            <a:noAutofit/>
          </a:bodyPr>
          <a:lstStyle/>
          <a:p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1"/>
          <p:cNvSpPr txBox="1"/>
          <p:nvPr>
            <p:custDataLst>
              <p:tags r:id="rId13"/>
            </p:custDataLst>
          </p:nvPr>
        </p:nvSpPr>
        <p:spPr>
          <a:xfrm flipH="1">
            <a:off x="3908532" y="4268877"/>
            <a:ext cx="601520" cy="4376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05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ight Arrow 1"/>
          <p:cNvSpPr/>
          <p:nvPr/>
        </p:nvSpPr>
        <p:spPr>
          <a:xfrm>
            <a:off x="539354" y="1113236"/>
            <a:ext cx="8065294" cy="651185"/>
          </a:xfrm>
          <a:prstGeom prst="rightArrow">
            <a:avLst>
              <a:gd name="adj1" fmla="val 100000"/>
              <a:gd name="adj2" fmla="val 71429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35000" rtlCol="0" anchor="t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箭头连接符 6"/>
          <p:cNvCxnSpPr>
            <a:stCxn id="9" idx="6"/>
            <a:endCxn id="18" idx="2"/>
          </p:cNvCxnSpPr>
          <p:nvPr/>
        </p:nvCxnSpPr>
        <p:spPr>
          <a:xfrm>
            <a:off x="1662567" y="1745699"/>
            <a:ext cx="5824603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45087" y="1942381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815" algn="l"/>
              </a:tabLst>
              <a:defRPr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69202" y="1549016"/>
            <a:ext cx="393365" cy="39336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1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剪去顶角 44"/>
          <p:cNvSpPr/>
          <p:nvPr/>
        </p:nvSpPr>
        <p:spPr>
          <a:xfrm>
            <a:off x="545087" y="2546186"/>
            <a:ext cx="1841594" cy="189323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17743" y="1942381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815" algn="l"/>
              </a:tabLst>
              <a:defRPr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41857" y="1549016"/>
            <a:ext cx="393365" cy="39336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1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剪去顶角 47"/>
          <p:cNvSpPr/>
          <p:nvPr/>
        </p:nvSpPr>
        <p:spPr>
          <a:xfrm>
            <a:off x="2617743" y="2546186"/>
            <a:ext cx="1841594" cy="189323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90399" y="1942381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815" algn="l"/>
              </a:tabLst>
              <a:defRPr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414513" y="1549016"/>
            <a:ext cx="393365" cy="39336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1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: 剪去顶角 50"/>
          <p:cNvSpPr/>
          <p:nvPr/>
        </p:nvSpPr>
        <p:spPr>
          <a:xfrm>
            <a:off x="4690399" y="2546186"/>
            <a:ext cx="1841594" cy="189323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63054" y="1942381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815" algn="l"/>
              </a:tabLst>
              <a:defRPr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87169" y="1549016"/>
            <a:ext cx="393365" cy="39336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1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: 剪去顶角 53"/>
          <p:cNvSpPr/>
          <p:nvPr/>
        </p:nvSpPr>
        <p:spPr>
          <a:xfrm>
            <a:off x="6763054" y="2546186"/>
            <a:ext cx="1841594" cy="189323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0815" algn="l"/>
              </a:tabLst>
              <a:defRPr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490617" y="2546186"/>
            <a:ext cx="0" cy="17663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74867" y="2546186"/>
            <a:ext cx="0" cy="17663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659118" y="2546186"/>
            <a:ext cx="0" cy="17663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2627785" y="1188064"/>
            <a:ext cx="3640181" cy="3393521"/>
            <a:chOff x="481800" y="2242514"/>
            <a:chExt cx="4975913" cy="3936602"/>
          </a:xfrm>
        </p:grpSpPr>
        <p:grpSp>
          <p:nvGrpSpPr>
            <p:cNvPr id="7" name="Group 80"/>
            <p:cNvGrpSpPr/>
            <p:nvPr/>
          </p:nvGrpSpPr>
          <p:grpSpPr>
            <a:xfrm>
              <a:off x="569529" y="2242514"/>
              <a:ext cx="4800451" cy="2785971"/>
              <a:chOff x="609844" y="1126813"/>
              <a:chExt cx="7924556" cy="2357806"/>
            </a:xfrm>
          </p:grpSpPr>
          <p:grpSp>
            <p:nvGrpSpPr>
              <p:cNvPr id="37" name="Group 106"/>
              <p:cNvGrpSpPr/>
              <p:nvPr/>
            </p:nvGrpSpPr>
            <p:grpSpPr>
              <a:xfrm>
                <a:off x="1227841" y="1126813"/>
                <a:ext cx="6750745" cy="2357806"/>
                <a:chOff x="1531308" y="1246789"/>
                <a:chExt cx="6750745" cy="2189066"/>
              </a:xfrm>
            </p:grpSpPr>
            <p:cxnSp>
              <p:nvCxnSpPr>
                <p:cNvPr id="46" name="Straight Connector 115"/>
                <p:cNvCxnSpPr/>
                <p:nvPr/>
              </p:nvCxnSpPr>
              <p:spPr>
                <a:xfrm>
                  <a:off x="1531308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16"/>
                <p:cNvCxnSpPr/>
                <p:nvPr/>
              </p:nvCxnSpPr>
              <p:spPr>
                <a:xfrm>
                  <a:off x="2206382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17"/>
                <p:cNvCxnSpPr/>
                <p:nvPr/>
              </p:nvCxnSpPr>
              <p:spPr>
                <a:xfrm>
                  <a:off x="2881456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118"/>
                <p:cNvCxnSpPr/>
                <p:nvPr/>
              </p:nvCxnSpPr>
              <p:spPr>
                <a:xfrm>
                  <a:off x="3556530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119"/>
                <p:cNvCxnSpPr/>
                <p:nvPr/>
              </p:nvCxnSpPr>
              <p:spPr>
                <a:xfrm>
                  <a:off x="4231604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120"/>
                <p:cNvCxnSpPr/>
                <p:nvPr/>
              </p:nvCxnSpPr>
              <p:spPr>
                <a:xfrm>
                  <a:off x="4906678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121"/>
                <p:cNvCxnSpPr/>
                <p:nvPr/>
              </p:nvCxnSpPr>
              <p:spPr>
                <a:xfrm>
                  <a:off x="5581752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122"/>
                <p:cNvCxnSpPr/>
                <p:nvPr/>
              </p:nvCxnSpPr>
              <p:spPr>
                <a:xfrm>
                  <a:off x="6256826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123"/>
                <p:cNvCxnSpPr/>
                <p:nvPr/>
              </p:nvCxnSpPr>
              <p:spPr>
                <a:xfrm>
                  <a:off x="6931900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124"/>
                <p:cNvCxnSpPr/>
                <p:nvPr/>
              </p:nvCxnSpPr>
              <p:spPr>
                <a:xfrm>
                  <a:off x="7606974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125"/>
                <p:cNvCxnSpPr/>
                <p:nvPr/>
              </p:nvCxnSpPr>
              <p:spPr>
                <a:xfrm>
                  <a:off x="8282053" y="1246789"/>
                  <a:ext cx="0" cy="21890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107"/>
              <p:cNvGrpSpPr/>
              <p:nvPr/>
            </p:nvGrpSpPr>
            <p:grpSpPr>
              <a:xfrm>
                <a:off x="609844" y="1126813"/>
                <a:ext cx="7924556" cy="2357806"/>
                <a:chOff x="609844" y="1126813"/>
                <a:chExt cx="7924556" cy="2357806"/>
              </a:xfrm>
            </p:grpSpPr>
            <p:cxnSp>
              <p:nvCxnSpPr>
                <p:cNvPr id="39" name="Straight Connector 108"/>
                <p:cNvCxnSpPr/>
                <p:nvPr/>
              </p:nvCxnSpPr>
              <p:spPr>
                <a:xfrm>
                  <a:off x="609844" y="1912749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109"/>
                <p:cNvCxnSpPr/>
                <p:nvPr/>
              </p:nvCxnSpPr>
              <p:spPr>
                <a:xfrm>
                  <a:off x="609844" y="2305717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10"/>
                <p:cNvCxnSpPr/>
                <p:nvPr/>
              </p:nvCxnSpPr>
              <p:spPr>
                <a:xfrm>
                  <a:off x="609844" y="2698685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111"/>
                <p:cNvCxnSpPr/>
                <p:nvPr/>
              </p:nvCxnSpPr>
              <p:spPr>
                <a:xfrm>
                  <a:off x="609844" y="3091653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112"/>
                <p:cNvCxnSpPr/>
                <p:nvPr/>
              </p:nvCxnSpPr>
              <p:spPr>
                <a:xfrm>
                  <a:off x="609844" y="1126813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113"/>
                <p:cNvCxnSpPr/>
                <p:nvPr/>
              </p:nvCxnSpPr>
              <p:spPr>
                <a:xfrm>
                  <a:off x="609844" y="1519781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14"/>
                <p:cNvCxnSpPr/>
                <p:nvPr/>
              </p:nvCxnSpPr>
              <p:spPr>
                <a:xfrm>
                  <a:off x="609844" y="3484619"/>
                  <a:ext cx="792455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Freeform: Shape 81"/>
            <p:cNvSpPr/>
            <p:nvPr/>
          </p:nvSpPr>
          <p:spPr bwMode="auto">
            <a:xfrm>
              <a:off x="589558" y="3267957"/>
              <a:ext cx="1199395" cy="1765650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: Shape 82"/>
            <p:cNvSpPr/>
            <p:nvPr/>
          </p:nvSpPr>
          <p:spPr bwMode="auto">
            <a:xfrm>
              <a:off x="1301759" y="3510158"/>
              <a:ext cx="1199395" cy="1523449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: Shape 83"/>
            <p:cNvSpPr/>
            <p:nvPr/>
          </p:nvSpPr>
          <p:spPr bwMode="auto">
            <a:xfrm>
              <a:off x="2013960" y="2668222"/>
              <a:ext cx="1199395" cy="236538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84"/>
            <p:cNvSpPr/>
            <p:nvPr/>
          </p:nvSpPr>
          <p:spPr bwMode="auto">
            <a:xfrm>
              <a:off x="2726160" y="3994559"/>
              <a:ext cx="1199395" cy="1039048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: Shape 85"/>
            <p:cNvSpPr/>
            <p:nvPr/>
          </p:nvSpPr>
          <p:spPr bwMode="auto">
            <a:xfrm>
              <a:off x="3438361" y="3025756"/>
              <a:ext cx="1199395" cy="2007851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: Shape 86"/>
            <p:cNvSpPr/>
            <p:nvPr/>
          </p:nvSpPr>
          <p:spPr bwMode="auto">
            <a:xfrm>
              <a:off x="4150562" y="3683158"/>
              <a:ext cx="1199395" cy="1350449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Straight Connector 87"/>
            <p:cNvCxnSpPr/>
            <p:nvPr/>
          </p:nvCxnSpPr>
          <p:spPr>
            <a:xfrm>
              <a:off x="481800" y="5024144"/>
              <a:ext cx="4975913" cy="15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8"/>
            <p:cNvCxnSpPr/>
            <p:nvPr/>
          </p:nvCxnSpPr>
          <p:spPr>
            <a:xfrm rot="5400000">
              <a:off x="686335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9"/>
            <p:cNvSpPr txBox="1"/>
            <p:nvPr/>
          </p:nvSpPr>
          <p:spPr>
            <a:xfrm>
              <a:off x="542410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17" name="Straight Connector 90"/>
            <p:cNvCxnSpPr/>
            <p:nvPr/>
          </p:nvCxnSpPr>
          <p:spPr>
            <a:xfrm rot="5400000">
              <a:off x="1627136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91"/>
            <p:cNvSpPr txBox="1"/>
            <p:nvPr/>
          </p:nvSpPr>
          <p:spPr>
            <a:xfrm>
              <a:off x="1255413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19" name="Straight Connector 92"/>
            <p:cNvCxnSpPr/>
            <p:nvPr/>
          </p:nvCxnSpPr>
          <p:spPr>
            <a:xfrm rot="5400000">
              <a:off x="2110737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93"/>
            <p:cNvSpPr txBox="1"/>
            <p:nvPr/>
          </p:nvSpPr>
          <p:spPr>
            <a:xfrm>
              <a:off x="1967614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21" name="Straight Connector 94"/>
            <p:cNvCxnSpPr/>
            <p:nvPr/>
          </p:nvCxnSpPr>
          <p:spPr>
            <a:xfrm rot="5400000">
              <a:off x="3051537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95"/>
            <p:cNvSpPr txBox="1"/>
            <p:nvPr/>
          </p:nvSpPr>
          <p:spPr>
            <a:xfrm>
              <a:off x="2679813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23" name="Straight Connector 96"/>
            <p:cNvCxnSpPr/>
            <p:nvPr/>
          </p:nvCxnSpPr>
          <p:spPr>
            <a:xfrm rot="5400000">
              <a:off x="3535138" y="5333194"/>
              <a:ext cx="10058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97"/>
            <p:cNvSpPr txBox="1"/>
            <p:nvPr/>
          </p:nvSpPr>
          <p:spPr>
            <a:xfrm>
              <a:off x="3392014" y="5817622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25" name="Straight Connector 98"/>
            <p:cNvCxnSpPr/>
            <p:nvPr/>
          </p:nvCxnSpPr>
          <p:spPr>
            <a:xfrm rot="5400000">
              <a:off x="4475939" y="5104594"/>
              <a:ext cx="548640" cy="15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99"/>
            <p:cNvSpPr txBox="1"/>
            <p:nvPr/>
          </p:nvSpPr>
          <p:spPr>
            <a:xfrm>
              <a:off x="4104215" y="5369247"/>
              <a:ext cx="1293691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7" name="TextBox 100"/>
            <p:cNvSpPr txBox="1"/>
            <p:nvPr/>
          </p:nvSpPr>
          <p:spPr>
            <a:xfrm>
              <a:off x="910535" y="2894747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28" name="TextBox 101"/>
            <p:cNvSpPr txBox="1"/>
            <p:nvPr/>
          </p:nvSpPr>
          <p:spPr>
            <a:xfrm>
              <a:off x="1622803" y="3154628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29" name="TextBox 102"/>
            <p:cNvSpPr txBox="1"/>
            <p:nvPr/>
          </p:nvSpPr>
          <p:spPr>
            <a:xfrm>
              <a:off x="2332916" y="2322047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30" name="TextBox 103"/>
            <p:cNvSpPr txBox="1"/>
            <p:nvPr/>
          </p:nvSpPr>
          <p:spPr>
            <a:xfrm>
              <a:off x="3048390" y="364632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45%</a:t>
              </a:r>
            </a:p>
          </p:txBody>
        </p:sp>
        <p:sp>
          <p:nvSpPr>
            <p:cNvPr id="35" name="TextBox 104"/>
            <p:cNvSpPr txBox="1"/>
            <p:nvPr/>
          </p:nvSpPr>
          <p:spPr>
            <a:xfrm>
              <a:off x="3761466" y="271267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36" name="TextBox 105"/>
            <p:cNvSpPr txBox="1"/>
            <p:nvPr/>
          </p:nvSpPr>
          <p:spPr>
            <a:xfrm>
              <a:off x="4476140" y="3322272"/>
              <a:ext cx="557444" cy="36149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050" b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57" name="Group 55"/>
          <p:cNvGrpSpPr/>
          <p:nvPr/>
        </p:nvGrpSpPr>
        <p:grpSpPr>
          <a:xfrm>
            <a:off x="531265" y="1207428"/>
            <a:ext cx="1798535" cy="542889"/>
            <a:chOff x="1454811" y="2057192"/>
            <a:chExt cx="2191036" cy="723852"/>
          </a:xfrm>
        </p:grpSpPr>
        <p:sp>
          <p:nvSpPr>
            <p:cNvPr id="58" name="TextBox 56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59" name="Rectangle 57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60" name="Group 58"/>
          <p:cNvGrpSpPr/>
          <p:nvPr/>
        </p:nvGrpSpPr>
        <p:grpSpPr>
          <a:xfrm>
            <a:off x="531265" y="2344684"/>
            <a:ext cx="1798535" cy="542889"/>
            <a:chOff x="1454811" y="2057192"/>
            <a:chExt cx="2191036" cy="723852"/>
          </a:xfrm>
        </p:grpSpPr>
        <p:sp>
          <p:nvSpPr>
            <p:cNvPr id="61" name="TextBox 59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62" name="Rectangle 6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63" name="Group 61"/>
          <p:cNvGrpSpPr/>
          <p:nvPr/>
        </p:nvGrpSpPr>
        <p:grpSpPr>
          <a:xfrm>
            <a:off x="531265" y="3481939"/>
            <a:ext cx="1798535" cy="542889"/>
            <a:chOff x="1454811" y="2057192"/>
            <a:chExt cx="2191036" cy="723852"/>
          </a:xfrm>
        </p:grpSpPr>
        <p:sp>
          <p:nvSpPr>
            <p:cNvPr id="64" name="TextBox 62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65" name="Rectangle 63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66" name="Group 64"/>
          <p:cNvGrpSpPr/>
          <p:nvPr/>
        </p:nvGrpSpPr>
        <p:grpSpPr>
          <a:xfrm>
            <a:off x="6807954" y="1207428"/>
            <a:ext cx="1798535" cy="542889"/>
            <a:chOff x="1454811" y="2057192"/>
            <a:chExt cx="2191036" cy="723852"/>
          </a:xfrm>
        </p:grpSpPr>
        <p:sp>
          <p:nvSpPr>
            <p:cNvPr id="67" name="TextBox 6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68" name="Rectangle 6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69" name="Group 67"/>
          <p:cNvGrpSpPr/>
          <p:nvPr/>
        </p:nvGrpSpPr>
        <p:grpSpPr>
          <a:xfrm>
            <a:off x="6807954" y="2344683"/>
            <a:ext cx="1798535" cy="542889"/>
            <a:chOff x="1454811" y="2057192"/>
            <a:chExt cx="2191036" cy="723852"/>
          </a:xfrm>
        </p:grpSpPr>
        <p:sp>
          <p:nvSpPr>
            <p:cNvPr id="70" name="TextBox 6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71" name="Rectangle 6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72" name="Group 70"/>
          <p:cNvGrpSpPr/>
          <p:nvPr/>
        </p:nvGrpSpPr>
        <p:grpSpPr>
          <a:xfrm>
            <a:off x="6807954" y="3481939"/>
            <a:ext cx="1798535" cy="542889"/>
            <a:chOff x="1454811" y="2057192"/>
            <a:chExt cx="2191036" cy="723852"/>
          </a:xfrm>
        </p:grpSpPr>
        <p:sp>
          <p:nvSpPr>
            <p:cNvPr id="73" name="TextBox 71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2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74" name="Rectangle 72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6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0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21842" y="1322047"/>
            <a:ext cx="3601310" cy="2541311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006" tIns="446000" rIns="446006" bIns="446000" numCol="1" spcCol="1270" anchor="ctr" anchorCtr="0">
              <a:noAutofit/>
            </a:bodyPr>
            <a:lstStyle/>
            <a:p>
              <a:pPr algn="ctr" defTabSz="1733550">
                <a:lnSpc>
                  <a:spcPct val="120000"/>
                </a:lnSpc>
                <a:spcAft>
                  <a:spcPct val="35000"/>
                </a:spcAft>
              </a:pPr>
              <a:endParaRPr lang="id-ID" sz="4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921" tIns="180882" rIns="180921" bIns="180882" numCol="1" spcCol="1270" anchor="ctr" anchorCtr="0">
              <a:noAutofit/>
            </a:bodyPr>
            <a:lstStyle/>
            <a:p>
              <a:pPr algn="ctr" defTabSz="699770">
                <a:lnSpc>
                  <a:spcPct val="120000"/>
                </a:lnSpc>
                <a:spcAft>
                  <a:spcPct val="35000"/>
                </a:spcAft>
              </a:pPr>
              <a:endParaRPr lang="id-ID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921" tIns="180882" rIns="180921" bIns="180882" numCol="1" spcCol="1270" anchor="ctr" anchorCtr="0">
              <a:noAutofit/>
            </a:bodyPr>
            <a:lstStyle/>
            <a:p>
              <a:pPr algn="ctr" defTabSz="699770">
                <a:lnSpc>
                  <a:spcPct val="120000"/>
                </a:lnSpc>
                <a:spcAft>
                  <a:spcPct val="35000"/>
                </a:spcAft>
              </a:pPr>
              <a:endParaRPr lang="id-ID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4304146" y="2630935"/>
            <a:ext cx="722558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3073403" y="2419731"/>
            <a:ext cx="722558" cy="1687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5849492" y="1779853"/>
            <a:ext cx="722558" cy="1687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51"/>
          <p:cNvSpPr txBox="1"/>
          <p:nvPr/>
        </p:nvSpPr>
        <p:spPr>
          <a:xfrm>
            <a:off x="4452269" y="2272179"/>
            <a:ext cx="426310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6010067" y="1419622"/>
            <a:ext cx="426310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3"/>
          <p:cNvSpPr txBox="1"/>
          <p:nvPr/>
        </p:nvSpPr>
        <p:spPr>
          <a:xfrm>
            <a:off x="3235241" y="2049484"/>
            <a:ext cx="426310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55"/>
          <p:cNvSpPr/>
          <p:nvPr/>
        </p:nvSpPr>
        <p:spPr>
          <a:xfrm>
            <a:off x="5583759" y="3060904"/>
            <a:ext cx="408302" cy="408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1444933" y="2407086"/>
            <a:ext cx="1474150" cy="5909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78"/>
          <p:cNvSpPr txBox="1"/>
          <p:nvPr/>
        </p:nvSpPr>
        <p:spPr>
          <a:xfrm>
            <a:off x="1444931" y="2208038"/>
            <a:ext cx="1115822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923349" y="4141059"/>
            <a:ext cx="1474150" cy="5909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78"/>
          <p:cNvSpPr txBox="1"/>
          <p:nvPr/>
        </p:nvSpPr>
        <p:spPr>
          <a:xfrm>
            <a:off x="4102513" y="3942011"/>
            <a:ext cx="1115822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692008" y="1765877"/>
            <a:ext cx="1474150" cy="5909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78"/>
          <p:cNvSpPr txBox="1"/>
          <p:nvPr/>
        </p:nvSpPr>
        <p:spPr>
          <a:xfrm>
            <a:off x="6692007" y="1566829"/>
            <a:ext cx="1115822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624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AutoShape 4"/>
          <p:cNvSpPr/>
          <p:nvPr/>
        </p:nvSpPr>
        <p:spPr bwMode="auto">
          <a:xfrm>
            <a:off x="4401652" y="3585698"/>
            <a:ext cx="428602" cy="428006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6300350" y="2505250"/>
            <a:ext cx="428006" cy="428006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4467729" y="3646417"/>
            <a:ext cx="302402" cy="30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6365236" y="2567755"/>
            <a:ext cx="302402" cy="302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596064" y="2352263"/>
            <a:ext cx="0" cy="1044147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840199" y="2719253"/>
            <a:ext cx="31371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6412858" y="2430252"/>
            <a:ext cx="201205" cy="392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4519518" y="3698407"/>
            <a:ext cx="201205" cy="2012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6799195" y="2492155"/>
            <a:ext cx="1332831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60"/>
              </a:spcBef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3"/>
          <p:cNvSpPr/>
          <p:nvPr/>
        </p:nvSpPr>
        <p:spPr bwMode="auto">
          <a:xfrm>
            <a:off x="3816844" y="4074423"/>
            <a:ext cx="1511831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60"/>
              </a:spcBef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4"/>
          <p:cNvSpPr/>
          <p:nvPr/>
        </p:nvSpPr>
        <p:spPr bwMode="auto">
          <a:xfrm>
            <a:off x="2453652" y="2505250"/>
            <a:ext cx="428006" cy="428006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5"/>
          <p:cNvSpPr/>
          <p:nvPr/>
        </p:nvSpPr>
        <p:spPr bwMode="auto">
          <a:xfrm>
            <a:off x="2518538" y="2568053"/>
            <a:ext cx="302402" cy="30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2566160" y="2430252"/>
            <a:ext cx="201205" cy="392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969760" y="2719253"/>
            <a:ext cx="2827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8"/>
          <p:cNvSpPr/>
          <p:nvPr/>
        </p:nvSpPr>
        <p:spPr bwMode="auto">
          <a:xfrm>
            <a:off x="1038672" y="2572518"/>
            <a:ext cx="1332236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60"/>
              </a:spcBef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9"/>
          <p:cNvSpPr/>
          <p:nvPr/>
        </p:nvSpPr>
        <p:spPr bwMode="auto">
          <a:xfrm rot="11714207">
            <a:off x="3400742" y="2183204"/>
            <a:ext cx="1120912" cy="1120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2" name="AutoShape 20"/>
          <p:cNvSpPr/>
          <p:nvPr/>
        </p:nvSpPr>
        <p:spPr bwMode="auto">
          <a:xfrm rot="10087742">
            <a:off x="4622852" y="2171298"/>
            <a:ext cx="1123888" cy="1121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3" name="AutoShape 21"/>
          <p:cNvSpPr/>
          <p:nvPr/>
        </p:nvSpPr>
        <p:spPr bwMode="auto">
          <a:xfrm rot="2700000">
            <a:off x="4042156" y="1339394"/>
            <a:ext cx="1124484" cy="1121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4" name="AutoShape 22"/>
          <p:cNvSpPr/>
          <p:nvPr/>
        </p:nvSpPr>
        <p:spPr bwMode="auto">
          <a:xfrm>
            <a:off x="4201394" y="1779662"/>
            <a:ext cx="802437" cy="352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4287" tIns="14287" rIns="14287" bIns="14287" anchor="ctr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" name="AutoShape 23"/>
          <p:cNvSpPr/>
          <p:nvPr/>
        </p:nvSpPr>
        <p:spPr bwMode="auto">
          <a:xfrm>
            <a:off x="4286296" y="1347614"/>
            <a:ext cx="64275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4"/>
          <p:cNvSpPr/>
          <p:nvPr/>
        </p:nvSpPr>
        <p:spPr bwMode="auto">
          <a:xfrm>
            <a:off x="3426339" y="2770914"/>
            <a:ext cx="801842" cy="352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4287" tIns="14287" rIns="14287" bIns="14287" anchor="ctr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3510705" y="2355726"/>
            <a:ext cx="64323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6"/>
          <p:cNvSpPr/>
          <p:nvPr/>
        </p:nvSpPr>
        <p:spPr bwMode="auto">
          <a:xfrm>
            <a:off x="4841320" y="2868429"/>
            <a:ext cx="802437" cy="352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4287" tIns="14287" rIns="14287" bIns="14287" anchor="ctr">
            <a:spAutoFit/>
          </a:bodyPr>
          <a:lstStyle/>
          <a:p>
            <a:pPr>
              <a:defRPr/>
            </a:pPr>
            <a:r>
              <a:rPr lang="zh-CN" alt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9" name="AutoShape 27"/>
          <p:cNvSpPr/>
          <p:nvPr/>
        </p:nvSpPr>
        <p:spPr bwMode="auto">
          <a:xfrm>
            <a:off x="4926222" y="2448084"/>
            <a:ext cx="64275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526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8" grpId="0" autoUpdateAnimBg="0"/>
      <p:bldP spid="19" grpId="0" animBg="1"/>
      <p:bldP spid="20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3195919" y="3298057"/>
            <a:ext cx="509850" cy="377067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64452" y="2498811"/>
            <a:ext cx="554961" cy="243434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73765" y="1568484"/>
            <a:ext cx="394091" cy="491975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68146" y="1283343"/>
            <a:ext cx="160871" cy="549003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955645" y="3295504"/>
            <a:ext cx="509850" cy="376216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42003" y="2497960"/>
            <a:ext cx="554961" cy="241732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93559" y="1565079"/>
            <a:ext cx="394942" cy="493678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5068" y="1980450"/>
            <a:ext cx="1787453" cy="2350926"/>
            <a:chOff x="2066468" y="2628718"/>
            <a:chExt cx="2744485" cy="3609651"/>
          </a:xfrm>
        </p:grpSpPr>
        <p:sp>
          <p:nvSpPr>
            <p:cNvPr id="14" name="Freeform 13"/>
            <p:cNvSpPr/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793196" y="2306447"/>
            <a:ext cx="1143118" cy="1143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906401" y="2420504"/>
            <a:ext cx="915857" cy="91500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004285" y="2518387"/>
            <a:ext cx="720088" cy="720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110681" y="2623933"/>
            <a:ext cx="507296" cy="50814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2205161" y="2718412"/>
            <a:ext cx="317486" cy="3191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04748" y="2819702"/>
            <a:ext cx="118313" cy="1183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/>
          <p:nvPr/>
        </p:nvSpPr>
        <p:spPr bwMode="auto">
          <a:xfrm>
            <a:off x="2338794" y="2227289"/>
            <a:ext cx="674126" cy="675828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/>
          <p:nvPr/>
        </p:nvSpPr>
        <p:spPr bwMode="auto">
          <a:xfrm>
            <a:off x="2364329" y="2210265"/>
            <a:ext cx="674126" cy="675828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9554" tIns="29777" rIns="59554" bIns="29777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H="1">
            <a:off x="4494381" y="2187225"/>
            <a:ext cx="813711" cy="703392"/>
            <a:chOff x="2883" y="375"/>
            <a:chExt cx="1938" cy="1977"/>
          </a:xfrm>
          <a:solidFill>
            <a:schemeClr val="accent1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4"/>
          <p:cNvGrpSpPr>
            <a:grpSpLocks noChangeAspect="1"/>
          </p:cNvGrpSpPr>
          <p:nvPr/>
        </p:nvGrpSpPr>
        <p:grpSpPr bwMode="auto">
          <a:xfrm flipH="1">
            <a:off x="6295022" y="2187225"/>
            <a:ext cx="813711" cy="703392"/>
            <a:chOff x="2883" y="375"/>
            <a:chExt cx="1938" cy="1977"/>
          </a:xfrm>
          <a:solidFill>
            <a:schemeClr val="accent2"/>
          </a:solidFill>
        </p:grpSpPr>
        <p:sp>
          <p:nvSpPr>
            <p:cNvPr id="3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 flipH="1">
            <a:off x="4494381" y="3322073"/>
            <a:ext cx="813711" cy="703392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4"/>
          <p:cNvGrpSpPr>
            <a:grpSpLocks noChangeAspect="1"/>
          </p:cNvGrpSpPr>
          <p:nvPr/>
        </p:nvGrpSpPr>
        <p:grpSpPr bwMode="auto">
          <a:xfrm flipH="1">
            <a:off x="6326024" y="3322073"/>
            <a:ext cx="813711" cy="703392"/>
            <a:chOff x="2883" y="375"/>
            <a:chExt cx="1938" cy="1977"/>
          </a:xfrm>
          <a:solidFill>
            <a:schemeClr val="accent4"/>
          </a:solidFill>
        </p:grpSpPr>
        <p:sp>
          <p:nvSpPr>
            <p:cNvPr id="5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Content Placeholder 2"/>
          <p:cNvSpPr txBox="1"/>
          <p:nvPr/>
        </p:nvSpPr>
        <p:spPr>
          <a:xfrm>
            <a:off x="4469214" y="1449635"/>
            <a:ext cx="3473463" cy="5909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sz="8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/>
          <p:nvPr/>
        </p:nvSpPr>
        <p:spPr>
          <a:xfrm>
            <a:off x="4827961" y="2840511"/>
            <a:ext cx="1263337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78"/>
          <p:cNvSpPr txBox="1"/>
          <p:nvPr/>
        </p:nvSpPr>
        <p:spPr>
          <a:xfrm>
            <a:off x="4827961" y="2641462"/>
            <a:ext cx="1011835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Content Placeholder 2"/>
          <p:cNvSpPr txBox="1"/>
          <p:nvPr/>
        </p:nvSpPr>
        <p:spPr>
          <a:xfrm>
            <a:off x="6679339" y="2840511"/>
            <a:ext cx="1263337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TextBox 78"/>
          <p:cNvSpPr txBox="1"/>
          <p:nvPr/>
        </p:nvSpPr>
        <p:spPr>
          <a:xfrm>
            <a:off x="6679339" y="2641462"/>
            <a:ext cx="1011835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Content Placeholder 2"/>
          <p:cNvSpPr txBox="1"/>
          <p:nvPr/>
        </p:nvSpPr>
        <p:spPr>
          <a:xfrm>
            <a:off x="4827961" y="4023587"/>
            <a:ext cx="1263337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extBox 78"/>
          <p:cNvSpPr txBox="1"/>
          <p:nvPr/>
        </p:nvSpPr>
        <p:spPr>
          <a:xfrm>
            <a:off x="4827961" y="3824538"/>
            <a:ext cx="1011835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Content Placeholder 2"/>
          <p:cNvSpPr txBox="1"/>
          <p:nvPr/>
        </p:nvSpPr>
        <p:spPr>
          <a:xfrm>
            <a:off x="6679339" y="4023587"/>
            <a:ext cx="1263337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78"/>
          <p:cNvSpPr txBox="1"/>
          <p:nvPr/>
        </p:nvSpPr>
        <p:spPr>
          <a:xfrm>
            <a:off x="6679339" y="3824538"/>
            <a:ext cx="1011835" cy="177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-13573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2658" y="1954627"/>
            <a:ext cx="317786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84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2658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7570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2658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7570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5304" y="1390595"/>
            <a:ext cx="3153793" cy="2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925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05</a:t>
            </a:r>
            <a:endParaRPr lang="zh-CN" altLang="en-US" sz="14925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522" y="2363990"/>
            <a:ext cx="24653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7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86833" y="1661467"/>
            <a:ext cx="2040693" cy="3081503"/>
            <a:chOff x="4648663" y="2215290"/>
            <a:chExt cx="2721764" cy="4108670"/>
          </a:xfrm>
          <a:solidFill>
            <a:schemeClr val="accent2"/>
          </a:solidFill>
        </p:grpSpPr>
        <p:sp>
          <p:nvSpPr>
            <p:cNvPr id="7" name="任意多边形 6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pFill/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3276088" y="1221128"/>
            <a:ext cx="862266" cy="104736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950539" y="3025404"/>
            <a:ext cx="1143822" cy="827328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4834216" y="1221128"/>
            <a:ext cx="862266" cy="104736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4894015" y="3025404"/>
            <a:ext cx="1143822" cy="827328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60782" y="1923568"/>
            <a:ext cx="1504567" cy="150503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34"/>
          <p:cNvGrpSpPr/>
          <p:nvPr/>
        </p:nvGrpSpPr>
        <p:grpSpPr>
          <a:xfrm>
            <a:off x="4093345" y="2268513"/>
            <a:ext cx="778820" cy="749214"/>
            <a:chOff x="2607983" y="4241292"/>
            <a:chExt cx="490600" cy="471805"/>
          </a:xfrm>
          <a:solidFill>
            <a:schemeClr val="accent1"/>
          </a:solidFill>
        </p:grpSpPr>
        <p:sp>
          <p:nvSpPr>
            <p:cNvPr id="1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434042" y="1528118"/>
            <a:ext cx="464028" cy="346249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85438" y="1523098"/>
            <a:ext cx="464028" cy="346249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50996" y="3360950"/>
            <a:ext cx="464028" cy="346249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26686" y="3317323"/>
            <a:ext cx="464028" cy="346249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0734" y="1150495"/>
            <a:ext cx="2267950" cy="861508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4495" y="1147621"/>
            <a:ext cx="2342040" cy="861508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0734" y="3534669"/>
            <a:ext cx="2267950" cy="861508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4495" y="3536019"/>
            <a:ext cx="2342040" cy="861508"/>
          </a:xfrm>
          <a:prstGeom prst="rect">
            <a:avLst/>
          </a:prstGeom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Freeform 11"/>
          <p:cNvSpPr/>
          <p:nvPr/>
        </p:nvSpPr>
        <p:spPr bwMode="auto">
          <a:xfrm>
            <a:off x="4030830" y="3302263"/>
            <a:ext cx="1404505" cy="1860550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3711841" y="1119450"/>
            <a:ext cx="1155343" cy="1193801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3"/>
          <p:cNvSpPr/>
          <p:nvPr/>
        </p:nvSpPr>
        <p:spPr bwMode="auto">
          <a:xfrm>
            <a:off x="3708668" y="2575188"/>
            <a:ext cx="1166453" cy="1203326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4279990" y="1854463"/>
            <a:ext cx="1155343" cy="1185862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 rot="19086412">
            <a:off x="5144291" y="3299138"/>
            <a:ext cx="285335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3714271" y="2579778"/>
            <a:ext cx="285335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Text Placeholder 3"/>
          <p:cNvSpPr txBox="1"/>
          <p:nvPr/>
        </p:nvSpPr>
        <p:spPr>
          <a:xfrm rot="18997969">
            <a:off x="5144143" y="1859744"/>
            <a:ext cx="285335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" name="Text Placeholder 3"/>
          <p:cNvSpPr txBox="1"/>
          <p:nvPr/>
        </p:nvSpPr>
        <p:spPr>
          <a:xfrm rot="2817072">
            <a:off x="3714271" y="1140062"/>
            <a:ext cx="285335" cy="30764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4" name="Rectangle 23"/>
          <p:cNvSpPr/>
          <p:nvPr/>
        </p:nvSpPr>
        <p:spPr>
          <a:xfrm rot="18897855">
            <a:off x="4296721" y="2358100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Rectangle 26"/>
          <p:cNvSpPr/>
          <p:nvPr/>
        </p:nvSpPr>
        <p:spPr>
          <a:xfrm rot="2726022">
            <a:off x="3775414" y="1646834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" name="Rectangle 27"/>
          <p:cNvSpPr/>
          <p:nvPr/>
        </p:nvSpPr>
        <p:spPr>
          <a:xfrm rot="2786029">
            <a:off x="3833073" y="3146079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7" name="Rectangle 28"/>
          <p:cNvSpPr/>
          <p:nvPr/>
        </p:nvSpPr>
        <p:spPr>
          <a:xfrm rot="18897855">
            <a:off x="4226595" y="3871704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8" name="Freeform 100"/>
          <p:cNvSpPr>
            <a:spLocks noEditPoints="1"/>
          </p:cNvSpPr>
          <p:nvPr/>
        </p:nvSpPr>
        <p:spPr bwMode="auto">
          <a:xfrm>
            <a:off x="4141014" y="4699549"/>
            <a:ext cx="383668" cy="367905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87"/>
          <p:cNvSpPr>
            <a:spLocks noEditPoints="1"/>
          </p:cNvSpPr>
          <p:nvPr/>
        </p:nvSpPr>
        <p:spPr bwMode="auto">
          <a:xfrm>
            <a:off x="5535147" y="3347130"/>
            <a:ext cx="435105" cy="28127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2"/>
          <p:cNvSpPr>
            <a:spLocks noEditPoints="1"/>
          </p:cNvSpPr>
          <p:nvPr/>
        </p:nvSpPr>
        <p:spPr bwMode="auto">
          <a:xfrm>
            <a:off x="3231868" y="2612040"/>
            <a:ext cx="418706" cy="418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51"/>
          <p:cNvSpPr>
            <a:spLocks noEditPoints="1"/>
          </p:cNvSpPr>
          <p:nvPr/>
        </p:nvSpPr>
        <p:spPr bwMode="auto">
          <a:xfrm>
            <a:off x="5509935" y="1799717"/>
            <a:ext cx="361030" cy="511277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2"/>
          <p:cNvSpPr>
            <a:spLocks noEditPoints="1"/>
          </p:cNvSpPr>
          <p:nvPr/>
        </p:nvSpPr>
        <p:spPr bwMode="auto">
          <a:xfrm>
            <a:off x="3216675" y="1164974"/>
            <a:ext cx="396850" cy="36685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6108026" y="3531359"/>
            <a:ext cx="2145649" cy="30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38"/>
          <p:cNvSpPr/>
          <p:nvPr/>
        </p:nvSpPr>
        <p:spPr>
          <a:xfrm>
            <a:off x="6108024" y="3122979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5" name="TextBox 40"/>
          <p:cNvSpPr txBox="1"/>
          <p:nvPr/>
        </p:nvSpPr>
        <p:spPr>
          <a:xfrm>
            <a:off x="6108025" y="2091644"/>
            <a:ext cx="2145650" cy="30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41"/>
          <p:cNvSpPr/>
          <p:nvPr/>
        </p:nvSpPr>
        <p:spPr>
          <a:xfrm>
            <a:off x="6108024" y="1710338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7" name="TextBox 43"/>
          <p:cNvSpPr txBox="1"/>
          <p:nvPr/>
        </p:nvSpPr>
        <p:spPr>
          <a:xfrm>
            <a:off x="846504" y="2883487"/>
            <a:ext cx="2275494" cy="30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2021970" y="2508351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1023393" y="1413089"/>
            <a:ext cx="2098604" cy="30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47"/>
          <p:cNvSpPr/>
          <p:nvPr/>
        </p:nvSpPr>
        <p:spPr>
          <a:xfrm>
            <a:off x="2021970" y="1039485"/>
            <a:ext cx="1076886" cy="215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128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75"/>
          <p:cNvSpPr txBox="1"/>
          <p:nvPr/>
        </p:nvSpPr>
        <p:spPr>
          <a:xfrm>
            <a:off x="4597318" y="2609086"/>
            <a:ext cx="4149857" cy="14493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0" hangingPunct="0">
              <a:lnSpc>
                <a:spcPct val="125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</a:t>
            </a:r>
          </a:p>
        </p:txBody>
      </p:sp>
      <p:grpSp>
        <p:nvGrpSpPr>
          <p:cNvPr id="7" name="组合 31"/>
          <p:cNvGrpSpPr/>
          <p:nvPr/>
        </p:nvGrpSpPr>
        <p:grpSpPr>
          <a:xfrm>
            <a:off x="756753" y="1034956"/>
            <a:ext cx="4926080" cy="3098131"/>
            <a:chOff x="755576" y="1773957"/>
            <a:chExt cx="4927600" cy="3433762"/>
          </a:xfrm>
        </p:grpSpPr>
        <p:sp>
          <p:nvSpPr>
            <p:cNvPr id="8" name="Freeform 7"/>
            <p:cNvSpPr/>
            <p:nvPr/>
          </p:nvSpPr>
          <p:spPr bwMode="auto">
            <a:xfrm>
              <a:off x="755576" y="1773957"/>
              <a:ext cx="4927600" cy="3433762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117" y="455"/>
                </a:cxn>
                <a:cxn ang="0">
                  <a:pos x="117" y="378"/>
                </a:cxn>
                <a:cxn ang="0">
                  <a:pos x="117" y="337"/>
                </a:cxn>
                <a:cxn ang="0">
                  <a:pos x="158" y="337"/>
                </a:cxn>
                <a:cxn ang="0">
                  <a:pos x="235" y="337"/>
                </a:cxn>
                <a:cxn ang="0">
                  <a:pos x="235" y="260"/>
                </a:cxn>
                <a:cxn ang="0">
                  <a:pos x="235" y="219"/>
                </a:cxn>
                <a:cxn ang="0">
                  <a:pos x="276" y="219"/>
                </a:cxn>
                <a:cxn ang="0">
                  <a:pos x="353" y="219"/>
                </a:cxn>
                <a:cxn ang="0">
                  <a:pos x="353" y="142"/>
                </a:cxn>
                <a:cxn ang="0">
                  <a:pos x="353" y="101"/>
                </a:cxn>
                <a:cxn ang="0">
                  <a:pos x="394" y="101"/>
                </a:cxn>
                <a:cxn ang="0">
                  <a:pos x="495" y="101"/>
                </a:cxn>
                <a:cxn ang="0">
                  <a:pos x="568" y="29"/>
                </a:cxn>
                <a:cxn ang="0">
                  <a:pos x="560" y="21"/>
                </a:cxn>
                <a:cxn ang="0">
                  <a:pos x="593" y="10"/>
                </a:cxn>
                <a:cxn ang="0">
                  <a:pos x="625" y="0"/>
                </a:cxn>
                <a:cxn ang="0">
                  <a:pos x="615" y="32"/>
                </a:cxn>
                <a:cxn ang="0">
                  <a:pos x="604" y="65"/>
                </a:cxn>
                <a:cxn ang="0">
                  <a:pos x="596" y="57"/>
                </a:cxn>
                <a:cxn ang="0">
                  <a:pos x="512" y="142"/>
                </a:cxn>
                <a:cxn ang="0">
                  <a:pos x="512" y="142"/>
                </a:cxn>
                <a:cxn ang="0">
                  <a:pos x="394" y="142"/>
                </a:cxn>
                <a:cxn ang="0">
                  <a:pos x="394" y="219"/>
                </a:cxn>
                <a:cxn ang="0">
                  <a:pos x="394" y="260"/>
                </a:cxn>
                <a:cxn ang="0">
                  <a:pos x="353" y="260"/>
                </a:cxn>
                <a:cxn ang="0">
                  <a:pos x="276" y="260"/>
                </a:cxn>
                <a:cxn ang="0">
                  <a:pos x="276" y="337"/>
                </a:cxn>
                <a:cxn ang="0">
                  <a:pos x="276" y="378"/>
                </a:cxn>
                <a:cxn ang="0">
                  <a:pos x="235" y="378"/>
                </a:cxn>
                <a:cxn ang="0">
                  <a:pos x="158" y="378"/>
                </a:cxn>
                <a:cxn ang="0">
                  <a:pos x="158" y="455"/>
                </a:cxn>
                <a:cxn ang="0">
                  <a:pos x="158" y="495"/>
                </a:cxn>
                <a:cxn ang="0">
                  <a:pos x="117" y="495"/>
                </a:cxn>
                <a:cxn ang="0">
                  <a:pos x="0" y="495"/>
                </a:cxn>
                <a:cxn ang="0">
                  <a:pos x="0" y="455"/>
                </a:cxn>
              </a:cxnLst>
              <a:rect l="0" t="0" r="r" b="b"/>
              <a:pathLst>
                <a:path w="625" h="495">
                  <a:moveTo>
                    <a:pt x="0" y="455"/>
                  </a:moveTo>
                  <a:lnTo>
                    <a:pt x="117" y="455"/>
                  </a:lnTo>
                  <a:lnTo>
                    <a:pt x="117" y="378"/>
                  </a:lnTo>
                  <a:lnTo>
                    <a:pt x="117" y="337"/>
                  </a:lnTo>
                  <a:lnTo>
                    <a:pt x="158" y="337"/>
                  </a:lnTo>
                  <a:lnTo>
                    <a:pt x="235" y="337"/>
                  </a:lnTo>
                  <a:lnTo>
                    <a:pt x="235" y="260"/>
                  </a:lnTo>
                  <a:lnTo>
                    <a:pt x="235" y="219"/>
                  </a:lnTo>
                  <a:lnTo>
                    <a:pt x="276" y="219"/>
                  </a:lnTo>
                  <a:lnTo>
                    <a:pt x="353" y="219"/>
                  </a:lnTo>
                  <a:lnTo>
                    <a:pt x="353" y="142"/>
                  </a:lnTo>
                  <a:lnTo>
                    <a:pt x="353" y="101"/>
                  </a:lnTo>
                  <a:lnTo>
                    <a:pt x="394" y="101"/>
                  </a:lnTo>
                  <a:lnTo>
                    <a:pt x="495" y="101"/>
                  </a:lnTo>
                  <a:lnTo>
                    <a:pt x="568" y="29"/>
                  </a:lnTo>
                  <a:lnTo>
                    <a:pt x="560" y="21"/>
                  </a:lnTo>
                  <a:lnTo>
                    <a:pt x="593" y="10"/>
                  </a:lnTo>
                  <a:lnTo>
                    <a:pt x="625" y="0"/>
                  </a:lnTo>
                  <a:lnTo>
                    <a:pt x="615" y="32"/>
                  </a:lnTo>
                  <a:lnTo>
                    <a:pt x="604" y="65"/>
                  </a:lnTo>
                  <a:lnTo>
                    <a:pt x="596" y="57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394" y="142"/>
                  </a:lnTo>
                  <a:lnTo>
                    <a:pt x="394" y="219"/>
                  </a:lnTo>
                  <a:lnTo>
                    <a:pt x="394" y="260"/>
                  </a:lnTo>
                  <a:lnTo>
                    <a:pt x="353" y="260"/>
                  </a:lnTo>
                  <a:lnTo>
                    <a:pt x="276" y="260"/>
                  </a:lnTo>
                  <a:lnTo>
                    <a:pt x="276" y="337"/>
                  </a:lnTo>
                  <a:lnTo>
                    <a:pt x="276" y="378"/>
                  </a:lnTo>
                  <a:lnTo>
                    <a:pt x="235" y="378"/>
                  </a:lnTo>
                  <a:lnTo>
                    <a:pt x="158" y="378"/>
                  </a:lnTo>
                  <a:lnTo>
                    <a:pt x="158" y="455"/>
                  </a:lnTo>
                  <a:lnTo>
                    <a:pt x="158" y="495"/>
                  </a:lnTo>
                  <a:lnTo>
                    <a:pt x="117" y="495"/>
                  </a:lnTo>
                  <a:lnTo>
                    <a:pt x="0" y="495"/>
                  </a:lnTo>
                  <a:lnTo>
                    <a:pt x="0" y="455"/>
                  </a:lnTo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67"/>
            <p:cNvSpPr txBox="1"/>
            <p:nvPr/>
          </p:nvSpPr>
          <p:spPr>
            <a:xfrm>
              <a:off x="755576" y="44203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 sz="1600" spc="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71"/>
            <p:cNvSpPr txBox="1"/>
            <p:nvPr/>
          </p:nvSpPr>
          <p:spPr>
            <a:xfrm>
              <a:off x="1676326" y="36075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30</a:t>
              </a:r>
              <a:endParaRPr lang="zh-CN" altLang="en-US" sz="1600" spc="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72"/>
            <p:cNvSpPr txBox="1"/>
            <p:nvPr/>
          </p:nvSpPr>
          <p:spPr>
            <a:xfrm>
              <a:off x="2609776" y="27820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zh-CN" altLang="en-US" sz="1600" spc="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73"/>
            <p:cNvSpPr txBox="1"/>
            <p:nvPr/>
          </p:nvSpPr>
          <p:spPr>
            <a:xfrm>
              <a:off x="3530526" y="1970807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</a:t>
              </a:r>
              <a:endParaRPr lang="zh-CN" altLang="en-US" sz="1600" spc="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 flipV="1">
            <a:off x="4597318" y="4150995"/>
            <a:ext cx="4545271" cy="73025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09452"/>
              <a:satOff val="-3414"/>
              <a:lumOff val="-3529"/>
              <a:alphaOff val="0"/>
            </a:schemeClr>
          </a:fillRef>
          <a:effectRef idx="2">
            <a:schemeClr val="accent4">
              <a:hueOff val="-509452"/>
              <a:satOff val="-3414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-493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6574101" y="1715892"/>
            <a:ext cx="1930692" cy="808439"/>
            <a:chOff x="8657822" y="2704651"/>
            <a:chExt cx="2574398" cy="1077977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添加小标题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TextBox 69"/>
            <p:cNvSpPr txBox="1"/>
            <p:nvPr/>
          </p:nvSpPr>
          <p:spPr>
            <a:xfrm>
              <a:off x="8738504" y="3043924"/>
              <a:ext cx="2493716" cy="7387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22"/>
          <p:cNvGrpSpPr/>
          <p:nvPr/>
        </p:nvGrpSpPr>
        <p:grpSpPr>
          <a:xfrm>
            <a:off x="677570" y="1715892"/>
            <a:ext cx="1924867" cy="808439"/>
            <a:chOff x="1319148" y="2220559"/>
            <a:chExt cx="2566630" cy="1077978"/>
          </a:xfrm>
        </p:grpSpPr>
        <p:sp>
          <p:nvSpPr>
            <p:cNvPr id="10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添加小标题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TextBox 75"/>
            <p:cNvSpPr txBox="1"/>
            <p:nvPr/>
          </p:nvSpPr>
          <p:spPr>
            <a:xfrm>
              <a:off x="1319148" y="2559832"/>
              <a:ext cx="2499504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2" name="Shape 4159"/>
          <p:cNvSpPr/>
          <p:nvPr/>
        </p:nvSpPr>
        <p:spPr>
          <a:xfrm rot="2218901">
            <a:off x="5847856" y="1304165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4159"/>
          <p:cNvSpPr/>
          <p:nvPr/>
        </p:nvSpPr>
        <p:spPr>
          <a:xfrm rot="20065798" flipV="1">
            <a:off x="5767196" y="3630080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21"/>
          <p:cNvGrpSpPr/>
          <p:nvPr/>
        </p:nvGrpSpPr>
        <p:grpSpPr>
          <a:xfrm>
            <a:off x="651805" y="3522932"/>
            <a:ext cx="1928860" cy="808439"/>
            <a:chOff x="1313823" y="4952809"/>
            <a:chExt cx="2571955" cy="1077978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添加小标题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Box 115"/>
            <p:cNvSpPr txBox="1"/>
            <p:nvPr/>
          </p:nvSpPr>
          <p:spPr>
            <a:xfrm>
              <a:off x="1313823" y="5292082"/>
              <a:ext cx="2504829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7"/>
          <p:cNvGrpSpPr/>
          <p:nvPr/>
        </p:nvGrpSpPr>
        <p:grpSpPr>
          <a:xfrm>
            <a:off x="6574098" y="3522934"/>
            <a:ext cx="2052607" cy="808439"/>
            <a:chOff x="8657822" y="2704651"/>
            <a:chExt cx="2736960" cy="1077978"/>
          </a:xfrm>
        </p:grpSpPr>
        <p:sp>
          <p:nvSpPr>
            <p:cNvPr id="1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添加小标题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TextBox 119"/>
            <p:cNvSpPr txBox="1"/>
            <p:nvPr/>
          </p:nvSpPr>
          <p:spPr>
            <a:xfrm>
              <a:off x="8738502" y="3043924"/>
              <a:ext cx="2656280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Shape 4159"/>
          <p:cNvSpPr/>
          <p:nvPr/>
        </p:nvSpPr>
        <p:spPr>
          <a:xfrm rot="19381099" flipH="1">
            <a:off x="2371559" y="1304165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4159"/>
          <p:cNvSpPr/>
          <p:nvPr/>
        </p:nvSpPr>
        <p:spPr>
          <a:xfrm rot="1534202" flipH="1" flipV="1">
            <a:off x="2440540" y="3630080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9"/>
          <p:cNvSpPr/>
          <p:nvPr/>
        </p:nvSpPr>
        <p:spPr bwMode="auto">
          <a:xfrm>
            <a:off x="4242385" y="2971437"/>
            <a:ext cx="650046" cy="1771553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2"/>
          <p:cNvGrpSpPr/>
          <p:nvPr/>
        </p:nvGrpSpPr>
        <p:grpSpPr>
          <a:xfrm>
            <a:off x="2870861" y="1470141"/>
            <a:ext cx="3426431" cy="2364452"/>
            <a:chOff x="3827689" y="1960108"/>
            <a:chExt cx="4568825" cy="3152775"/>
          </a:xfrm>
        </p:grpSpPr>
        <p:sp>
          <p:nvSpPr>
            <p:cNvPr id="24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41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5304" y="1390595"/>
            <a:ext cx="3153793" cy="2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92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1492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522" y="2363990"/>
            <a:ext cx="24653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7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2658" y="1954627"/>
            <a:ext cx="317786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8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2658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7570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2658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7570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5126355"/>
            <a:chOff x="0" y="0"/>
            <a:chExt cx="12192000" cy="6835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" b="7143"/>
            <a:stretch>
              <a:fillRect/>
            </a:stretch>
          </p:blipFill>
          <p:spPr>
            <a:xfrm>
              <a:off x="0" y="0"/>
              <a:ext cx="10555930" cy="68351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49" b="7143"/>
            <a:stretch>
              <a:fillRect/>
            </a:stretch>
          </p:blipFill>
          <p:spPr>
            <a:xfrm>
              <a:off x="8961120" y="0"/>
              <a:ext cx="3230880" cy="6835140"/>
            </a:xfrm>
            <a:prstGeom prst="rect">
              <a:avLst/>
            </a:prstGeom>
          </p:spPr>
        </p:pic>
      </p:grpSp>
      <p:sp>
        <p:nvSpPr>
          <p:cNvPr id="9" name="文本框 2"/>
          <p:cNvSpPr txBox="1"/>
          <p:nvPr/>
        </p:nvSpPr>
        <p:spPr>
          <a:xfrm>
            <a:off x="2729577" y="2563264"/>
            <a:ext cx="5956299" cy="859464"/>
          </a:xfrm>
          <a:prstGeom prst="rect">
            <a:avLst/>
          </a:prstGeom>
          <a:noFill/>
        </p:spPr>
        <p:txBody>
          <a:bodyPr wrap="square" lIns="96770" tIns="48386" rIns="96770" bIns="48386" rtlCol="0">
            <a:spAutoFit/>
          </a:bodyPr>
          <a:lstStyle/>
          <a:p>
            <a:pPr algn="r">
              <a:defRPr/>
            </a:pPr>
            <a:r>
              <a:rPr lang="zh-CN" altLang="en-US" sz="495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 批评指导</a:t>
            </a:r>
          </a:p>
        </p:txBody>
      </p:sp>
      <p:sp>
        <p:nvSpPr>
          <p:cNvPr id="10" name="矩形 9"/>
          <p:cNvSpPr/>
          <p:nvPr/>
        </p:nvSpPr>
        <p:spPr>
          <a:xfrm>
            <a:off x="5446302" y="3492150"/>
            <a:ext cx="3239574" cy="374716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 algn="r">
              <a:defRPr/>
            </a:pPr>
            <a:r>
              <a:rPr lang="en-US" altLang="zh-CN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LAW COURT LAW FIRM</a:t>
            </a:r>
            <a:endParaRPr lang="zh-CN" altLang="en-US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2504" y="2034621"/>
            <a:ext cx="3554916" cy="527050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 algn="r">
              <a:defRPr/>
            </a:pPr>
            <a:r>
              <a:rPr lang="en-US" altLang="zh-CN" sz="28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202XPOWERPOINT</a:t>
            </a:r>
            <a:endParaRPr lang="zh-CN" altLang="en-US" sz="2800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63"/>
          <p:cNvSpPr/>
          <p:nvPr/>
        </p:nvSpPr>
        <p:spPr>
          <a:xfrm>
            <a:off x="1207698" y="1058626"/>
            <a:ext cx="667665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just" defTabSz="457200">
              <a:spcBef>
                <a:spcPts val="1700"/>
              </a:spcBef>
              <a:defRPr sz="1800">
                <a:solidFill>
                  <a:srgbClr val="6F6F6F"/>
                </a:solidFill>
                <a:uFill>
                  <a:solidFill>
                    <a:srgbClr val="6F6F6F"/>
                  </a:solidFill>
                </a:u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7" name="Shape 264"/>
          <p:cNvSpPr/>
          <p:nvPr/>
        </p:nvSpPr>
        <p:spPr>
          <a:xfrm>
            <a:off x="1131938" y="1807816"/>
            <a:ext cx="400348" cy="42913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002641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Shape 265"/>
          <p:cNvSpPr/>
          <p:nvPr/>
        </p:nvSpPr>
        <p:spPr>
          <a:xfrm>
            <a:off x="1613752" y="1883592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00264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266"/>
          <p:cNvSpPr/>
          <p:nvPr/>
        </p:nvSpPr>
        <p:spPr>
          <a:xfrm>
            <a:off x="1618514" y="2076967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267"/>
          <p:cNvSpPr/>
          <p:nvPr/>
        </p:nvSpPr>
        <p:spPr>
          <a:xfrm>
            <a:off x="1104750" y="2331484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11" name="Shape 268"/>
          <p:cNvSpPr/>
          <p:nvPr/>
        </p:nvSpPr>
        <p:spPr>
          <a:xfrm>
            <a:off x="3718514" y="1807816"/>
            <a:ext cx="400348" cy="42913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0087B1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Shape 269"/>
          <p:cNvSpPr/>
          <p:nvPr/>
        </p:nvSpPr>
        <p:spPr>
          <a:xfrm>
            <a:off x="4200523" y="1880401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0087B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270"/>
          <p:cNvSpPr/>
          <p:nvPr/>
        </p:nvSpPr>
        <p:spPr>
          <a:xfrm>
            <a:off x="4204409" y="2076967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271"/>
          <p:cNvSpPr/>
          <p:nvPr/>
        </p:nvSpPr>
        <p:spPr>
          <a:xfrm>
            <a:off x="3690646" y="2331484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15" name="Shape 272"/>
          <p:cNvSpPr/>
          <p:nvPr/>
        </p:nvSpPr>
        <p:spPr>
          <a:xfrm>
            <a:off x="6212954" y="1807816"/>
            <a:ext cx="400348" cy="42913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3ABE9B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Shape 273"/>
          <p:cNvSpPr/>
          <p:nvPr/>
        </p:nvSpPr>
        <p:spPr>
          <a:xfrm>
            <a:off x="6692048" y="1883592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3ABE9B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274"/>
          <p:cNvSpPr/>
          <p:nvPr/>
        </p:nvSpPr>
        <p:spPr>
          <a:xfrm>
            <a:off x="6696810" y="2076967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275"/>
          <p:cNvSpPr/>
          <p:nvPr/>
        </p:nvSpPr>
        <p:spPr>
          <a:xfrm>
            <a:off x="6183046" y="2331484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19" name="Shape 276"/>
          <p:cNvSpPr/>
          <p:nvPr/>
        </p:nvSpPr>
        <p:spPr>
          <a:xfrm>
            <a:off x="1131938" y="3045221"/>
            <a:ext cx="400348" cy="42913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A1BC23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0" name="Shape 277"/>
          <p:cNvSpPr/>
          <p:nvPr/>
        </p:nvSpPr>
        <p:spPr>
          <a:xfrm>
            <a:off x="1613752" y="3131945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A1BC2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278"/>
          <p:cNvSpPr/>
          <p:nvPr/>
        </p:nvSpPr>
        <p:spPr>
          <a:xfrm>
            <a:off x="1618514" y="3325319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Shape 279"/>
          <p:cNvSpPr/>
          <p:nvPr/>
        </p:nvSpPr>
        <p:spPr>
          <a:xfrm>
            <a:off x="1104750" y="3579836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23" name="Shape 280"/>
          <p:cNvSpPr/>
          <p:nvPr/>
        </p:nvSpPr>
        <p:spPr>
          <a:xfrm>
            <a:off x="3745970" y="3049983"/>
            <a:ext cx="417411" cy="429138"/>
          </a:xfrm>
          <a:prstGeom prst="rect">
            <a:avLst/>
          </a:prstGeom>
          <a:ln w="12700">
            <a:miter lim="400000"/>
          </a:ln>
        </p:spPr>
        <p:txBody>
          <a:bodyPr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FF8601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4" name="Shape 281"/>
          <p:cNvSpPr/>
          <p:nvPr/>
        </p:nvSpPr>
        <p:spPr>
          <a:xfrm>
            <a:off x="4199648" y="3131945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FF860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282"/>
          <p:cNvSpPr/>
          <p:nvPr/>
        </p:nvSpPr>
        <p:spPr>
          <a:xfrm>
            <a:off x="4204409" y="3325319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283"/>
          <p:cNvSpPr/>
          <p:nvPr/>
        </p:nvSpPr>
        <p:spPr>
          <a:xfrm>
            <a:off x="3690646" y="3579836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27" name="Shape 284"/>
          <p:cNvSpPr/>
          <p:nvPr/>
        </p:nvSpPr>
        <p:spPr>
          <a:xfrm>
            <a:off x="6214995" y="3045221"/>
            <a:ext cx="400348" cy="42913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>
            <a:lvl1pPr algn="ctr" defTabSz="584200">
              <a:defRPr sz="6500">
                <a:solidFill>
                  <a:srgbClr val="D53E01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3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8" name="Shape 285"/>
          <p:cNvSpPr/>
          <p:nvPr/>
        </p:nvSpPr>
        <p:spPr>
          <a:xfrm>
            <a:off x="6692048" y="3131945"/>
            <a:ext cx="1762057" cy="1442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2500" b="1">
                <a:solidFill>
                  <a:srgbClr val="D53E0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9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sz="93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hape 286"/>
          <p:cNvSpPr/>
          <p:nvPr/>
        </p:nvSpPr>
        <p:spPr>
          <a:xfrm>
            <a:off x="6696810" y="3325319"/>
            <a:ext cx="1762057" cy="1038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647700">
              <a:spcBef>
                <a:spcPts val="1700"/>
              </a:spcBef>
              <a:defRPr sz="1800" b="1">
                <a:solidFill>
                  <a:srgbClr val="3E4147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  <a:endParaRPr sz="6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Shape 287"/>
          <p:cNvSpPr/>
          <p:nvPr/>
        </p:nvSpPr>
        <p:spPr>
          <a:xfrm>
            <a:off x="6183046" y="3579836"/>
            <a:ext cx="2306738" cy="4154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242570">
              <a:spcBef>
                <a:spcPts val="635"/>
              </a:spcBef>
              <a:defRPr sz="1800">
                <a:uFillTx/>
              </a:defRPr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-11687" y="77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1" dur="4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3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50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9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2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9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8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9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1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88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7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8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7" dur="4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7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8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6343572" y="1702994"/>
            <a:ext cx="1610368" cy="512448"/>
            <a:chOff x="8463902" y="2270658"/>
            <a:chExt cx="2147157" cy="683264"/>
          </a:xfrm>
        </p:grpSpPr>
        <p:sp>
          <p:nvSpPr>
            <p:cNvPr id="7" name="Rectangle 37"/>
            <p:cNvSpPr/>
            <p:nvPr/>
          </p:nvSpPr>
          <p:spPr>
            <a:xfrm>
              <a:off x="8463902" y="2492257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38"/>
            <p:cNvSpPr txBox="1"/>
            <p:nvPr/>
          </p:nvSpPr>
          <p:spPr bwMode="auto">
            <a:xfrm>
              <a:off x="8463902" y="2270658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 </a:t>
              </a: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6358722" y="3275304"/>
            <a:ext cx="1610368" cy="512448"/>
            <a:chOff x="8484103" y="4367072"/>
            <a:chExt cx="2147157" cy="683264"/>
          </a:xfrm>
        </p:grpSpPr>
        <p:sp>
          <p:nvSpPr>
            <p:cNvPr id="10" name="Rectangle 39"/>
            <p:cNvSpPr/>
            <p:nvPr/>
          </p:nvSpPr>
          <p:spPr>
            <a:xfrm>
              <a:off x="8484103" y="4588671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40"/>
            <p:cNvSpPr txBox="1"/>
            <p:nvPr/>
          </p:nvSpPr>
          <p:spPr bwMode="auto">
            <a:xfrm>
              <a:off x="8484103" y="4367072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 </a:t>
              </a: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1084112" y="3591613"/>
            <a:ext cx="1610368" cy="512448"/>
            <a:chOff x="1451289" y="4788817"/>
            <a:chExt cx="2147157" cy="683264"/>
          </a:xfrm>
        </p:grpSpPr>
        <p:sp>
          <p:nvSpPr>
            <p:cNvPr id="13" name="Rectangle 41"/>
            <p:cNvSpPr/>
            <p:nvPr/>
          </p:nvSpPr>
          <p:spPr>
            <a:xfrm>
              <a:off x="1451289" y="5010416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42"/>
            <p:cNvSpPr txBox="1"/>
            <p:nvPr/>
          </p:nvSpPr>
          <p:spPr bwMode="auto">
            <a:xfrm>
              <a:off x="1451289" y="4788817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 </a:t>
              </a:r>
            </a:p>
          </p:txBody>
        </p:sp>
      </p:grpSp>
      <p:grpSp>
        <p:nvGrpSpPr>
          <p:cNvPr id="15" name="Group 7"/>
          <p:cNvGrpSpPr/>
          <p:nvPr/>
        </p:nvGrpSpPr>
        <p:grpSpPr>
          <a:xfrm>
            <a:off x="1084112" y="1737374"/>
            <a:ext cx="1610368" cy="512448"/>
            <a:chOff x="1451289" y="2316499"/>
            <a:chExt cx="2147157" cy="683264"/>
          </a:xfrm>
        </p:grpSpPr>
        <p:sp>
          <p:nvSpPr>
            <p:cNvPr id="16" name="Rectangle 43"/>
            <p:cNvSpPr/>
            <p:nvPr/>
          </p:nvSpPr>
          <p:spPr>
            <a:xfrm>
              <a:off x="1451289" y="2538098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44"/>
            <p:cNvSpPr txBox="1"/>
            <p:nvPr/>
          </p:nvSpPr>
          <p:spPr bwMode="auto">
            <a:xfrm>
              <a:off x="1451289" y="23164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94552" y="1225380"/>
            <a:ext cx="2962961" cy="2949721"/>
            <a:chOff x="3098907" y="1225380"/>
            <a:chExt cx="2962961" cy="2949721"/>
          </a:xfrm>
        </p:grpSpPr>
        <p:sp>
          <p:nvSpPr>
            <p:cNvPr id="19" name="Rectangle 1"/>
            <p:cNvSpPr/>
            <p:nvPr/>
          </p:nvSpPr>
          <p:spPr>
            <a:xfrm rot="18900000">
              <a:off x="3976852" y="1225380"/>
              <a:ext cx="1191688" cy="11916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2"/>
            <p:cNvSpPr/>
            <p:nvPr/>
          </p:nvSpPr>
          <p:spPr>
            <a:xfrm rot="18900000">
              <a:off x="3983027" y="2995765"/>
              <a:ext cx="1179336" cy="117933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3"/>
            <p:cNvSpPr/>
            <p:nvPr/>
          </p:nvSpPr>
          <p:spPr>
            <a:xfrm rot="18900000">
              <a:off x="3098907" y="2108168"/>
              <a:ext cx="1191911" cy="119191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4"/>
            <p:cNvSpPr/>
            <p:nvPr/>
          </p:nvSpPr>
          <p:spPr>
            <a:xfrm rot="18900000">
              <a:off x="4857212" y="2101794"/>
              <a:ext cx="1204656" cy="12046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 rot="18900000">
              <a:off x="4040112" y="2171540"/>
              <a:ext cx="1065163" cy="1065164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: Shape 33"/>
            <p:cNvSpPr/>
            <p:nvPr/>
          </p:nvSpPr>
          <p:spPr bwMode="auto">
            <a:xfrm>
              <a:off x="3346385" y="2536076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: Shape 34"/>
            <p:cNvSpPr/>
            <p:nvPr/>
          </p:nvSpPr>
          <p:spPr bwMode="auto">
            <a:xfrm>
              <a:off x="5459540" y="2536076"/>
              <a:ext cx="351039" cy="35103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: Shape 35"/>
            <p:cNvSpPr/>
            <p:nvPr/>
          </p:nvSpPr>
          <p:spPr bwMode="auto">
            <a:xfrm>
              <a:off x="4395506" y="1339936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: Shape 36"/>
            <p:cNvSpPr/>
            <p:nvPr/>
          </p:nvSpPr>
          <p:spPr bwMode="auto">
            <a:xfrm>
              <a:off x="4395506" y="3722452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Group 6"/>
            <p:cNvGrpSpPr/>
            <p:nvPr/>
          </p:nvGrpSpPr>
          <p:grpSpPr>
            <a:xfrm>
              <a:off x="3867841" y="2473106"/>
              <a:ext cx="1402057" cy="491673"/>
              <a:chOff x="5157121" y="3297475"/>
              <a:chExt cx="1869410" cy="655564"/>
            </a:xfrm>
          </p:grpSpPr>
          <p:sp>
            <p:nvSpPr>
              <p:cNvPr id="29" name="TextBox 45"/>
              <p:cNvSpPr txBox="1"/>
              <p:nvPr/>
            </p:nvSpPr>
            <p:spPr bwMode="auto">
              <a:xfrm>
                <a:off x="5553217" y="3297475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7500" lnSpcReduction="2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30" name="Rectangle 46"/>
              <p:cNvSpPr/>
              <p:nvPr/>
            </p:nvSpPr>
            <p:spPr>
              <a:xfrm>
                <a:off x="5157121" y="3491374"/>
                <a:ext cx="1869410" cy="461665"/>
              </a:xfrm>
              <a:prstGeom prst="rect">
                <a:avLst/>
              </a:prstGeom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-4355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5"/>
          <p:cNvSpPr/>
          <p:nvPr/>
        </p:nvSpPr>
        <p:spPr>
          <a:xfrm>
            <a:off x="1503481" y="1244063"/>
            <a:ext cx="3044315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26"/>
          <p:cNvSpPr/>
          <p:nvPr/>
        </p:nvSpPr>
        <p:spPr>
          <a:xfrm>
            <a:off x="4602157" y="1244063"/>
            <a:ext cx="3044315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1503481" y="2659971"/>
            <a:ext cx="3044315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8"/>
          <p:cNvSpPr/>
          <p:nvPr/>
        </p:nvSpPr>
        <p:spPr>
          <a:xfrm>
            <a:off x="4602157" y="2659971"/>
            <a:ext cx="3044315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4056361" y="2659971"/>
            <a:ext cx="491435" cy="428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1" name="Rectangle 29"/>
          <p:cNvSpPr/>
          <p:nvPr/>
        </p:nvSpPr>
        <p:spPr>
          <a:xfrm>
            <a:off x="4056361" y="2187038"/>
            <a:ext cx="491435" cy="428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12" name="Rectangle 31"/>
          <p:cNvSpPr/>
          <p:nvPr/>
        </p:nvSpPr>
        <p:spPr>
          <a:xfrm>
            <a:off x="4602158" y="2659971"/>
            <a:ext cx="491400" cy="428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13" name="Rectangle 30"/>
          <p:cNvSpPr/>
          <p:nvPr/>
        </p:nvSpPr>
        <p:spPr>
          <a:xfrm>
            <a:off x="4602158" y="2187038"/>
            <a:ext cx="491400" cy="428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14" name="TextBox 59"/>
          <p:cNvSpPr txBox="1">
            <a:spLocks noChangeArrowheads="1"/>
          </p:cNvSpPr>
          <p:nvPr/>
        </p:nvSpPr>
        <p:spPr bwMode="auto">
          <a:xfrm flipH="1">
            <a:off x="3298909" y="2179439"/>
            <a:ext cx="620150" cy="3000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  <a:endParaRPr lang="en-US" altLang="ko-KR" sz="15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85193" y="1443805"/>
            <a:ext cx="2818633" cy="7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 flipH="1">
            <a:off x="3298909" y="2825458"/>
            <a:ext cx="620150" cy="3000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5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机会</a:t>
            </a:r>
            <a:endParaRPr lang="en-US" altLang="ko-KR" sz="15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85193" y="3133360"/>
            <a:ext cx="2818633" cy="7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 flipH="1">
            <a:off x="5249975" y="2179439"/>
            <a:ext cx="618126" cy="3000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r" eaLnBrk="0" hangingPunct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500" dirty="0">
                <a:latin typeface="Arial" panose="020B0604020202020204" pitchFamily="34" charset="0"/>
                <a:sym typeface="Arial" panose="020B0604020202020204" pitchFamily="34" charset="0"/>
              </a:rPr>
              <a:t>劣势</a:t>
            </a:r>
            <a:endParaRPr lang="en-US" altLang="ko-KR" sz="15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719270" y="1443805"/>
            <a:ext cx="2746981" cy="7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 flipH="1">
            <a:off x="5249975" y="2825458"/>
            <a:ext cx="618126" cy="3000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eaLnBrk="0" hangingPunct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Arial" panose="020B0604020202020204" pitchFamily="34" charset="0"/>
                <a:sym typeface="Arial" panose="020B0604020202020204" pitchFamily="34" charset="0"/>
              </a:rPr>
              <a:t>挑战</a:t>
            </a:r>
            <a:endParaRPr lang="en-US" altLang="ko-KR" sz="15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719270" y="3133360"/>
            <a:ext cx="2746981" cy="7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2" name="TextBox 107"/>
          <p:cNvSpPr txBox="1"/>
          <p:nvPr/>
        </p:nvSpPr>
        <p:spPr>
          <a:xfrm>
            <a:off x="779062" y="4252877"/>
            <a:ext cx="7591831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2976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38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012"/>
          <p:cNvSpPr/>
          <p:nvPr/>
        </p:nvSpPr>
        <p:spPr>
          <a:xfrm>
            <a:off x="5292018" y="1433457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2013"/>
          <p:cNvSpPr/>
          <p:nvPr/>
        </p:nvSpPr>
        <p:spPr>
          <a:xfrm>
            <a:off x="5292018" y="2881314"/>
            <a:ext cx="2671029" cy="1263620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2014"/>
          <p:cNvSpPr/>
          <p:nvPr/>
        </p:nvSpPr>
        <p:spPr>
          <a:xfrm>
            <a:off x="1186913" y="2880643"/>
            <a:ext cx="2671029" cy="126495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2015"/>
          <p:cNvSpPr/>
          <p:nvPr/>
        </p:nvSpPr>
        <p:spPr>
          <a:xfrm>
            <a:off x="1186913" y="1433457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2016"/>
          <p:cNvSpPr/>
          <p:nvPr/>
        </p:nvSpPr>
        <p:spPr>
          <a:xfrm>
            <a:off x="3489396" y="1709187"/>
            <a:ext cx="2165927" cy="216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2021"/>
          <p:cNvSpPr/>
          <p:nvPr/>
        </p:nvSpPr>
        <p:spPr>
          <a:xfrm>
            <a:off x="1747946" y="1853791"/>
            <a:ext cx="1741450" cy="382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Shape 2022"/>
          <p:cNvSpPr/>
          <p:nvPr/>
        </p:nvSpPr>
        <p:spPr>
          <a:xfrm>
            <a:off x="1742099" y="1539982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点击输入标题文本</a:t>
            </a:r>
          </a:p>
        </p:txBody>
      </p:sp>
      <p:sp>
        <p:nvSpPr>
          <p:cNvPr id="13" name="Shape 2023"/>
          <p:cNvSpPr/>
          <p:nvPr/>
        </p:nvSpPr>
        <p:spPr>
          <a:xfrm>
            <a:off x="1747946" y="3306220"/>
            <a:ext cx="1741450" cy="36416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Shape 2024"/>
          <p:cNvSpPr/>
          <p:nvPr/>
        </p:nvSpPr>
        <p:spPr>
          <a:xfrm>
            <a:off x="1742099" y="301338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点击输入标题文本</a:t>
            </a:r>
          </a:p>
        </p:txBody>
      </p:sp>
      <p:sp>
        <p:nvSpPr>
          <p:cNvPr id="15" name="Shape 2025"/>
          <p:cNvSpPr/>
          <p:nvPr/>
        </p:nvSpPr>
        <p:spPr>
          <a:xfrm>
            <a:off x="5655323" y="1853791"/>
            <a:ext cx="1734500" cy="382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6" name="Shape 2026"/>
          <p:cNvSpPr/>
          <p:nvPr/>
        </p:nvSpPr>
        <p:spPr>
          <a:xfrm>
            <a:off x="5988215" y="1539982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点击输入标题文本</a:t>
            </a:r>
          </a:p>
        </p:txBody>
      </p:sp>
      <p:sp>
        <p:nvSpPr>
          <p:cNvPr id="17" name="Shape 2027"/>
          <p:cNvSpPr/>
          <p:nvPr/>
        </p:nvSpPr>
        <p:spPr>
          <a:xfrm>
            <a:off x="5655324" y="3306223"/>
            <a:ext cx="1734500" cy="364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8" name="Shape 2028"/>
          <p:cNvSpPr/>
          <p:nvPr/>
        </p:nvSpPr>
        <p:spPr>
          <a:xfrm>
            <a:off x="5988215" y="301338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点击输入标题文本</a:t>
            </a:r>
          </a:p>
        </p:txBody>
      </p:sp>
      <p:grpSp>
        <p:nvGrpSpPr>
          <p:cNvPr id="19" name="Group 2031"/>
          <p:cNvGrpSpPr/>
          <p:nvPr/>
        </p:nvGrpSpPr>
        <p:grpSpPr>
          <a:xfrm>
            <a:off x="830931" y="1707630"/>
            <a:ext cx="716614" cy="716614"/>
            <a:chOff x="0" y="0"/>
            <a:chExt cx="1910968" cy="1910968"/>
          </a:xfrm>
        </p:grpSpPr>
        <p:sp>
          <p:nvSpPr>
            <p:cNvPr id="20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034"/>
          <p:cNvGrpSpPr/>
          <p:nvPr/>
        </p:nvGrpSpPr>
        <p:grpSpPr>
          <a:xfrm>
            <a:off x="832931" y="3156817"/>
            <a:ext cx="712613" cy="712613"/>
            <a:chOff x="0" y="0"/>
            <a:chExt cx="1900299" cy="1900299"/>
          </a:xfrm>
        </p:grpSpPr>
        <p:sp>
          <p:nvSpPr>
            <p:cNvPr id="23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Shape 2035"/>
          <p:cNvSpPr/>
          <p:nvPr/>
        </p:nvSpPr>
        <p:spPr>
          <a:xfrm>
            <a:off x="7603157" y="3156816"/>
            <a:ext cx="712614" cy="71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2040"/>
          <p:cNvGrpSpPr/>
          <p:nvPr/>
        </p:nvGrpSpPr>
        <p:grpSpPr>
          <a:xfrm>
            <a:off x="7599176" y="1707630"/>
            <a:ext cx="716614" cy="716614"/>
            <a:chOff x="0" y="0"/>
            <a:chExt cx="1910968" cy="1910968"/>
          </a:xfrm>
        </p:grpSpPr>
        <p:sp>
          <p:nvSpPr>
            <p:cNvPr id="27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Text Placeholder 5"/>
          <p:cNvSpPr txBox="1"/>
          <p:nvPr/>
        </p:nvSpPr>
        <p:spPr>
          <a:xfrm>
            <a:off x="3996386" y="2538093"/>
            <a:ext cx="1151616" cy="4752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点击输入标题内容</a:t>
            </a:r>
            <a:endParaRPr lang="en-GB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7808668" y="3352272"/>
            <a:ext cx="301592" cy="32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-286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bldLvl="0" animBg="1"/>
      <p:bldP spid="29" grpId="0"/>
      <p:bldP spid="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2658" y="1954627"/>
            <a:ext cx="317786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8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2658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7570" y="2628511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2658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7570" y="2894774"/>
            <a:ext cx="147476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4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5304" y="1390595"/>
            <a:ext cx="3153793" cy="2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92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14925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4134326" y="2571750"/>
            <a:ext cx="345619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522" y="2363990"/>
            <a:ext cx="24653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7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66956" y="169387"/>
            <a:ext cx="4337091" cy="4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70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933" y="206269"/>
            <a:ext cx="326039" cy="317677"/>
            <a:chOff x="381000" y="289867"/>
            <a:chExt cx="458492" cy="446733"/>
          </a:xfrm>
        </p:grpSpPr>
        <p:sp>
          <p:nvSpPr>
            <p:cNvPr id="33" name="矩形 32"/>
            <p:cNvSpPr/>
            <p:nvPr/>
          </p:nvSpPr>
          <p:spPr>
            <a:xfrm>
              <a:off x="381000" y="304800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692" y="289867"/>
              <a:ext cx="431800" cy="431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1" r="1" b="19441"/>
          <a:stretch>
            <a:fillRect/>
          </a:stretch>
        </p:blipFill>
        <p:spPr>
          <a:xfrm>
            <a:off x="989240" y="843559"/>
            <a:ext cx="7482090" cy="1798538"/>
          </a:xfrm>
          <a:custGeom>
            <a:avLst/>
            <a:gdLst>
              <a:gd name="connsiteX0" fmla="*/ 5653475 w 7482090"/>
              <a:gd name="connsiteY0" fmla="*/ 0 h 1798538"/>
              <a:gd name="connsiteX1" fmla="*/ 7482090 w 7482090"/>
              <a:gd name="connsiteY1" fmla="*/ 0 h 1798538"/>
              <a:gd name="connsiteX2" fmla="*/ 7482090 w 7482090"/>
              <a:gd name="connsiteY2" fmla="*/ 1798538 h 1798538"/>
              <a:gd name="connsiteX3" fmla="*/ 5653475 w 7482090"/>
              <a:gd name="connsiteY3" fmla="*/ 1798538 h 1798538"/>
              <a:gd name="connsiteX4" fmla="*/ 3756942 w 7482090"/>
              <a:gd name="connsiteY4" fmla="*/ 0 h 1798538"/>
              <a:gd name="connsiteX5" fmla="*/ 5585557 w 7482090"/>
              <a:gd name="connsiteY5" fmla="*/ 0 h 1798538"/>
              <a:gd name="connsiteX6" fmla="*/ 5585557 w 7482090"/>
              <a:gd name="connsiteY6" fmla="*/ 1798538 h 1798538"/>
              <a:gd name="connsiteX7" fmla="*/ 3756942 w 7482090"/>
              <a:gd name="connsiteY7" fmla="*/ 1798538 h 1798538"/>
              <a:gd name="connsiteX8" fmla="*/ 1869440 w 7482090"/>
              <a:gd name="connsiteY8" fmla="*/ 0 h 1798538"/>
              <a:gd name="connsiteX9" fmla="*/ 3698055 w 7482090"/>
              <a:gd name="connsiteY9" fmla="*/ 0 h 1798538"/>
              <a:gd name="connsiteX10" fmla="*/ 3698055 w 7482090"/>
              <a:gd name="connsiteY10" fmla="*/ 1798538 h 1798538"/>
              <a:gd name="connsiteX11" fmla="*/ 1869440 w 7482090"/>
              <a:gd name="connsiteY11" fmla="*/ 1798538 h 1798538"/>
              <a:gd name="connsiteX12" fmla="*/ 0 w 7482090"/>
              <a:gd name="connsiteY12" fmla="*/ 0 h 1798538"/>
              <a:gd name="connsiteX13" fmla="*/ 1828616 w 7482090"/>
              <a:gd name="connsiteY13" fmla="*/ 0 h 1798538"/>
              <a:gd name="connsiteX14" fmla="*/ 1828616 w 7482090"/>
              <a:gd name="connsiteY14" fmla="*/ 1798538 h 1798538"/>
              <a:gd name="connsiteX15" fmla="*/ 0 w 7482090"/>
              <a:gd name="connsiteY15" fmla="*/ 1798538 h 179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82090" h="1798538">
                <a:moveTo>
                  <a:pt x="5653475" y="0"/>
                </a:moveTo>
                <a:lnTo>
                  <a:pt x="7482090" y="0"/>
                </a:lnTo>
                <a:lnTo>
                  <a:pt x="7482090" y="1798538"/>
                </a:lnTo>
                <a:lnTo>
                  <a:pt x="5653475" y="1798538"/>
                </a:lnTo>
                <a:close/>
                <a:moveTo>
                  <a:pt x="3756942" y="0"/>
                </a:moveTo>
                <a:lnTo>
                  <a:pt x="5585557" y="0"/>
                </a:lnTo>
                <a:lnTo>
                  <a:pt x="5585557" y="1798538"/>
                </a:lnTo>
                <a:lnTo>
                  <a:pt x="3756942" y="1798538"/>
                </a:lnTo>
                <a:close/>
                <a:moveTo>
                  <a:pt x="1869440" y="0"/>
                </a:moveTo>
                <a:lnTo>
                  <a:pt x="3698055" y="0"/>
                </a:lnTo>
                <a:lnTo>
                  <a:pt x="3698055" y="1798538"/>
                </a:lnTo>
                <a:lnTo>
                  <a:pt x="1869440" y="1798538"/>
                </a:lnTo>
                <a:close/>
                <a:moveTo>
                  <a:pt x="0" y="0"/>
                </a:moveTo>
                <a:lnTo>
                  <a:pt x="1828616" y="0"/>
                </a:lnTo>
                <a:lnTo>
                  <a:pt x="1828616" y="1798538"/>
                </a:lnTo>
                <a:lnTo>
                  <a:pt x="0" y="1798538"/>
                </a:lnTo>
                <a:close/>
              </a:path>
            </a:pathLst>
          </a:custGeom>
        </p:spPr>
      </p:pic>
      <p:grpSp>
        <p:nvGrpSpPr>
          <p:cNvPr id="44" name="组合 43"/>
          <p:cNvGrpSpPr/>
          <p:nvPr/>
        </p:nvGrpSpPr>
        <p:grpSpPr>
          <a:xfrm>
            <a:off x="989241" y="2642097"/>
            <a:ext cx="7482175" cy="1798538"/>
            <a:chOff x="989240" y="2642096"/>
            <a:chExt cx="7482175" cy="1798538"/>
          </a:xfrm>
        </p:grpSpPr>
        <p:sp>
          <p:nvSpPr>
            <p:cNvPr id="45" name="AutoShape 3"/>
            <p:cNvSpPr/>
            <p:nvPr/>
          </p:nvSpPr>
          <p:spPr bwMode="auto">
            <a:xfrm>
              <a:off x="989240" y="2642096"/>
              <a:ext cx="1828700" cy="1798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AutoShape 4"/>
            <p:cNvSpPr/>
            <p:nvPr/>
          </p:nvSpPr>
          <p:spPr bwMode="auto">
            <a:xfrm>
              <a:off x="1178143" y="3337383"/>
              <a:ext cx="1436608" cy="649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17" tIns="45717" rIns="45717" bIns="45717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</a:p>
          </p:txBody>
        </p:sp>
        <p:sp>
          <p:nvSpPr>
            <p:cNvPr id="47" name="AutoShape 5"/>
            <p:cNvSpPr/>
            <p:nvPr/>
          </p:nvSpPr>
          <p:spPr bwMode="auto">
            <a:xfrm>
              <a:off x="1176555" y="3056411"/>
              <a:ext cx="1260406" cy="306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8" name="AutoShape 9"/>
            <p:cNvSpPr/>
            <p:nvPr/>
          </p:nvSpPr>
          <p:spPr bwMode="auto">
            <a:xfrm>
              <a:off x="4789506" y="3335796"/>
              <a:ext cx="1437156" cy="6508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17" tIns="45717" rIns="45717" bIns="45717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9" name="AutoShape 10"/>
            <p:cNvSpPr/>
            <p:nvPr/>
          </p:nvSpPr>
          <p:spPr bwMode="auto">
            <a:xfrm>
              <a:off x="4787920" y="3054824"/>
              <a:ext cx="1152462" cy="3079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Portfolio 4</a:t>
              </a:r>
              <a:endParaRPr lang="es-ES" sz="24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AutoShape 3"/>
            <p:cNvSpPr/>
            <p:nvPr/>
          </p:nvSpPr>
          <p:spPr bwMode="auto">
            <a:xfrm>
              <a:off x="2858680" y="2642096"/>
              <a:ext cx="1828700" cy="1798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AutoShape 4"/>
            <p:cNvSpPr/>
            <p:nvPr/>
          </p:nvSpPr>
          <p:spPr bwMode="auto">
            <a:xfrm>
              <a:off x="3047583" y="3337383"/>
              <a:ext cx="1436608" cy="649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17" tIns="45717" rIns="45717" bIns="45717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</a:p>
          </p:txBody>
        </p:sp>
        <p:sp>
          <p:nvSpPr>
            <p:cNvPr id="52" name="AutoShape 5"/>
            <p:cNvSpPr/>
            <p:nvPr/>
          </p:nvSpPr>
          <p:spPr bwMode="auto">
            <a:xfrm>
              <a:off x="3045995" y="3056411"/>
              <a:ext cx="1260406" cy="306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53" name="AutoShape 3"/>
            <p:cNvSpPr/>
            <p:nvPr/>
          </p:nvSpPr>
          <p:spPr bwMode="auto">
            <a:xfrm>
              <a:off x="4746182" y="2642096"/>
              <a:ext cx="1828700" cy="1798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AutoShape 4"/>
            <p:cNvSpPr/>
            <p:nvPr/>
          </p:nvSpPr>
          <p:spPr bwMode="auto">
            <a:xfrm>
              <a:off x="4935085" y="3337383"/>
              <a:ext cx="1436608" cy="649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17" tIns="45717" rIns="45717" bIns="45717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</a:p>
          </p:txBody>
        </p:sp>
        <p:sp>
          <p:nvSpPr>
            <p:cNvPr id="55" name="AutoShape 5"/>
            <p:cNvSpPr/>
            <p:nvPr/>
          </p:nvSpPr>
          <p:spPr bwMode="auto">
            <a:xfrm>
              <a:off x="4933497" y="3056411"/>
              <a:ext cx="1260406" cy="306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56" name="AutoShape 3"/>
            <p:cNvSpPr/>
            <p:nvPr/>
          </p:nvSpPr>
          <p:spPr bwMode="auto">
            <a:xfrm>
              <a:off x="6642715" y="2642096"/>
              <a:ext cx="1828700" cy="1798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AutoShape 4"/>
            <p:cNvSpPr/>
            <p:nvPr/>
          </p:nvSpPr>
          <p:spPr bwMode="auto">
            <a:xfrm>
              <a:off x="6831618" y="3337383"/>
              <a:ext cx="1436608" cy="649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17" tIns="45717" rIns="45717" bIns="45717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</a:p>
          </p:txBody>
        </p:sp>
        <p:sp>
          <p:nvSpPr>
            <p:cNvPr id="58" name="AutoShape 5"/>
            <p:cNvSpPr/>
            <p:nvPr/>
          </p:nvSpPr>
          <p:spPr bwMode="auto">
            <a:xfrm>
              <a:off x="6830030" y="3056411"/>
              <a:ext cx="1260406" cy="306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自定义 15">
      <a:dk1>
        <a:srgbClr val="993300"/>
      </a:dk1>
      <a:lt1>
        <a:srgbClr val="FFFFFF"/>
      </a:lt1>
      <a:dk2>
        <a:srgbClr val="CC6600"/>
      </a:dk2>
      <a:lt2>
        <a:srgbClr val="F0F0F0"/>
      </a:lt2>
      <a:accent1>
        <a:srgbClr val="993300"/>
      </a:accent1>
      <a:accent2>
        <a:srgbClr val="CC6600"/>
      </a:accent2>
      <a:accent3>
        <a:srgbClr val="FF6600"/>
      </a:accent3>
      <a:accent4>
        <a:srgbClr val="993300"/>
      </a:accent4>
      <a:accent5>
        <a:srgbClr val="CC6600"/>
      </a:accent5>
      <a:accent6>
        <a:srgbClr val="CC6600"/>
      </a:accent6>
      <a:hlink>
        <a:srgbClr val="993300"/>
      </a:hlink>
      <a:folHlink>
        <a:srgbClr val="FF66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2932</Words>
  <Application>Microsoft Office PowerPoint</Application>
  <PresentationFormat>全屏显示(16:9)</PresentationFormat>
  <Paragraphs>375</Paragraphs>
  <Slides>30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bt562</dc:title>
  <dc:creator/>
  <cp:lastModifiedBy/>
  <cp:revision>2</cp:revision>
  <dcterms:created xsi:type="dcterms:W3CDTF">2016-12-31T13:26:00Z</dcterms:created>
  <dcterms:modified xsi:type="dcterms:W3CDTF">2021-01-05T11:58:16Z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