
<file path=[Content_Types].xml><?xml version="1.0" encoding="utf-8"?>
<Types xmlns="http://schemas.openxmlformats.org/package/2006/content-types">
  <Default Extension="GIF" ContentType="image/gif"/>
  <Default Extension="jpeg" ContentType="image/jpeg"/>
  <Default Extension="mp3" ContentType="audio/m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8"/>
  </p:notesMasterIdLst>
  <p:handoutMasterIdLst>
    <p:handoutMasterId r:id="rId29"/>
  </p:handoutMasterIdLst>
  <p:sldIdLst>
    <p:sldId id="9717" r:id="rId2"/>
    <p:sldId id="10077" r:id="rId3"/>
    <p:sldId id="10073" r:id="rId4"/>
    <p:sldId id="10078" r:id="rId5"/>
    <p:sldId id="10083" r:id="rId6"/>
    <p:sldId id="10085" r:id="rId7"/>
    <p:sldId id="10091" r:id="rId8"/>
    <p:sldId id="10086" r:id="rId9"/>
    <p:sldId id="10074" r:id="rId10"/>
    <p:sldId id="10093" r:id="rId11"/>
    <p:sldId id="10082" r:id="rId12"/>
    <p:sldId id="10084" r:id="rId13"/>
    <p:sldId id="10090" r:id="rId14"/>
    <p:sldId id="10094" r:id="rId15"/>
    <p:sldId id="10075" r:id="rId16"/>
    <p:sldId id="10079" r:id="rId17"/>
    <p:sldId id="10081" r:id="rId18"/>
    <p:sldId id="10095" r:id="rId19"/>
    <p:sldId id="10089" r:id="rId20"/>
    <p:sldId id="10096" r:id="rId21"/>
    <p:sldId id="10076" r:id="rId22"/>
    <p:sldId id="10080" r:id="rId23"/>
    <p:sldId id="10087" r:id="rId24"/>
    <p:sldId id="10088" r:id="rId25"/>
    <p:sldId id="10092" r:id="rId26"/>
    <p:sldId id="10072" r:id="rId27"/>
  </p:sldIdLst>
  <p:sldSz cx="12858750" cy="7232650"/>
  <p:notesSz cx="6858000" cy="9144000"/>
  <p:custDataLst>
    <p:tags r:id="rId30"/>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p15:clr>
            <a:srgbClr val="A4A3A4"/>
          </p15:clr>
        </p15:guide>
        <p15:guide id="2" pos="4050">
          <p15:clr>
            <a:srgbClr val="A4A3A4"/>
          </p15:clr>
        </p15:guide>
        <p15:guide id="3" pos="557">
          <p15:clr>
            <a:srgbClr val="A4A3A4"/>
          </p15:clr>
        </p15:guide>
        <p15:guide id="4" orient="horz" pos="4183">
          <p15:clr>
            <a:srgbClr val="A4A3A4"/>
          </p15:clr>
        </p15:guide>
        <p15:guide id="5" pos="7497">
          <p15:clr>
            <a:srgbClr val="A4A3A4"/>
          </p15:clr>
        </p15:guide>
        <p15:guide id="6" pos="690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53D19"/>
    <a:srgbClr val="CC936B"/>
    <a:srgbClr val="CD763D"/>
    <a:srgbClr val="7F1513"/>
    <a:srgbClr val="F89171"/>
    <a:srgbClr val="878787"/>
    <a:srgbClr val="CECECE"/>
    <a:srgbClr val="15961F"/>
    <a:srgbClr val="9E1D31"/>
    <a:srgbClr val="7917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13" autoAdjust="0"/>
    <p:restoredTop sz="95317" autoAdjust="0"/>
  </p:normalViewPr>
  <p:slideViewPr>
    <p:cSldViewPr>
      <p:cViewPr varScale="1">
        <p:scale>
          <a:sx n="78" d="100"/>
          <a:sy n="78" d="100"/>
        </p:scale>
        <p:origin x="96" y="186"/>
      </p:cViewPr>
      <p:guideLst>
        <p:guide orient="horz" pos="328"/>
        <p:guide pos="4050"/>
        <p:guide pos="557"/>
        <p:guide orient="horz" pos="4183"/>
        <p:guide pos="7497"/>
        <p:guide pos="6908"/>
      </p:guideLst>
    </p:cSldViewPr>
  </p:slideViewPr>
  <p:outlineViewPr>
    <p:cViewPr>
      <p:scale>
        <a:sx n="100" d="100"/>
        <a:sy n="100" d="100"/>
      </p:scale>
      <p:origin x="0" y="0"/>
    </p:cViewPr>
  </p:outlineViewPr>
  <p:notesTextViewPr>
    <p:cViewPr>
      <p:scale>
        <a:sx n="1" d="1"/>
        <a:sy n="1" d="1"/>
      </p:scale>
      <p:origin x="0" y="0"/>
    </p:cViewPr>
  </p:notesTextViewPr>
  <p:sorterViewPr>
    <p:cViewPr>
      <p:scale>
        <a:sx n="33" d="100"/>
        <a:sy n="33" d="100"/>
      </p:scale>
      <p:origin x="0" y="0"/>
    </p:cViewPr>
  </p:sorterViewPr>
  <p:notesViewPr>
    <p:cSldViewPr>
      <p:cViewPr varScale="1">
        <p:scale>
          <a:sx n="69" d="100"/>
          <a:sy n="69" d="100"/>
        </p:scale>
        <p:origin x="2826"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spPr>
            <a:solidFill>
              <a:schemeClr val="accent4"/>
            </a:solidFill>
            <a:ln>
              <a:solidFill>
                <a:schemeClr val="accent4"/>
              </a:solidFill>
            </a:ln>
          </c:spPr>
          <c:val>
            <c:numRef>
              <c:f>Sheet1!$B$2:$B$6</c:f>
              <c:numCache>
                <c:formatCode>General</c:formatCode>
                <c:ptCount val="5"/>
                <c:pt idx="0">
                  <c:v>32</c:v>
                </c:pt>
                <c:pt idx="1">
                  <c:v>32</c:v>
                </c:pt>
                <c:pt idx="2">
                  <c:v>28</c:v>
                </c:pt>
                <c:pt idx="3">
                  <c:v>12</c:v>
                </c:pt>
                <c:pt idx="4">
                  <c:v>15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numRef>
                    <c:extLst>
                      <c:ext uri="{02D57815-91ED-43cb-92C2-25804820EDAC}">
                        <c15:formulaRef>
                          <c15:sqref>Sheet1!$A$2:$A$6</c15:sqref>
                        </c15:formulaRef>
                      </c:ext>
                    </c:extLst>
                    <c:numCache>
                      <c:formatCode>yyyy/m/d</c:formatCode>
                      <c:ptCount val="5"/>
                      <c:pt idx="0">
                        <c:v>41852</c:v>
                      </c:pt>
                      <c:pt idx="1">
                        <c:v>41883</c:v>
                      </c:pt>
                      <c:pt idx="2">
                        <c:v>41913</c:v>
                      </c:pt>
                      <c:pt idx="3">
                        <c:v>41944</c:v>
                      </c:pt>
                      <c:pt idx="4">
                        <c:v>41974</c:v>
                      </c:pt>
                    </c:numCache>
                  </c:numRef>
                </c15:cat>
              </c15:filteredCategoryTitle>
            </c:ext>
            <c:ext xmlns:c16="http://schemas.microsoft.com/office/drawing/2014/chart" uri="{C3380CC4-5D6E-409C-BE32-E72D297353CC}">
              <c16:uniqueId val="{00000000-6A02-4F85-8478-09060E452978}"/>
            </c:ext>
          </c:extLst>
        </c:ser>
        <c:ser>
          <c:idx val="1"/>
          <c:order val="1"/>
          <c:spPr>
            <a:solidFill>
              <a:schemeClr val="accent2"/>
            </a:solidFill>
            <a:ln>
              <a:solidFill>
                <a:schemeClr val="accent2"/>
              </a:solidFill>
            </a:ln>
          </c:spPr>
          <c:val>
            <c:numRef>
              <c:f>Sheet1!$C$2:$C$6</c:f>
              <c:numCache>
                <c:formatCode>General</c:formatCode>
                <c:ptCount val="5"/>
                <c:pt idx="0">
                  <c:v>25</c:v>
                </c:pt>
                <c:pt idx="1">
                  <c:v>35</c:v>
                </c:pt>
                <c:pt idx="2">
                  <c:v>20</c:v>
                </c:pt>
                <c:pt idx="3">
                  <c:v>30</c:v>
                </c:pt>
                <c:pt idx="4">
                  <c:v>26</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Series 12</c:v>
                      </c:pt>
                    </c:strCache>
                  </c:strRef>
                </c15:tx>
              </c15:filteredSeriesTitle>
            </c:ext>
            <c:ext xmlns:c15="http://schemas.microsoft.com/office/drawing/2012/chart" uri="{02D57815-91ED-43cb-92C2-25804820EDAC}">
              <c15:filteredCategoryTitle>
                <c15:cat>
                  <c:numRef>
                    <c:extLst>
                      <c:ext uri="{02D57815-91ED-43cb-92C2-25804820EDAC}">
                        <c15:formulaRef>
                          <c15:sqref>Sheet1!$A$2:$A$6</c15:sqref>
                        </c15:formulaRef>
                      </c:ext>
                    </c:extLst>
                    <c:numCache>
                      <c:formatCode>yyyy/m/d</c:formatCode>
                      <c:ptCount val="5"/>
                      <c:pt idx="0">
                        <c:v>41852</c:v>
                      </c:pt>
                      <c:pt idx="1">
                        <c:v>41883</c:v>
                      </c:pt>
                      <c:pt idx="2">
                        <c:v>41913</c:v>
                      </c:pt>
                      <c:pt idx="3">
                        <c:v>41944</c:v>
                      </c:pt>
                      <c:pt idx="4">
                        <c:v>41974</c:v>
                      </c:pt>
                    </c:numCache>
                  </c:numRef>
                </c15:cat>
              </c15:filteredCategoryTitle>
            </c:ext>
            <c:ext xmlns:c16="http://schemas.microsoft.com/office/drawing/2014/chart" uri="{C3380CC4-5D6E-409C-BE32-E72D297353CC}">
              <c16:uniqueId val="{00000001-6A02-4F85-8478-09060E452978}"/>
            </c:ext>
          </c:extLst>
        </c:ser>
        <c:ser>
          <c:idx val="2"/>
          <c:order val="2"/>
          <c:spPr>
            <a:solidFill>
              <a:schemeClr val="accent3"/>
            </a:solidFill>
            <a:ln w="25400">
              <a:solidFill>
                <a:schemeClr val="accent3"/>
              </a:solidFill>
            </a:ln>
          </c:spPr>
          <c:val>
            <c:numRef>
              <c:f>Sheet1!$D$2:$D$6</c:f>
              <c:numCache>
                <c:formatCode>General</c:formatCode>
                <c:ptCount val="5"/>
                <c:pt idx="0">
                  <c:v>12</c:v>
                </c:pt>
                <c:pt idx="1">
                  <c:v>12</c:v>
                </c:pt>
                <c:pt idx="2">
                  <c:v>12</c:v>
                </c:pt>
                <c:pt idx="3">
                  <c:v>21</c:v>
                </c:pt>
                <c:pt idx="4">
                  <c:v>28</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Series 2</c:v>
                      </c:pt>
                    </c:strCache>
                  </c:strRef>
                </c15:tx>
              </c15:filteredSeriesTitle>
            </c:ext>
            <c:ext xmlns:c15="http://schemas.microsoft.com/office/drawing/2012/chart" uri="{02D57815-91ED-43cb-92C2-25804820EDAC}">
              <c15:filteredCategoryTitle>
                <c15:cat>
                  <c:numRef>
                    <c:extLst>
                      <c:ext uri="{02D57815-91ED-43cb-92C2-25804820EDAC}">
                        <c15:formulaRef>
                          <c15:sqref>Sheet1!$A$2:$A$6</c15:sqref>
                        </c15:formulaRef>
                      </c:ext>
                    </c:extLst>
                    <c:numCache>
                      <c:formatCode>yyyy/m/d</c:formatCode>
                      <c:ptCount val="5"/>
                      <c:pt idx="0">
                        <c:v>41852</c:v>
                      </c:pt>
                      <c:pt idx="1">
                        <c:v>41883</c:v>
                      </c:pt>
                      <c:pt idx="2">
                        <c:v>41913</c:v>
                      </c:pt>
                      <c:pt idx="3">
                        <c:v>41944</c:v>
                      </c:pt>
                      <c:pt idx="4">
                        <c:v>41974</c:v>
                      </c:pt>
                    </c:numCache>
                  </c:numRef>
                </c15:cat>
              </c15:filteredCategoryTitle>
            </c:ext>
            <c:ext xmlns:c16="http://schemas.microsoft.com/office/drawing/2014/chart" uri="{C3380CC4-5D6E-409C-BE32-E72D297353CC}">
              <c16:uniqueId val="{00000002-6A02-4F85-8478-09060E452978}"/>
            </c:ext>
          </c:extLst>
        </c:ser>
        <c:dLbls>
          <c:showLegendKey val="0"/>
          <c:showVal val="0"/>
          <c:showCatName val="0"/>
          <c:showSerName val="0"/>
          <c:showPercent val="0"/>
          <c:showBubbleSize val="0"/>
        </c:dLbls>
        <c:axId val="758806784"/>
        <c:axId val="758824960"/>
      </c:areaChart>
      <c:catAx>
        <c:axId val="758806784"/>
        <c:scaling>
          <c:orientation val="minMax"/>
        </c:scaling>
        <c:delete val="0"/>
        <c:axPos val="b"/>
        <c:numFmt formatCode="yyyy/m/d"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tx1">
                    <a:lumMod val="50000"/>
                    <a:lumOff val="50000"/>
                  </a:schemeClr>
                </a:solidFill>
                <a:latin typeface="+mn-lt"/>
                <a:ea typeface="+mn-ea"/>
                <a:cs typeface="+mn-cs"/>
              </a:defRPr>
            </a:pPr>
            <a:endParaRPr lang="zh-CN"/>
          </a:p>
        </c:txPr>
        <c:crossAx val="758824960"/>
        <c:crosses val="autoZero"/>
        <c:auto val="1"/>
        <c:lblAlgn val="ctr"/>
        <c:lblOffset val="100"/>
        <c:noMultiLvlLbl val="1"/>
      </c:catAx>
      <c:valAx>
        <c:axId val="758824960"/>
        <c:scaling>
          <c:orientation val="minMax"/>
        </c:scaling>
        <c:delete val="0"/>
        <c:axPos val="l"/>
        <c:majorGridlines>
          <c:spPr>
            <a:ln w="6350" cap="flat" cmpd="sng" algn="ctr">
              <a:solidFill>
                <a:schemeClr val="bg1">
                  <a:lumMod val="50000"/>
                  <a:alpha val="5000"/>
                </a:schemeClr>
              </a:solidFill>
              <a:prstDash val="solid"/>
              <a:round/>
            </a:ln>
          </c:spPr>
        </c:majorGridlines>
        <c:numFmt formatCode="General"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tx1">
                    <a:lumMod val="50000"/>
                    <a:lumOff val="50000"/>
                  </a:schemeClr>
                </a:solidFill>
                <a:latin typeface="+mn-lt"/>
                <a:ea typeface="+mn-ea"/>
                <a:cs typeface="+mn-cs"/>
              </a:defRPr>
            </a:pPr>
            <a:endParaRPr lang="zh-CN"/>
          </a:p>
        </c:txPr>
        <c:crossAx val="758806784"/>
        <c:crosses val="autoZero"/>
        <c:crossBetween val="midCat"/>
      </c:valAx>
      <c:spPr>
        <a:noFill/>
        <a:ln>
          <a:noFill/>
        </a:ln>
      </c:spPr>
    </c:plotArea>
    <c:plotVisOnly val="1"/>
    <c:dispBlanksAs val="zero"/>
    <c:showDLblsOverMax val="0"/>
  </c:chart>
  <c:txPr>
    <a:bodyPr/>
    <a:lstStyle/>
    <a:p>
      <a:pPr>
        <a:defRPr lang="zh-CN" sz="800"/>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t>2021/1/5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2021/1/5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167825A-42C3-43DF-A9E0-B8B749B3939F}" type="datetime1">
              <a:rPr lang="zh-CN" altLang="en-US" smtClean="0"/>
              <a:t>2021/1/5</a:t>
            </a:fld>
            <a:endParaRPr lang="zh-CN" altLang="en-US" sz="1200"/>
          </a:p>
        </p:txBody>
      </p:sp>
      <p:sp>
        <p:nvSpPr>
          <p:cNvPr id="5" name="灯片编号占位符 4"/>
          <p:cNvSpPr>
            <a:spLocks noGrp="1"/>
          </p:cNvSpPr>
          <p:nvPr>
            <p:ph type="sldNum" sz="quarter" idx="11"/>
          </p:nvPr>
        </p:nvSpPr>
        <p:spPr/>
        <p:txBody>
          <a:bodyPr/>
          <a:lstStyle/>
          <a:p>
            <a:fld id="{DFA0162E-2667-456C-A790-270787271587}" type="slidenum">
              <a:rPr lang="zh-CN" altLang="en-US" smtClean="0"/>
              <a:t>1</a:t>
            </a:fld>
            <a:endParaRPr lang="zh-CN"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15</a:t>
            </a:fld>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C0CA029A-C48D-41DA-884C-4A59F17A857D}" type="slidenum">
              <a:rPr lang="zh-CN" altLang="en-US" smtClean="0">
                <a:latin typeface="Calibri" panose="020F0502020204030204" pitchFamily="34" charset="0"/>
              </a:rPr>
              <a:t>2</a:t>
            </a:fld>
            <a:endParaRPr lang="zh-CN" altLang="en-US">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21</a:t>
            </a:fld>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167825A-42C3-43DF-A9E0-B8B749B3939F}" type="datetime1">
              <a:rPr lang="zh-CN" altLang="en-US" smtClean="0"/>
              <a:t>2021/1/5</a:t>
            </a:fld>
            <a:endParaRPr lang="zh-CN" altLang="en-US" sz="1200"/>
          </a:p>
        </p:txBody>
      </p:sp>
      <p:sp>
        <p:nvSpPr>
          <p:cNvPr id="5" name="灯片编号占位符 4"/>
          <p:cNvSpPr>
            <a:spLocks noGrp="1"/>
          </p:cNvSpPr>
          <p:nvPr>
            <p:ph type="sldNum" sz="quarter" idx="11"/>
          </p:nvPr>
        </p:nvSpPr>
        <p:spPr/>
        <p:txBody>
          <a:bodyPr/>
          <a:lstStyle/>
          <a:p>
            <a:fld id="{DFA0162E-2667-456C-A790-270787271587}" type="slidenum">
              <a:rPr lang="zh-CN" altLang="en-US" smtClean="0"/>
              <a:t>26</a:t>
            </a:fld>
            <a:endParaRPr lang="zh-CN"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a:t>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9</a:t>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D615DFD-8505-4C7B-90FE-F45A3565472F}"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7406F3C-FA24-4A80-8CD4-EE5698C541F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Tm="3000">
        <p14:flip dir="r"/>
      </p:transition>
    </mc:Choice>
    <mc:Fallback xmlns="">
      <p:transition spd="slow"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标题和内容">
    <p:bg>
      <p:bgPr>
        <a:solidFill>
          <a:srgbClr val="FCFCFC"/>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Tm="3000">
        <p14:flip dir="r"/>
      </p:transition>
    </mc:Choice>
    <mc:Fallback xmlns="">
      <p:transition spd="slow"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Tm="3000">
        <p14:flip dir="r"/>
      </p:transition>
    </mc:Choice>
    <mc:Fallback xmlns="">
      <p:transition spd="slow" advTm="300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DD615DFD-8505-4C7B-90FE-F45A3565472F}" type="datetimeFigureOut">
              <a:rPr lang="zh-CN" altLang="en-US" smtClean="0"/>
              <a:t>2021/1/5</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27406F3C-FA24-4A80-8CD4-EE5698C541F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4="http://schemas.microsoft.com/office/powerpoint/2010/main">
    <mc:Choice Requires="p14">
      <p:transition spd="slow" p14:dur="1250" advTm="3000">
        <p14:flip dir="r"/>
      </p:transition>
    </mc:Choice>
    <mc:Fallback xmlns="">
      <p:transition spd="slow"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chart" Target="../charts/chart1.xml"/><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notesSlide" Target="../notesSlides/notesSlide2.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858750" cy="7232650"/>
          </a:xfrm>
          <a:prstGeom prst="rect">
            <a:avLst/>
          </a:prstGeom>
          <a:blipFill dpi="0" rotWithShape="1">
            <a:blip r:embed="rId5">
              <a:extLst>
                <a:ext uri="{BEBA8EAE-BF5A-486C-A8C5-ECC9F3942E4B}">
                  <a14:imgProps xmlns:a14="http://schemas.microsoft.com/office/drawing/2010/main">
                    <a14:imgLayer r:embed="rId6">
                      <a14:imgEffect>
                        <a14:brightnessContrast contrast="-20000"/>
                      </a14:imgEffect>
                      <a14:imgEffect>
                        <a14:sharpenSoften amount="25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259"/>
          <p:cNvSpPr>
            <a:spLocks noChangeArrowheads="1"/>
          </p:cNvSpPr>
          <p:nvPr/>
        </p:nvSpPr>
        <p:spPr bwMode="auto">
          <a:xfrm>
            <a:off x="2076450" y="2422252"/>
            <a:ext cx="8705850" cy="1015663"/>
          </a:xfrm>
          <a:prstGeom prst="rect">
            <a:avLst/>
          </a:prstGeom>
          <a:noFill/>
          <a:ln>
            <a:noFill/>
          </a:ln>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6600">
                <a:solidFill>
                  <a:schemeClr val="bg1">
                    <a:lumMod val="50000"/>
                  </a:schemeClr>
                </a:solidFill>
                <a:cs typeface="Arial" panose="020B0604020202020204" pitchFamily="34" charset="0"/>
              </a:rPr>
              <a:t>清新淡雅知识竞赛</a:t>
            </a:r>
            <a:r>
              <a:rPr lang="en-US" altLang="zh-CN" sz="6600">
                <a:solidFill>
                  <a:schemeClr val="bg1">
                    <a:lumMod val="50000"/>
                  </a:schemeClr>
                </a:solidFill>
                <a:cs typeface="Arial" panose="020B0604020202020204" pitchFamily="34" charset="0"/>
              </a:rPr>
              <a:t>PPT</a:t>
            </a:r>
            <a:endParaRPr lang="zh-CN" altLang="en-US" sz="6600" dirty="0">
              <a:solidFill>
                <a:schemeClr val="bg1">
                  <a:lumMod val="50000"/>
                </a:schemeClr>
              </a:solidFill>
              <a:cs typeface="Arial" panose="020B0604020202020204" pitchFamily="34" charset="0"/>
            </a:endParaRPr>
          </a:p>
        </p:txBody>
      </p:sp>
      <p:sp>
        <p:nvSpPr>
          <p:cNvPr id="8" name="矩形 259"/>
          <p:cNvSpPr>
            <a:spLocks noChangeArrowheads="1"/>
          </p:cNvSpPr>
          <p:nvPr/>
        </p:nvSpPr>
        <p:spPr bwMode="auto">
          <a:xfrm>
            <a:off x="3019327" y="3449067"/>
            <a:ext cx="6820097" cy="307777"/>
          </a:xfrm>
          <a:prstGeom prst="rect">
            <a:avLst/>
          </a:prstGeom>
          <a:noFill/>
          <a:ln>
            <a:noFill/>
          </a:ln>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2000">
                <a:solidFill>
                  <a:schemeClr val="bg1">
                    <a:lumMod val="50000"/>
                  </a:schemeClr>
                </a:solidFill>
                <a:cs typeface="Arial" panose="020B0604020202020204" pitchFamily="34" charset="0"/>
              </a:rPr>
              <a:t>Pure and fresh quietly elegant knowledge contest PPT</a:t>
            </a:r>
            <a:endParaRPr lang="zh-CN" altLang="en-US" sz="2000" dirty="0">
              <a:solidFill>
                <a:schemeClr val="bg1">
                  <a:lumMod val="50000"/>
                </a:schemeClr>
              </a:solidFill>
              <a:cs typeface="Arial" panose="020B0604020202020204" pitchFamily="34" charset="0"/>
            </a:endParaRPr>
          </a:p>
        </p:txBody>
      </p:sp>
      <p:sp>
        <p:nvSpPr>
          <p:cNvPr id="6" name="矩形 259"/>
          <p:cNvSpPr>
            <a:spLocks noChangeArrowheads="1"/>
          </p:cNvSpPr>
          <p:nvPr/>
        </p:nvSpPr>
        <p:spPr bwMode="auto">
          <a:xfrm>
            <a:off x="2552702" y="4164955"/>
            <a:ext cx="7753348" cy="461665"/>
          </a:xfrm>
          <a:prstGeom prst="rect">
            <a:avLst/>
          </a:prstGeom>
          <a:noFill/>
          <a:ln>
            <a:noFill/>
          </a:ln>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just">
              <a:buNone/>
            </a:pPr>
            <a:r>
              <a:rPr lang="en-US" altLang="zh-CN" sz="1000">
                <a:solidFill>
                  <a:schemeClr val="bg1">
                    <a:lumMod val="50000"/>
                  </a:schemeClr>
                </a:solidFill>
                <a:cs typeface="Arial" panose="020B0604020202020204" pitchFamily="34" charset="0"/>
              </a:rPr>
              <a:t>Please replace the text, modify the text, you can also copy your content directly to this. Please replace the text, modify the text, you can also copy your content directly to this. Please replace the text, modify the text, you can also copy your content directly to this. Please replace the text, modify the text, you can also copy your content directly to this.</a:t>
            </a:r>
            <a:endParaRPr lang="zh-CN" altLang="en-US" sz="1000">
              <a:solidFill>
                <a:schemeClr val="bg1">
                  <a:lumMod val="50000"/>
                </a:schemeClr>
              </a:solidFill>
              <a:cs typeface="Arial" panose="020B0604020202020204" pitchFamily="34" charset="0"/>
            </a:endParaRPr>
          </a:p>
        </p:txBody>
      </p:sp>
      <p:pic>
        <p:nvPicPr>
          <p:cNvPr id="2" name="PPT背景音乐">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6124575" y="-1031840"/>
            <a:ext cx="609600" cy="609600"/>
          </a:xfrm>
          <a:prstGeom prst="rect">
            <a:avLst/>
          </a:prstGeom>
        </p:spPr>
      </p:pic>
      <p:sp>
        <p:nvSpPr>
          <p:cNvPr id="3" name="文本框 2"/>
          <p:cNvSpPr txBox="1"/>
          <p:nvPr/>
        </p:nvSpPr>
        <p:spPr>
          <a:xfrm>
            <a:off x="3892327" y="4840461"/>
            <a:ext cx="4464496" cy="645160"/>
          </a:xfrm>
          <a:prstGeom prst="rect">
            <a:avLst/>
          </a:prstGeom>
          <a:noFill/>
        </p:spPr>
        <p:txBody>
          <a:bodyPr wrap="square" rtlCol="0">
            <a:spAutoFit/>
          </a:bodyPr>
          <a:lstStyle/>
          <a:p>
            <a:r>
              <a:rPr lang="zh-CN" altLang="en-US">
                <a:latin typeface="方正黑体简体" panose="03000509000000000000" pitchFamily="65" charset="-122"/>
                <a:ea typeface="方正黑体简体" panose="03000509000000000000" pitchFamily="65" charset="-122"/>
                <a:cs typeface="+mn-ea"/>
                <a:sym typeface="+mn-lt"/>
              </a:rPr>
              <a:t>汇报人：</a:t>
            </a:r>
            <a:r>
              <a:rPr lang="en-US" altLang="zh-CN">
                <a:latin typeface="方正黑体简体" panose="03000509000000000000" pitchFamily="65" charset="-122"/>
                <a:ea typeface="方正黑体简体" panose="03000509000000000000" pitchFamily="65" charset="-122"/>
                <a:cs typeface="+mn-ea"/>
                <a:sym typeface="+mn-lt"/>
              </a:rPr>
              <a:t>xiazaii   </a:t>
            </a:r>
            <a:r>
              <a:rPr lang="zh-CN" altLang="en-US">
                <a:latin typeface="方正黑体简体" panose="03000509000000000000" pitchFamily="65" charset="-122"/>
                <a:ea typeface="方正黑体简体" panose="03000509000000000000" pitchFamily="65" charset="-122"/>
                <a:cs typeface="+mn-ea"/>
                <a:sym typeface="+mn-lt"/>
              </a:rPr>
              <a:t>汇报时间：</a:t>
            </a:r>
            <a:r>
              <a:rPr lang="en-US" altLang="zh-CN">
                <a:latin typeface="方正黑体简体" panose="03000509000000000000" pitchFamily="65" charset="-122"/>
                <a:ea typeface="方正黑体简体" panose="03000509000000000000" pitchFamily="65" charset="-122"/>
                <a:cs typeface="+mn-ea"/>
                <a:sym typeface="+mn-lt"/>
              </a:rPr>
              <a:t>XX</a:t>
            </a:r>
            <a:r>
              <a:rPr lang="zh-CN" altLang="en-US">
                <a:latin typeface="方正黑体简体" panose="03000509000000000000" pitchFamily="65" charset="-122"/>
                <a:ea typeface="方正黑体简体" panose="03000509000000000000" pitchFamily="65" charset="-122"/>
                <a:cs typeface="+mn-ea"/>
                <a:sym typeface="+mn-lt"/>
              </a:rPr>
              <a:t>年</a:t>
            </a:r>
            <a:r>
              <a:rPr lang="en-US" altLang="zh-CN">
                <a:latin typeface="方正黑体简体" panose="03000509000000000000" pitchFamily="65" charset="-122"/>
                <a:ea typeface="方正黑体简体" panose="03000509000000000000" pitchFamily="65" charset="-122"/>
                <a:cs typeface="+mn-ea"/>
                <a:sym typeface="+mn-lt"/>
              </a:rPr>
              <a:t>XX</a:t>
            </a:r>
            <a:r>
              <a:rPr lang="zh-CN" altLang="en-US">
                <a:latin typeface="方正黑体简体" panose="03000509000000000000" pitchFamily="65" charset="-122"/>
                <a:ea typeface="方正黑体简体" panose="03000509000000000000" pitchFamily="65" charset="-122"/>
                <a:cs typeface="+mn-ea"/>
                <a:sym typeface="+mn-lt"/>
              </a:rPr>
              <a:t>月</a:t>
            </a:r>
          </a:p>
          <a:p>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250" advTm="3000">
        <p14:flip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7"/>
                                        </p:tgtEl>
                                        <p:attrNameLst>
                                          <p:attrName>ppt_y</p:attrName>
                                        </p:attrNameLst>
                                      </p:cBhvr>
                                      <p:tavLst>
                                        <p:tav tm="0">
                                          <p:val>
                                            <p:strVal val="#ppt_y"/>
                                          </p:val>
                                        </p:tav>
                                        <p:tav tm="100000">
                                          <p:val>
                                            <p:strVal val="#ppt_y"/>
                                          </p:val>
                                        </p:tav>
                                      </p:tavLst>
                                    </p:anim>
                                    <p:anim calcmode="lin" valueType="num">
                                      <p:cBhvr>
                                        <p:cTn id="1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7"/>
                                        </p:tgtEl>
                                      </p:cBhvr>
                                    </p:animEffect>
                                  </p:childTnLst>
                                </p:cTn>
                              </p:par>
                            </p:childTnLst>
                          </p:cTn>
                        </p:par>
                        <p:par>
                          <p:cTn id="22" fill="hold">
                            <p:stCondLst>
                              <p:cond delay="2000"/>
                            </p:stCondLst>
                            <p:childTnLst>
                              <p:par>
                                <p:cTn id="23" presetID="26" presetClass="emph" presetSubtype="0" fill="hold" grpId="1" nodeType="afterEffect">
                                  <p:stCondLst>
                                    <p:cond delay="0"/>
                                  </p:stCondLst>
                                  <p:iterate type="lt">
                                    <p:tmPct val="0"/>
                                  </p:iterate>
                                  <p:childTnLst>
                                    <p:animEffect transition="out" filter="fade">
                                      <p:cBhvr>
                                        <p:cTn id="24" dur="500" tmFilter="0, 0; .2, .5; .8, .5; 1, 0"/>
                                        <p:tgtEl>
                                          <p:spTgt spid="7"/>
                                        </p:tgtEl>
                                      </p:cBhvr>
                                    </p:animEffect>
                                    <p:animScale>
                                      <p:cBhvr>
                                        <p:cTn id="25" dur="250" autoRev="1" fill="hold"/>
                                        <p:tgtEl>
                                          <p:spTgt spid="7"/>
                                        </p:tgtEl>
                                      </p:cBhvr>
                                      <p:by x="105000" y="105000"/>
                                    </p:animScale>
                                  </p:childTnLst>
                                </p:cTn>
                              </p:par>
                            </p:childTnLst>
                          </p:cTn>
                        </p:par>
                        <p:par>
                          <p:cTn id="26" fill="hold">
                            <p:stCondLst>
                              <p:cond delay="250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8"/>
                                        </p:tgtEl>
                                        <p:attrNameLst>
                                          <p:attrName>ppt_y</p:attrName>
                                        </p:attrNameLst>
                                      </p:cBhvr>
                                      <p:tavLst>
                                        <p:tav tm="0">
                                          <p:val>
                                            <p:strVal val="#ppt_y"/>
                                          </p:val>
                                        </p:tav>
                                        <p:tav tm="100000">
                                          <p:val>
                                            <p:strVal val="#ppt_y"/>
                                          </p:val>
                                        </p:tav>
                                      </p:tavLst>
                                    </p:anim>
                                    <p:anim calcmode="lin" valueType="num">
                                      <p:cBhvr>
                                        <p:cTn id="31"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8"/>
                                        </p:tgtEl>
                                      </p:cBhvr>
                                    </p:animEffect>
                                  </p:childTnLst>
                                </p:cTn>
                              </p:par>
                            </p:childTnLst>
                          </p:cTn>
                        </p:par>
                        <p:par>
                          <p:cTn id="34" fill="hold">
                            <p:stCondLst>
                              <p:cond delay="5550"/>
                            </p:stCondLst>
                            <p:childTnLst>
                              <p:par>
                                <p:cTn id="35" presetID="26" presetClass="emph" presetSubtype="0" fill="hold" grpId="1" nodeType="afterEffect">
                                  <p:stCondLst>
                                    <p:cond delay="0"/>
                                  </p:stCondLst>
                                  <p:iterate type="lt">
                                    <p:tmPct val="0"/>
                                  </p:iterate>
                                  <p:childTnLst>
                                    <p:animEffect transition="out" filter="fade">
                                      <p:cBhvr>
                                        <p:cTn id="36" dur="500" tmFilter="0, 0; .2, .5; .8, .5; 1, 0"/>
                                        <p:tgtEl>
                                          <p:spTgt spid="8"/>
                                        </p:tgtEl>
                                      </p:cBhvr>
                                    </p:animEffect>
                                    <p:animScale>
                                      <p:cBhvr>
                                        <p:cTn id="37" dur="250" autoRev="1" fill="hold"/>
                                        <p:tgtEl>
                                          <p:spTgt spid="8"/>
                                        </p:tgtEl>
                                      </p:cBhvr>
                                      <p:by x="105000" y="105000"/>
                                    </p:animScale>
                                  </p:childTnLst>
                                </p:cTn>
                              </p:par>
                            </p:childTnLst>
                          </p:cTn>
                        </p:par>
                        <p:par>
                          <p:cTn id="38" fill="hold">
                            <p:stCondLst>
                              <p:cond delay="6050"/>
                            </p:stCondLst>
                            <p:childTnLst>
                              <p:par>
                                <p:cTn id="39" presetID="41" presetClass="entr" presetSubtype="0" fill="hold" grpId="0" nodeType="afterEffect">
                                  <p:stCondLst>
                                    <p:cond delay="0"/>
                                  </p:stCondLst>
                                  <p:iterate type="lt">
                                    <p:tmPct val="10000"/>
                                  </p:iterate>
                                  <p:childTnLst>
                                    <p:set>
                                      <p:cBhvr>
                                        <p:cTn id="40" dur="1" fill="hold">
                                          <p:stCondLst>
                                            <p:cond delay="0"/>
                                          </p:stCondLst>
                                        </p:cTn>
                                        <p:tgtEl>
                                          <p:spTgt spid="6"/>
                                        </p:tgtEl>
                                        <p:attrNameLst>
                                          <p:attrName>style.visibility</p:attrName>
                                        </p:attrNameLst>
                                      </p:cBhvr>
                                      <p:to>
                                        <p:strVal val="visible"/>
                                      </p:to>
                                    </p:set>
                                    <p:anim calcmode="lin" valueType="num">
                                      <p:cBhvr>
                                        <p:cTn id="4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6"/>
                                        </p:tgtEl>
                                        <p:attrNameLst>
                                          <p:attrName>ppt_y</p:attrName>
                                        </p:attrNameLst>
                                      </p:cBhvr>
                                      <p:tavLst>
                                        <p:tav tm="0">
                                          <p:val>
                                            <p:strVal val="#ppt_y"/>
                                          </p:val>
                                        </p:tav>
                                        <p:tav tm="100000">
                                          <p:val>
                                            <p:strVal val="#ppt_y"/>
                                          </p:val>
                                        </p:tav>
                                      </p:tavLst>
                                    </p:anim>
                                    <p:anim calcmode="lin" valueType="num">
                                      <p:cBhvr>
                                        <p:cTn id="4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6"/>
                                        </p:tgtEl>
                                      </p:cBhvr>
                                    </p:animEffect>
                                  </p:childTnLst>
                                </p:cTn>
                              </p:par>
                            </p:childTnLst>
                          </p:cTn>
                        </p:par>
                        <p:par>
                          <p:cTn id="46" fill="hold">
                            <p:stCondLst>
                              <p:cond delay="24649"/>
                            </p:stCondLst>
                            <p:childTnLst>
                              <p:par>
                                <p:cTn id="47" presetID="26" presetClass="emph" presetSubtype="0" fill="hold" grpId="1" nodeType="afterEffect">
                                  <p:stCondLst>
                                    <p:cond delay="0"/>
                                  </p:stCondLst>
                                  <p:iterate type="lt">
                                    <p:tmPct val="0"/>
                                  </p:iterate>
                                  <p:childTnLst>
                                    <p:animEffect transition="out" filter="fade">
                                      <p:cBhvr>
                                        <p:cTn id="48" dur="500" tmFilter="0, 0; .2, .5; .8, .5; 1, 0"/>
                                        <p:tgtEl>
                                          <p:spTgt spid="6"/>
                                        </p:tgtEl>
                                      </p:cBhvr>
                                    </p:animEffect>
                                    <p:animScale>
                                      <p:cBhvr>
                                        <p:cTn id="49"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0" repeatCount="indefinite" fill="remove" display="0">
                  <p:stCondLst>
                    <p:cond delay="indefinite"/>
                  </p:stCondLst>
                  <p:endCondLst>
                    <p:cond evt="onStopAudio" delay="0">
                      <p:tgtEl>
                        <p:sldTgt/>
                      </p:tgtEl>
                    </p:cond>
                  </p:endCondLst>
                </p:cTn>
                <p:tgtEl>
                  <p:spTgt spid="2"/>
                </p:tgtEl>
              </p:cMediaNode>
            </p:audio>
          </p:childTnLst>
        </p:cTn>
      </p:par>
    </p:tnLst>
    <p:bldLst>
      <p:bldP spid="4" grpId="0" animBg="1"/>
      <p:bldP spid="7" grpId="0"/>
      <p:bldP spid="7" grpId="1"/>
      <p:bldP spid="8" grpId="0"/>
      <p:bldP spid="8" grpId="1"/>
      <p:bldP spid="6" grpId="0"/>
      <p:bldP spid="6"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6653729" y="5088194"/>
            <a:ext cx="964353" cy="964353"/>
            <a:chOff x="6308732" y="4824626"/>
            <a:chExt cx="914400" cy="914400"/>
          </a:xfrm>
        </p:grpSpPr>
        <p:sp>
          <p:nvSpPr>
            <p:cNvPr id="10" name="Oval 9"/>
            <p:cNvSpPr/>
            <p:nvPr/>
          </p:nvSpPr>
          <p:spPr>
            <a:xfrm>
              <a:off x="6308732" y="4824626"/>
              <a:ext cx="914400" cy="9144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p:nvGrpSpPr>
          <p:grpSpPr>
            <a:xfrm>
              <a:off x="6554866" y="5070399"/>
              <a:ext cx="422131" cy="422853"/>
              <a:chOff x="8216107" y="3505994"/>
              <a:chExt cx="464344" cy="465138"/>
            </a:xfrm>
            <a:solidFill>
              <a:schemeClr val="bg2"/>
            </a:solidFill>
          </p:grpSpPr>
          <p:sp>
            <p:nvSpPr>
              <p:cNvPr id="31" name="AutoShape 33"/>
              <p:cNvSpPr/>
              <p:nvPr/>
            </p:nvSpPr>
            <p:spPr bwMode="auto">
              <a:xfrm>
                <a:off x="8216107" y="3680619"/>
                <a:ext cx="464344" cy="290513"/>
              </a:xfrm>
              <a:custGeom>
                <a:avLst/>
                <a:gdLst>
                  <a:gd name="T0" fmla="*/ 10752 w 21505"/>
                  <a:gd name="T1" fmla="*/ 10800 h 21600"/>
                  <a:gd name="T2" fmla="*/ 10752 w 21505"/>
                  <a:gd name="T3" fmla="*/ 10800 h 21600"/>
                  <a:gd name="T4" fmla="*/ 10752 w 21505"/>
                  <a:gd name="T5" fmla="*/ 10800 h 21600"/>
                  <a:gd name="T6" fmla="*/ 10752 w 21505"/>
                  <a:gd name="T7" fmla="*/ 10800 h 21600"/>
                </a:gdLst>
                <a:ahLst/>
                <a:cxnLst>
                  <a:cxn ang="0">
                    <a:pos x="T0" y="T1"/>
                  </a:cxn>
                  <a:cxn ang="0">
                    <a:pos x="T2" y="T3"/>
                  </a:cxn>
                  <a:cxn ang="0">
                    <a:pos x="T4" y="T5"/>
                  </a:cxn>
                  <a:cxn ang="0">
                    <a:pos x="T6" y="T7"/>
                  </a:cxn>
                </a:cxnLst>
                <a:rect l="0" t="0" r="r" b="b"/>
                <a:pathLst>
                  <a:path w="21505" h="21600">
                    <a:moveTo>
                      <a:pt x="17472" y="17279"/>
                    </a:moveTo>
                    <a:lnTo>
                      <a:pt x="17472" y="18899"/>
                    </a:lnTo>
                    <a:cubicBezTo>
                      <a:pt x="17472" y="19198"/>
                      <a:pt x="17321" y="19439"/>
                      <a:pt x="17136" y="19439"/>
                    </a:cubicBezTo>
                    <a:lnTo>
                      <a:pt x="4368" y="19439"/>
                    </a:lnTo>
                    <a:cubicBezTo>
                      <a:pt x="4182" y="19439"/>
                      <a:pt x="4032" y="19198"/>
                      <a:pt x="4032" y="18899"/>
                    </a:cubicBezTo>
                    <a:lnTo>
                      <a:pt x="4032" y="17279"/>
                    </a:lnTo>
                    <a:lnTo>
                      <a:pt x="1344" y="12419"/>
                    </a:lnTo>
                    <a:cubicBezTo>
                      <a:pt x="1344" y="12121"/>
                      <a:pt x="1494" y="11879"/>
                      <a:pt x="1680" y="11879"/>
                    </a:cubicBezTo>
                    <a:lnTo>
                      <a:pt x="3360" y="11879"/>
                    </a:lnTo>
                    <a:lnTo>
                      <a:pt x="4032" y="11879"/>
                    </a:lnTo>
                    <a:lnTo>
                      <a:pt x="4704" y="11879"/>
                    </a:lnTo>
                    <a:lnTo>
                      <a:pt x="5376" y="11879"/>
                    </a:lnTo>
                    <a:lnTo>
                      <a:pt x="6048" y="11879"/>
                    </a:lnTo>
                    <a:lnTo>
                      <a:pt x="6720" y="11879"/>
                    </a:lnTo>
                    <a:lnTo>
                      <a:pt x="7392" y="11879"/>
                    </a:lnTo>
                    <a:lnTo>
                      <a:pt x="8064" y="11879"/>
                    </a:lnTo>
                    <a:lnTo>
                      <a:pt x="8736" y="11879"/>
                    </a:lnTo>
                    <a:lnTo>
                      <a:pt x="12768" y="11879"/>
                    </a:lnTo>
                    <a:lnTo>
                      <a:pt x="13440" y="11879"/>
                    </a:lnTo>
                    <a:lnTo>
                      <a:pt x="14112" y="11879"/>
                    </a:lnTo>
                    <a:lnTo>
                      <a:pt x="14784" y="11879"/>
                    </a:lnTo>
                    <a:lnTo>
                      <a:pt x="15456" y="11879"/>
                    </a:lnTo>
                    <a:lnTo>
                      <a:pt x="16128" y="11879"/>
                    </a:lnTo>
                    <a:lnTo>
                      <a:pt x="16800" y="11879"/>
                    </a:lnTo>
                    <a:lnTo>
                      <a:pt x="17472" y="11879"/>
                    </a:lnTo>
                    <a:lnTo>
                      <a:pt x="18144" y="11879"/>
                    </a:lnTo>
                    <a:lnTo>
                      <a:pt x="19824" y="11879"/>
                    </a:lnTo>
                    <a:cubicBezTo>
                      <a:pt x="20009" y="11879"/>
                      <a:pt x="20160" y="12121"/>
                      <a:pt x="20160" y="12419"/>
                    </a:cubicBezTo>
                    <a:cubicBezTo>
                      <a:pt x="20160" y="12419"/>
                      <a:pt x="17472" y="17279"/>
                      <a:pt x="17472" y="17279"/>
                    </a:cubicBezTo>
                    <a:close/>
                    <a:moveTo>
                      <a:pt x="10752" y="4320"/>
                    </a:moveTo>
                    <a:cubicBezTo>
                      <a:pt x="8625" y="4320"/>
                      <a:pt x="6826" y="6601"/>
                      <a:pt x="6246" y="9719"/>
                    </a:cubicBezTo>
                    <a:lnTo>
                      <a:pt x="5552" y="9719"/>
                    </a:lnTo>
                    <a:cubicBezTo>
                      <a:pt x="6152" y="6000"/>
                      <a:pt x="8252" y="3239"/>
                      <a:pt x="10752" y="3239"/>
                    </a:cubicBezTo>
                    <a:cubicBezTo>
                      <a:pt x="12934" y="3239"/>
                      <a:pt x="14813" y="5344"/>
                      <a:pt x="15654" y="8353"/>
                    </a:cubicBezTo>
                    <a:lnTo>
                      <a:pt x="15054" y="8835"/>
                    </a:lnTo>
                    <a:cubicBezTo>
                      <a:pt x="14323" y="6180"/>
                      <a:pt x="12671" y="4320"/>
                      <a:pt x="10752" y="4320"/>
                    </a:cubicBezTo>
                    <a:moveTo>
                      <a:pt x="10752" y="8639"/>
                    </a:moveTo>
                    <a:cubicBezTo>
                      <a:pt x="10158" y="8639"/>
                      <a:pt x="9630" y="9061"/>
                      <a:pt x="9260" y="9719"/>
                    </a:cubicBezTo>
                    <a:lnTo>
                      <a:pt x="8437" y="9719"/>
                    </a:lnTo>
                    <a:cubicBezTo>
                      <a:pt x="8904" y="8435"/>
                      <a:pt x="9761" y="7560"/>
                      <a:pt x="10752" y="7560"/>
                    </a:cubicBezTo>
                    <a:cubicBezTo>
                      <a:pt x="11742" y="7560"/>
                      <a:pt x="12600" y="8435"/>
                      <a:pt x="13066" y="9719"/>
                    </a:cubicBezTo>
                    <a:lnTo>
                      <a:pt x="12244" y="9719"/>
                    </a:lnTo>
                    <a:cubicBezTo>
                      <a:pt x="11874" y="9061"/>
                      <a:pt x="11345" y="8639"/>
                      <a:pt x="10752" y="8639"/>
                    </a:cubicBezTo>
                    <a:moveTo>
                      <a:pt x="13827" y="9719"/>
                    </a:moveTo>
                    <a:cubicBezTo>
                      <a:pt x="13307" y="7816"/>
                      <a:pt x="12126" y="6479"/>
                      <a:pt x="10752" y="6479"/>
                    </a:cubicBezTo>
                    <a:cubicBezTo>
                      <a:pt x="9378" y="6479"/>
                      <a:pt x="8197" y="7816"/>
                      <a:pt x="7676" y="9719"/>
                    </a:cubicBezTo>
                    <a:lnTo>
                      <a:pt x="6955" y="9719"/>
                    </a:lnTo>
                    <a:cubicBezTo>
                      <a:pt x="7510" y="7207"/>
                      <a:pt x="9001" y="5400"/>
                      <a:pt x="10752" y="5400"/>
                    </a:cubicBezTo>
                    <a:cubicBezTo>
                      <a:pt x="12409" y="5400"/>
                      <a:pt x="13834" y="7015"/>
                      <a:pt x="14454" y="9317"/>
                    </a:cubicBezTo>
                    <a:lnTo>
                      <a:pt x="13953" y="9719"/>
                    </a:lnTo>
                    <a:cubicBezTo>
                      <a:pt x="13953" y="9719"/>
                      <a:pt x="13827" y="9719"/>
                      <a:pt x="13827" y="9719"/>
                    </a:cubicBezTo>
                    <a:close/>
                    <a:moveTo>
                      <a:pt x="10752" y="1080"/>
                    </a:moveTo>
                    <a:cubicBezTo>
                      <a:pt x="13459" y="1080"/>
                      <a:pt x="15792" y="3672"/>
                      <a:pt x="16856" y="7388"/>
                    </a:cubicBezTo>
                    <a:lnTo>
                      <a:pt x="16256" y="7869"/>
                    </a:lnTo>
                    <a:cubicBezTo>
                      <a:pt x="15305" y="4504"/>
                      <a:pt x="13201" y="2160"/>
                      <a:pt x="10752" y="2160"/>
                    </a:cubicBezTo>
                    <a:cubicBezTo>
                      <a:pt x="7874" y="2160"/>
                      <a:pt x="5470" y="5392"/>
                      <a:pt x="4858" y="9719"/>
                    </a:cubicBezTo>
                    <a:lnTo>
                      <a:pt x="4167" y="9719"/>
                    </a:lnTo>
                    <a:cubicBezTo>
                      <a:pt x="4792" y="4796"/>
                      <a:pt x="7507" y="1080"/>
                      <a:pt x="10752" y="1080"/>
                    </a:cubicBezTo>
                    <a:moveTo>
                      <a:pt x="17336" y="9719"/>
                    </a:moveTo>
                    <a:lnTo>
                      <a:pt x="16958" y="9719"/>
                    </a:lnTo>
                    <a:lnTo>
                      <a:pt x="17294" y="9449"/>
                    </a:lnTo>
                    <a:cubicBezTo>
                      <a:pt x="17307" y="9540"/>
                      <a:pt x="17325" y="9628"/>
                      <a:pt x="17336" y="9719"/>
                    </a:cubicBezTo>
                    <a:moveTo>
                      <a:pt x="19824" y="9719"/>
                    </a:moveTo>
                    <a:lnTo>
                      <a:pt x="18016" y="9719"/>
                    </a:lnTo>
                    <a:cubicBezTo>
                      <a:pt x="17986" y="9461"/>
                      <a:pt x="17948" y="9209"/>
                      <a:pt x="17908" y="8957"/>
                    </a:cubicBezTo>
                    <a:lnTo>
                      <a:pt x="21132" y="6366"/>
                    </a:lnTo>
                    <a:cubicBezTo>
                      <a:pt x="21464" y="6099"/>
                      <a:pt x="21599" y="5450"/>
                      <a:pt x="21433" y="4916"/>
                    </a:cubicBezTo>
                    <a:cubicBezTo>
                      <a:pt x="21267" y="4383"/>
                      <a:pt x="20864" y="4169"/>
                      <a:pt x="20532" y="4433"/>
                    </a:cubicBezTo>
                    <a:lnTo>
                      <a:pt x="17456" y="6905"/>
                    </a:lnTo>
                    <a:cubicBezTo>
                      <a:pt x="16282" y="2836"/>
                      <a:pt x="13721" y="0"/>
                      <a:pt x="10752" y="0"/>
                    </a:cubicBezTo>
                    <a:cubicBezTo>
                      <a:pt x="7135" y="0"/>
                      <a:pt x="4122" y="4198"/>
                      <a:pt x="3488" y="9719"/>
                    </a:cubicBezTo>
                    <a:lnTo>
                      <a:pt x="1680" y="9719"/>
                    </a:lnTo>
                    <a:cubicBezTo>
                      <a:pt x="754" y="9719"/>
                      <a:pt x="0" y="10930"/>
                      <a:pt x="0" y="12419"/>
                    </a:cubicBezTo>
                    <a:cubicBezTo>
                      <a:pt x="0" y="12949"/>
                      <a:pt x="121" y="13459"/>
                      <a:pt x="339" y="13855"/>
                    </a:cubicBezTo>
                    <a:lnTo>
                      <a:pt x="2688" y="18101"/>
                    </a:lnTo>
                    <a:lnTo>
                      <a:pt x="2688" y="18899"/>
                    </a:lnTo>
                    <a:cubicBezTo>
                      <a:pt x="2688" y="20389"/>
                      <a:pt x="3442" y="21599"/>
                      <a:pt x="4368" y="21599"/>
                    </a:cubicBezTo>
                    <a:lnTo>
                      <a:pt x="17136" y="21599"/>
                    </a:lnTo>
                    <a:cubicBezTo>
                      <a:pt x="18062" y="21599"/>
                      <a:pt x="18816" y="20389"/>
                      <a:pt x="18816" y="18899"/>
                    </a:cubicBezTo>
                    <a:lnTo>
                      <a:pt x="18816" y="18101"/>
                    </a:lnTo>
                    <a:lnTo>
                      <a:pt x="21165" y="13855"/>
                    </a:lnTo>
                    <a:cubicBezTo>
                      <a:pt x="21383" y="13459"/>
                      <a:pt x="21504" y="12949"/>
                      <a:pt x="21504" y="12419"/>
                    </a:cubicBezTo>
                    <a:cubicBezTo>
                      <a:pt x="21504" y="10930"/>
                      <a:pt x="20750" y="9719"/>
                      <a:pt x="19824" y="971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300" hangingPunct="0"/>
                <a:endParaRPr lang="en-US" sz="1580">
                  <a:solidFill>
                    <a:srgbClr val="FFFFFF"/>
                  </a:solidFill>
                  <a:effectLst>
                    <a:outerShdw blurRad="38100" dist="38100" dir="2700000" algn="tl">
                      <a:srgbClr val="000000"/>
                    </a:outerShdw>
                  </a:effectLst>
                  <a:latin typeface="Gill Sans" charset="0"/>
                  <a:sym typeface="Gill Sans" charset="0"/>
                </a:endParaRPr>
              </a:p>
            </p:txBody>
          </p:sp>
          <p:sp>
            <p:nvSpPr>
              <p:cNvPr id="32" name="AutoShape 34"/>
              <p:cNvSpPr/>
              <p:nvPr/>
            </p:nvSpPr>
            <p:spPr bwMode="auto">
              <a:xfrm>
                <a:off x="8331994" y="3564732"/>
                <a:ext cx="33338" cy="108744"/>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47"/>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6"/>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1" y="20691"/>
                      <a:pt x="1719" y="20730"/>
                      <a:pt x="1763" y="2077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300" hangingPunct="0"/>
                <a:endParaRPr lang="en-US" sz="1580">
                  <a:solidFill>
                    <a:srgbClr val="FFFFFF"/>
                  </a:solidFill>
                  <a:effectLst>
                    <a:outerShdw blurRad="38100" dist="38100" dir="2700000" algn="tl">
                      <a:srgbClr val="000000"/>
                    </a:outerShdw>
                  </a:effectLst>
                  <a:latin typeface="Gill Sans" charset="0"/>
                  <a:sym typeface="Gill Sans" charset="0"/>
                </a:endParaRPr>
              </a:p>
            </p:txBody>
          </p:sp>
          <p:sp>
            <p:nvSpPr>
              <p:cNvPr id="33" name="AutoShape 35"/>
              <p:cNvSpPr/>
              <p:nvPr/>
            </p:nvSpPr>
            <p:spPr bwMode="auto">
              <a:xfrm>
                <a:off x="8506619" y="3564732"/>
                <a:ext cx="32544" cy="108744"/>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50"/>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6"/>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1" y="20691"/>
                      <a:pt x="1719" y="20730"/>
                      <a:pt x="1763" y="2077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300" hangingPunct="0"/>
                <a:endParaRPr lang="en-US" sz="1580">
                  <a:solidFill>
                    <a:srgbClr val="FFFFFF"/>
                  </a:solidFill>
                  <a:effectLst>
                    <a:outerShdw blurRad="38100" dist="38100" dir="2700000" algn="tl">
                      <a:srgbClr val="000000"/>
                    </a:outerShdw>
                  </a:effectLst>
                  <a:latin typeface="Gill Sans" charset="0"/>
                  <a:sym typeface="Gill Sans" charset="0"/>
                </a:endParaRPr>
              </a:p>
            </p:txBody>
          </p:sp>
          <p:sp>
            <p:nvSpPr>
              <p:cNvPr id="34" name="AutoShape 36"/>
              <p:cNvSpPr/>
              <p:nvPr/>
            </p:nvSpPr>
            <p:spPr bwMode="auto">
              <a:xfrm>
                <a:off x="8433594" y="3505994"/>
                <a:ext cx="33338" cy="109538"/>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50"/>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9"/>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5" y="20691"/>
                      <a:pt x="1719" y="20730"/>
                      <a:pt x="1763" y="2077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300" hangingPunct="0"/>
                <a:endParaRPr lang="en-US" sz="158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15" name="Group 14"/>
          <p:cNvGrpSpPr/>
          <p:nvPr/>
        </p:nvGrpSpPr>
        <p:grpSpPr>
          <a:xfrm>
            <a:off x="6653729" y="2119848"/>
            <a:ext cx="964353" cy="964353"/>
            <a:chOff x="6308732" y="2010040"/>
            <a:chExt cx="914400" cy="914400"/>
          </a:xfrm>
        </p:grpSpPr>
        <p:sp>
          <p:nvSpPr>
            <p:cNvPr id="8" name="Oval 7"/>
            <p:cNvSpPr/>
            <p:nvPr/>
          </p:nvSpPr>
          <p:spPr>
            <a:xfrm>
              <a:off x="6308732" y="2010040"/>
              <a:ext cx="914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utoShape 46"/>
            <p:cNvSpPr/>
            <p:nvPr/>
          </p:nvSpPr>
          <p:spPr bwMode="auto">
            <a:xfrm>
              <a:off x="6568933" y="2256174"/>
              <a:ext cx="422131" cy="4221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4" y="17549"/>
                  </a:moveTo>
                  <a:cubicBezTo>
                    <a:pt x="15513" y="17549"/>
                    <a:pt x="14343" y="15612"/>
                    <a:pt x="13809" y="12825"/>
                  </a:cubicBezTo>
                  <a:lnTo>
                    <a:pt x="15524" y="12825"/>
                  </a:lnTo>
                  <a:cubicBezTo>
                    <a:pt x="17038" y="12825"/>
                    <a:pt x="18224" y="11343"/>
                    <a:pt x="18224" y="9450"/>
                  </a:cubicBezTo>
                  <a:cubicBezTo>
                    <a:pt x="18224" y="7558"/>
                    <a:pt x="17038" y="6075"/>
                    <a:pt x="15524" y="6075"/>
                  </a:cubicBezTo>
                  <a:lnTo>
                    <a:pt x="13809" y="6075"/>
                  </a:lnTo>
                  <a:cubicBezTo>
                    <a:pt x="14343" y="3289"/>
                    <a:pt x="15513" y="1350"/>
                    <a:pt x="16874" y="1350"/>
                  </a:cubicBezTo>
                  <a:cubicBezTo>
                    <a:pt x="18739" y="1350"/>
                    <a:pt x="20249" y="4976"/>
                    <a:pt x="20249" y="9450"/>
                  </a:cubicBezTo>
                  <a:cubicBezTo>
                    <a:pt x="20249" y="13923"/>
                    <a:pt x="18739" y="17549"/>
                    <a:pt x="16874" y="17549"/>
                  </a:cubicBezTo>
                  <a:moveTo>
                    <a:pt x="8926" y="11482"/>
                  </a:moveTo>
                  <a:lnTo>
                    <a:pt x="8774" y="11482"/>
                  </a:lnTo>
                  <a:lnTo>
                    <a:pt x="8774" y="11475"/>
                  </a:lnTo>
                  <a:cubicBezTo>
                    <a:pt x="8028" y="11475"/>
                    <a:pt x="7424" y="10569"/>
                    <a:pt x="7424" y="9450"/>
                  </a:cubicBezTo>
                  <a:cubicBezTo>
                    <a:pt x="7424" y="8332"/>
                    <a:pt x="8028" y="7425"/>
                    <a:pt x="8774" y="7425"/>
                  </a:cubicBezTo>
                  <a:lnTo>
                    <a:pt x="8926" y="7425"/>
                  </a:lnTo>
                  <a:cubicBezTo>
                    <a:pt x="10200" y="7425"/>
                    <a:pt x="11391" y="6924"/>
                    <a:pt x="12441" y="6063"/>
                  </a:cubicBezTo>
                  <a:cubicBezTo>
                    <a:pt x="12248" y="7149"/>
                    <a:pt x="12149" y="8300"/>
                    <a:pt x="12149" y="9450"/>
                  </a:cubicBezTo>
                  <a:cubicBezTo>
                    <a:pt x="12149" y="10603"/>
                    <a:pt x="12248" y="11758"/>
                    <a:pt x="12442" y="12846"/>
                  </a:cubicBezTo>
                  <a:cubicBezTo>
                    <a:pt x="11393" y="11983"/>
                    <a:pt x="10200" y="11482"/>
                    <a:pt x="8926" y="11482"/>
                  </a:cubicBezTo>
                  <a:moveTo>
                    <a:pt x="8096" y="20249"/>
                  </a:moveTo>
                  <a:lnTo>
                    <a:pt x="5396" y="20249"/>
                  </a:lnTo>
                  <a:lnTo>
                    <a:pt x="5396" y="14175"/>
                  </a:lnTo>
                  <a:cubicBezTo>
                    <a:pt x="5396" y="13683"/>
                    <a:pt x="5264" y="13223"/>
                    <a:pt x="5033" y="12825"/>
                  </a:cubicBezTo>
                  <a:lnTo>
                    <a:pt x="5505" y="12825"/>
                  </a:lnTo>
                  <a:lnTo>
                    <a:pt x="5505" y="12832"/>
                  </a:lnTo>
                  <a:lnTo>
                    <a:pt x="7535" y="12832"/>
                  </a:lnTo>
                  <a:cubicBezTo>
                    <a:pt x="7463" y="13042"/>
                    <a:pt x="7421" y="13265"/>
                    <a:pt x="7421" y="13500"/>
                  </a:cubicBezTo>
                  <a:lnTo>
                    <a:pt x="7421" y="18225"/>
                  </a:lnTo>
                  <a:cubicBezTo>
                    <a:pt x="7421" y="18874"/>
                    <a:pt x="7784" y="19307"/>
                    <a:pt x="8001" y="19565"/>
                  </a:cubicBezTo>
                  <a:cubicBezTo>
                    <a:pt x="8031" y="19601"/>
                    <a:pt x="8065" y="19638"/>
                    <a:pt x="8096" y="19677"/>
                  </a:cubicBezTo>
                  <a:cubicBezTo>
                    <a:pt x="8096" y="19677"/>
                    <a:pt x="8096" y="20249"/>
                    <a:pt x="8096" y="20249"/>
                  </a:cubicBezTo>
                  <a:close/>
                  <a:moveTo>
                    <a:pt x="1349" y="9450"/>
                  </a:moveTo>
                  <a:cubicBezTo>
                    <a:pt x="1349" y="8332"/>
                    <a:pt x="1953" y="7425"/>
                    <a:pt x="2699" y="7425"/>
                  </a:cubicBezTo>
                  <a:lnTo>
                    <a:pt x="7434" y="7425"/>
                  </a:lnTo>
                  <a:cubicBezTo>
                    <a:pt x="7014" y="7916"/>
                    <a:pt x="6749" y="8631"/>
                    <a:pt x="6749" y="9450"/>
                  </a:cubicBezTo>
                  <a:cubicBezTo>
                    <a:pt x="6749" y="10270"/>
                    <a:pt x="7014" y="10984"/>
                    <a:pt x="7434" y="11475"/>
                  </a:cubicBezTo>
                  <a:lnTo>
                    <a:pt x="2699" y="11475"/>
                  </a:lnTo>
                  <a:cubicBezTo>
                    <a:pt x="1953" y="11475"/>
                    <a:pt x="1349" y="10569"/>
                    <a:pt x="1349" y="9450"/>
                  </a:cubicBezTo>
                  <a:moveTo>
                    <a:pt x="13499" y="9450"/>
                  </a:moveTo>
                  <a:cubicBezTo>
                    <a:pt x="13499" y="8749"/>
                    <a:pt x="13540" y="8073"/>
                    <a:pt x="13610" y="7425"/>
                  </a:cubicBezTo>
                  <a:lnTo>
                    <a:pt x="15524" y="7425"/>
                  </a:lnTo>
                  <a:cubicBezTo>
                    <a:pt x="16269" y="7425"/>
                    <a:pt x="16874" y="8332"/>
                    <a:pt x="16874" y="9450"/>
                  </a:cubicBezTo>
                  <a:cubicBezTo>
                    <a:pt x="16874" y="10569"/>
                    <a:pt x="16269" y="11475"/>
                    <a:pt x="15524" y="11475"/>
                  </a:cubicBezTo>
                  <a:lnTo>
                    <a:pt x="13610" y="11475"/>
                  </a:lnTo>
                  <a:cubicBezTo>
                    <a:pt x="13540" y="10826"/>
                    <a:pt x="13499" y="10151"/>
                    <a:pt x="13499" y="9450"/>
                  </a:cubicBezTo>
                  <a:moveTo>
                    <a:pt x="16874" y="0"/>
                  </a:moveTo>
                  <a:cubicBezTo>
                    <a:pt x="15489" y="0"/>
                    <a:pt x="14400" y="951"/>
                    <a:pt x="13618" y="2420"/>
                  </a:cubicBezTo>
                  <a:lnTo>
                    <a:pt x="13604" y="2412"/>
                  </a:lnTo>
                  <a:cubicBezTo>
                    <a:pt x="12469" y="4635"/>
                    <a:pt x="10778" y="6075"/>
                    <a:pt x="8926" y="6075"/>
                  </a:cubicBezTo>
                  <a:lnTo>
                    <a:pt x="8479" y="6075"/>
                  </a:lnTo>
                  <a:lnTo>
                    <a:pt x="5505" y="6075"/>
                  </a:lnTo>
                  <a:lnTo>
                    <a:pt x="2699" y="6075"/>
                  </a:lnTo>
                  <a:cubicBezTo>
                    <a:pt x="1185" y="6075"/>
                    <a:pt x="0" y="7558"/>
                    <a:pt x="0" y="9450"/>
                  </a:cubicBezTo>
                  <a:cubicBezTo>
                    <a:pt x="0" y="11343"/>
                    <a:pt x="1185" y="12825"/>
                    <a:pt x="2699" y="12825"/>
                  </a:cubicBezTo>
                  <a:cubicBezTo>
                    <a:pt x="3443" y="12827"/>
                    <a:pt x="4046" y="13430"/>
                    <a:pt x="4046" y="14175"/>
                  </a:cubicBezTo>
                  <a:lnTo>
                    <a:pt x="4046" y="20249"/>
                  </a:lnTo>
                  <a:cubicBezTo>
                    <a:pt x="4046" y="20996"/>
                    <a:pt x="4651" y="21599"/>
                    <a:pt x="5396" y="21599"/>
                  </a:cubicBezTo>
                  <a:lnTo>
                    <a:pt x="8096" y="21599"/>
                  </a:lnTo>
                  <a:cubicBezTo>
                    <a:pt x="8842" y="21599"/>
                    <a:pt x="9446" y="20996"/>
                    <a:pt x="9446" y="20249"/>
                  </a:cubicBezTo>
                  <a:lnTo>
                    <a:pt x="9446" y="19575"/>
                  </a:lnTo>
                  <a:cubicBezTo>
                    <a:pt x="9446" y="18900"/>
                    <a:pt x="8771" y="18598"/>
                    <a:pt x="8771" y="18225"/>
                  </a:cubicBezTo>
                  <a:lnTo>
                    <a:pt x="8771" y="13500"/>
                  </a:lnTo>
                  <a:cubicBezTo>
                    <a:pt x="8771" y="13484"/>
                    <a:pt x="8781" y="13473"/>
                    <a:pt x="8782" y="13458"/>
                  </a:cubicBezTo>
                  <a:cubicBezTo>
                    <a:pt x="8789" y="13361"/>
                    <a:pt x="8815" y="13271"/>
                    <a:pt x="8859" y="13191"/>
                  </a:cubicBezTo>
                  <a:cubicBezTo>
                    <a:pt x="8871" y="13169"/>
                    <a:pt x="8884" y="13151"/>
                    <a:pt x="8898" y="13132"/>
                  </a:cubicBezTo>
                  <a:cubicBezTo>
                    <a:pt x="8952" y="13051"/>
                    <a:pt x="9020" y="12985"/>
                    <a:pt x="9103" y="12934"/>
                  </a:cubicBezTo>
                  <a:cubicBezTo>
                    <a:pt x="9107" y="12931"/>
                    <a:pt x="9108" y="12927"/>
                    <a:pt x="9112" y="12925"/>
                  </a:cubicBezTo>
                  <a:cubicBezTo>
                    <a:pt x="9115" y="12925"/>
                    <a:pt x="9117" y="12922"/>
                    <a:pt x="9120" y="12922"/>
                  </a:cubicBezTo>
                  <a:cubicBezTo>
                    <a:pt x="9174" y="12892"/>
                    <a:pt x="9238" y="12885"/>
                    <a:pt x="9299" y="12868"/>
                  </a:cubicBezTo>
                  <a:cubicBezTo>
                    <a:pt x="11003" y="13049"/>
                    <a:pt x="12545" y="14424"/>
                    <a:pt x="13604" y="16495"/>
                  </a:cubicBezTo>
                  <a:lnTo>
                    <a:pt x="13621" y="16487"/>
                  </a:lnTo>
                  <a:cubicBezTo>
                    <a:pt x="14404" y="17950"/>
                    <a:pt x="15490" y="18900"/>
                    <a:pt x="16874" y="18900"/>
                  </a:cubicBezTo>
                  <a:cubicBezTo>
                    <a:pt x="19977" y="18900"/>
                    <a:pt x="21600" y="14145"/>
                    <a:pt x="21600" y="9450"/>
                  </a:cubicBezTo>
                  <a:cubicBezTo>
                    <a:pt x="21600" y="4754"/>
                    <a:pt x="19977" y="0"/>
                    <a:pt x="16874" y="0"/>
                  </a:cubicBezTo>
                </a:path>
              </a:pathLst>
            </a:custGeom>
            <a:solidFill>
              <a:schemeClr val="bg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300" hangingPunct="0"/>
              <a:endParaRPr lang="en-US" sz="1580">
                <a:solidFill>
                  <a:srgbClr val="FFFFFF"/>
                </a:solidFill>
                <a:effectLst>
                  <a:outerShdw blurRad="38100" dist="38100" dir="2700000" algn="tl">
                    <a:srgbClr val="000000"/>
                  </a:outerShdw>
                </a:effectLst>
                <a:latin typeface="Gill Sans" charset="0"/>
                <a:sym typeface="Gill Sans" charset="0"/>
              </a:endParaRPr>
            </a:p>
          </p:txBody>
        </p:sp>
      </p:grpSp>
      <p:grpSp>
        <p:nvGrpSpPr>
          <p:cNvPr id="16" name="Group 15"/>
          <p:cNvGrpSpPr/>
          <p:nvPr/>
        </p:nvGrpSpPr>
        <p:grpSpPr>
          <a:xfrm>
            <a:off x="6653729" y="3604021"/>
            <a:ext cx="964353" cy="964353"/>
            <a:chOff x="6308732" y="3417333"/>
            <a:chExt cx="914400" cy="914400"/>
          </a:xfrm>
        </p:grpSpPr>
        <p:sp>
          <p:nvSpPr>
            <p:cNvPr id="9" name="Oval 8"/>
            <p:cNvSpPr/>
            <p:nvPr/>
          </p:nvSpPr>
          <p:spPr>
            <a:xfrm>
              <a:off x="6308732" y="3417333"/>
              <a:ext cx="914400" cy="914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6634959" y="3674040"/>
              <a:ext cx="290080" cy="422131"/>
              <a:chOff x="11090275" y="408781"/>
              <a:chExt cx="319088" cy="464344"/>
            </a:xfrm>
            <a:solidFill>
              <a:schemeClr val="bg2"/>
            </a:solidFill>
          </p:grpSpPr>
          <p:sp>
            <p:nvSpPr>
              <p:cNvPr id="37" name="AutoShape 60"/>
              <p:cNvSpPr/>
              <p:nvPr/>
            </p:nvSpPr>
            <p:spPr bwMode="auto">
              <a:xfrm>
                <a:off x="11221244" y="538956"/>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19"/>
                      <a:pt x="16769" y="0"/>
                      <a:pt x="10800" y="0"/>
                    </a:cubicBezTo>
                    <a:cubicBezTo>
                      <a:pt x="4830" y="0"/>
                      <a:pt x="0" y="4819"/>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300" hangingPunct="0"/>
                <a:endParaRPr lang="en-US" sz="1580">
                  <a:solidFill>
                    <a:srgbClr val="FFFFFF"/>
                  </a:solidFill>
                  <a:effectLst>
                    <a:outerShdw blurRad="38100" dist="38100" dir="2700000" algn="tl">
                      <a:srgbClr val="000000"/>
                    </a:outerShdw>
                  </a:effectLst>
                  <a:latin typeface="Gill Sans" charset="0"/>
                  <a:sym typeface="Gill Sans" charset="0"/>
                </a:endParaRPr>
              </a:p>
            </p:txBody>
          </p:sp>
          <p:sp>
            <p:nvSpPr>
              <p:cNvPr id="38" name="AutoShape 61"/>
              <p:cNvSpPr/>
              <p:nvPr/>
            </p:nvSpPr>
            <p:spPr bwMode="auto">
              <a:xfrm>
                <a:off x="11221244" y="713581"/>
                <a:ext cx="28575"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0" y="0"/>
                      <a:pt x="0" y="4830"/>
                      <a:pt x="0" y="10800"/>
                    </a:cubicBezTo>
                    <a:cubicBezTo>
                      <a:pt x="0" y="16769"/>
                      <a:pt x="4830" y="21599"/>
                      <a:pt x="10800" y="21599"/>
                    </a:cubicBezTo>
                    <a:cubicBezTo>
                      <a:pt x="16769" y="21599"/>
                      <a:pt x="21600" y="16769"/>
                      <a:pt x="21600" y="10800"/>
                    </a:cubicBezTo>
                    <a:cubicBezTo>
                      <a:pt x="21600" y="4830"/>
                      <a:pt x="16769"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300" hangingPunct="0"/>
                <a:endParaRPr lang="en-US" sz="1580">
                  <a:solidFill>
                    <a:srgbClr val="FFFFFF"/>
                  </a:solidFill>
                  <a:effectLst>
                    <a:outerShdw blurRad="38100" dist="38100" dir="2700000" algn="tl">
                      <a:srgbClr val="000000"/>
                    </a:outerShdw>
                  </a:effectLst>
                  <a:latin typeface="Gill Sans" charset="0"/>
                  <a:sym typeface="Gill Sans" charset="0"/>
                </a:endParaRPr>
              </a:p>
            </p:txBody>
          </p:sp>
          <p:sp>
            <p:nvSpPr>
              <p:cNvPr id="39" name="AutoShape 62"/>
              <p:cNvSpPr/>
              <p:nvPr/>
            </p:nvSpPr>
            <p:spPr bwMode="auto">
              <a:xfrm>
                <a:off x="11133932" y="626269"/>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0" y="0"/>
                      <a:pt x="0" y="4819"/>
                      <a:pt x="0" y="10800"/>
                    </a:cubicBezTo>
                    <a:cubicBezTo>
                      <a:pt x="0" y="16769"/>
                      <a:pt x="4830" y="21599"/>
                      <a:pt x="10800" y="21599"/>
                    </a:cubicBezTo>
                    <a:cubicBezTo>
                      <a:pt x="16769" y="21599"/>
                      <a:pt x="21600" y="16769"/>
                      <a:pt x="21600" y="10800"/>
                    </a:cubicBezTo>
                    <a:cubicBezTo>
                      <a:pt x="21600" y="4819"/>
                      <a:pt x="16769"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300" hangingPunct="0"/>
                <a:endParaRPr lang="en-US" sz="1580">
                  <a:solidFill>
                    <a:srgbClr val="FFFFFF"/>
                  </a:solidFill>
                  <a:effectLst>
                    <a:outerShdw blurRad="38100" dist="38100" dir="2700000" algn="tl">
                      <a:srgbClr val="000000"/>
                    </a:outerShdw>
                  </a:effectLst>
                  <a:latin typeface="Gill Sans" charset="0"/>
                  <a:sym typeface="Gill Sans" charset="0"/>
                </a:endParaRPr>
              </a:p>
            </p:txBody>
          </p:sp>
          <p:sp>
            <p:nvSpPr>
              <p:cNvPr id="40" name="AutoShape 63"/>
              <p:cNvSpPr/>
              <p:nvPr/>
            </p:nvSpPr>
            <p:spPr bwMode="auto">
              <a:xfrm>
                <a:off x="11307763" y="626269"/>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4830" y="21599"/>
                      <a:pt x="10800" y="21599"/>
                    </a:cubicBezTo>
                    <a:cubicBezTo>
                      <a:pt x="16769" y="21599"/>
                      <a:pt x="21600" y="16769"/>
                      <a:pt x="21600" y="10800"/>
                    </a:cubicBezTo>
                    <a:cubicBezTo>
                      <a:pt x="21600" y="4819"/>
                      <a:pt x="16769" y="0"/>
                      <a:pt x="10800" y="0"/>
                    </a:cubicBezTo>
                    <a:cubicBezTo>
                      <a:pt x="4830" y="0"/>
                      <a:pt x="0" y="4819"/>
                      <a:pt x="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300" hangingPunct="0"/>
                <a:endParaRPr lang="en-US" sz="1580">
                  <a:solidFill>
                    <a:srgbClr val="FFFFFF"/>
                  </a:solidFill>
                  <a:effectLst>
                    <a:outerShdw blurRad="38100" dist="38100" dir="2700000" algn="tl">
                      <a:srgbClr val="000000"/>
                    </a:outerShdw>
                  </a:effectLst>
                  <a:latin typeface="Gill Sans" charset="0"/>
                  <a:sym typeface="Gill Sans" charset="0"/>
                </a:endParaRPr>
              </a:p>
            </p:txBody>
          </p:sp>
          <p:sp>
            <p:nvSpPr>
              <p:cNvPr id="41" name="AutoShape 64"/>
              <p:cNvSpPr/>
              <p:nvPr/>
            </p:nvSpPr>
            <p:spPr bwMode="auto">
              <a:xfrm>
                <a:off x="11162507" y="684213"/>
                <a:ext cx="29369" cy="29369"/>
              </a:xfrm>
              <a:custGeom>
                <a:avLst/>
                <a:gdLst>
                  <a:gd name="T0" fmla="+- 0 10802 965"/>
                  <a:gd name="T1" fmla="*/ T0 w 19675"/>
                  <a:gd name="T2" fmla="+- 0 10800 961"/>
                  <a:gd name="T3" fmla="*/ 10800 h 19678"/>
                  <a:gd name="T4" fmla="+- 0 10802 965"/>
                  <a:gd name="T5" fmla="*/ T4 w 19675"/>
                  <a:gd name="T6" fmla="+- 0 10800 961"/>
                  <a:gd name="T7" fmla="*/ 10800 h 19678"/>
                  <a:gd name="T8" fmla="+- 0 10802 965"/>
                  <a:gd name="T9" fmla="*/ T8 w 19675"/>
                  <a:gd name="T10" fmla="+- 0 10800 961"/>
                  <a:gd name="T11" fmla="*/ 10800 h 19678"/>
                  <a:gd name="T12" fmla="+- 0 10802 965"/>
                  <a:gd name="T13" fmla="*/ T12 w 19675"/>
                  <a:gd name="T14" fmla="+- 0 10800 961"/>
                  <a:gd name="T15" fmla="*/ 10800 h 19678"/>
                </a:gdLst>
                <a:ahLst/>
                <a:cxnLst>
                  <a:cxn ang="0">
                    <a:pos x="T1" y="T3"/>
                  </a:cxn>
                  <a:cxn ang="0">
                    <a:pos x="T5" y="T7"/>
                  </a:cxn>
                  <a:cxn ang="0">
                    <a:pos x="T9" y="T11"/>
                  </a:cxn>
                  <a:cxn ang="0">
                    <a:pos x="T13" y="T15"/>
                  </a:cxn>
                </a:cxnLst>
                <a:rect l="0" t="0" r="r" b="b"/>
                <a:pathLst>
                  <a:path w="19675" h="19678">
                    <a:moveTo>
                      <a:pt x="2894" y="2882"/>
                    </a:moveTo>
                    <a:cubicBezTo>
                      <a:pt x="-965" y="6725"/>
                      <a:pt x="-965" y="12952"/>
                      <a:pt x="2894" y="16795"/>
                    </a:cubicBezTo>
                    <a:cubicBezTo>
                      <a:pt x="6734" y="20638"/>
                      <a:pt x="12935" y="20638"/>
                      <a:pt x="16794" y="16795"/>
                    </a:cubicBezTo>
                    <a:cubicBezTo>
                      <a:pt x="20634" y="12952"/>
                      <a:pt x="20634" y="6725"/>
                      <a:pt x="16794" y="2882"/>
                    </a:cubicBezTo>
                    <a:cubicBezTo>
                      <a:pt x="12935" y="-961"/>
                      <a:pt x="6734" y="-961"/>
                      <a:pt x="2894" y="288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300" hangingPunct="0"/>
                <a:endParaRPr lang="en-US" sz="1580">
                  <a:solidFill>
                    <a:srgbClr val="FFFFFF"/>
                  </a:solidFill>
                  <a:effectLst>
                    <a:outerShdw blurRad="38100" dist="38100" dir="2700000" algn="tl">
                      <a:srgbClr val="000000"/>
                    </a:outerShdw>
                  </a:effectLst>
                  <a:latin typeface="Gill Sans" charset="0"/>
                  <a:sym typeface="Gill Sans" charset="0"/>
                </a:endParaRPr>
              </a:p>
            </p:txBody>
          </p:sp>
          <p:sp>
            <p:nvSpPr>
              <p:cNvPr id="42" name="AutoShape 65"/>
              <p:cNvSpPr/>
              <p:nvPr/>
            </p:nvSpPr>
            <p:spPr bwMode="auto">
              <a:xfrm>
                <a:off x="11162507" y="568325"/>
                <a:ext cx="29369" cy="29369"/>
              </a:xfrm>
              <a:custGeom>
                <a:avLst/>
                <a:gdLst>
                  <a:gd name="T0" fmla="+- 0 10801 962"/>
                  <a:gd name="T1" fmla="*/ T0 w 19678"/>
                  <a:gd name="T2" fmla="+- 0 10801 965"/>
                  <a:gd name="T3" fmla="*/ 10801 h 19673"/>
                  <a:gd name="T4" fmla="+- 0 10801 962"/>
                  <a:gd name="T5" fmla="*/ T4 w 19678"/>
                  <a:gd name="T6" fmla="+- 0 10801 965"/>
                  <a:gd name="T7" fmla="*/ 10801 h 19673"/>
                  <a:gd name="T8" fmla="+- 0 10801 962"/>
                  <a:gd name="T9" fmla="*/ T8 w 19678"/>
                  <a:gd name="T10" fmla="+- 0 10801 965"/>
                  <a:gd name="T11" fmla="*/ 10801 h 19673"/>
                  <a:gd name="T12" fmla="+- 0 10801 962"/>
                  <a:gd name="T13" fmla="*/ T12 w 19678"/>
                  <a:gd name="T14" fmla="+- 0 10801 965"/>
                  <a:gd name="T15" fmla="*/ 10801 h 19673"/>
                </a:gdLst>
                <a:ahLst/>
                <a:cxnLst>
                  <a:cxn ang="0">
                    <a:pos x="T1" y="T3"/>
                  </a:cxn>
                  <a:cxn ang="0">
                    <a:pos x="T5" y="T7"/>
                  </a:cxn>
                  <a:cxn ang="0">
                    <a:pos x="T9" y="T11"/>
                  </a:cxn>
                  <a:cxn ang="0">
                    <a:pos x="T13" y="T15"/>
                  </a:cxn>
                </a:cxnLst>
                <a:rect l="0" t="0" r="r" b="b"/>
                <a:pathLst>
                  <a:path w="19678" h="19673">
                    <a:moveTo>
                      <a:pt x="2897" y="2894"/>
                    </a:moveTo>
                    <a:cubicBezTo>
                      <a:pt x="-962" y="6734"/>
                      <a:pt x="-962" y="12935"/>
                      <a:pt x="2877" y="16785"/>
                    </a:cubicBezTo>
                    <a:cubicBezTo>
                      <a:pt x="6737" y="20635"/>
                      <a:pt x="12938" y="20635"/>
                      <a:pt x="16797" y="16785"/>
                    </a:cubicBezTo>
                    <a:cubicBezTo>
                      <a:pt x="20638" y="12935"/>
                      <a:pt x="20638" y="6734"/>
                      <a:pt x="16797" y="2894"/>
                    </a:cubicBezTo>
                    <a:cubicBezTo>
                      <a:pt x="12938" y="-965"/>
                      <a:pt x="6737" y="-965"/>
                      <a:pt x="2897" y="289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300" hangingPunct="0"/>
                <a:endParaRPr lang="en-US" sz="1580">
                  <a:solidFill>
                    <a:srgbClr val="FFFFFF"/>
                  </a:solidFill>
                  <a:effectLst>
                    <a:outerShdw blurRad="38100" dist="38100" dir="2700000" algn="tl">
                      <a:srgbClr val="000000"/>
                    </a:outerShdw>
                  </a:effectLst>
                  <a:latin typeface="Gill Sans" charset="0"/>
                  <a:sym typeface="Gill Sans" charset="0"/>
                </a:endParaRPr>
              </a:p>
            </p:txBody>
          </p:sp>
          <p:sp>
            <p:nvSpPr>
              <p:cNvPr id="43" name="AutoShape 66"/>
              <p:cNvSpPr/>
              <p:nvPr/>
            </p:nvSpPr>
            <p:spPr bwMode="auto">
              <a:xfrm>
                <a:off x="11279188" y="684213"/>
                <a:ext cx="28575" cy="29369"/>
              </a:xfrm>
              <a:custGeom>
                <a:avLst/>
                <a:gdLst>
                  <a:gd name="T0" fmla="+- 0 10800 961"/>
                  <a:gd name="T1" fmla="*/ T0 w 19678"/>
                  <a:gd name="T2" fmla="+- 0 10800 961"/>
                  <a:gd name="T3" fmla="*/ 10800 h 19678"/>
                  <a:gd name="T4" fmla="+- 0 10800 961"/>
                  <a:gd name="T5" fmla="*/ T4 w 19678"/>
                  <a:gd name="T6" fmla="+- 0 10800 961"/>
                  <a:gd name="T7" fmla="*/ 10800 h 19678"/>
                  <a:gd name="T8" fmla="+- 0 10800 961"/>
                  <a:gd name="T9" fmla="*/ T8 w 19678"/>
                  <a:gd name="T10" fmla="+- 0 10800 961"/>
                  <a:gd name="T11" fmla="*/ 10800 h 19678"/>
                  <a:gd name="T12" fmla="+- 0 10800 961"/>
                  <a:gd name="T13" fmla="*/ T12 w 19678"/>
                  <a:gd name="T14" fmla="+- 0 10800 961"/>
                  <a:gd name="T15" fmla="*/ 10800 h 19678"/>
                </a:gdLst>
                <a:ahLst/>
                <a:cxnLst>
                  <a:cxn ang="0">
                    <a:pos x="T1" y="T3"/>
                  </a:cxn>
                  <a:cxn ang="0">
                    <a:pos x="T5" y="T7"/>
                  </a:cxn>
                  <a:cxn ang="0">
                    <a:pos x="T9" y="T11"/>
                  </a:cxn>
                  <a:cxn ang="0">
                    <a:pos x="T13" y="T15"/>
                  </a:cxn>
                </a:cxnLst>
                <a:rect l="0" t="0" r="r" b="b"/>
                <a:pathLst>
                  <a:path w="19678" h="19678">
                    <a:moveTo>
                      <a:pt x="2882" y="2882"/>
                    </a:moveTo>
                    <a:cubicBezTo>
                      <a:pt x="-961" y="6725"/>
                      <a:pt x="-961" y="12952"/>
                      <a:pt x="2882" y="16795"/>
                    </a:cubicBezTo>
                    <a:cubicBezTo>
                      <a:pt x="6725" y="20638"/>
                      <a:pt x="12952" y="20638"/>
                      <a:pt x="16795" y="16795"/>
                    </a:cubicBezTo>
                    <a:cubicBezTo>
                      <a:pt x="20639" y="12952"/>
                      <a:pt x="20639" y="6725"/>
                      <a:pt x="16795" y="2882"/>
                    </a:cubicBezTo>
                    <a:cubicBezTo>
                      <a:pt x="12952" y="-961"/>
                      <a:pt x="6725" y="-961"/>
                      <a:pt x="2882" y="288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300" hangingPunct="0"/>
                <a:endParaRPr lang="en-US" sz="1580">
                  <a:solidFill>
                    <a:srgbClr val="FFFFFF"/>
                  </a:solidFill>
                  <a:effectLst>
                    <a:outerShdw blurRad="38100" dist="38100" dir="2700000" algn="tl">
                      <a:srgbClr val="000000"/>
                    </a:outerShdw>
                  </a:effectLst>
                  <a:latin typeface="Gill Sans" charset="0"/>
                  <a:sym typeface="Gill Sans" charset="0"/>
                </a:endParaRPr>
              </a:p>
            </p:txBody>
          </p:sp>
          <p:sp>
            <p:nvSpPr>
              <p:cNvPr id="44" name="AutoShape 67"/>
              <p:cNvSpPr/>
              <p:nvPr/>
            </p:nvSpPr>
            <p:spPr bwMode="auto">
              <a:xfrm>
                <a:off x="11090275" y="408781"/>
                <a:ext cx="31908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18" y="16200"/>
                    </a:moveTo>
                    <a:cubicBezTo>
                      <a:pt x="5486" y="16200"/>
                      <a:pt x="1963" y="13776"/>
                      <a:pt x="1963" y="10800"/>
                    </a:cubicBezTo>
                    <a:cubicBezTo>
                      <a:pt x="1963" y="7821"/>
                      <a:pt x="5486" y="5400"/>
                      <a:pt x="9818" y="5400"/>
                    </a:cubicBezTo>
                    <a:cubicBezTo>
                      <a:pt x="14148" y="5400"/>
                      <a:pt x="17672" y="7821"/>
                      <a:pt x="17672" y="10800"/>
                    </a:cubicBezTo>
                    <a:cubicBezTo>
                      <a:pt x="17672" y="13776"/>
                      <a:pt x="14148" y="16200"/>
                      <a:pt x="9818" y="16200"/>
                    </a:cubicBezTo>
                    <a:moveTo>
                      <a:pt x="13745" y="20249"/>
                    </a:moveTo>
                    <a:lnTo>
                      <a:pt x="5890" y="20249"/>
                    </a:lnTo>
                    <a:lnTo>
                      <a:pt x="4909" y="16613"/>
                    </a:lnTo>
                    <a:cubicBezTo>
                      <a:pt x="6358" y="17192"/>
                      <a:pt x="8019" y="17549"/>
                      <a:pt x="9818" y="17549"/>
                    </a:cubicBezTo>
                    <a:cubicBezTo>
                      <a:pt x="11614" y="17549"/>
                      <a:pt x="13277" y="17192"/>
                      <a:pt x="14727" y="16613"/>
                    </a:cubicBezTo>
                    <a:cubicBezTo>
                      <a:pt x="14727" y="16613"/>
                      <a:pt x="13745" y="20249"/>
                      <a:pt x="13745" y="20249"/>
                    </a:cubicBezTo>
                    <a:close/>
                    <a:moveTo>
                      <a:pt x="5992" y="1350"/>
                    </a:moveTo>
                    <a:lnTo>
                      <a:pt x="13847" y="1350"/>
                    </a:lnTo>
                    <a:lnTo>
                      <a:pt x="14828" y="4985"/>
                    </a:lnTo>
                    <a:cubicBezTo>
                      <a:pt x="13379" y="4406"/>
                      <a:pt x="11718" y="4050"/>
                      <a:pt x="9919" y="4050"/>
                    </a:cubicBezTo>
                    <a:cubicBezTo>
                      <a:pt x="8123" y="4050"/>
                      <a:pt x="6460" y="4406"/>
                      <a:pt x="5010" y="4985"/>
                    </a:cubicBezTo>
                    <a:cubicBezTo>
                      <a:pt x="5010" y="4985"/>
                      <a:pt x="5992" y="1350"/>
                      <a:pt x="5992" y="1350"/>
                    </a:cubicBezTo>
                    <a:close/>
                    <a:moveTo>
                      <a:pt x="19636" y="9450"/>
                    </a:moveTo>
                    <a:cubicBezTo>
                      <a:pt x="19567" y="9450"/>
                      <a:pt x="19509" y="9472"/>
                      <a:pt x="19442" y="9477"/>
                    </a:cubicBezTo>
                    <a:cubicBezTo>
                      <a:pt x="19101" y="8298"/>
                      <a:pt x="18294" y="7245"/>
                      <a:pt x="17187" y="6376"/>
                    </a:cubicBezTo>
                    <a:lnTo>
                      <a:pt x="15778" y="1102"/>
                    </a:lnTo>
                    <a:cubicBezTo>
                      <a:pt x="15605" y="464"/>
                      <a:pt x="14794" y="0"/>
                      <a:pt x="13847" y="0"/>
                    </a:cubicBezTo>
                    <a:lnTo>
                      <a:pt x="5992" y="0"/>
                    </a:lnTo>
                    <a:cubicBezTo>
                      <a:pt x="5047" y="0"/>
                      <a:pt x="4236" y="464"/>
                      <a:pt x="4061" y="1102"/>
                    </a:cubicBezTo>
                    <a:lnTo>
                      <a:pt x="2686" y="6198"/>
                    </a:lnTo>
                    <a:cubicBezTo>
                      <a:pt x="1037" y="7405"/>
                      <a:pt x="0" y="9012"/>
                      <a:pt x="0" y="10800"/>
                    </a:cubicBezTo>
                    <a:cubicBezTo>
                      <a:pt x="0" y="12542"/>
                      <a:pt x="995" y="14110"/>
                      <a:pt x="2573" y="15307"/>
                    </a:cubicBezTo>
                    <a:lnTo>
                      <a:pt x="3959" y="20496"/>
                    </a:lnTo>
                    <a:cubicBezTo>
                      <a:pt x="4132" y="21135"/>
                      <a:pt x="4943" y="21599"/>
                      <a:pt x="5890" y="21599"/>
                    </a:cubicBezTo>
                    <a:lnTo>
                      <a:pt x="13745" y="21599"/>
                    </a:lnTo>
                    <a:cubicBezTo>
                      <a:pt x="14690" y="21599"/>
                      <a:pt x="15501" y="21135"/>
                      <a:pt x="15676" y="20496"/>
                    </a:cubicBezTo>
                    <a:lnTo>
                      <a:pt x="17074" y="15311"/>
                    </a:lnTo>
                    <a:cubicBezTo>
                      <a:pt x="18242" y="14426"/>
                      <a:pt x="19089" y="13340"/>
                      <a:pt x="19442" y="12122"/>
                    </a:cubicBezTo>
                    <a:cubicBezTo>
                      <a:pt x="19509" y="12127"/>
                      <a:pt x="19567" y="12150"/>
                      <a:pt x="19636" y="12150"/>
                    </a:cubicBezTo>
                    <a:cubicBezTo>
                      <a:pt x="20719" y="12150"/>
                      <a:pt x="21600" y="11544"/>
                      <a:pt x="21600" y="10800"/>
                    </a:cubicBezTo>
                    <a:cubicBezTo>
                      <a:pt x="21600" y="10053"/>
                      <a:pt x="20719" y="9450"/>
                      <a:pt x="19636" y="945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300" hangingPunct="0"/>
                <a:endParaRPr lang="en-US" sz="1580">
                  <a:solidFill>
                    <a:srgbClr val="FFFFFF"/>
                  </a:solidFill>
                  <a:effectLst>
                    <a:outerShdw blurRad="38100" dist="38100" dir="2700000" algn="tl">
                      <a:srgbClr val="000000"/>
                    </a:outerShdw>
                  </a:effectLst>
                  <a:latin typeface="Gill Sans" charset="0"/>
                  <a:sym typeface="Gill Sans" charset="0"/>
                </a:endParaRPr>
              </a:p>
            </p:txBody>
          </p:sp>
          <p:sp>
            <p:nvSpPr>
              <p:cNvPr id="45" name="AutoShape 68"/>
              <p:cNvSpPr/>
              <p:nvPr/>
            </p:nvSpPr>
            <p:spPr bwMode="auto">
              <a:xfrm>
                <a:off x="11221244" y="568325"/>
                <a:ext cx="87313" cy="88106"/>
              </a:xfrm>
              <a:custGeom>
                <a:avLst/>
                <a:gdLst>
                  <a:gd name="T0" fmla="*/ 10740 w 21481"/>
                  <a:gd name="T1" fmla="+- 0 10860 120"/>
                  <a:gd name="T2" fmla="*/ 10860 h 21480"/>
                  <a:gd name="T3" fmla="*/ 10740 w 21481"/>
                  <a:gd name="T4" fmla="+- 0 10860 120"/>
                  <a:gd name="T5" fmla="*/ 10860 h 21480"/>
                  <a:gd name="T6" fmla="*/ 10740 w 21481"/>
                  <a:gd name="T7" fmla="+- 0 10860 120"/>
                  <a:gd name="T8" fmla="*/ 10860 h 21480"/>
                  <a:gd name="T9" fmla="*/ 10740 w 21481"/>
                  <a:gd name="T10" fmla="+- 0 10860 120"/>
                  <a:gd name="T11" fmla="*/ 10860 h 21480"/>
                </a:gdLst>
                <a:ahLst/>
                <a:cxnLst>
                  <a:cxn ang="0">
                    <a:pos x="T0" y="T2"/>
                  </a:cxn>
                  <a:cxn ang="0">
                    <a:pos x="T3" y="T5"/>
                  </a:cxn>
                  <a:cxn ang="0">
                    <a:pos x="T6" y="T8"/>
                  </a:cxn>
                  <a:cxn ang="0">
                    <a:pos x="T9" y="T11"/>
                  </a:cxn>
                </a:cxnLst>
                <a:rect l="0" t="0" r="r" b="b"/>
                <a:pathLst>
                  <a:path w="21481" h="21480">
                    <a:moveTo>
                      <a:pt x="21127" y="346"/>
                    </a:moveTo>
                    <a:cubicBezTo>
                      <a:pt x="20697" y="-82"/>
                      <a:pt x="20002" y="-120"/>
                      <a:pt x="19516" y="270"/>
                    </a:cubicBezTo>
                    <a:lnTo>
                      <a:pt x="1055" y="15432"/>
                    </a:lnTo>
                    <a:cubicBezTo>
                      <a:pt x="375" y="16113"/>
                      <a:pt x="0" y="17012"/>
                      <a:pt x="0" y="17972"/>
                    </a:cubicBezTo>
                    <a:cubicBezTo>
                      <a:pt x="0" y="18902"/>
                      <a:pt x="361" y="19783"/>
                      <a:pt x="1027" y="20446"/>
                    </a:cubicBezTo>
                    <a:cubicBezTo>
                      <a:pt x="1694" y="21103"/>
                      <a:pt x="2583" y="21473"/>
                      <a:pt x="3542" y="21479"/>
                    </a:cubicBezTo>
                    <a:cubicBezTo>
                      <a:pt x="4431" y="21473"/>
                      <a:pt x="5354" y="21144"/>
                      <a:pt x="6028" y="20495"/>
                    </a:cubicBezTo>
                    <a:lnTo>
                      <a:pt x="12598" y="12627"/>
                    </a:lnTo>
                    <a:lnTo>
                      <a:pt x="21224" y="1935"/>
                    </a:lnTo>
                    <a:cubicBezTo>
                      <a:pt x="21600" y="1462"/>
                      <a:pt x="21558" y="771"/>
                      <a:pt x="21127" y="34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300" hangingPunct="0"/>
                <a:endParaRPr lang="en-US" sz="158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14" name="Group 13"/>
          <p:cNvGrpSpPr/>
          <p:nvPr/>
        </p:nvGrpSpPr>
        <p:grpSpPr>
          <a:xfrm>
            <a:off x="1134661" y="5088194"/>
            <a:ext cx="964353" cy="964353"/>
            <a:chOff x="1075551" y="4824626"/>
            <a:chExt cx="914400" cy="914400"/>
          </a:xfrm>
        </p:grpSpPr>
        <p:sp>
          <p:nvSpPr>
            <p:cNvPr id="7" name="Oval 6"/>
            <p:cNvSpPr/>
            <p:nvPr/>
          </p:nvSpPr>
          <p:spPr>
            <a:xfrm>
              <a:off x="1075551" y="4824626"/>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1387709" y="5070399"/>
              <a:ext cx="290080" cy="422853"/>
              <a:chOff x="3582988" y="3510757"/>
              <a:chExt cx="319088" cy="465138"/>
            </a:xfrm>
            <a:solidFill>
              <a:schemeClr val="bg2"/>
            </a:solidFill>
          </p:grpSpPr>
          <p:sp>
            <p:nvSpPr>
              <p:cNvPr id="47"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300" hangingPunct="0"/>
                <a:endParaRPr lang="en-US">
                  <a:sym typeface="Gill Sans" charset="0"/>
                </a:endParaRPr>
              </a:p>
            </p:txBody>
          </p:sp>
          <p:sp>
            <p:nvSpPr>
              <p:cNvPr id="48"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300" hangingPunct="0"/>
                <a:endParaRPr lang="en-US">
                  <a:sym typeface="Gill Sans" charset="0"/>
                </a:endParaRPr>
              </a:p>
            </p:txBody>
          </p:sp>
        </p:grpSp>
      </p:grpSp>
      <p:grpSp>
        <p:nvGrpSpPr>
          <p:cNvPr id="11" name="Group 10"/>
          <p:cNvGrpSpPr/>
          <p:nvPr/>
        </p:nvGrpSpPr>
        <p:grpSpPr>
          <a:xfrm>
            <a:off x="1134661" y="2119848"/>
            <a:ext cx="964353" cy="964353"/>
            <a:chOff x="1075551" y="2010040"/>
            <a:chExt cx="914400" cy="914400"/>
          </a:xfrm>
        </p:grpSpPr>
        <p:sp>
          <p:nvSpPr>
            <p:cNvPr id="5" name="Oval 4"/>
            <p:cNvSpPr/>
            <p:nvPr/>
          </p:nvSpPr>
          <p:spPr>
            <a:xfrm>
              <a:off x="1075551" y="2010040"/>
              <a:ext cx="914400" cy="914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AutoShape 117"/>
            <p:cNvSpPr/>
            <p:nvPr/>
          </p:nvSpPr>
          <p:spPr bwMode="auto">
            <a:xfrm>
              <a:off x="1321685" y="2347459"/>
              <a:ext cx="422131" cy="316778"/>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bg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300" hangingPunct="0"/>
              <a:endParaRPr lang="en-US" sz="1580">
                <a:solidFill>
                  <a:srgbClr val="FFFFFF"/>
                </a:solidFill>
                <a:effectLst>
                  <a:outerShdw blurRad="38100" dist="38100" dir="2700000" algn="tl">
                    <a:srgbClr val="000000"/>
                  </a:outerShdw>
                </a:effectLst>
                <a:latin typeface="Gill Sans" charset="0"/>
                <a:sym typeface="Gill Sans" charset="0"/>
              </a:endParaRPr>
            </a:p>
          </p:txBody>
        </p:sp>
      </p:grpSp>
      <p:grpSp>
        <p:nvGrpSpPr>
          <p:cNvPr id="13" name="Group 12"/>
          <p:cNvGrpSpPr/>
          <p:nvPr/>
        </p:nvGrpSpPr>
        <p:grpSpPr>
          <a:xfrm>
            <a:off x="1134661" y="3604021"/>
            <a:ext cx="964353" cy="964353"/>
            <a:chOff x="1075551" y="3417333"/>
            <a:chExt cx="914400" cy="914400"/>
          </a:xfrm>
        </p:grpSpPr>
        <p:sp>
          <p:nvSpPr>
            <p:cNvPr id="6" name="Oval 5"/>
            <p:cNvSpPr/>
            <p:nvPr/>
          </p:nvSpPr>
          <p:spPr>
            <a:xfrm>
              <a:off x="1075551" y="3417333"/>
              <a:ext cx="914400" cy="914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1321684" y="3674039"/>
              <a:ext cx="422131" cy="422131"/>
              <a:chOff x="4439444" y="2582069"/>
              <a:chExt cx="464344" cy="464344"/>
            </a:xfrm>
            <a:solidFill>
              <a:schemeClr val="bg2"/>
            </a:solidFill>
          </p:grpSpPr>
          <p:sp>
            <p:nvSpPr>
              <p:cNvPr id="51"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300" hangingPunct="0"/>
                <a:endParaRPr lang="en-US">
                  <a:sym typeface="Gill Sans" charset="0"/>
                </a:endParaRPr>
              </a:p>
            </p:txBody>
          </p:sp>
          <p:sp>
            <p:nvSpPr>
              <p:cNvPr id="52"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300" hangingPunct="0"/>
                <a:endParaRPr lang="en-US">
                  <a:sym typeface="Gill Sans" charset="0"/>
                </a:endParaRPr>
              </a:p>
            </p:txBody>
          </p:sp>
          <p:sp>
            <p:nvSpPr>
              <p:cNvPr id="53"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300" hangingPunct="0"/>
                <a:endParaRPr lang="en-US">
                  <a:sym typeface="Gill Sans" charset="0"/>
                </a:endParaRPr>
              </a:p>
            </p:txBody>
          </p:sp>
        </p:grpSp>
      </p:grpSp>
      <p:grpSp>
        <p:nvGrpSpPr>
          <p:cNvPr id="54" name="Group 53"/>
          <p:cNvGrpSpPr/>
          <p:nvPr/>
        </p:nvGrpSpPr>
        <p:grpSpPr>
          <a:xfrm>
            <a:off x="2241149" y="2000877"/>
            <a:ext cx="3972483" cy="1197424"/>
            <a:chOff x="2765390" y="2644169"/>
            <a:chExt cx="3766709" cy="1135397"/>
          </a:xfrm>
        </p:grpSpPr>
        <p:sp>
          <p:nvSpPr>
            <p:cNvPr id="55" name="TextBox 54"/>
            <p:cNvSpPr txBox="1"/>
            <p:nvPr/>
          </p:nvSpPr>
          <p:spPr>
            <a:xfrm>
              <a:off x="2765390" y="2644169"/>
              <a:ext cx="1938262" cy="350200"/>
            </a:xfrm>
            <a:prstGeom prst="rect">
              <a:avLst/>
            </a:prstGeom>
            <a:noFill/>
          </p:spPr>
          <p:txBody>
            <a:bodyPr wrap="none" rtlCol="0">
              <a:spAutoFit/>
            </a:bodyPr>
            <a:lstStyle/>
            <a:p>
              <a:r>
                <a:rPr lang="zh-CN" altLang="en-US" b="1" dirty="0">
                  <a:solidFill>
                    <a:schemeClr val="bg2"/>
                  </a:solidFill>
                </a:rPr>
                <a:t>单击此处输入标题</a:t>
              </a:r>
              <a:endParaRPr lang="en-US" b="1" dirty="0">
                <a:solidFill>
                  <a:schemeClr val="bg2"/>
                </a:solidFill>
              </a:endParaRPr>
            </a:p>
          </p:txBody>
        </p:sp>
        <p:sp>
          <p:nvSpPr>
            <p:cNvPr id="56" name="Rectangle 55"/>
            <p:cNvSpPr/>
            <p:nvPr/>
          </p:nvSpPr>
          <p:spPr>
            <a:xfrm>
              <a:off x="2765391" y="2953190"/>
              <a:ext cx="3766708" cy="826376"/>
            </a:xfrm>
            <a:prstGeom prst="rect">
              <a:avLst/>
            </a:prstGeom>
          </p:spPr>
          <p:txBody>
            <a:bodyPr wrap="square">
              <a:spAutoFit/>
            </a:bodyPr>
            <a:lstStyle/>
            <a:p>
              <a:r>
                <a:rPr lang="en-US" sz="1265">
                  <a:solidFill>
                    <a:schemeClr val="bg2"/>
                  </a:solidFill>
                </a:rPr>
                <a:t>Lorem ipsum dolor sit amet, consectetuer adipiscing elit, sed diam nonummy nibh euismod tincidunt ut laoreet dolore magna aliquam erat volutpat. Ut wisi enim ad minim</a:t>
              </a:r>
            </a:p>
          </p:txBody>
        </p:sp>
      </p:grpSp>
      <p:grpSp>
        <p:nvGrpSpPr>
          <p:cNvPr id="57" name="Group 56"/>
          <p:cNvGrpSpPr/>
          <p:nvPr/>
        </p:nvGrpSpPr>
        <p:grpSpPr>
          <a:xfrm>
            <a:off x="2241149" y="3485050"/>
            <a:ext cx="3972483" cy="1197424"/>
            <a:chOff x="2765390" y="2644169"/>
            <a:chExt cx="3766709" cy="1135397"/>
          </a:xfrm>
        </p:grpSpPr>
        <p:sp>
          <p:nvSpPr>
            <p:cNvPr id="58" name="TextBox 57"/>
            <p:cNvSpPr txBox="1"/>
            <p:nvPr/>
          </p:nvSpPr>
          <p:spPr>
            <a:xfrm>
              <a:off x="2765390" y="2644169"/>
              <a:ext cx="1938262" cy="350200"/>
            </a:xfrm>
            <a:prstGeom prst="rect">
              <a:avLst/>
            </a:prstGeom>
            <a:noFill/>
          </p:spPr>
          <p:txBody>
            <a:bodyPr wrap="none" rtlCol="0">
              <a:spAutoFit/>
            </a:bodyPr>
            <a:lstStyle/>
            <a:p>
              <a:r>
                <a:rPr lang="zh-CN" altLang="en-US" b="1" dirty="0">
                  <a:solidFill>
                    <a:schemeClr val="bg2"/>
                  </a:solidFill>
                </a:rPr>
                <a:t>单击此处输入标题</a:t>
              </a:r>
              <a:endParaRPr lang="en-US" altLang="zh-CN" b="1" dirty="0">
                <a:solidFill>
                  <a:schemeClr val="bg2"/>
                </a:solidFill>
              </a:endParaRPr>
            </a:p>
          </p:txBody>
        </p:sp>
        <p:sp>
          <p:nvSpPr>
            <p:cNvPr id="59" name="Rectangle 58"/>
            <p:cNvSpPr/>
            <p:nvPr/>
          </p:nvSpPr>
          <p:spPr>
            <a:xfrm>
              <a:off x="2765391" y="2953190"/>
              <a:ext cx="3766708" cy="826376"/>
            </a:xfrm>
            <a:prstGeom prst="rect">
              <a:avLst/>
            </a:prstGeom>
          </p:spPr>
          <p:txBody>
            <a:bodyPr wrap="square">
              <a:spAutoFit/>
            </a:bodyPr>
            <a:lstStyle/>
            <a:p>
              <a:r>
                <a:rPr lang="en-US" sz="1265">
                  <a:solidFill>
                    <a:schemeClr val="bg2"/>
                  </a:solidFill>
                </a:rPr>
                <a:t>Lorem ipsum dolor sit amet, consectetuer adipiscing elit, sed diam nonummy nibh euismod tincidunt ut laoreet dolore magna aliquam erat volutpat. Ut wisi enim ad minim</a:t>
              </a:r>
            </a:p>
          </p:txBody>
        </p:sp>
      </p:grpSp>
      <p:grpSp>
        <p:nvGrpSpPr>
          <p:cNvPr id="60" name="Group 59"/>
          <p:cNvGrpSpPr/>
          <p:nvPr/>
        </p:nvGrpSpPr>
        <p:grpSpPr>
          <a:xfrm>
            <a:off x="2241149" y="4969223"/>
            <a:ext cx="3972483" cy="1197424"/>
            <a:chOff x="2765390" y="2644169"/>
            <a:chExt cx="3766709" cy="1135397"/>
          </a:xfrm>
        </p:grpSpPr>
        <p:sp>
          <p:nvSpPr>
            <p:cNvPr id="61" name="TextBox 60"/>
            <p:cNvSpPr txBox="1"/>
            <p:nvPr/>
          </p:nvSpPr>
          <p:spPr>
            <a:xfrm>
              <a:off x="2765390" y="2644169"/>
              <a:ext cx="1938262" cy="350200"/>
            </a:xfrm>
            <a:prstGeom prst="rect">
              <a:avLst/>
            </a:prstGeom>
            <a:noFill/>
          </p:spPr>
          <p:txBody>
            <a:bodyPr wrap="none" rtlCol="0">
              <a:spAutoFit/>
            </a:bodyPr>
            <a:lstStyle/>
            <a:p>
              <a:r>
                <a:rPr lang="zh-CN" altLang="en-US" b="1" dirty="0">
                  <a:solidFill>
                    <a:schemeClr val="bg2"/>
                  </a:solidFill>
                </a:rPr>
                <a:t>单击此处输入标题</a:t>
              </a:r>
              <a:endParaRPr lang="en-US" altLang="zh-CN" b="1" dirty="0">
                <a:solidFill>
                  <a:schemeClr val="bg2"/>
                </a:solidFill>
              </a:endParaRPr>
            </a:p>
          </p:txBody>
        </p:sp>
        <p:sp>
          <p:nvSpPr>
            <p:cNvPr id="62" name="Rectangle 61"/>
            <p:cNvSpPr/>
            <p:nvPr/>
          </p:nvSpPr>
          <p:spPr>
            <a:xfrm>
              <a:off x="2765391" y="2953190"/>
              <a:ext cx="3766708" cy="826376"/>
            </a:xfrm>
            <a:prstGeom prst="rect">
              <a:avLst/>
            </a:prstGeom>
          </p:spPr>
          <p:txBody>
            <a:bodyPr wrap="square">
              <a:spAutoFit/>
            </a:bodyPr>
            <a:lstStyle/>
            <a:p>
              <a:r>
                <a:rPr lang="en-US" sz="1265">
                  <a:solidFill>
                    <a:schemeClr val="bg2"/>
                  </a:solidFill>
                </a:rPr>
                <a:t>Lorem ipsum dolor sit amet, consectetuer adipiscing elit, sed diam nonummy nibh euismod tincidunt ut laoreet dolore magna aliquam erat volutpat. Ut wisi enim ad minim</a:t>
              </a:r>
            </a:p>
          </p:txBody>
        </p:sp>
      </p:grpSp>
      <p:grpSp>
        <p:nvGrpSpPr>
          <p:cNvPr id="63" name="Group 62"/>
          <p:cNvGrpSpPr/>
          <p:nvPr/>
        </p:nvGrpSpPr>
        <p:grpSpPr>
          <a:xfrm>
            <a:off x="7751607" y="2000877"/>
            <a:ext cx="3972483" cy="1197424"/>
            <a:chOff x="2765390" y="2644169"/>
            <a:chExt cx="3766709" cy="1135397"/>
          </a:xfrm>
        </p:grpSpPr>
        <p:sp>
          <p:nvSpPr>
            <p:cNvPr id="64" name="TextBox 63"/>
            <p:cNvSpPr txBox="1"/>
            <p:nvPr/>
          </p:nvSpPr>
          <p:spPr>
            <a:xfrm>
              <a:off x="2765390" y="2644169"/>
              <a:ext cx="1938262" cy="350200"/>
            </a:xfrm>
            <a:prstGeom prst="rect">
              <a:avLst/>
            </a:prstGeom>
            <a:noFill/>
          </p:spPr>
          <p:txBody>
            <a:bodyPr wrap="none" rtlCol="0">
              <a:spAutoFit/>
            </a:bodyPr>
            <a:lstStyle/>
            <a:p>
              <a:r>
                <a:rPr lang="zh-CN" altLang="en-US" b="1" dirty="0">
                  <a:solidFill>
                    <a:schemeClr val="bg2"/>
                  </a:solidFill>
                </a:rPr>
                <a:t>单击此处输入标题</a:t>
              </a:r>
              <a:endParaRPr lang="en-US" altLang="zh-CN" b="1" dirty="0">
                <a:solidFill>
                  <a:schemeClr val="bg2"/>
                </a:solidFill>
              </a:endParaRPr>
            </a:p>
          </p:txBody>
        </p:sp>
        <p:sp>
          <p:nvSpPr>
            <p:cNvPr id="65" name="Rectangle 64"/>
            <p:cNvSpPr/>
            <p:nvPr/>
          </p:nvSpPr>
          <p:spPr>
            <a:xfrm>
              <a:off x="2765391" y="2953190"/>
              <a:ext cx="3766708" cy="826376"/>
            </a:xfrm>
            <a:prstGeom prst="rect">
              <a:avLst/>
            </a:prstGeom>
          </p:spPr>
          <p:txBody>
            <a:bodyPr wrap="square">
              <a:spAutoFit/>
            </a:bodyPr>
            <a:lstStyle/>
            <a:p>
              <a:r>
                <a:rPr lang="en-US" sz="1265">
                  <a:solidFill>
                    <a:schemeClr val="bg2"/>
                  </a:solidFill>
                </a:rPr>
                <a:t>Lorem ipsum dolor sit amet, consectetuer adipiscing elit, sed diam nonummy nibh euismod tincidunt ut laoreet dolore magna aliquam erat volutpat. Ut wisi enim ad minim</a:t>
              </a:r>
            </a:p>
          </p:txBody>
        </p:sp>
      </p:grpSp>
      <p:grpSp>
        <p:nvGrpSpPr>
          <p:cNvPr id="66" name="Group 65"/>
          <p:cNvGrpSpPr/>
          <p:nvPr/>
        </p:nvGrpSpPr>
        <p:grpSpPr>
          <a:xfrm>
            <a:off x="7751607" y="3485050"/>
            <a:ext cx="3972483" cy="1197424"/>
            <a:chOff x="2765390" y="2644169"/>
            <a:chExt cx="3766709" cy="1135397"/>
          </a:xfrm>
        </p:grpSpPr>
        <p:sp>
          <p:nvSpPr>
            <p:cNvPr id="67" name="TextBox 66"/>
            <p:cNvSpPr txBox="1"/>
            <p:nvPr/>
          </p:nvSpPr>
          <p:spPr>
            <a:xfrm>
              <a:off x="2765390" y="2644169"/>
              <a:ext cx="1938262" cy="350200"/>
            </a:xfrm>
            <a:prstGeom prst="rect">
              <a:avLst/>
            </a:prstGeom>
            <a:noFill/>
          </p:spPr>
          <p:txBody>
            <a:bodyPr wrap="none" rtlCol="0">
              <a:spAutoFit/>
            </a:bodyPr>
            <a:lstStyle/>
            <a:p>
              <a:r>
                <a:rPr lang="zh-CN" altLang="en-US" b="1" dirty="0">
                  <a:solidFill>
                    <a:schemeClr val="bg2"/>
                  </a:solidFill>
                </a:rPr>
                <a:t>单击此处输入标题</a:t>
              </a:r>
              <a:endParaRPr lang="en-US" altLang="zh-CN" b="1" dirty="0">
                <a:solidFill>
                  <a:schemeClr val="bg2"/>
                </a:solidFill>
              </a:endParaRPr>
            </a:p>
          </p:txBody>
        </p:sp>
        <p:sp>
          <p:nvSpPr>
            <p:cNvPr id="68" name="Rectangle 67"/>
            <p:cNvSpPr/>
            <p:nvPr/>
          </p:nvSpPr>
          <p:spPr>
            <a:xfrm>
              <a:off x="2765391" y="2953190"/>
              <a:ext cx="3766708" cy="826376"/>
            </a:xfrm>
            <a:prstGeom prst="rect">
              <a:avLst/>
            </a:prstGeom>
          </p:spPr>
          <p:txBody>
            <a:bodyPr wrap="square">
              <a:spAutoFit/>
            </a:bodyPr>
            <a:lstStyle/>
            <a:p>
              <a:r>
                <a:rPr lang="en-US" sz="1265">
                  <a:solidFill>
                    <a:schemeClr val="bg2"/>
                  </a:solidFill>
                </a:rPr>
                <a:t>Lorem ipsum dolor sit amet, consectetuer adipiscing elit, sed diam nonummy nibh euismod tincidunt ut laoreet dolore magna aliquam erat volutpat. Ut wisi enim ad minim</a:t>
              </a:r>
            </a:p>
          </p:txBody>
        </p:sp>
      </p:grpSp>
      <p:grpSp>
        <p:nvGrpSpPr>
          <p:cNvPr id="69" name="Group 68"/>
          <p:cNvGrpSpPr/>
          <p:nvPr/>
        </p:nvGrpSpPr>
        <p:grpSpPr>
          <a:xfrm>
            <a:off x="7751607" y="4969223"/>
            <a:ext cx="3972483" cy="1197424"/>
            <a:chOff x="2765390" y="2644169"/>
            <a:chExt cx="3766709" cy="1135397"/>
          </a:xfrm>
        </p:grpSpPr>
        <p:sp>
          <p:nvSpPr>
            <p:cNvPr id="70" name="TextBox 69"/>
            <p:cNvSpPr txBox="1"/>
            <p:nvPr/>
          </p:nvSpPr>
          <p:spPr>
            <a:xfrm>
              <a:off x="2765390" y="2644169"/>
              <a:ext cx="1938262" cy="350200"/>
            </a:xfrm>
            <a:prstGeom prst="rect">
              <a:avLst/>
            </a:prstGeom>
            <a:noFill/>
          </p:spPr>
          <p:txBody>
            <a:bodyPr wrap="none" rtlCol="0">
              <a:spAutoFit/>
            </a:bodyPr>
            <a:lstStyle/>
            <a:p>
              <a:r>
                <a:rPr lang="zh-CN" altLang="en-US" b="1" dirty="0">
                  <a:solidFill>
                    <a:schemeClr val="bg2"/>
                  </a:solidFill>
                </a:rPr>
                <a:t>单击此处输入标题</a:t>
              </a:r>
              <a:endParaRPr lang="en-US" altLang="zh-CN" b="1" dirty="0">
                <a:solidFill>
                  <a:schemeClr val="bg2"/>
                </a:solidFill>
              </a:endParaRPr>
            </a:p>
          </p:txBody>
        </p:sp>
        <p:sp>
          <p:nvSpPr>
            <p:cNvPr id="71" name="Rectangle 70"/>
            <p:cNvSpPr/>
            <p:nvPr/>
          </p:nvSpPr>
          <p:spPr>
            <a:xfrm>
              <a:off x="2765391" y="2953190"/>
              <a:ext cx="3766708" cy="826376"/>
            </a:xfrm>
            <a:prstGeom prst="rect">
              <a:avLst/>
            </a:prstGeom>
          </p:spPr>
          <p:txBody>
            <a:bodyPr wrap="square">
              <a:spAutoFit/>
            </a:bodyPr>
            <a:lstStyle/>
            <a:p>
              <a:r>
                <a:rPr lang="en-US" sz="1265">
                  <a:solidFill>
                    <a:schemeClr val="bg2"/>
                  </a:solidFill>
                </a:rPr>
                <a:t>Lorem ipsum dolor sit amet, consectetuer adipiscing elit, sed diam nonummy nibh euismod tincidunt ut laoreet dolore magna aliquam erat volutpat. Ut wisi enim ad minim</a:t>
              </a:r>
            </a:p>
          </p:txBody>
        </p:sp>
      </p:grpSp>
      <p:sp>
        <p:nvSpPr>
          <p:cNvPr id="72" name="矩形 71"/>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73" name="矩形 72"/>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74" name="文本框 73"/>
          <p:cNvSpPr txBox="1"/>
          <p:nvPr/>
        </p:nvSpPr>
        <p:spPr>
          <a:xfrm>
            <a:off x="1048046" y="482886"/>
            <a:ext cx="3077766" cy="369204"/>
          </a:xfrm>
          <a:prstGeom prst="rect">
            <a:avLst/>
          </a:prstGeom>
          <a:noFill/>
        </p:spPr>
        <p:txBody>
          <a:bodyPr wrap="none" lIns="0" tIns="0" rIns="0" bIns="0" rtlCol="0">
            <a:spAutoFit/>
          </a:bodyPr>
          <a:lstStyle/>
          <a:p>
            <a:pPr defTabSz="963930"/>
            <a:r>
              <a:rPr lang="zh-CN" altLang="en-US" sz="24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75" name="文本框 74"/>
          <p:cNvSpPr txBox="1"/>
          <p:nvPr/>
        </p:nvSpPr>
        <p:spPr>
          <a:xfrm>
            <a:off x="1048046" y="815443"/>
            <a:ext cx="2157898" cy="184666"/>
          </a:xfrm>
          <a:prstGeom prst="rect">
            <a:avLst/>
          </a:prstGeom>
          <a:noFill/>
        </p:spPr>
        <p:txBody>
          <a:bodyPr wrap="none" lIns="0" tIns="0" rIns="0" bIns="0" rtlCol="0">
            <a:spAutoFit/>
          </a:bodyPr>
          <a:lstStyle/>
          <a:p>
            <a:pPr defTabSz="963930"/>
            <a:r>
              <a:rPr lang="en-US" altLang="zh-CN"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rPr>
              <a:t>ADD RELATED TITLE WORDS</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3000">
        <p14:flip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12" presetClass="entr" presetSubtype="8" fill="hold" nodeType="afterEffect">
                                  <p:stCondLst>
                                    <p:cond delay="0"/>
                                  </p:stCondLst>
                                  <p:childTnLst>
                                    <p:set>
                                      <p:cBhvr>
                                        <p:cTn id="12" dur="1" fill="hold">
                                          <p:stCondLst>
                                            <p:cond delay="0"/>
                                          </p:stCondLst>
                                        </p:cTn>
                                        <p:tgtEl>
                                          <p:spTgt spid="54"/>
                                        </p:tgtEl>
                                        <p:attrNameLst>
                                          <p:attrName>style.visibility</p:attrName>
                                        </p:attrNameLst>
                                      </p:cBhvr>
                                      <p:to>
                                        <p:strVal val="visible"/>
                                      </p:to>
                                    </p:set>
                                    <p:anim calcmode="lin" valueType="num">
                                      <p:cBhvr additive="base">
                                        <p:cTn id="13" dur="500"/>
                                        <p:tgtEl>
                                          <p:spTgt spid="54"/>
                                        </p:tgtEl>
                                        <p:attrNameLst>
                                          <p:attrName>ppt_x</p:attrName>
                                        </p:attrNameLst>
                                      </p:cBhvr>
                                      <p:tavLst>
                                        <p:tav tm="0">
                                          <p:val>
                                            <p:strVal val="#ppt_x-#ppt_w*1.125000"/>
                                          </p:val>
                                        </p:tav>
                                        <p:tav tm="100000">
                                          <p:val>
                                            <p:strVal val="#ppt_x"/>
                                          </p:val>
                                        </p:tav>
                                      </p:tavLst>
                                    </p:anim>
                                    <p:animEffect transition="in" filter="wipe(right)">
                                      <p:cBhvr>
                                        <p:cTn id="14" dur="500"/>
                                        <p:tgtEl>
                                          <p:spTgt spid="54"/>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Effect transition="in" filter="fade">
                                      <p:cBhvr>
                                        <p:cTn id="20" dur="500"/>
                                        <p:tgtEl>
                                          <p:spTgt spid="15"/>
                                        </p:tgtEl>
                                      </p:cBhvr>
                                    </p:animEffect>
                                  </p:childTnLst>
                                </p:cTn>
                              </p:par>
                            </p:childTnLst>
                          </p:cTn>
                        </p:par>
                        <p:par>
                          <p:cTn id="21" fill="hold">
                            <p:stCondLst>
                              <p:cond delay="1500"/>
                            </p:stCondLst>
                            <p:childTnLst>
                              <p:par>
                                <p:cTn id="22" presetID="12" presetClass="entr" presetSubtype="8" fill="hold" nodeType="afterEffect">
                                  <p:stCondLst>
                                    <p:cond delay="0"/>
                                  </p:stCondLst>
                                  <p:childTnLst>
                                    <p:set>
                                      <p:cBhvr>
                                        <p:cTn id="23" dur="1" fill="hold">
                                          <p:stCondLst>
                                            <p:cond delay="0"/>
                                          </p:stCondLst>
                                        </p:cTn>
                                        <p:tgtEl>
                                          <p:spTgt spid="63"/>
                                        </p:tgtEl>
                                        <p:attrNameLst>
                                          <p:attrName>style.visibility</p:attrName>
                                        </p:attrNameLst>
                                      </p:cBhvr>
                                      <p:to>
                                        <p:strVal val="visible"/>
                                      </p:to>
                                    </p:set>
                                    <p:anim calcmode="lin" valueType="num">
                                      <p:cBhvr additive="base">
                                        <p:cTn id="24" dur="500"/>
                                        <p:tgtEl>
                                          <p:spTgt spid="63"/>
                                        </p:tgtEl>
                                        <p:attrNameLst>
                                          <p:attrName>ppt_x</p:attrName>
                                        </p:attrNameLst>
                                      </p:cBhvr>
                                      <p:tavLst>
                                        <p:tav tm="0">
                                          <p:val>
                                            <p:strVal val="#ppt_x-#ppt_w*1.125000"/>
                                          </p:val>
                                        </p:tav>
                                        <p:tav tm="100000">
                                          <p:val>
                                            <p:strVal val="#ppt_x"/>
                                          </p:val>
                                        </p:tav>
                                      </p:tavLst>
                                    </p:anim>
                                    <p:animEffect transition="in" filter="wipe(right)">
                                      <p:cBhvr>
                                        <p:cTn id="25" dur="500"/>
                                        <p:tgtEl>
                                          <p:spTgt spid="63"/>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childTnLst>
                          </p:cTn>
                        </p:par>
                        <p:par>
                          <p:cTn id="32" fill="hold">
                            <p:stCondLst>
                              <p:cond delay="2500"/>
                            </p:stCondLst>
                            <p:childTnLst>
                              <p:par>
                                <p:cTn id="33" presetID="12" presetClass="entr" presetSubtype="8" fill="hold"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additive="base">
                                        <p:cTn id="35" dur="500"/>
                                        <p:tgtEl>
                                          <p:spTgt spid="57"/>
                                        </p:tgtEl>
                                        <p:attrNameLst>
                                          <p:attrName>ppt_x</p:attrName>
                                        </p:attrNameLst>
                                      </p:cBhvr>
                                      <p:tavLst>
                                        <p:tav tm="0">
                                          <p:val>
                                            <p:strVal val="#ppt_x-#ppt_w*1.125000"/>
                                          </p:val>
                                        </p:tav>
                                        <p:tav tm="100000">
                                          <p:val>
                                            <p:strVal val="#ppt_x"/>
                                          </p:val>
                                        </p:tav>
                                      </p:tavLst>
                                    </p:anim>
                                    <p:animEffect transition="in" filter="wipe(right)">
                                      <p:cBhvr>
                                        <p:cTn id="36" dur="500"/>
                                        <p:tgtEl>
                                          <p:spTgt spid="57"/>
                                        </p:tgtEl>
                                      </p:cBhvr>
                                    </p:animEffect>
                                  </p:childTnLst>
                                </p:cTn>
                              </p:par>
                            </p:childTnLst>
                          </p:cTn>
                        </p:par>
                        <p:par>
                          <p:cTn id="37" fill="hold">
                            <p:stCondLst>
                              <p:cond delay="3000"/>
                            </p:stCondLst>
                            <p:childTnLst>
                              <p:par>
                                <p:cTn id="38" presetID="53" presetClass="entr" presetSubtype="16"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Effect transition="in" filter="fade">
                                      <p:cBhvr>
                                        <p:cTn id="42" dur="500"/>
                                        <p:tgtEl>
                                          <p:spTgt spid="16"/>
                                        </p:tgtEl>
                                      </p:cBhvr>
                                    </p:animEffect>
                                  </p:childTnLst>
                                </p:cTn>
                              </p:par>
                            </p:childTnLst>
                          </p:cTn>
                        </p:par>
                        <p:par>
                          <p:cTn id="43" fill="hold">
                            <p:stCondLst>
                              <p:cond delay="3500"/>
                            </p:stCondLst>
                            <p:childTnLst>
                              <p:par>
                                <p:cTn id="44" presetID="12" presetClass="entr" presetSubtype="8"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additive="base">
                                        <p:cTn id="46" dur="500"/>
                                        <p:tgtEl>
                                          <p:spTgt spid="66"/>
                                        </p:tgtEl>
                                        <p:attrNameLst>
                                          <p:attrName>ppt_x</p:attrName>
                                        </p:attrNameLst>
                                      </p:cBhvr>
                                      <p:tavLst>
                                        <p:tav tm="0">
                                          <p:val>
                                            <p:strVal val="#ppt_x-#ppt_w*1.125000"/>
                                          </p:val>
                                        </p:tav>
                                        <p:tav tm="100000">
                                          <p:val>
                                            <p:strVal val="#ppt_x"/>
                                          </p:val>
                                        </p:tav>
                                      </p:tavLst>
                                    </p:anim>
                                    <p:animEffect transition="in" filter="wipe(right)">
                                      <p:cBhvr>
                                        <p:cTn id="47" dur="500"/>
                                        <p:tgtEl>
                                          <p:spTgt spid="66"/>
                                        </p:tgtEl>
                                      </p:cBhvr>
                                    </p:animEffect>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4500"/>
                            </p:stCondLst>
                            <p:childTnLst>
                              <p:par>
                                <p:cTn id="55" presetID="12" presetClass="entr" presetSubtype="8" fill="hold" nodeType="afterEffect">
                                  <p:stCondLst>
                                    <p:cond delay="0"/>
                                  </p:stCondLst>
                                  <p:childTnLst>
                                    <p:set>
                                      <p:cBhvr>
                                        <p:cTn id="56" dur="1" fill="hold">
                                          <p:stCondLst>
                                            <p:cond delay="0"/>
                                          </p:stCondLst>
                                        </p:cTn>
                                        <p:tgtEl>
                                          <p:spTgt spid="60"/>
                                        </p:tgtEl>
                                        <p:attrNameLst>
                                          <p:attrName>style.visibility</p:attrName>
                                        </p:attrNameLst>
                                      </p:cBhvr>
                                      <p:to>
                                        <p:strVal val="visible"/>
                                      </p:to>
                                    </p:set>
                                    <p:anim calcmode="lin" valueType="num">
                                      <p:cBhvr additive="base">
                                        <p:cTn id="57" dur="500"/>
                                        <p:tgtEl>
                                          <p:spTgt spid="60"/>
                                        </p:tgtEl>
                                        <p:attrNameLst>
                                          <p:attrName>ppt_x</p:attrName>
                                        </p:attrNameLst>
                                      </p:cBhvr>
                                      <p:tavLst>
                                        <p:tav tm="0">
                                          <p:val>
                                            <p:strVal val="#ppt_x-#ppt_w*1.125000"/>
                                          </p:val>
                                        </p:tav>
                                        <p:tav tm="100000">
                                          <p:val>
                                            <p:strVal val="#ppt_x"/>
                                          </p:val>
                                        </p:tav>
                                      </p:tavLst>
                                    </p:anim>
                                    <p:animEffect transition="in" filter="wipe(right)">
                                      <p:cBhvr>
                                        <p:cTn id="58" dur="500"/>
                                        <p:tgtEl>
                                          <p:spTgt spid="60"/>
                                        </p:tgtEl>
                                      </p:cBhvr>
                                    </p:animEffect>
                                  </p:childTnLst>
                                </p:cTn>
                              </p:par>
                            </p:childTnLst>
                          </p:cTn>
                        </p:par>
                        <p:par>
                          <p:cTn id="59" fill="hold">
                            <p:stCondLst>
                              <p:cond delay="5000"/>
                            </p:stCondLst>
                            <p:childTnLst>
                              <p:par>
                                <p:cTn id="60" presetID="53" presetClass="entr" presetSubtype="16" fill="hold" nodeType="after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p:cTn id="62" dur="500" fill="hold"/>
                                        <p:tgtEl>
                                          <p:spTgt spid="17"/>
                                        </p:tgtEl>
                                        <p:attrNameLst>
                                          <p:attrName>ppt_w</p:attrName>
                                        </p:attrNameLst>
                                      </p:cBhvr>
                                      <p:tavLst>
                                        <p:tav tm="0">
                                          <p:val>
                                            <p:fltVal val="0"/>
                                          </p:val>
                                        </p:tav>
                                        <p:tav tm="100000">
                                          <p:val>
                                            <p:strVal val="#ppt_w"/>
                                          </p:val>
                                        </p:tav>
                                      </p:tavLst>
                                    </p:anim>
                                    <p:anim calcmode="lin" valueType="num">
                                      <p:cBhvr>
                                        <p:cTn id="63" dur="500" fill="hold"/>
                                        <p:tgtEl>
                                          <p:spTgt spid="17"/>
                                        </p:tgtEl>
                                        <p:attrNameLst>
                                          <p:attrName>ppt_h</p:attrName>
                                        </p:attrNameLst>
                                      </p:cBhvr>
                                      <p:tavLst>
                                        <p:tav tm="0">
                                          <p:val>
                                            <p:fltVal val="0"/>
                                          </p:val>
                                        </p:tav>
                                        <p:tav tm="100000">
                                          <p:val>
                                            <p:strVal val="#ppt_h"/>
                                          </p:val>
                                        </p:tav>
                                      </p:tavLst>
                                    </p:anim>
                                    <p:animEffect transition="in" filter="fade">
                                      <p:cBhvr>
                                        <p:cTn id="64" dur="500"/>
                                        <p:tgtEl>
                                          <p:spTgt spid="17"/>
                                        </p:tgtEl>
                                      </p:cBhvr>
                                    </p:animEffect>
                                  </p:childTnLst>
                                </p:cTn>
                              </p:par>
                            </p:childTnLst>
                          </p:cTn>
                        </p:par>
                        <p:par>
                          <p:cTn id="65" fill="hold">
                            <p:stCondLst>
                              <p:cond delay="5500"/>
                            </p:stCondLst>
                            <p:childTnLst>
                              <p:par>
                                <p:cTn id="66" presetID="12" presetClass="entr" presetSubtype="8" fill="hold" nodeType="afterEffect">
                                  <p:stCondLst>
                                    <p:cond delay="0"/>
                                  </p:stCondLst>
                                  <p:childTnLst>
                                    <p:set>
                                      <p:cBhvr>
                                        <p:cTn id="67" dur="1" fill="hold">
                                          <p:stCondLst>
                                            <p:cond delay="0"/>
                                          </p:stCondLst>
                                        </p:cTn>
                                        <p:tgtEl>
                                          <p:spTgt spid="69"/>
                                        </p:tgtEl>
                                        <p:attrNameLst>
                                          <p:attrName>style.visibility</p:attrName>
                                        </p:attrNameLst>
                                      </p:cBhvr>
                                      <p:to>
                                        <p:strVal val="visible"/>
                                      </p:to>
                                    </p:set>
                                    <p:anim calcmode="lin" valueType="num">
                                      <p:cBhvr additive="base">
                                        <p:cTn id="68" dur="500"/>
                                        <p:tgtEl>
                                          <p:spTgt spid="69"/>
                                        </p:tgtEl>
                                        <p:attrNameLst>
                                          <p:attrName>ppt_x</p:attrName>
                                        </p:attrNameLst>
                                      </p:cBhvr>
                                      <p:tavLst>
                                        <p:tav tm="0">
                                          <p:val>
                                            <p:strVal val="#ppt_x-#ppt_w*1.125000"/>
                                          </p:val>
                                        </p:tav>
                                        <p:tav tm="100000">
                                          <p:val>
                                            <p:strVal val="#ppt_x"/>
                                          </p:val>
                                        </p:tav>
                                      </p:tavLst>
                                    </p:anim>
                                    <p:animEffect transition="in" filter="wipe(right)">
                                      <p:cBhvr>
                                        <p:cTn id="69"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44722" y="2619744"/>
            <a:ext cx="1437831" cy="24321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Rectangle 5"/>
          <p:cNvSpPr/>
          <p:nvPr/>
        </p:nvSpPr>
        <p:spPr>
          <a:xfrm>
            <a:off x="435038" y="5341466"/>
            <a:ext cx="5847516" cy="5518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p:cNvSpPr/>
          <p:nvPr/>
        </p:nvSpPr>
        <p:spPr>
          <a:xfrm>
            <a:off x="4868111" y="3013308"/>
            <a:ext cx="1485964" cy="1650708"/>
          </a:xfrm>
          <a:prstGeom prst="rect">
            <a:avLst/>
          </a:prstGeom>
        </p:spPr>
        <p:txBody>
          <a:bodyPr wrap="square">
            <a:spAutoFit/>
          </a:bodyPr>
          <a:lstStyle/>
          <a:p>
            <a:pPr marL="301625" indent="-301625">
              <a:buFont typeface="Wingdings" panose="05000000000000000000" pitchFamily="2" charset="2"/>
              <a:buChar char="v"/>
            </a:pPr>
            <a:r>
              <a:rPr lang="vi-VN" sz="1265">
                <a:solidFill>
                  <a:schemeClr val="bg1"/>
                </a:solidFill>
              </a:rPr>
              <a:t>Lorem ipsum dolor sit</a:t>
            </a:r>
          </a:p>
          <a:p>
            <a:pPr marL="301625" indent="-301625">
              <a:buFont typeface="Wingdings" panose="05000000000000000000" pitchFamily="2" charset="2"/>
              <a:buChar char="v"/>
            </a:pPr>
            <a:endParaRPr lang="vi-VN" sz="1265">
              <a:solidFill>
                <a:schemeClr val="bg1"/>
              </a:solidFill>
            </a:endParaRPr>
          </a:p>
          <a:p>
            <a:pPr marL="301625" indent="-301625">
              <a:buFont typeface="Wingdings" panose="05000000000000000000" pitchFamily="2" charset="2"/>
              <a:buChar char="v"/>
            </a:pPr>
            <a:r>
              <a:rPr lang="vi-VN" sz="1265">
                <a:solidFill>
                  <a:schemeClr val="bg1"/>
                </a:solidFill>
              </a:rPr>
              <a:t>Lorem ipsum dolor sit</a:t>
            </a:r>
            <a:endParaRPr lang="en-US" sz="1265">
              <a:solidFill>
                <a:schemeClr val="bg1"/>
              </a:solidFill>
            </a:endParaRPr>
          </a:p>
          <a:p>
            <a:pPr marL="301625" indent="-301625">
              <a:buFont typeface="Wingdings" panose="05000000000000000000" pitchFamily="2" charset="2"/>
              <a:buChar char="v"/>
            </a:pPr>
            <a:endParaRPr lang="en-US" sz="1265">
              <a:solidFill>
                <a:schemeClr val="bg1"/>
              </a:solidFill>
            </a:endParaRPr>
          </a:p>
          <a:p>
            <a:pPr marL="301625" indent="-301625">
              <a:buFont typeface="Wingdings" panose="05000000000000000000" pitchFamily="2" charset="2"/>
              <a:buChar char="v"/>
            </a:pPr>
            <a:r>
              <a:rPr lang="vi-VN" sz="1265">
                <a:solidFill>
                  <a:schemeClr val="bg1"/>
                </a:solidFill>
              </a:rPr>
              <a:t>Lorem ipsum dolor sit</a:t>
            </a:r>
            <a:endParaRPr lang="en-US" sz="1265">
              <a:solidFill>
                <a:schemeClr val="bg1"/>
              </a:solidFill>
            </a:endParaRPr>
          </a:p>
        </p:txBody>
      </p:sp>
      <p:sp>
        <p:nvSpPr>
          <p:cNvPr id="9" name="Rectangle 8"/>
          <p:cNvSpPr/>
          <p:nvPr/>
        </p:nvSpPr>
        <p:spPr>
          <a:xfrm>
            <a:off x="6657200" y="5341466"/>
            <a:ext cx="5771575" cy="5518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0" name="Group 9"/>
          <p:cNvGrpSpPr/>
          <p:nvPr/>
        </p:nvGrpSpPr>
        <p:grpSpPr>
          <a:xfrm>
            <a:off x="1113451" y="5852299"/>
            <a:ext cx="607534" cy="607534"/>
            <a:chOff x="1199456" y="5085184"/>
            <a:chExt cx="576064" cy="576064"/>
          </a:xfrm>
        </p:grpSpPr>
        <p:sp>
          <p:nvSpPr>
            <p:cNvPr id="11" name="Oval 10"/>
            <p:cNvSpPr/>
            <p:nvPr/>
          </p:nvSpPr>
          <p:spPr>
            <a:xfrm>
              <a:off x="1199456" y="5085184"/>
              <a:ext cx="576064" cy="57606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1464" y="5157192"/>
              <a:ext cx="432048" cy="432048"/>
            </a:xfrm>
            <a:prstGeom prst="rect">
              <a:avLst/>
            </a:prstGeom>
          </p:spPr>
        </p:pic>
      </p:grpSp>
      <p:grpSp>
        <p:nvGrpSpPr>
          <p:cNvPr id="13" name="Group 12"/>
          <p:cNvGrpSpPr/>
          <p:nvPr/>
        </p:nvGrpSpPr>
        <p:grpSpPr>
          <a:xfrm>
            <a:off x="9163279" y="5852298"/>
            <a:ext cx="607534" cy="607534"/>
            <a:chOff x="2855640" y="5085184"/>
            <a:chExt cx="576064" cy="576064"/>
          </a:xfrm>
        </p:grpSpPr>
        <p:sp>
          <p:nvSpPr>
            <p:cNvPr id="14" name="Oval 13"/>
            <p:cNvSpPr/>
            <p:nvPr/>
          </p:nvSpPr>
          <p:spPr>
            <a:xfrm>
              <a:off x="2855640" y="5085184"/>
              <a:ext cx="576064" cy="57606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7648" y="5157192"/>
              <a:ext cx="432048" cy="432048"/>
            </a:xfrm>
            <a:prstGeom prst="rect">
              <a:avLst/>
            </a:prstGeom>
          </p:spPr>
        </p:pic>
      </p:grpSp>
      <p:grpSp>
        <p:nvGrpSpPr>
          <p:cNvPr id="16" name="Group 15"/>
          <p:cNvGrpSpPr/>
          <p:nvPr/>
        </p:nvGrpSpPr>
        <p:grpSpPr>
          <a:xfrm>
            <a:off x="4986481" y="5852299"/>
            <a:ext cx="607534" cy="607534"/>
            <a:chOff x="4627170" y="5013176"/>
            <a:chExt cx="576064" cy="576064"/>
          </a:xfrm>
        </p:grpSpPr>
        <p:sp>
          <p:nvSpPr>
            <p:cNvPr id="17" name="Oval 16"/>
            <p:cNvSpPr/>
            <p:nvPr/>
          </p:nvSpPr>
          <p:spPr>
            <a:xfrm>
              <a:off x="4627170" y="5013176"/>
              <a:ext cx="576064" cy="5760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1245" y="5097251"/>
              <a:ext cx="407913" cy="407913"/>
            </a:xfrm>
            <a:prstGeom prst="rect">
              <a:avLst/>
            </a:prstGeom>
          </p:spPr>
        </p:pic>
      </p:grpSp>
      <p:sp>
        <p:nvSpPr>
          <p:cNvPr id="19" name="Rectangle 18"/>
          <p:cNvSpPr/>
          <p:nvPr/>
        </p:nvSpPr>
        <p:spPr>
          <a:xfrm>
            <a:off x="1796927" y="5928241"/>
            <a:ext cx="2809846" cy="287130"/>
          </a:xfrm>
          <a:prstGeom prst="rect">
            <a:avLst/>
          </a:prstGeom>
        </p:spPr>
        <p:txBody>
          <a:bodyPr wrap="square">
            <a:spAutoFit/>
          </a:bodyPr>
          <a:lstStyle/>
          <a:p>
            <a:r>
              <a:rPr lang="zh-CN" altLang="en-US" sz="1265" dirty="0">
                <a:solidFill>
                  <a:schemeClr val="bg2"/>
                </a:solidFill>
              </a:rPr>
              <a:t>单击此处输入文本</a:t>
            </a:r>
            <a:endParaRPr lang="vi-VN" sz="1265" dirty="0">
              <a:solidFill>
                <a:schemeClr val="bg2"/>
              </a:solidFill>
            </a:endParaRPr>
          </a:p>
        </p:txBody>
      </p:sp>
      <p:sp>
        <p:nvSpPr>
          <p:cNvPr id="20" name="Rectangle 19"/>
          <p:cNvSpPr/>
          <p:nvPr/>
        </p:nvSpPr>
        <p:spPr>
          <a:xfrm>
            <a:off x="5725220" y="5940968"/>
            <a:ext cx="2809846" cy="287130"/>
          </a:xfrm>
          <a:prstGeom prst="rect">
            <a:avLst/>
          </a:prstGeom>
        </p:spPr>
        <p:txBody>
          <a:bodyPr wrap="square">
            <a:spAutoFit/>
          </a:bodyPr>
          <a:lstStyle/>
          <a:p>
            <a:r>
              <a:rPr lang="zh-CN" altLang="en-US" sz="1265" dirty="0">
                <a:solidFill>
                  <a:schemeClr val="bg2"/>
                </a:solidFill>
              </a:rPr>
              <a:t>单击此处输入文本</a:t>
            </a:r>
            <a:endParaRPr lang="vi-VN" sz="1265" dirty="0">
              <a:solidFill>
                <a:schemeClr val="bg2"/>
              </a:solidFill>
            </a:endParaRPr>
          </a:p>
        </p:txBody>
      </p:sp>
      <p:sp>
        <p:nvSpPr>
          <p:cNvPr id="21" name="Rectangle 20"/>
          <p:cNvSpPr/>
          <p:nvPr/>
        </p:nvSpPr>
        <p:spPr>
          <a:xfrm>
            <a:off x="9846754" y="5924930"/>
            <a:ext cx="2809846" cy="287130"/>
          </a:xfrm>
          <a:prstGeom prst="rect">
            <a:avLst/>
          </a:prstGeom>
        </p:spPr>
        <p:txBody>
          <a:bodyPr wrap="square">
            <a:spAutoFit/>
          </a:bodyPr>
          <a:lstStyle/>
          <a:p>
            <a:r>
              <a:rPr lang="zh-CN" altLang="en-US" sz="1265" dirty="0">
                <a:solidFill>
                  <a:schemeClr val="bg2"/>
                </a:solidFill>
              </a:rPr>
              <a:t>单击此处输入文本</a:t>
            </a:r>
            <a:endParaRPr lang="vi-VN" sz="1265" dirty="0">
              <a:solidFill>
                <a:schemeClr val="bg2"/>
              </a:solidFill>
            </a:endParaRPr>
          </a:p>
        </p:txBody>
      </p:sp>
      <p:graphicFrame>
        <p:nvGraphicFramePr>
          <p:cNvPr id="22" name="Chart 21"/>
          <p:cNvGraphicFramePr/>
          <p:nvPr/>
        </p:nvGraphicFramePr>
        <p:xfrm>
          <a:off x="6586962" y="2764408"/>
          <a:ext cx="5528567" cy="2544160"/>
        </p:xfrm>
        <a:graphic>
          <a:graphicData uri="http://schemas.openxmlformats.org/drawingml/2006/chart">
            <c:chart xmlns:c="http://schemas.openxmlformats.org/drawingml/2006/chart" xmlns:r="http://schemas.openxmlformats.org/officeDocument/2006/relationships" r:id="rId6"/>
          </a:graphicData>
        </a:graphic>
      </p:graphicFrame>
      <p:sp>
        <p:nvSpPr>
          <p:cNvPr id="23" name="TextBox 22"/>
          <p:cNvSpPr txBox="1"/>
          <p:nvPr/>
        </p:nvSpPr>
        <p:spPr>
          <a:xfrm>
            <a:off x="2997938" y="1764170"/>
            <a:ext cx="6782754" cy="523220"/>
          </a:xfrm>
          <a:prstGeom prst="rect">
            <a:avLst/>
          </a:prstGeom>
          <a:noFill/>
        </p:spPr>
        <p:txBody>
          <a:bodyPr wrap="square" rtlCol="0">
            <a:spAutoFit/>
          </a:bodyPr>
          <a:lstStyle/>
          <a:p>
            <a:pPr algn="ctr"/>
            <a:r>
              <a:rPr lang="zh-CN" altLang="en-US" sz="2800" b="1" dirty="0">
                <a:solidFill>
                  <a:schemeClr val="bg2"/>
                </a:solidFill>
              </a:rPr>
              <a:t>单击此处输入标题</a:t>
            </a:r>
            <a:endParaRPr lang="en-US" altLang="zh-CN" sz="2800" b="1" dirty="0">
              <a:solidFill>
                <a:schemeClr val="bg2"/>
              </a:solidFill>
            </a:endParaRPr>
          </a:p>
        </p:txBody>
      </p:sp>
      <p:sp>
        <p:nvSpPr>
          <p:cNvPr id="24" name="Rectangle 23"/>
          <p:cNvSpPr/>
          <p:nvPr/>
        </p:nvSpPr>
        <p:spPr>
          <a:xfrm>
            <a:off x="435038" y="2619741"/>
            <a:ext cx="4105276" cy="24321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矩形 24"/>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6" name="矩形 25"/>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7" name="文本框 26"/>
          <p:cNvSpPr txBox="1"/>
          <p:nvPr/>
        </p:nvSpPr>
        <p:spPr>
          <a:xfrm>
            <a:off x="1048046" y="482886"/>
            <a:ext cx="3077766" cy="369204"/>
          </a:xfrm>
          <a:prstGeom prst="rect">
            <a:avLst/>
          </a:prstGeom>
          <a:noFill/>
        </p:spPr>
        <p:txBody>
          <a:bodyPr wrap="none" lIns="0" tIns="0" rIns="0" bIns="0" rtlCol="0">
            <a:spAutoFit/>
          </a:bodyPr>
          <a:lstStyle/>
          <a:p>
            <a:pPr defTabSz="963930"/>
            <a:r>
              <a:rPr lang="zh-CN" altLang="en-US" sz="24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28" name="文本框 27"/>
          <p:cNvSpPr txBox="1"/>
          <p:nvPr/>
        </p:nvSpPr>
        <p:spPr>
          <a:xfrm>
            <a:off x="1048046" y="815443"/>
            <a:ext cx="2157898" cy="184666"/>
          </a:xfrm>
          <a:prstGeom prst="rect">
            <a:avLst/>
          </a:prstGeom>
          <a:noFill/>
        </p:spPr>
        <p:txBody>
          <a:bodyPr wrap="none" lIns="0" tIns="0" rIns="0" bIns="0" rtlCol="0">
            <a:spAutoFit/>
          </a:bodyPr>
          <a:lstStyle/>
          <a:p>
            <a:pPr defTabSz="963930"/>
            <a:r>
              <a:rPr lang="en-US" altLang="zh-CN"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rPr>
              <a:t>ADD RELATED TITLE WORDS</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3000">
        <p14:flip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par>
                          <p:cTn id="11" fill="hold">
                            <p:stCondLst>
                              <p:cond delay="500"/>
                            </p:stCondLst>
                            <p:childTnLst>
                              <p:par>
                                <p:cTn id="12" presetID="2" presetClass="entr" presetSubtype="8"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22">
                                            <p:graphicEl>
                                              <a:chart seriesIdx="-3" categoryIdx="-3" bldStep="gridLegend"/>
                                            </p:graphicEl>
                                          </p:spTgt>
                                        </p:tgtEl>
                                        <p:attrNameLst>
                                          <p:attrName>style.visibility</p:attrName>
                                        </p:attrNameLst>
                                      </p:cBhvr>
                                      <p:to>
                                        <p:strVal val="visible"/>
                                      </p:to>
                                    </p:set>
                                    <p:animEffect transition="in" filter="wipe(left)">
                                      <p:cBhvr>
                                        <p:cTn id="19" dur="500"/>
                                        <p:tgtEl>
                                          <p:spTgt spid="22">
                                            <p:graphicEl>
                                              <a:chart seriesIdx="-3" categoryIdx="-3" bldStep="gridLegend"/>
                                            </p:graphicEl>
                                          </p:spTgt>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2">
                                            <p:graphicEl>
                                              <a:chart seriesIdx="0" categoryIdx="-4" bldStep="series"/>
                                            </p:graphicEl>
                                          </p:spTgt>
                                        </p:tgtEl>
                                        <p:attrNameLst>
                                          <p:attrName>style.visibility</p:attrName>
                                        </p:attrNameLst>
                                      </p:cBhvr>
                                      <p:to>
                                        <p:strVal val="visible"/>
                                      </p:to>
                                    </p:set>
                                    <p:animEffect transition="in" filter="wipe(left)">
                                      <p:cBhvr>
                                        <p:cTn id="23" dur="500"/>
                                        <p:tgtEl>
                                          <p:spTgt spid="22">
                                            <p:graphicEl>
                                              <a:chart seriesIdx="0" categoryIdx="-4" bldStep="series"/>
                                            </p:graphicEl>
                                          </p:spTgt>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22">
                                            <p:graphicEl>
                                              <a:chart seriesIdx="1" categoryIdx="-4" bldStep="series"/>
                                            </p:graphicEl>
                                          </p:spTgt>
                                        </p:tgtEl>
                                        <p:attrNameLst>
                                          <p:attrName>style.visibility</p:attrName>
                                        </p:attrNameLst>
                                      </p:cBhvr>
                                      <p:to>
                                        <p:strVal val="visible"/>
                                      </p:to>
                                    </p:set>
                                    <p:animEffect transition="in" filter="wipe(left)">
                                      <p:cBhvr>
                                        <p:cTn id="27" dur="500"/>
                                        <p:tgtEl>
                                          <p:spTgt spid="22">
                                            <p:graphicEl>
                                              <a:chart seriesIdx="1" categoryIdx="-4" bldStep="series"/>
                                            </p:graphicEl>
                                          </p:spTgt>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22">
                                            <p:graphicEl>
                                              <a:chart seriesIdx="2" categoryIdx="-4" bldStep="series"/>
                                            </p:graphicEl>
                                          </p:spTgt>
                                        </p:tgtEl>
                                        <p:attrNameLst>
                                          <p:attrName>style.visibility</p:attrName>
                                        </p:attrNameLst>
                                      </p:cBhvr>
                                      <p:to>
                                        <p:strVal val="visible"/>
                                      </p:to>
                                    </p:set>
                                    <p:animEffect transition="in" filter="wipe(left)">
                                      <p:cBhvr>
                                        <p:cTn id="31" dur="500"/>
                                        <p:tgtEl>
                                          <p:spTgt spid="22">
                                            <p:graphicEl>
                                              <a:chart seriesIdx="2" categoryIdx="-4" bldStep="series"/>
                                            </p:graphicEl>
                                          </p:spTgt>
                                        </p:tgtEl>
                                      </p:cBhvr>
                                    </p:animEffect>
                                  </p:childTnLst>
                                </p:cTn>
                              </p:par>
                            </p:childTnLst>
                          </p:cTn>
                        </p:par>
                        <p:par>
                          <p:cTn id="32" fill="hold">
                            <p:stCondLst>
                              <p:cond delay="3000"/>
                            </p:stCondLst>
                            <p:childTnLst>
                              <p:par>
                                <p:cTn id="33" presetID="2" presetClass="entr" presetSubtype="8"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0-#ppt_w/2"/>
                                          </p:val>
                                        </p:tav>
                                        <p:tav tm="100000">
                                          <p:val>
                                            <p:strVal val="#ppt_x"/>
                                          </p:val>
                                        </p:tav>
                                      </p:tavLst>
                                    </p:anim>
                                    <p:anim calcmode="lin" valueType="num">
                                      <p:cBhvr additive="base">
                                        <p:cTn id="36" dur="500" fill="hold"/>
                                        <p:tgtEl>
                                          <p:spTgt spid="9"/>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Effect transition="in" filter="fade">
                                      <p:cBhvr>
                                        <p:cTn id="42" dur="500"/>
                                        <p:tgtEl>
                                          <p:spTgt spid="10"/>
                                        </p:tgtEl>
                                      </p:cBhvr>
                                    </p:animEffect>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500" fill="hold"/>
                                        <p:tgtEl>
                                          <p:spTgt spid="16"/>
                                        </p:tgtEl>
                                        <p:attrNameLst>
                                          <p:attrName>ppt_w</p:attrName>
                                        </p:attrNameLst>
                                      </p:cBhvr>
                                      <p:tavLst>
                                        <p:tav tm="0">
                                          <p:val>
                                            <p:fltVal val="0"/>
                                          </p:val>
                                        </p:tav>
                                        <p:tav tm="100000">
                                          <p:val>
                                            <p:strVal val="#ppt_w"/>
                                          </p:val>
                                        </p:tav>
                                      </p:tavLst>
                                    </p:anim>
                                    <p:anim calcmode="lin" valueType="num">
                                      <p:cBhvr>
                                        <p:cTn id="47" dur="500" fill="hold"/>
                                        <p:tgtEl>
                                          <p:spTgt spid="16"/>
                                        </p:tgtEl>
                                        <p:attrNameLst>
                                          <p:attrName>ppt_h</p:attrName>
                                        </p:attrNameLst>
                                      </p:cBhvr>
                                      <p:tavLst>
                                        <p:tav tm="0">
                                          <p:val>
                                            <p:fltVal val="0"/>
                                          </p:val>
                                        </p:tav>
                                        <p:tav tm="100000">
                                          <p:val>
                                            <p:strVal val="#ppt_h"/>
                                          </p:val>
                                        </p:tav>
                                      </p:tavLst>
                                    </p:anim>
                                    <p:animEffect transition="in" filter="fade">
                                      <p:cBhvr>
                                        <p:cTn id="48" dur="500"/>
                                        <p:tgtEl>
                                          <p:spTgt spid="16"/>
                                        </p:tgtEl>
                                      </p:cBhvr>
                                    </p:animEffect>
                                  </p:childTnLst>
                                </p:cTn>
                              </p:par>
                            </p:childTnLst>
                          </p:cTn>
                        </p:par>
                        <p:par>
                          <p:cTn id="49" fill="hold">
                            <p:stCondLst>
                              <p:cond delay="4500"/>
                            </p:stCondLst>
                            <p:childTnLst>
                              <p:par>
                                <p:cTn id="50" presetID="53" presetClass="entr" presetSubtype="16" fill="hold" nodeType="after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500" fill="hold"/>
                                        <p:tgtEl>
                                          <p:spTgt spid="13"/>
                                        </p:tgtEl>
                                        <p:attrNameLst>
                                          <p:attrName>ppt_w</p:attrName>
                                        </p:attrNameLst>
                                      </p:cBhvr>
                                      <p:tavLst>
                                        <p:tav tm="0">
                                          <p:val>
                                            <p:fltVal val="0"/>
                                          </p:val>
                                        </p:tav>
                                        <p:tav tm="100000">
                                          <p:val>
                                            <p:strVal val="#ppt_w"/>
                                          </p:val>
                                        </p:tav>
                                      </p:tavLst>
                                    </p:anim>
                                    <p:anim calcmode="lin" valueType="num">
                                      <p:cBhvr>
                                        <p:cTn id="53" dur="500" fill="hold"/>
                                        <p:tgtEl>
                                          <p:spTgt spid="13"/>
                                        </p:tgtEl>
                                        <p:attrNameLst>
                                          <p:attrName>ppt_h</p:attrName>
                                        </p:attrNameLst>
                                      </p:cBhvr>
                                      <p:tavLst>
                                        <p:tav tm="0">
                                          <p:val>
                                            <p:fltVal val="0"/>
                                          </p:val>
                                        </p:tav>
                                        <p:tav tm="100000">
                                          <p:val>
                                            <p:strVal val="#ppt_h"/>
                                          </p:val>
                                        </p:tav>
                                      </p:tavLst>
                                    </p:anim>
                                    <p:animEffect transition="in" filter="fade">
                                      <p:cBhvr>
                                        <p:cTn id="54" dur="500"/>
                                        <p:tgtEl>
                                          <p:spTgt spid="13"/>
                                        </p:tgtEl>
                                      </p:cBhvr>
                                    </p:animEffect>
                                  </p:childTnLst>
                                </p:cTn>
                              </p:par>
                            </p:childTnLst>
                          </p:cTn>
                        </p:par>
                        <p:par>
                          <p:cTn id="55" fill="hold">
                            <p:stCondLst>
                              <p:cond delay="5000"/>
                            </p:stCondLst>
                            <p:childTnLst>
                              <p:par>
                                <p:cTn id="56" presetID="14" presetClass="entr" presetSubtype="1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randombar(horizontal)">
                                      <p:cBhvr>
                                        <p:cTn id="58" dur="500"/>
                                        <p:tgtEl>
                                          <p:spTgt spid="19"/>
                                        </p:tgtEl>
                                      </p:cBhvr>
                                    </p:animEffect>
                                  </p:childTnLst>
                                </p:cTn>
                              </p:par>
                            </p:childTnLst>
                          </p:cTn>
                        </p:par>
                        <p:par>
                          <p:cTn id="59" fill="hold">
                            <p:stCondLst>
                              <p:cond delay="5500"/>
                            </p:stCondLst>
                            <p:childTnLst>
                              <p:par>
                                <p:cTn id="60" presetID="14" presetClass="entr" presetSubtype="1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randombar(horizontal)">
                                      <p:cBhvr>
                                        <p:cTn id="62" dur="500"/>
                                        <p:tgtEl>
                                          <p:spTgt spid="20"/>
                                        </p:tgtEl>
                                      </p:cBhvr>
                                    </p:animEffect>
                                  </p:childTnLst>
                                </p:cTn>
                              </p:par>
                            </p:childTnLst>
                          </p:cTn>
                        </p:par>
                        <p:par>
                          <p:cTn id="63" fill="hold">
                            <p:stCondLst>
                              <p:cond delay="6000"/>
                            </p:stCondLst>
                            <p:childTnLst>
                              <p:par>
                                <p:cTn id="64" presetID="14" presetClass="entr" presetSubtype="10"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randombar(horizontal)">
                                      <p:cBhvr>
                                        <p:cTn id="66" dur="500"/>
                                        <p:tgtEl>
                                          <p:spTgt spid="21"/>
                                        </p:tgtEl>
                                      </p:cBhvr>
                                    </p:animEffect>
                                  </p:childTnLst>
                                </p:cTn>
                              </p:par>
                            </p:childTnLst>
                          </p:cTn>
                        </p:par>
                        <p:par>
                          <p:cTn id="67" fill="hold">
                            <p:stCondLst>
                              <p:cond delay="6500"/>
                            </p:stCondLst>
                            <p:childTnLst>
                              <p:par>
                                <p:cTn id="68" presetID="42" presetClass="entr" presetSubtype="0" fill="hold" grpId="0" nodeType="after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500"/>
                                        <p:tgtEl>
                                          <p:spTgt spid="23"/>
                                        </p:tgtEl>
                                      </p:cBhvr>
                                    </p:animEffect>
                                    <p:anim calcmode="lin" valueType="num">
                                      <p:cBhvr>
                                        <p:cTn id="71" dur="500" fill="hold"/>
                                        <p:tgtEl>
                                          <p:spTgt spid="23"/>
                                        </p:tgtEl>
                                        <p:attrNameLst>
                                          <p:attrName>ppt_x</p:attrName>
                                        </p:attrNameLst>
                                      </p:cBhvr>
                                      <p:tavLst>
                                        <p:tav tm="0">
                                          <p:val>
                                            <p:strVal val="#ppt_x"/>
                                          </p:val>
                                        </p:tav>
                                        <p:tav tm="100000">
                                          <p:val>
                                            <p:strVal val="#ppt_x"/>
                                          </p:val>
                                        </p:tav>
                                      </p:tavLst>
                                    </p:anim>
                                    <p:anim calcmode="lin" valueType="num">
                                      <p:cBhvr>
                                        <p:cTn id="72"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9" grpId="0" animBg="1"/>
      <p:bldP spid="19" grpId="0"/>
      <p:bldP spid="20" grpId="0"/>
      <p:bldP spid="21" grpId="0"/>
      <p:bldGraphic spid="22" grpId="0">
        <p:bldSub>
          <a:bldChart bld="series"/>
        </p:bldSub>
      </p:bldGraphic>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6862098" y="1764170"/>
            <a:ext cx="5266852" cy="2271278"/>
            <a:chOff x="6506308" y="1672786"/>
            <a:chExt cx="4994030" cy="2153626"/>
          </a:xfrm>
        </p:grpSpPr>
        <p:sp>
          <p:nvSpPr>
            <p:cNvPr id="6" name="Rectangle 5"/>
            <p:cNvSpPr/>
            <p:nvPr/>
          </p:nvSpPr>
          <p:spPr>
            <a:xfrm>
              <a:off x="6506308" y="1672786"/>
              <a:ext cx="4994030" cy="21536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Oval 10"/>
            <p:cNvSpPr/>
            <p:nvPr/>
          </p:nvSpPr>
          <p:spPr>
            <a:xfrm>
              <a:off x="6795474" y="2292399"/>
              <a:ext cx="914400" cy="914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Freeform 16"/>
            <p:cNvSpPr>
              <a:spLocks noEditPoints="1"/>
            </p:cNvSpPr>
            <p:nvPr/>
          </p:nvSpPr>
          <p:spPr bwMode="auto">
            <a:xfrm>
              <a:off x="7028449" y="2564932"/>
              <a:ext cx="448449" cy="362576"/>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tx1">
                <a:lumMod val="75000"/>
                <a:lumOff val="25000"/>
              </a:schemeClr>
            </a:solidFill>
            <a:ln>
              <a:noFill/>
            </a:ln>
          </p:spPr>
          <p:txBody>
            <a:bodyPr vert="horz" wrap="square" lIns="96435" tIns="48218" rIns="96435" bIns="48218"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schemeClr val="bg1"/>
                </a:solidFill>
              </a:endParaRPr>
            </a:p>
          </p:txBody>
        </p:sp>
        <p:grpSp>
          <p:nvGrpSpPr>
            <p:cNvPr id="19" name="Group 18"/>
            <p:cNvGrpSpPr/>
            <p:nvPr/>
          </p:nvGrpSpPr>
          <p:grpSpPr>
            <a:xfrm>
              <a:off x="7909753" y="2258261"/>
              <a:ext cx="3286062" cy="971256"/>
              <a:chOff x="7999040" y="2380266"/>
              <a:chExt cx="3286062" cy="971256"/>
            </a:xfrm>
          </p:grpSpPr>
          <p:sp>
            <p:nvSpPr>
              <p:cNvPr id="16" name="TextBox 15"/>
              <p:cNvSpPr txBox="1"/>
              <p:nvPr/>
            </p:nvSpPr>
            <p:spPr>
              <a:xfrm>
                <a:off x="7999040" y="2380266"/>
                <a:ext cx="1938263" cy="350201"/>
              </a:xfrm>
              <a:prstGeom prst="rect">
                <a:avLst/>
              </a:prstGeom>
              <a:noFill/>
            </p:spPr>
            <p:txBody>
              <a:bodyPr wrap="none" rtlCol="0">
                <a:spAutoFit/>
              </a:bodyPr>
              <a:lstStyle/>
              <a:p>
                <a:r>
                  <a:rPr lang="zh-CN" altLang="en-US" b="1" dirty="0">
                    <a:solidFill>
                      <a:schemeClr val="bg2"/>
                    </a:solidFill>
                  </a:rPr>
                  <a:t>单击此处输入标题</a:t>
                </a:r>
                <a:endParaRPr lang="en-US" altLang="zh-CN" b="1" dirty="0">
                  <a:solidFill>
                    <a:schemeClr val="bg2"/>
                  </a:solidFill>
                </a:endParaRPr>
              </a:p>
            </p:txBody>
          </p:sp>
          <p:sp>
            <p:nvSpPr>
              <p:cNvPr id="18" name="Rectangle 17"/>
              <p:cNvSpPr/>
              <p:nvPr/>
            </p:nvSpPr>
            <p:spPr>
              <a:xfrm>
                <a:off x="7999040" y="2709852"/>
                <a:ext cx="3286062" cy="641670"/>
              </a:xfrm>
              <a:prstGeom prst="rect">
                <a:avLst/>
              </a:prstGeom>
            </p:spPr>
            <p:txBody>
              <a:bodyPr wrap="square">
                <a:spAutoFit/>
              </a:bodyPr>
              <a:lstStyle/>
              <a:p>
                <a:r>
                  <a:rPr lang="en-US" sz="1265">
                    <a:solidFill>
                      <a:schemeClr val="bg1"/>
                    </a:solidFill>
                  </a:rPr>
                  <a:t>Lorem ipsum dolor sit amet, consectetuer adipiscing elit, sed diam nonummy nibh euismod tincidunt ut laoreet dolore magna</a:t>
                </a:r>
              </a:p>
            </p:txBody>
          </p:sp>
        </p:grpSp>
      </p:grpSp>
      <p:grpSp>
        <p:nvGrpSpPr>
          <p:cNvPr id="10" name="Group 9"/>
          <p:cNvGrpSpPr/>
          <p:nvPr/>
        </p:nvGrpSpPr>
        <p:grpSpPr>
          <a:xfrm>
            <a:off x="6862099" y="4154137"/>
            <a:ext cx="2538632" cy="2418302"/>
            <a:chOff x="6506309" y="3938954"/>
            <a:chExt cx="2407131" cy="2293034"/>
          </a:xfrm>
        </p:grpSpPr>
        <p:sp>
          <p:nvSpPr>
            <p:cNvPr id="7" name="Rectangle 6"/>
            <p:cNvSpPr/>
            <p:nvPr/>
          </p:nvSpPr>
          <p:spPr>
            <a:xfrm>
              <a:off x="6506309" y="3938954"/>
              <a:ext cx="2407131" cy="22930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2" name="Group 21"/>
            <p:cNvGrpSpPr/>
            <p:nvPr/>
          </p:nvGrpSpPr>
          <p:grpSpPr>
            <a:xfrm>
              <a:off x="6752301" y="4509710"/>
              <a:ext cx="1938262" cy="1146738"/>
              <a:chOff x="6752301" y="4543399"/>
              <a:chExt cx="1938262" cy="1146738"/>
            </a:xfrm>
          </p:grpSpPr>
          <p:sp>
            <p:nvSpPr>
              <p:cNvPr id="20" name="TextBox 19"/>
              <p:cNvSpPr txBox="1"/>
              <p:nvPr/>
            </p:nvSpPr>
            <p:spPr>
              <a:xfrm>
                <a:off x="6752301" y="4543399"/>
                <a:ext cx="1938262" cy="350201"/>
              </a:xfrm>
              <a:prstGeom prst="rect">
                <a:avLst/>
              </a:prstGeom>
              <a:noFill/>
            </p:spPr>
            <p:txBody>
              <a:bodyPr wrap="none" rtlCol="0">
                <a:spAutoFit/>
              </a:bodyPr>
              <a:lstStyle/>
              <a:p>
                <a:r>
                  <a:rPr lang="zh-CN" altLang="en-US" b="1" dirty="0">
                    <a:solidFill>
                      <a:schemeClr val="bg1"/>
                    </a:solidFill>
                  </a:rPr>
                  <a:t>单击此处输入标题</a:t>
                </a:r>
                <a:endParaRPr lang="en-US" altLang="zh-CN" b="1" dirty="0">
                  <a:solidFill>
                    <a:schemeClr val="bg1"/>
                  </a:solidFill>
                </a:endParaRPr>
              </a:p>
            </p:txBody>
          </p:sp>
          <p:sp>
            <p:nvSpPr>
              <p:cNvPr id="21" name="TextBox 20"/>
              <p:cNvSpPr txBox="1"/>
              <p:nvPr/>
            </p:nvSpPr>
            <p:spPr>
              <a:xfrm>
                <a:off x="6853221" y="4771590"/>
                <a:ext cx="1713307" cy="918547"/>
              </a:xfrm>
              <a:prstGeom prst="rect">
                <a:avLst/>
              </a:prstGeom>
              <a:noFill/>
            </p:spPr>
            <p:txBody>
              <a:bodyPr wrap="none" rtlCol="0">
                <a:spAutoFit/>
              </a:bodyPr>
              <a:lstStyle/>
              <a:p>
                <a:pPr algn="ctr"/>
                <a:r>
                  <a:rPr lang="en-US" sz="5695" b="1">
                    <a:solidFill>
                      <a:schemeClr val="bg1"/>
                    </a:solidFill>
                    <a:latin typeface="+mj-lt"/>
                  </a:rPr>
                  <a:t>2015</a:t>
                </a:r>
              </a:p>
            </p:txBody>
          </p:sp>
        </p:grpSp>
      </p:grpSp>
      <p:grpSp>
        <p:nvGrpSpPr>
          <p:cNvPr id="12" name="Group 11"/>
          <p:cNvGrpSpPr/>
          <p:nvPr/>
        </p:nvGrpSpPr>
        <p:grpSpPr>
          <a:xfrm>
            <a:off x="9529309" y="4154137"/>
            <a:ext cx="2599638" cy="2418302"/>
            <a:chOff x="9035362" y="3938954"/>
            <a:chExt cx="2464978" cy="2293034"/>
          </a:xfrm>
        </p:grpSpPr>
        <p:sp>
          <p:nvSpPr>
            <p:cNvPr id="8" name="Rectangle 7"/>
            <p:cNvSpPr/>
            <p:nvPr/>
          </p:nvSpPr>
          <p:spPr>
            <a:xfrm>
              <a:off x="9035362" y="3938954"/>
              <a:ext cx="2464978" cy="22930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6" name="Group 25"/>
            <p:cNvGrpSpPr/>
            <p:nvPr/>
          </p:nvGrpSpPr>
          <p:grpSpPr>
            <a:xfrm>
              <a:off x="9305070" y="4509710"/>
              <a:ext cx="1938262" cy="1146738"/>
              <a:chOff x="6747094" y="4543399"/>
              <a:chExt cx="1938262" cy="1146738"/>
            </a:xfrm>
          </p:grpSpPr>
          <p:sp>
            <p:nvSpPr>
              <p:cNvPr id="27" name="TextBox 26"/>
              <p:cNvSpPr txBox="1"/>
              <p:nvPr/>
            </p:nvSpPr>
            <p:spPr>
              <a:xfrm>
                <a:off x="6747094" y="4543399"/>
                <a:ext cx="1938262" cy="350201"/>
              </a:xfrm>
              <a:prstGeom prst="rect">
                <a:avLst/>
              </a:prstGeom>
              <a:noFill/>
            </p:spPr>
            <p:txBody>
              <a:bodyPr wrap="none" rtlCol="0">
                <a:spAutoFit/>
              </a:bodyPr>
              <a:lstStyle/>
              <a:p>
                <a:r>
                  <a:rPr lang="zh-CN" altLang="en-US" b="1" dirty="0">
                    <a:solidFill>
                      <a:schemeClr val="bg1"/>
                    </a:solidFill>
                  </a:rPr>
                  <a:t>单击此处输入标题</a:t>
                </a:r>
                <a:endParaRPr lang="en-US" altLang="zh-CN" b="1" dirty="0">
                  <a:solidFill>
                    <a:schemeClr val="bg1"/>
                  </a:solidFill>
                </a:endParaRPr>
              </a:p>
            </p:txBody>
          </p:sp>
          <p:sp>
            <p:nvSpPr>
              <p:cNvPr id="28" name="TextBox 27"/>
              <p:cNvSpPr txBox="1"/>
              <p:nvPr/>
            </p:nvSpPr>
            <p:spPr>
              <a:xfrm>
                <a:off x="6929979" y="4771590"/>
                <a:ext cx="1559790" cy="918547"/>
              </a:xfrm>
              <a:prstGeom prst="rect">
                <a:avLst/>
              </a:prstGeom>
              <a:noFill/>
            </p:spPr>
            <p:txBody>
              <a:bodyPr wrap="none" rtlCol="0">
                <a:spAutoFit/>
              </a:bodyPr>
              <a:lstStyle/>
              <a:p>
                <a:pPr algn="ctr"/>
                <a:r>
                  <a:rPr lang="en-US" sz="5695" b="1">
                    <a:solidFill>
                      <a:schemeClr val="bg1"/>
                    </a:solidFill>
                    <a:latin typeface="+mj-lt"/>
                  </a:rPr>
                  <a:t>65%</a:t>
                </a:r>
              </a:p>
            </p:txBody>
          </p:sp>
        </p:grpSp>
      </p:grpSp>
      <p:sp>
        <p:nvSpPr>
          <p:cNvPr id="23" name="Rectangle 22"/>
          <p:cNvSpPr/>
          <p:nvPr/>
        </p:nvSpPr>
        <p:spPr>
          <a:xfrm>
            <a:off x="695182" y="1764169"/>
            <a:ext cx="6038337" cy="48082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矩形 23"/>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5" name="矩形 24"/>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9" name="文本框 28"/>
          <p:cNvSpPr txBox="1"/>
          <p:nvPr/>
        </p:nvSpPr>
        <p:spPr>
          <a:xfrm>
            <a:off x="1048046" y="482886"/>
            <a:ext cx="3077766" cy="369204"/>
          </a:xfrm>
          <a:prstGeom prst="rect">
            <a:avLst/>
          </a:prstGeom>
          <a:noFill/>
        </p:spPr>
        <p:txBody>
          <a:bodyPr wrap="none" lIns="0" tIns="0" rIns="0" bIns="0" rtlCol="0">
            <a:spAutoFit/>
          </a:bodyPr>
          <a:lstStyle/>
          <a:p>
            <a:pPr defTabSz="963930"/>
            <a:r>
              <a:rPr lang="zh-CN" altLang="en-US" sz="24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30" name="文本框 29"/>
          <p:cNvSpPr txBox="1"/>
          <p:nvPr/>
        </p:nvSpPr>
        <p:spPr>
          <a:xfrm>
            <a:off x="1048046" y="815443"/>
            <a:ext cx="2157898" cy="184666"/>
          </a:xfrm>
          <a:prstGeom prst="rect">
            <a:avLst/>
          </a:prstGeom>
          <a:noFill/>
        </p:spPr>
        <p:txBody>
          <a:bodyPr wrap="none" lIns="0" tIns="0" rIns="0" bIns="0" rtlCol="0">
            <a:spAutoFit/>
          </a:bodyPr>
          <a:lstStyle/>
          <a:p>
            <a:pPr defTabSz="963930"/>
            <a:r>
              <a:rPr lang="en-US" altLang="zh-CN"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rPr>
              <a:t>ADD RELATED TITLE WORDS</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3000">
        <p14:flip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1+#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955817" y="2000877"/>
            <a:ext cx="5205500" cy="31169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697428" y="2000877"/>
            <a:ext cx="5205500" cy="31169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1375169" y="5349609"/>
            <a:ext cx="4366794" cy="1306473"/>
            <a:chOff x="1303600" y="5072500"/>
            <a:chExt cx="4140595" cy="1238798"/>
          </a:xfrm>
        </p:grpSpPr>
        <p:sp>
          <p:nvSpPr>
            <p:cNvPr id="10" name="TextBox 9"/>
            <p:cNvSpPr txBox="1"/>
            <p:nvPr/>
          </p:nvSpPr>
          <p:spPr>
            <a:xfrm>
              <a:off x="2508155" y="5072500"/>
              <a:ext cx="1938263" cy="350201"/>
            </a:xfrm>
            <a:prstGeom prst="rect">
              <a:avLst/>
            </a:prstGeom>
            <a:noFill/>
          </p:spPr>
          <p:txBody>
            <a:bodyPr wrap="none" rtlCol="0">
              <a:spAutoFit/>
            </a:bodyPr>
            <a:lstStyle/>
            <a:p>
              <a:r>
                <a:rPr lang="zh-CN" altLang="en-US" b="1" dirty="0">
                  <a:solidFill>
                    <a:schemeClr val="bg2"/>
                  </a:solidFill>
                </a:rPr>
                <a:t>单击此处输入标题</a:t>
              </a:r>
              <a:endParaRPr lang="en-US" altLang="zh-CN" b="1" dirty="0">
                <a:solidFill>
                  <a:schemeClr val="bg2"/>
                </a:solidFill>
              </a:endParaRPr>
            </a:p>
          </p:txBody>
        </p:sp>
        <p:sp>
          <p:nvSpPr>
            <p:cNvPr id="11" name="Rectangle 10"/>
            <p:cNvSpPr/>
            <p:nvPr/>
          </p:nvSpPr>
          <p:spPr>
            <a:xfrm>
              <a:off x="1303600" y="5430783"/>
              <a:ext cx="4140595" cy="456963"/>
            </a:xfrm>
            <a:prstGeom prst="rect">
              <a:avLst/>
            </a:prstGeom>
          </p:spPr>
          <p:txBody>
            <a:bodyPr wrap="square">
              <a:spAutoFit/>
            </a:bodyPr>
            <a:lstStyle/>
            <a:p>
              <a:pPr algn="ctr"/>
              <a:r>
                <a:rPr lang="en-US" sz="1265">
                  <a:solidFill>
                    <a:schemeClr val="bg2"/>
                  </a:solidFill>
                </a:rPr>
                <a:t>Lorem ipsum dolor sit amet, consectetuer adipiscing elit, sed diam nonummy nibh euismod</a:t>
              </a:r>
            </a:p>
          </p:txBody>
        </p:sp>
        <p:grpSp>
          <p:nvGrpSpPr>
            <p:cNvPr id="17" name="Group 16"/>
            <p:cNvGrpSpPr/>
            <p:nvPr/>
          </p:nvGrpSpPr>
          <p:grpSpPr>
            <a:xfrm>
              <a:off x="2818633" y="6017707"/>
              <a:ext cx="1110528" cy="293591"/>
              <a:chOff x="2838502" y="6023413"/>
              <a:chExt cx="1110528" cy="293591"/>
            </a:xfrm>
            <a:solidFill>
              <a:schemeClr val="bg1">
                <a:lumMod val="75000"/>
              </a:schemeClr>
            </a:solidFill>
          </p:grpSpPr>
          <p:sp>
            <p:nvSpPr>
              <p:cNvPr id="14" name="Freeform 63"/>
              <p:cNvSpPr/>
              <p:nvPr/>
            </p:nvSpPr>
            <p:spPr bwMode="auto">
              <a:xfrm>
                <a:off x="3179093" y="6023413"/>
                <a:ext cx="349905" cy="287885"/>
              </a:xfrm>
              <a:custGeom>
                <a:avLst/>
                <a:gdLst>
                  <a:gd name="T0" fmla="*/ 160 w 160"/>
                  <a:gd name="T1" fmla="*/ 16 h 131"/>
                  <a:gd name="T2" fmla="*/ 159 w 160"/>
                  <a:gd name="T3" fmla="*/ 16 h 131"/>
                  <a:gd name="T4" fmla="*/ 144 w 160"/>
                  <a:gd name="T5" fmla="*/ 20 h 131"/>
                  <a:gd name="T6" fmla="*/ 156 w 160"/>
                  <a:gd name="T7" fmla="*/ 4 h 131"/>
                  <a:gd name="T8" fmla="*/ 156 w 160"/>
                  <a:gd name="T9" fmla="*/ 3 h 131"/>
                  <a:gd name="T10" fmla="*/ 155 w 160"/>
                  <a:gd name="T11" fmla="*/ 3 h 131"/>
                  <a:gd name="T12" fmla="*/ 135 w 160"/>
                  <a:gd name="T13" fmla="*/ 11 h 131"/>
                  <a:gd name="T14" fmla="*/ 111 w 160"/>
                  <a:gd name="T15" fmla="*/ 0 h 131"/>
                  <a:gd name="T16" fmla="*/ 77 w 160"/>
                  <a:gd name="T17" fmla="*/ 34 h 131"/>
                  <a:gd name="T18" fmla="*/ 78 w 160"/>
                  <a:gd name="T19" fmla="*/ 40 h 131"/>
                  <a:gd name="T20" fmla="*/ 12 w 160"/>
                  <a:gd name="T21" fmla="*/ 7 h 131"/>
                  <a:gd name="T22" fmla="*/ 12 w 160"/>
                  <a:gd name="T23" fmla="*/ 6 h 131"/>
                  <a:gd name="T24" fmla="*/ 11 w 160"/>
                  <a:gd name="T25" fmla="*/ 7 h 131"/>
                  <a:gd name="T26" fmla="*/ 7 w 160"/>
                  <a:gd name="T27" fmla="*/ 23 h 131"/>
                  <a:gd name="T28" fmla="*/ 19 w 160"/>
                  <a:gd name="T29" fmla="*/ 50 h 131"/>
                  <a:gd name="T30" fmla="*/ 7 w 160"/>
                  <a:gd name="T31" fmla="*/ 46 h 131"/>
                  <a:gd name="T32" fmla="*/ 7 w 160"/>
                  <a:gd name="T33" fmla="*/ 46 h 131"/>
                  <a:gd name="T34" fmla="*/ 6 w 160"/>
                  <a:gd name="T35" fmla="*/ 47 h 131"/>
                  <a:gd name="T36" fmla="*/ 6 w 160"/>
                  <a:gd name="T37" fmla="*/ 47 h 131"/>
                  <a:gd name="T38" fmla="*/ 30 w 160"/>
                  <a:gd name="T39" fmla="*/ 79 h 131"/>
                  <a:gd name="T40" fmla="*/ 19 w 160"/>
                  <a:gd name="T41" fmla="*/ 79 h 131"/>
                  <a:gd name="T42" fmla="*/ 18 w 160"/>
                  <a:gd name="T43" fmla="*/ 79 h 131"/>
                  <a:gd name="T44" fmla="*/ 18 w 160"/>
                  <a:gd name="T45" fmla="*/ 80 h 131"/>
                  <a:gd name="T46" fmla="*/ 47 w 160"/>
                  <a:gd name="T47" fmla="*/ 103 h 131"/>
                  <a:gd name="T48" fmla="*/ 8 w 160"/>
                  <a:gd name="T49" fmla="*/ 115 h 131"/>
                  <a:gd name="T50" fmla="*/ 1 w 160"/>
                  <a:gd name="T51" fmla="*/ 115 h 131"/>
                  <a:gd name="T52" fmla="*/ 0 w 160"/>
                  <a:gd name="T53" fmla="*/ 115 h 131"/>
                  <a:gd name="T54" fmla="*/ 0 w 160"/>
                  <a:gd name="T55" fmla="*/ 116 h 131"/>
                  <a:gd name="T56" fmla="*/ 51 w 160"/>
                  <a:gd name="T57" fmla="*/ 131 h 131"/>
                  <a:gd name="T58" fmla="*/ 144 w 160"/>
                  <a:gd name="T59" fmla="*/ 38 h 131"/>
                  <a:gd name="T60" fmla="*/ 144 w 160"/>
                  <a:gd name="T61" fmla="*/ 34 h 131"/>
                  <a:gd name="T62" fmla="*/ 160 w 160"/>
                  <a:gd name="T63" fmla="*/ 17 h 131"/>
                  <a:gd name="T64" fmla="*/ 160 w 160"/>
                  <a:gd name="T65" fmla="*/ 1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131">
                    <a:moveTo>
                      <a:pt x="160" y="16"/>
                    </a:moveTo>
                    <a:cubicBezTo>
                      <a:pt x="160" y="16"/>
                      <a:pt x="160" y="16"/>
                      <a:pt x="159" y="16"/>
                    </a:cubicBezTo>
                    <a:cubicBezTo>
                      <a:pt x="154" y="18"/>
                      <a:pt x="149" y="19"/>
                      <a:pt x="144" y="20"/>
                    </a:cubicBezTo>
                    <a:cubicBezTo>
                      <a:pt x="150" y="16"/>
                      <a:pt x="154" y="10"/>
                      <a:pt x="156" y="4"/>
                    </a:cubicBezTo>
                    <a:cubicBezTo>
                      <a:pt x="156" y="3"/>
                      <a:pt x="156" y="3"/>
                      <a:pt x="156" y="3"/>
                    </a:cubicBezTo>
                    <a:cubicBezTo>
                      <a:pt x="155" y="3"/>
                      <a:pt x="155" y="3"/>
                      <a:pt x="155" y="3"/>
                    </a:cubicBezTo>
                    <a:cubicBezTo>
                      <a:pt x="149" y="7"/>
                      <a:pt x="142" y="9"/>
                      <a:pt x="135" y="11"/>
                    </a:cubicBezTo>
                    <a:cubicBezTo>
                      <a:pt x="128" y="4"/>
                      <a:pt x="120" y="0"/>
                      <a:pt x="111" y="0"/>
                    </a:cubicBezTo>
                    <a:cubicBezTo>
                      <a:pt x="92" y="0"/>
                      <a:pt x="77" y="15"/>
                      <a:pt x="77" y="34"/>
                    </a:cubicBezTo>
                    <a:cubicBezTo>
                      <a:pt x="77" y="36"/>
                      <a:pt x="77" y="38"/>
                      <a:pt x="78" y="40"/>
                    </a:cubicBezTo>
                    <a:cubicBezTo>
                      <a:pt x="52" y="39"/>
                      <a:pt x="29" y="26"/>
                      <a:pt x="12" y="7"/>
                    </a:cubicBezTo>
                    <a:cubicBezTo>
                      <a:pt x="12" y="6"/>
                      <a:pt x="12" y="6"/>
                      <a:pt x="12" y="6"/>
                    </a:cubicBezTo>
                    <a:cubicBezTo>
                      <a:pt x="11" y="6"/>
                      <a:pt x="11" y="6"/>
                      <a:pt x="11" y="7"/>
                    </a:cubicBezTo>
                    <a:cubicBezTo>
                      <a:pt x="8" y="12"/>
                      <a:pt x="7" y="18"/>
                      <a:pt x="7" y="23"/>
                    </a:cubicBezTo>
                    <a:cubicBezTo>
                      <a:pt x="7" y="34"/>
                      <a:pt x="11" y="43"/>
                      <a:pt x="19" y="50"/>
                    </a:cubicBezTo>
                    <a:cubicBezTo>
                      <a:pt x="15" y="49"/>
                      <a:pt x="11" y="48"/>
                      <a:pt x="7" y="46"/>
                    </a:cubicBezTo>
                    <a:cubicBezTo>
                      <a:pt x="7" y="46"/>
                      <a:pt x="7" y="46"/>
                      <a:pt x="7" y="46"/>
                    </a:cubicBezTo>
                    <a:cubicBezTo>
                      <a:pt x="6" y="46"/>
                      <a:pt x="6" y="46"/>
                      <a:pt x="6" y="47"/>
                    </a:cubicBezTo>
                    <a:cubicBezTo>
                      <a:pt x="6" y="47"/>
                      <a:pt x="6" y="47"/>
                      <a:pt x="6" y="47"/>
                    </a:cubicBezTo>
                    <a:cubicBezTo>
                      <a:pt x="6" y="62"/>
                      <a:pt x="16" y="75"/>
                      <a:pt x="30" y="79"/>
                    </a:cubicBezTo>
                    <a:cubicBezTo>
                      <a:pt x="26" y="79"/>
                      <a:pt x="22" y="79"/>
                      <a:pt x="19" y="79"/>
                    </a:cubicBezTo>
                    <a:cubicBezTo>
                      <a:pt x="18" y="79"/>
                      <a:pt x="18" y="79"/>
                      <a:pt x="18" y="79"/>
                    </a:cubicBezTo>
                    <a:cubicBezTo>
                      <a:pt x="18" y="79"/>
                      <a:pt x="18" y="79"/>
                      <a:pt x="18" y="80"/>
                    </a:cubicBezTo>
                    <a:cubicBezTo>
                      <a:pt x="22" y="93"/>
                      <a:pt x="33" y="102"/>
                      <a:pt x="47" y="103"/>
                    </a:cubicBezTo>
                    <a:cubicBezTo>
                      <a:pt x="36" y="111"/>
                      <a:pt x="22" y="115"/>
                      <a:pt x="8" y="115"/>
                    </a:cubicBezTo>
                    <a:cubicBezTo>
                      <a:pt x="6" y="115"/>
                      <a:pt x="3" y="115"/>
                      <a:pt x="1" y="115"/>
                    </a:cubicBezTo>
                    <a:cubicBezTo>
                      <a:pt x="0" y="115"/>
                      <a:pt x="0" y="115"/>
                      <a:pt x="0" y="115"/>
                    </a:cubicBezTo>
                    <a:cubicBezTo>
                      <a:pt x="0" y="116"/>
                      <a:pt x="0" y="116"/>
                      <a:pt x="0" y="116"/>
                    </a:cubicBezTo>
                    <a:cubicBezTo>
                      <a:pt x="15" y="126"/>
                      <a:pt x="33" y="131"/>
                      <a:pt x="51" y="131"/>
                    </a:cubicBezTo>
                    <a:cubicBezTo>
                      <a:pt x="109" y="131"/>
                      <a:pt x="144" y="83"/>
                      <a:pt x="144" y="38"/>
                    </a:cubicBezTo>
                    <a:cubicBezTo>
                      <a:pt x="144" y="36"/>
                      <a:pt x="144" y="35"/>
                      <a:pt x="144" y="34"/>
                    </a:cubicBezTo>
                    <a:cubicBezTo>
                      <a:pt x="150" y="29"/>
                      <a:pt x="156" y="23"/>
                      <a:pt x="160" y="17"/>
                    </a:cubicBezTo>
                    <a:cubicBezTo>
                      <a:pt x="160" y="17"/>
                      <a:pt x="160" y="16"/>
                      <a:pt x="160" y="16"/>
                    </a:cubicBezTo>
                    <a:close/>
                  </a:path>
                </a:pathLst>
              </a:custGeom>
              <a:grpFill/>
              <a:ln>
                <a:noFill/>
              </a:ln>
            </p:spPr>
            <p:txBody>
              <a:bodyPr vert="horz" wrap="square" lIns="96435" tIns="48218" rIns="96435" bIns="48218" numCol="1" anchor="t" anchorCtr="0" compatLnSpc="1"/>
              <a:lstStyle/>
              <a:p>
                <a:endParaRPr lang="en-US">
                  <a:solidFill>
                    <a:schemeClr val="bg2"/>
                  </a:solidFill>
                </a:endParaRPr>
              </a:p>
            </p:txBody>
          </p:sp>
          <p:sp>
            <p:nvSpPr>
              <p:cNvPr id="15" name="Freeform 21"/>
              <p:cNvSpPr/>
              <p:nvPr/>
            </p:nvSpPr>
            <p:spPr bwMode="auto">
              <a:xfrm>
                <a:off x="3721171" y="6023413"/>
                <a:ext cx="227859" cy="287885"/>
              </a:xfrm>
              <a:custGeom>
                <a:avLst/>
                <a:gdLst>
                  <a:gd name="T0" fmla="*/ 129 w 323"/>
                  <a:gd name="T1" fmla="*/ 272 h 408"/>
                  <a:gd name="T2" fmla="*/ 68 w 323"/>
                  <a:gd name="T3" fmla="*/ 408 h 408"/>
                  <a:gd name="T4" fmla="*/ 98 w 323"/>
                  <a:gd name="T5" fmla="*/ 196 h 408"/>
                  <a:gd name="T6" fmla="*/ 149 w 323"/>
                  <a:gd name="T7" fmla="*/ 99 h 408"/>
                  <a:gd name="T8" fmla="*/ 172 w 323"/>
                  <a:gd name="T9" fmla="*/ 257 h 408"/>
                  <a:gd name="T10" fmla="*/ 234 w 323"/>
                  <a:gd name="T11" fmla="*/ 73 h 408"/>
                  <a:gd name="T12" fmla="*/ 47 w 323"/>
                  <a:gd name="T13" fmla="*/ 173 h 408"/>
                  <a:gd name="T14" fmla="*/ 57 w 323"/>
                  <a:gd name="T15" fmla="*/ 239 h 408"/>
                  <a:gd name="T16" fmla="*/ 1 w 323"/>
                  <a:gd name="T17" fmla="*/ 147 h 408"/>
                  <a:gd name="T18" fmla="*/ 137 w 323"/>
                  <a:gd name="T19" fmla="*/ 9 h 408"/>
                  <a:gd name="T20" fmla="*/ 310 w 323"/>
                  <a:gd name="T21" fmla="*/ 119 h 408"/>
                  <a:gd name="T22" fmla="*/ 183 w 323"/>
                  <a:gd name="T23" fmla="*/ 298 h 408"/>
                  <a:gd name="T24" fmla="*/ 129 w 323"/>
                  <a:gd name="T25" fmla="*/ 27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3" h="408">
                    <a:moveTo>
                      <a:pt x="129" y="272"/>
                    </a:moveTo>
                    <a:cubicBezTo>
                      <a:pt x="118" y="328"/>
                      <a:pt x="106" y="380"/>
                      <a:pt x="68" y="408"/>
                    </a:cubicBezTo>
                    <a:cubicBezTo>
                      <a:pt x="56" y="325"/>
                      <a:pt x="85" y="262"/>
                      <a:pt x="98" y="196"/>
                    </a:cubicBezTo>
                    <a:cubicBezTo>
                      <a:pt x="75" y="157"/>
                      <a:pt x="101" y="80"/>
                      <a:pt x="149" y="99"/>
                    </a:cubicBezTo>
                    <a:cubicBezTo>
                      <a:pt x="209" y="122"/>
                      <a:pt x="98" y="242"/>
                      <a:pt x="172" y="257"/>
                    </a:cubicBezTo>
                    <a:cubicBezTo>
                      <a:pt x="250" y="273"/>
                      <a:pt x="282" y="122"/>
                      <a:pt x="234" y="73"/>
                    </a:cubicBezTo>
                    <a:cubicBezTo>
                      <a:pt x="164" y="2"/>
                      <a:pt x="31" y="72"/>
                      <a:pt x="47" y="173"/>
                    </a:cubicBezTo>
                    <a:cubicBezTo>
                      <a:pt x="51" y="198"/>
                      <a:pt x="77" y="205"/>
                      <a:pt x="57" y="239"/>
                    </a:cubicBezTo>
                    <a:cubicBezTo>
                      <a:pt x="13" y="229"/>
                      <a:pt x="0" y="194"/>
                      <a:pt x="1" y="147"/>
                    </a:cubicBezTo>
                    <a:cubicBezTo>
                      <a:pt x="4" y="70"/>
                      <a:pt x="70" y="17"/>
                      <a:pt x="137" y="9"/>
                    </a:cubicBezTo>
                    <a:cubicBezTo>
                      <a:pt x="221" y="0"/>
                      <a:pt x="300" y="40"/>
                      <a:pt x="310" y="119"/>
                    </a:cubicBezTo>
                    <a:cubicBezTo>
                      <a:pt x="323" y="208"/>
                      <a:pt x="273" y="305"/>
                      <a:pt x="183" y="298"/>
                    </a:cubicBezTo>
                    <a:cubicBezTo>
                      <a:pt x="158" y="296"/>
                      <a:pt x="148" y="284"/>
                      <a:pt x="129" y="272"/>
                    </a:cubicBezTo>
                    <a:close/>
                  </a:path>
                </a:pathLst>
              </a:custGeom>
              <a:grpFill/>
              <a:ln>
                <a:noFill/>
              </a:ln>
            </p:spPr>
            <p:txBody>
              <a:bodyPr vert="horz" wrap="square" lIns="128580" tIns="64290" rIns="128580" bIns="64290" numCol="1" anchor="t" anchorCtr="0" compatLnSpc="1"/>
              <a:lstStyle/>
              <a:p>
                <a:endParaRPr lang="en-US" sz="2530" dirty="0">
                  <a:solidFill>
                    <a:schemeClr val="bg2"/>
                  </a:solidFill>
                </a:endParaRPr>
              </a:p>
            </p:txBody>
          </p:sp>
          <p:sp>
            <p:nvSpPr>
              <p:cNvPr id="16" name="Freeform 62"/>
              <p:cNvSpPr/>
              <p:nvPr/>
            </p:nvSpPr>
            <p:spPr bwMode="auto">
              <a:xfrm>
                <a:off x="2838502" y="6029119"/>
                <a:ext cx="148418" cy="287885"/>
              </a:xfrm>
              <a:custGeom>
                <a:avLst/>
                <a:gdLst>
                  <a:gd name="T0" fmla="*/ 84 w 84"/>
                  <a:gd name="T1" fmla="*/ 27 h 163"/>
                  <a:gd name="T2" fmla="*/ 69 w 84"/>
                  <a:gd name="T3" fmla="*/ 27 h 163"/>
                  <a:gd name="T4" fmla="*/ 54 w 84"/>
                  <a:gd name="T5" fmla="*/ 41 h 163"/>
                  <a:gd name="T6" fmla="*/ 54 w 84"/>
                  <a:gd name="T7" fmla="*/ 60 h 163"/>
                  <a:gd name="T8" fmla="*/ 83 w 84"/>
                  <a:gd name="T9" fmla="*/ 60 h 163"/>
                  <a:gd name="T10" fmla="*/ 83 w 84"/>
                  <a:gd name="T11" fmla="*/ 88 h 163"/>
                  <a:gd name="T12" fmla="*/ 54 w 84"/>
                  <a:gd name="T13" fmla="*/ 88 h 163"/>
                  <a:gd name="T14" fmla="*/ 54 w 84"/>
                  <a:gd name="T15" fmla="*/ 163 h 163"/>
                  <a:gd name="T16" fmla="*/ 25 w 84"/>
                  <a:gd name="T17" fmla="*/ 163 h 163"/>
                  <a:gd name="T18" fmla="*/ 25 w 84"/>
                  <a:gd name="T19" fmla="*/ 88 h 163"/>
                  <a:gd name="T20" fmla="*/ 0 w 84"/>
                  <a:gd name="T21" fmla="*/ 88 h 163"/>
                  <a:gd name="T22" fmla="*/ 0 w 84"/>
                  <a:gd name="T23" fmla="*/ 60 h 163"/>
                  <a:gd name="T24" fmla="*/ 25 w 84"/>
                  <a:gd name="T25" fmla="*/ 60 h 163"/>
                  <a:gd name="T26" fmla="*/ 25 w 84"/>
                  <a:gd name="T27" fmla="*/ 38 h 163"/>
                  <a:gd name="T28" fmla="*/ 62 w 84"/>
                  <a:gd name="T29" fmla="*/ 0 h 163"/>
                  <a:gd name="T30" fmla="*/ 84 w 84"/>
                  <a:gd name="T31" fmla="*/ 0 h 163"/>
                  <a:gd name="T32" fmla="*/ 84 w 84"/>
                  <a:gd name="T33" fmla="*/ 2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163">
                    <a:moveTo>
                      <a:pt x="84" y="27"/>
                    </a:moveTo>
                    <a:cubicBezTo>
                      <a:pt x="69" y="27"/>
                      <a:pt x="69" y="27"/>
                      <a:pt x="69" y="27"/>
                    </a:cubicBezTo>
                    <a:cubicBezTo>
                      <a:pt x="57" y="27"/>
                      <a:pt x="54" y="33"/>
                      <a:pt x="54" y="41"/>
                    </a:cubicBezTo>
                    <a:cubicBezTo>
                      <a:pt x="54" y="60"/>
                      <a:pt x="54" y="60"/>
                      <a:pt x="54" y="60"/>
                    </a:cubicBezTo>
                    <a:cubicBezTo>
                      <a:pt x="83" y="60"/>
                      <a:pt x="83" y="60"/>
                      <a:pt x="83" y="60"/>
                    </a:cubicBezTo>
                    <a:cubicBezTo>
                      <a:pt x="83" y="88"/>
                      <a:pt x="83" y="88"/>
                      <a:pt x="83" y="88"/>
                    </a:cubicBezTo>
                    <a:cubicBezTo>
                      <a:pt x="54" y="88"/>
                      <a:pt x="54" y="88"/>
                      <a:pt x="54" y="88"/>
                    </a:cubicBezTo>
                    <a:cubicBezTo>
                      <a:pt x="54" y="163"/>
                      <a:pt x="54" y="163"/>
                      <a:pt x="54" y="163"/>
                    </a:cubicBezTo>
                    <a:cubicBezTo>
                      <a:pt x="25" y="163"/>
                      <a:pt x="25" y="163"/>
                      <a:pt x="25" y="163"/>
                    </a:cubicBezTo>
                    <a:cubicBezTo>
                      <a:pt x="25" y="88"/>
                      <a:pt x="25" y="88"/>
                      <a:pt x="25" y="88"/>
                    </a:cubicBezTo>
                    <a:cubicBezTo>
                      <a:pt x="0" y="88"/>
                      <a:pt x="0" y="88"/>
                      <a:pt x="0" y="88"/>
                    </a:cubicBezTo>
                    <a:cubicBezTo>
                      <a:pt x="0" y="60"/>
                      <a:pt x="0" y="60"/>
                      <a:pt x="0" y="60"/>
                    </a:cubicBezTo>
                    <a:cubicBezTo>
                      <a:pt x="25" y="60"/>
                      <a:pt x="25" y="60"/>
                      <a:pt x="25" y="60"/>
                    </a:cubicBezTo>
                    <a:cubicBezTo>
                      <a:pt x="25" y="38"/>
                      <a:pt x="25" y="38"/>
                      <a:pt x="25" y="38"/>
                    </a:cubicBezTo>
                    <a:cubicBezTo>
                      <a:pt x="25" y="13"/>
                      <a:pt x="40" y="0"/>
                      <a:pt x="62" y="0"/>
                    </a:cubicBezTo>
                    <a:cubicBezTo>
                      <a:pt x="84" y="0"/>
                      <a:pt x="84" y="0"/>
                      <a:pt x="84" y="0"/>
                    </a:cubicBezTo>
                    <a:lnTo>
                      <a:pt x="84" y="27"/>
                    </a:lnTo>
                    <a:close/>
                  </a:path>
                </a:pathLst>
              </a:custGeom>
              <a:grpFill/>
              <a:ln>
                <a:noFill/>
              </a:ln>
            </p:spPr>
            <p:txBody>
              <a:bodyPr vert="horz" wrap="square" lIns="96435" tIns="48218" rIns="96435" bIns="48218" numCol="1" anchor="t" anchorCtr="0" compatLnSpc="1"/>
              <a:lstStyle/>
              <a:p>
                <a:endParaRPr lang="en-US">
                  <a:solidFill>
                    <a:schemeClr val="bg2"/>
                  </a:solidFill>
                </a:endParaRPr>
              </a:p>
            </p:txBody>
          </p:sp>
        </p:grpSp>
      </p:grpSp>
      <p:grpSp>
        <p:nvGrpSpPr>
          <p:cNvPr id="8" name="Group 7"/>
          <p:cNvGrpSpPr/>
          <p:nvPr/>
        </p:nvGrpSpPr>
        <p:grpSpPr>
          <a:xfrm>
            <a:off x="7116780" y="5349609"/>
            <a:ext cx="4366794" cy="1306473"/>
            <a:chOff x="6747797" y="5072500"/>
            <a:chExt cx="4140595" cy="1238798"/>
          </a:xfrm>
        </p:grpSpPr>
        <p:sp>
          <p:nvSpPr>
            <p:cNvPr id="12" name="TextBox 11"/>
            <p:cNvSpPr txBox="1"/>
            <p:nvPr/>
          </p:nvSpPr>
          <p:spPr>
            <a:xfrm>
              <a:off x="7952354" y="5072500"/>
              <a:ext cx="1938263" cy="350201"/>
            </a:xfrm>
            <a:prstGeom prst="rect">
              <a:avLst/>
            </a:prstGeom>
            <a:noFill/>
          </p:spPr>
          <p:txBody>
            <a:bodyPr wrap="none" rtlCol="0">
              <a:spAutoFit/>
            </a:bodyPr>
            <a:lstStyle/>
            <a:p>
              <a:r>
                <a:rPr lang="zh-CN" altLang="en-US" b="1" dirty="0">
                  <a:solidFill>
                    <a:schemeClr val="bg2"/>
                  </a:solidFill>
                </a:rPr>
                <a:t>单击此处输入标题</a:t>
              </a:r>
              <a:endParaRPr lang="en-US" altLang="zh-CN" b="1" dirty="0">
                <a:solidFill>
                  <a:schemeClr val="bg2"/>
                </a:solidFill>
              </a:endParaRPr>
            </a:p>
          </p:txBody>
        </p:sp>
        <p:sp>
          <p:nvSpPr>
            <p:cNvPr id="13" name="Rectangle 12"/>
            <p:cNvSpPr/>
            <p:nvPr/>
          </p:nvSpPr>
          <p:spPr>
            <a:xfrm>
              <a:off x="6747797" y="5430783"/>
              <a:ext cx="4140595" cy="456963"/>
            </a:xfrm>
            <a:prstGeom prst="rect">
              <a:avLst/>
            </a:prstGeom>
          </p:spPr>
          <p:txBody>
            <a:bodyPr wrap="square">
              <a:spAutoFit/>
            </a:bodyPr>
            <a:lstStyle/>
            <a:p>
              <a:pPr algn="ctr"/>
              <a:r>
                <a:rPr lang="en-US" sz="1265">
                  <a:solidFill>
                    <a:schemeClr val="bg2"/>
                  </a:solidFill>
                </a:rPr>
                <a:t>Lorem ipsum dolor sit amet, consectetuer adipiscing elit, sed diam nonummy nibh euismod</a:t>
              </a:r>
            </a:p>
          </p:txBody>
        </p:sp>
        <p:grpSp>
          <p:nvGrpSpPr>
            <p:cNvPr id="18" name="Group 17"/>
            <p:cNvGrpSpPr/>
            <p:nvPr/>
          </p:nvGrpSpPr>
          <p:grpSpPr>
            <a:xfrm>
              <a:off x="8262830" y="6017707"/>
              <a:ext cx="1110528" cy="293591"/>
              <a:chOff x="2838502" y="6023413"/>
              <a:chExt cx="1110528" cy="293591"/>
            </a:xfrm>
            <a:solidFill>
              <a:schemeClr val="bg1">
                <a:lumMod val="75000"/>
              </a:schemeClr>
            </a:solidFill>
          </p:grpSpPr>
          <p:sp>
            <p:nvSpPr>
              <p:cNvPr id="19" name="Freeform 63"/>
              <p:cNvSpPr/>
              <p:nvPr/>
            </p:nvSpPr>
            <p:spPr bwMode="auto">
              <a:xfrm>
                <a:off x="3179093" y="6023413"/>
                <a:ext cx="349905" cy="287885"/>
              </a:xfrm>
              <a:custGeom>
                <a:avLst/>
                <a:gdLst>
                  <a:gd name="T0" fmla="*/ 160 w 160"/>
                  <a:gd name="T1" fmla="*/ 16 h 131"/>
                  <a:gd name="T2" fmla="*/ 159 w 160"/>
                  <a:gd name="T3" fmla="*/ 16 h 131"/>
                  <a:gd name="T4" fmla="*/ 144 w 160"/>
                  <a:gd name="T5" fmla="*/ 20 h 131"/>
                  <a:gd name="T6" fmla="*/ 156 w 160"/>
                  <a:gd name="T7" fmla="*/ 4 h 131"/>
                  <a:gd name="T8" fmla="*/ 156 w 160"/>
                  <a:gd name="T9" fmla="*/ 3 h 131"/>
                  <a:gd name="T10" fmla="*/ 155 w 160"/>
                  <a:gd name="T11" fmla="*/ 3 h 131"/>
                  <a:gd name="T12" fmla="*/ 135 w 160"/>
                  <a:gd name="T13" fmla="*/ 11 h 131"/>
                  <a:gd name="T14" fmla="*/ 111 w 160"/>
                  <a:gd name="T15" fmla="*/ 0 h 131"/>
                  <a:gd name="T16" fmla="*/ 77 w 160"/>
                  <a:gd name="T17" fmla="*/ 34 h 131"/>
                  <a:gd name="T18" fmla="*/ 78 w 160"/>
                  <a:gd name="T19" fmla="*/ 40 h 131"/>
                  <a:gd name="T20" fmla="*/ 12 w 160"/>
                  <a:gd name="T21" fmla="*/ 7 h 131"/>
                  <a:gd name="T22" fmla="*/ 12 w 160"/>
                  <a:gd name="T23" fmla="*/ 6 h 131"/>
                  <a:gd name="T24" fmla="*/ 11 w 160"/>
                  <a:gd name="T25" fmla="*/ 7 h 131"/>
                  <a:gd name="T26" fmla="*/ 7 w 160"/>
                  <a:gd name="T27" fmla="*/ 23 h 131"/>
                  <a:gd name="T28" fmla="*/ 19 w 160"/>
                  <a:gd name="T29" fmla="*/ 50 h 131"/>
                  <a:gd name="T30" fmla="*/ 7 w 160"/>
                  <a:gd name="T31" fmla="*/ 46 h 131"/>
                  <a:gd name="T32" fmla="*/ 7 w 160"/>
                  <a:gd name="T33" fmla="*/ 46 h 131"/>
                  <a:gd name="T34" fmla="*/ 6 w 160"/>
                  <a:gd name="T35" fmla="*/ 47 h 131"/>
                  <a:gd name="T36" fmla="*/ 6 w 160"/>
                  <a:gd name="T37" fmla="*/ 47 h 131"/>
                  <a:gd name="T38" fmla="*/ 30 w 160"/>
                  <a:gd name="T39" fmla="*/ 79 h 131"/>
                  <a:gd name="T40" fmla="*/ 19 w 160"/>
                  <a:gd name="T41" fmla="*/ 79 h 131"/>
                  <a:gd name="T42" fmla="*/ 18 w 160"/>
                  <a:gd name="T43" fmla="*/ 79 h 131"/>
                  <a:gd name="T44" fmla="*/ 18 w 160"/>
                  <a:gd name="T45" fmla="*/ 80 h 131"/>
                  <a:gd name="T46" fmla="*/ 47 w 160"/>
                  <a:gd name="T47" fmla="*/ 103 h 131"/>
                  <a:gd name="T48" fmla="*/ 8 w 160"/>
                  <a:gd name="T49" fmla="*/ 115 h 131"/>
                  <a:gd name="T50" fmla="*/ 1 w 160"/>
                  <a:gd name="T51" fmla="*/ 115 h 131"/>
                  <a:gd name="T52" fmla="*/ 0 w 160"/>
                  <a:gd name="T53" fmla="*/ 115 h 131"/>
                  <a:gd name="T54" fmla="*/ 0 w 160"/>
                  <a:gd name="T55" fmla="*/ 116 h 131"/>
                  <a:gd name="T56" fmla="*/ 51 w 160"/>
                  <a:gd name="T57" fmla="*/ 131 h 131"/>
                  <a:gd name="T58" fmla="*/ 144 w 160"/>
                  <a:gd name="T59" fmla="*/ 38 h 131"/>
                  <a:gd name="T60" fmla="*/ 144 w 160"/>
                  <a:gd name="T61" fmla="*/ 34 h 131"/>
                  <a:gd name="T62" fmla="*/ 160 w 160"/>
                  <a:gd name="T63" fmla="*/ 17 h 131"/>
                  <a:gd name="T64" fmla="*/ 160 w 160"/>
                  <a:gd name="T65" fmla="*/ 1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131">
                    <a:moveTo>
                      <a:pt x="160" y="16"/>
                    </a:moveTo>
                    <a:cubicBezTo>
                      <a:pt x="160" y="16"/>
                      <a:pt x="160" y="16"/>
                      <a:pt x="159" y="16"/>
                    </a:cubicBezTo>
                    <a:cubicBezTo>
                      <a:pt x="154" y="18"/>
                      <a:pt x="149" y="19"/>
                      <a:pt x="144" y="20"/>
                    </a:cubicBezTo>
                    <a:cubicBezTo>
                      <a:pt x="150" y="16"/>
                      <a:pt x="154" y="10"/>
                      <a:pt x="156" y="4"/>
                    </a:cubicBezTo>
                    <a:cubicBezTo>
                      <a:pt x="156" y="3"/>
                      <a:pt x="156" y="3"/>
                      <a:pt x="156" y="3"/>
                    </a:cubicBezTo>
                    <a:cubicBezTo>
                      <a:pt x="155" y="3"/>
                      <a:pt x="155" y="3"/>
                      <a:pt x="155" y="3"/>
                    </a:cubicBezTo>
                    <a:cubicBezTo>
                      <a:pt x="149" y="7"/>
                      <a:pt x="142" y="9"/>
                      <a:pt x="135" y="11"/>
                    </a:cubicBezTo>
                    <a:cubicBezTo>
                      <a:pt x="128" y="4"/>
                      <a:pt x="120" y="0"/>
                      <a:pt x="111" y="0"/>
                    </a:cubicBezTo>
                    <a:cubicBezTo>
                      <a:pt x="92" y="0"/>
                      <a:pt x="77" y="15"/>
                      <a:pt x="77" y="34"/>
                    </a:cubicBezTo>
                    <a:cubicBezTo>
                      <a:pt x="77" y="36"/>
                      <a:pt x="77" y="38"/>
                      <a:pt x="78" y="40"/>
                    </a:cubicBezTo>
                    <a:cubicBezTo>
                      <a:pt x="52" y="39"/>
                      <a:pt x="29" y="26"/>
                      <a:pt x="12" y="7"/>
                    </a:cubicBezTo>
                    <a:cubicBezTo>
                      <a:pt x="12" y="6"/>
                      <a:pt x="12" y="6"/>
                      <a:pt x="12" y="6"/>
                    </a:cubicBezTo>
                    <a:cubicBezTo>
                      <a:pt x="11" y="6"/>
                      <a:pt x="11" y="6"/>
                      <a:pt x="11" y="7"/>
                    </a:cubicBezTo>
                    <a:cubicBezTo>
                      <a:pt x="8" y="12"/>
                      <a:pt x="7" y="18"/>
                      <a:pt x="7" y="23"/>
                    </a:cubicBezTo>
                    <a:cubicBezTo>
                      <a:pt x="7" y="34"/>
                      <a:pt x="11" y="43"/>
                      <a:pt x="19" y="50"/>
                    </a:cubicBezTo>
                    <a:cubicBezTo>
                      <a:pt x="15" y="49"/>
                      <a:pt x="11" y="48"/>
                      <a:pt x="7" y="46"/>
                    </a:cubicBezTo>
                    <a:cubicBezTo>
                      <a:pt x="7" y="46"/>
                      <a:pt x="7" y="46"/>
                      <a:pt x="7" y="46"/>
                    </a:cubicBezTo>
                    <a:cubicBezTo>
                      <a:pt x="6" y="46"/>
                      <a:pt x="6" y="46"/>
                      <a:pt x="6" y="47"/>
                    </a:cubicBezTo>
                    <a:cubicBezTo>
                      <a:pt x="6" y="47"/>
                      <a:pt x="6" y="47"/>
                      <a:pt x="6" y="47"/>
                    </a:cubicBezTo>
                    <a:cubicBezTo>
                      <a:pt x="6" y="62"/>
                      <a:pt x="16" y="75"/>
                      <a:pt x="30" y="79"/>
                    </a:cubicBezTo>
                    <a:cubicBezTo>
                      <a:pt x="26" y="79"/>
                      <a:pt x="22" y="79"/>
                      <a:pt x="19" y="79"/>
                    </a:cubicBezTo>
                    <a:cubicBezTo>
                      <a:pt x="18" y="79"/>
                      <a:pt x="18" y="79"/>
                      <a:pt x="18" y="79"/>
                    </a:cubicBezTo>
                    <a:cubicBezTo>
                      <a:pt x="18" y="79"/>
                      <a:pt x="18" y="79"/>
                      <a:pt x="18" y="80"/>
                    </a:cubicBezTo>
                    <a:cubicBezTo>
                      <a:pt x="22" y="93"/>
                      <a:pt x="33" y="102"/>
                      <a:pt x="47" y="103"/>
                    </a:cubicBezTo>
                    <a:cubicBezTo>
                      <a:pt x="36" y="111"/>
                      <a:pt x="22" y="115"/>
                      <a:pt x="8" y="115"/>
                    </a:cubicBezTo>
                    <a:cubicBezTo>
                      <a:pt x="6" y="115"/>
                      <a:pt x="3" y="115"/>
                      <a:pt x="1" y="115"/>
                    </a:cubicBezTo>
                    <a:cubicBezTo>
                      <a:pt x="0" y="115"/>
                      <a:pt x="0" y="115"/>
                      <a:pt x="0" y="115"/>
                    </a:cubicBezTo>
                    <a:cubicBezTo>
                      <a:pt x="0" y="116"/>
                      <a:pt x="0" y="116"/>
                      <a:pt x="0" y="116"/>
                    </a:cubicBezTo>
                    <a:cubicBezTo>
                      <a:pt x="15" y="126"/>
                      <a:pt x="33" y="131"/>
                      <a:pt x="51" y="131"/>
                    </a:cubicBezTo>
                    <a:cubicBezTo>
                      <a:pt x="109" y="131"/>
                      <a:pt x="144" y="83"/>
                      <a:pt x="144" y="38"/>
                    </a:cubicBezTo>
                    <a:cubicBezTo>
                      <a:pt x="144" y="36"/>
                      <a:pt x="144" y="35"/>
                      <a:pt x="144" y="34"/>
                    </a:cubicBezTo>
                    <a:cubicBezTo>
                      <a:pt x="150" y="29"/>
                      <a:pt x="156" y="23"/>
                      <a:pt x="160" y="17"/>
                    </a:cubicBezTo>
                    <a:cubicBezTo>
                      <a:pt x="160" y="17"/>
                      <a:pt x="160" y="16"/>
                      <a:pt x="160" y="16"/>
                    </a:cubicBezTo>
                    <a:close/>
                  </a:path>
                </a:pathLst>
              </a:custGeom>
              <a:grpFill/>
              <a:ln>
                <a:noFill/>
              </a:ln>
            </p:spPr>
            <p:txBody>
              <a:bodyPr vert="horz" wrap="square" lIns="96435" tIns="48218" rIns="96435" bIns="48218" numCol="1" anchor="t" anchorCtr="0" compatLnSpc="1"/>
              <a:lstStyle/>
              <a:p>
                <a:endParaRPr lang="en-US">
                  <a:solidFill>
                    <a:schemeClr val="bg2"/>
                  </a:solidFill>
                </a:endParaRPr>
              </a:p>
            </p:txBody>
          </p:sp>
          <p:sp>
            <p:nvSpPr>
              <p:cNvPr id="20" name="Freeform 21"/>
              <p:cNvSpPr/>
              <p:nvPr/>
            </p:nvSpPr>
            <p:spPr bwMode="auto">
              <a:xfrm>
                <a:off x="3721171" y="6023413"/>
                <a:ext cx="227859" cy="287885"/>
              </a:xfrm>
              <a:custGeom>
                <a:avLst/>
                <a:gdLst>
                  <a:gd name="T0" fmla="*/ 129 w 323"/>
                  <a:gd name="T1" fmla="*/ 272 h 408"/>
                  <a:gd name="T2" fmla="*/ 68 w 323"/>
                  <a:gd name="T3" fmla="*/ 408 h 408"/>
                  <a:gd name="T4" fmla="*/ 98 w 323"/>
                  <a:gd name="T5" fmla="*/ 196 h 408"/>
                  <a:gd name="T6" fmla="*/ 149 w 323"/>
                  <a:gd name="T7" fmla="*/ 99 h 408"/>
                  <a:gd name="T8" fmla="*/ 172 w 323"/>
                  <a:gd name="T9" fmla="*/ 257 h 408"/>
                  <a:gd name="T10" fmla="*/ 234 w 323"/>
                  <a:gd name="T11" fmla="*/ 73 h 408"/>
                  <a:gd name="T12" fmla="*/ 47 w 323"/>
                  <a:gd name="T13" fmla="*/ 173 h 408"/>
                  <a:gd name="T14" fmla="*/ 57 w 323"/>
                  <a:gd name="T15" fmla="*/ 239 h 408"/>
                  <a:gd name="T16" fmla="*/ 1 w 323"/>
                  <a:gd name="T17" fmla="*/ 147 h 408"/>
                  <a:gd name="T18" fmla="*/ 137 w 323"/>
                  <a:gd name="T19" fmla="*/ 9 h 408"/>
                  <a:gd name="T20" fmla="*/ 310 w 323"/>
                  <a:gd name="T21" fmla="*/ 119 h 408"/>
                  <a:gd name="T22" fmla="*/ 183 w 323"/>
                  <a:gd name="T23" fmla="*/ 298 h 408"/>
                  <a:gd name="T24" fmla="*/ 129 w 323"/>
                  <a:gd name="T25" fmla="*/ 27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3" h="408">
                    <a:moveTo>
                      <a:pt x="129" y="272"/>
                    </a:moveTo>
                    <a:cubicBezTo>
                      <a:pt x="118" y="328"/>
                      <a:pt x="106" y="380"/>
                      <a:pt x="68" y="408"/>
                    </a:cubicBezTo>
                    <a:cubicBezTo>
                      <a:pt x="56" y="325"/>
                      <a:pt x="85" y="262"/>
                      <a:pt x="98" y="196"/>
                    </a:cubicBezTo>
                    <a:cubicBezTo>
                      <a:pt x="75" y="157"/>
                      <a:pt x="101" y="80"/>
                      <a:pt x="149" y="99"/>
                    </a:cubicBezTo>
                    <a:cubicBezTo>
                      <a:pt x="209" y="122"/>
                      <a:pt x="98" y="242"/>
                      <a:pt x="172" y="257"/>
                    </a:cubicBezTo>
                    <a:cubicBezTo>
                      <a:pt x="250" y="273"/>
                      <a:pt x="282" y="122"/>
                      <a:pt x="234" y="73"/>
                    </a:cubicBezTo>
                    <a:cubicBezTo>
                      <a:pt x="164" y="2"/>
                      <a:pt x="31" y="72"/>
                      <a:pt x="47" y="173"/>
                    </a:cubicBezTo>
                    <a:cubicBezTo>
                      <a:pt x="51" y="198"/>
                      <a:pt x="77" y="205"/>
                      <a:pt x="57" y="239"/>
                    </a:cubicBezTo>
                    <a:cubicBezTo>
                      <a:pt x="13" y="229"/>
                      <a:pt x="0" y="194"/>
                      <a:pt x="1" y="147"/>
                    </a:cubicBezTo>
                    <a:cubicBezTo>
                      <a:pt x="4" y="70"/>
                      <a:pt x="70" y="17"/>
                      <a:pt x="137" y="9"/>
                    </a:cubicBezTo>
                    <a:cubicBezTo>
                      <a:pt x="221" y="0"/>
                      <a:pt x="300" y="40"/>
                      <a:pt x="310" y="119"/>
                    </a:cubicBezTo>
                    <a:cubicBezTo>
                      <a:pt x="323" y="208"/>
                      <a:pt x="273" y="305"/>
                      <a:pt x="183" y="298"/>
                    </a:cubicBezTo>
                    <a:cubicBezTo>
                      <a:pt x="158" y="296"/>
                      <a:pt x="148" y="284"/>
                      <a:pt x="129" y="272"/>
                    </a:cubicBezTo>
                    <a:close/>
                  </a:path>
                </a:pathLst>
              </a:custGeom>
              <a:grpFill/>
              <a:ln>
                <a:noFill/>
              </a:ln>
            </p:spPr>
            <p:txBody>
              <a:bodyPr vert="horz" wrap="square" lIns="128580" tIns="64290" rIns="128580" bIns="64290" numCol="1" anchor="t" anchorCtr="0" compatLnSpc="1"/>
              <a:lstStyle/>
              <a:p>
                <a:endParaRPr lang="en-US" sz="2530" dirty="0">
                  <a:solidFill>
                    <a:schemeClr val="bg2"/>
                  </a:solidFill>
                </a:endParaRPr>
              </a:p>
            </p:txBody>
          </p:sp>
          <p:sp>
            <p:nvSpPr>
              <p:cNvPr id="21" name="Freeform 62"/>
              <p:cNvSpPr/>
              <p:nvPr/>
            </p:nvSpPr>
            <p:spPr bwMode="auto">
              <a:xfrm>
                <a:off x="2838502" y="6029119"/>
                <a:ext cx="148418" cy="287885"/>
              </a:xfrm>
              <a:custGeom>
                <a:avLst/>
                <a:gdLst>
                  <a:gd name="T0" fmla="*/ 84 w 84"/>
                  <a:gd name="T1" fmla="*/ 27 h 163"/>
                  <a:gd name="T2" fmla="*/ 69 w 84"/>
                  <a:gd name="T3" fmla="*/ 27 h 163"/>
                  <a:gd name="T4" fmla="*/ 54 w 84"/>
                  <a:gd name="T5" fmla="*/ 41 h 163"/>
                  <a:gd name="T6" fmla="*/ 54 w 84"/>
                  <a:gd name="T7" fmla="*/ 60 h 163"/>
                  <a:gd name="T8" fmla="*/ 83 w 84"/>
                  <a:gd name="T9" fmla="*/ 60 h 163"/>
                  <a:gd name="T10" fmla="*/ 83 w 84"/>
                  <a:gd name="T11" fmla="*/ 88 h 163"/>
                  <a:gd name="T12" fmla="*/ 54 w 84"/>
                  <a:gd name="T13" fmla="*/ 88 h 163"/>
                  <a:gd name="T14" fmla="*/ 54 w 84"/>
                  <a:gd name="T15" fmla="*/ 163 h 163"/>
                  <a:gd name="T16" fmla="*/ 25 w 84"/>
                  <a:gd name="T17" fmla="*/ 163 h 163"/>
                  <a:gd name="T18" fmla="*/ 25 w 84"/>
                  <a:gd name="T19" fmla="*/ 88 h 163"/>
                  <a:gd name="T20" fmla="*/ 0 w 84"/>
                  <a:gd name="T21" fmla="*/ 88 h 163"/>
                  <a:gd name="T22" fmla="*/ 0 w 84"/>
                  <a:gd name="T23" fmla="*/ 60 h 163"/>
                  <a:gd name="T24" fmla="*/ 25 w 84"/>
                  <a:gd name="T25" fmla="*/ 60 h 163"/>
                  <a:gd name="T26" fmla="*/ 25 w 84"/>
                  <a:gd name="T27" fmla="*/ 38 h 163"/>
                  <a:gd name="T28" fmla="*/ 62 w 84"/>
                  <a:gd name="T29" fmla="*/ 0 h 163"/>
                  <a:gd name="T30" fmla="*/ 84 w 84"/>
                  <a:gd name="T31" fmla="*/ 0 h 163"/>
                  <a:gd name="T32" fmla="*/ 84 w 84"/>
                  <a:gd name="T33" fmla="*/ 2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163">
                    <a:moveTo>
                      <a:pt x="84" y="27"/>
                    </a:moveTo>
                    <a:cubicBezTo>
                      <a:pt x="69" y="27"/>
                      <a:pt x="69" y="27"/>
                      <a:pt x="69" y="27"/>
                    </a:cubicBezTo>
                    <a:cubicBezTo>
                      <a:pt x="57" y="27"/>
                      <a:pt x="54" y="33"/>
                      <a:pt x="54" y="41"/>
                    </a:cubicBezTo>
                    <a:cubicBezTo>
                      <a:pt x="54" y="60"/>
                      <a:pt x="54" y="60"/>
                      <a:pt x="54" y="60"/>
                    </a:cubicBezTo>
                    <a:cubicBezTo>
                      <a:pt x="83" y="60"/>
                      <a:pt x="83" y="60"/>
                      <a:pt x="83" y="60"/>
                    </a:cubicBezTo>
                    <a:cubicBezTo>
                      <a:pt x="83" y="88"/>
                      <a:pt x="83" y="88"/>
                      <a:pt x="83" y="88"/>
                    </a:cubicBezTo>
                    <a:cubicBezTo>
                      <a:pt x="54" y="88"/>
                      <a:pt x="54" y="88"/>
                      <a:pt x="54" y="88"/>
                    </a:cubicBezTo>
                    <a:cubicBezTo>
                      <a:pt x="54" y="163"/>
                      <a:pt x="54" y="163"/>
                      <a:pt x="54" y="163"/>
                    </a:cubicBezTo>
                    <a:cubicBezTo>
                      <a:pt x="25" y="163"/>
                      <a:pt x="25" y="163"/>
                      <a:pt x="25" y="163"/>
                    </a:cubicBezTo>
                    <a:cubicBezTo>
                      <a:pt x="25" y="88"/>
                      <a:pt x="25" y="88"/>
                      <a:pt x="25" y="88"/>
                    </a:cubicBezTo>
                    <a:cubicBezTo>
                      <a:pt x="0" y="88"/>
                      <a:pt x="0" y="88"/>
                      <a:pt x="0" y="88"/>
                    </a:cubicBezTo>
                    <a:cubicBezTo>
                      <a:pt x="0" y="60"/>
                      <a:pt x="0" y="60"/>
                      <a:pt x="0" y="60"/>
                    </a:cubicBezTo>
                    <a:cubicBezTo>
                      <a:pt x="25" y="60"/>
                      <a:pt x="25" y="60"/>
                      <a:pt x="25" y="60"/>
                    </a:cubicBezTo>
                    <a:cubicBezTo>
                      <a:pt x="25" y="38"/>
                      <a:pt x="25" y="38"/>
                      <a:pt x="25" y="38"/>
                    </a:cubicBezTo>
                    <a:cubicBezTo>
                      <a:pt x="25" y="13"/>
                      <a:pt x="40" y="0"/>
                      <a:pt x="62" y="0"/>
                    </a:cubicBezTo>
                    <a:cubicBezTo>
                      <a:pt x="84" y="0"/>
                      <a:pt x="84" y="0"/>
                      <a:pt x="84" y="0"/>
                    </a:cubicBezTo>
                    <a:lnTo>
                      <a:pt x="84" y="27"/>
                    </a:lnTo>
                    <a:close/>
                  </a:path>
                </a:pathLst>
              </a:custGeom>
              <a:grpFill/>
              <a:ln>
                <a:noFill/>
              </a:ln>
            </p:spPr>
            <p:txBody>
              <a:bodyPr vert="horz" wrap="square" lIns="96435" tIns="48218" rIns="96435" bIns="48218" numCol="1" anchor="t" anchorCtr="0" compatLnSpc="1"/>
              <a:lstStyle/>
              <a:p>
                <a:endParaRPr lang="en-US">
                  <a:solidFill>
                    <a:schemeClr val="bg2"/>
                  </a:solidFill>
                </a:endParaRPr>
              </a:p>
            </p:txBody>
          </p:sp>
        </p:grpSp>
      </p:grpSp>
      <p:sp>
        <p:nvSpPr>
          <p:cNvPr id="24" name="矩形 23"/>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5" name="矩形 24"/>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6" name="文本框 25"/>
          <p:cNvSpPr txBox="1"/>
          <p:nvPr/>
        </p:nvSpPr>
        <p:spPr>
          <a:xfrm>
            <a:off x="1048046" y="482886"/>
            <a:ext cx="3077766" cy="369204"/>
          </a:xfrm>
          <a:prstGeom prst="rect">
            <a:avLst/>
          </a:prstGeom>
          <a:noFill/>
        </p:spPr>
        <p:txBody>
          <a:bodyPr wrap="none" lIns="0" tIns="0" rIns="0" bIns="0" rtlCol="0">
            <a:spAutoFit/>
          </a:bodyPr>
          <a:lstStyle/>
          <a:p>
            <a:pPr defTabSz="963930"/>
            <a:r>
              <a:rPr lang="zh-CN" altLang="en-US" sz="24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27" name="文本框 26"/>
          <p:cNvSpPr txBox="1"/>
          <p:nvPr/>
        </p:nvSpPr>
        <p:spPr>
          <a:xfrm>
            <a:off x="1048046" y="815443"/>
            <a:ext cx="2157898" cy="184666"/>
          </a:xfrm>
          <a:prstGeom prst="rect">
            <a:avLst/>
          </a:prstGeom>
          <a:noFill/>
        </p:spPr>
        <p:txBody>
          <a:bodyPr wrap="none" lIns="0" tIns="0" rIns="0" bIns="0" rtlCol="0">
            <a:spAutoFit/>
          </a:bodyPr>
          <a:lstStyle/>
          <a:p>
            <a:pPr defTabSz="963930"/>
            <a:r>
              <a:rPr lang="en-US" altLang="zh-CN"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rPr>
              <a:t>ADD RELATED TITLE WORDS</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3000">
        <p14:flip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57"/>
          <p:cNvGrpSpPr/>
          <p:nvPr/>
        </p:nvGrpSpPr>
        <p:grpSpPr>
          <a:xfrm>
            <a:off x="6768046" y="5160363"/>
            <a:ext cx="964353" cy="964353"/>
            <a:chOff x="6417128" y="4893057"/>
            <a:chExt cx="914400" cy="914400"/>
          </a:xfrm>
        </p:grpSpPr>
        <p:sp>
          <p:nvSpPr>
            <p:cNvPr id="10" name="Oval 9"/>
            <p:cNvSpPr/>
            <p:nvPr/>
          </p:nvSpPr>
          <p:spPr>
            <a:xfrm>
              <a:off x="6417128" y="4893057"/>
              <a:ext cx="914400" cy="914400"/>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663262" y="5138830"/>
              <a:ext cx="422131" cy="422853"/>
              <a:chOff x="8216107" y="3505994"/>
              <a:chExt cx="464344" cy="465138"/>
            </a:xfrm>
            <a:solidFill>
              <a:schemeClr val="tx2"/>
            </a:solidFill>
          </p:grpSpPr>
          <p:sp>
            <p:nvSpPr>
              <p:cNvPr id="12" name="AutoShape 33"/>
              <p:cNvSpPr/>
              <p:nvPr/>
            </p:nvSpPr>
            <p:spPr bwMode="auto">
              <a:xfrm>
                <a:off x="8216107" y="3680619"/>
                <a:ext cx="464344" cy="290513"/>
              </a:xfrm>
              <a:custGeom>
                <a:avLst/>
                <a:gdLst>
                  <a:gd name="T0" fmla="*/ 10752 w 21505"/>
                  <a:gd name="T1" fmla="*/ 10800 h 21600"/>
                  <a:gd name="T2" fmla="*/ 10752 w 21505"/>
                  <a:gd name="T3" fmla="*/ 10800 h 21600"/>
                  <a:gd name="T4" fmla="*/ 10752 w 21505"/>
                  <a:gd name="T5" fmla="*/ 10800 h 21600"/>
                  <a:gd name="T6" fmla="*/ 10752 w 21505"/>
                  <a:gd name="T7" fmla="*/ 10800 h 21600"/>
                </a:gdLst>
                <a:ahLst/>
                <a:cxnLst>
                  <a:cxn ang="0">
                    <a:pos x="T0" y="T1"/>
                  </a:cxn>
                  <a:cxn ang="0">
                    <a:pos x="T2" y="T3"/>
                  </a:cxn>
                  <a:cxn ang="0">
                    <a:pos x="T4" y="T5"/>
                  </a:cxn>
                  <a:cxn ang="0">
                    <a:pos x="T6" y="T7"/>
                  </a:cxn>
                </a:cxnLst>
                <a:rect l="0" t="0" r="r" b="b"/>
                <a:pathLst>
                  <a:path w="21505" h="21600">
                    <a:moveTo>
                      <a:pt x="17472" y="17279"/>
                    </a:moveTo>
                    <a:lnTo>
                      <a:pt x="17472" y="18899"/>
                    </a:lnTo>
                    <a:cubicBezTo>
                      <a:pt x="17472" y="19198"/>
                      <a:pt x="17321" y="19439"/>
                      <a:pt x="17136" y="19439"/>
                    </a:cubicBezTo>
                    <a:lnTo>
                      <a:pt x="4368" y="19439"/>
                    </a:lnTo>
                    <a:cubicBezTo>
                      <a:pt x="4182" y="19439"/>
                      <a:pt x="4032" y="19198"/>
                      <a:pt x="4032" y="18899"/>
                    </a:cubicBezTo>
                    <a:lnTo>
                      <a:pt x="4032" y="17279"/>
                    </a:lnTo>
                    <a:lnTo>
                      <a:pt x="1344" y="12419"/>
                    </a:lnTo>
                    <a:cubicBezTo>
                      <a:pt x="1344" y="12121"/>
                      <a:pt x="1494" y="11879"/>
                      <a:pt x="1680" y="11879"/>
                    </a:cubicBezTo>
                    <a:lnTo>
                      <a:pt x="3360" y="11879"/>
                    </a:lnTo>
                    <a:lnTo>
                      <a:pt x="4032" y="11879"/>
                    </a:lnTo>
                    <a:lnTo>
                      <a:pt x="4704" y="11879"/>
                    </a:lnTo>
                    <a:lnTo>
                      <a:pt x="5376" y="11879"/>
                    </a:lnTo>
                    <a:lnTo>
                      <a:pt x="6048" y="11879"/>
                    </a:lnTo>
                    <a:lnTo>
                      <a:pt x="6720" y="11879"/>
                    </a:lnTo>
                    <a:lnTo>
                      <a:pt x="7392" y="11879"/>
                    </a:lnTo>
                    <a:lnTo>
                      <a:pt x="8064" y="11879"/>
                    </a:lnTo>
                    <a:lnTo>
                      <a:pt x="8736" y="11879"/>
                    </a:lnTo>
                    <a:lnTo>
                      <a:pt x="12768" y="11879"/>
                    </a:lnTo>
                    <a:lnTo>
                      <a:pt x="13440" y="11879"/>
                    </a:lnTo>
                    <a:lnTo>
                      <a:pt x="14112" y="11879"/>
                    </a:lnTo>
                    <a:lnTo>
                      <a:pt x="14784" y="11879"/>
                    </a:lnTo>
                    <a:lnTo>
                      <a:pt x="15456" y="11879"/>
                    </a:lnTo>
                    <a:lnTo>
                      <a:pt x="16128" y="11879"/>
                    </a:lnTo>
                    <a:lnTo>
                      <a:pt x="16800" y="11879"/>
                    </a:lnTo>
                    <a:lnTo>
                      <a:pt x="17472" y="11879"/>
                    </a:lnTo>
                    <a:lnTo>
                      <a:pt x="18144" y="11879"/>
                    </a:lnTo>
                    <a:lnTo>
                      <a:pt x="19824" y="11879"/>
                    </a:lnTo>
                    <a:cubicBezTo>
                      <a:pt x="20009" y="11879"/>
                      <a:pt x="20160" y="12121"/>
                      <a:pt x="20160" y="12419"/>
                    </a:cubicBezTo>
                    <a:cubicBezTo>
                      <a:pt x="20160" y="12419"/>
                      <a:pt x="17472" y="17279"/>
                      <a:pt x="17472" y="17279"/>
                    </a:cubicBezTo>
                    <a:close/>
                    <a:moveTo>
                      <a:pt x="10752" y="4320"/>
                    </a:moveTo>
                    <a:cubicBezTo>
                      <a:pt x="8625" y="4320"/>
                      <a:pt x="6826" y="6601"/>
                      <a:pt x="6246" y="9719"/>
                    </a:cubicBezTo>
                    <a:lnTo>
                      <a:pt x="5552" y="9719"/>
                    </a:lnTo>
                    <a:cubicBezTo>
                      <a:pt x="6152" y="6000"/>
                      <a:pt x="8252" y="3239"/>
                      <a:pt x="10752" y="3239"/>
                    </a:cubicBezTo>
                    <a:cubicBezTo>
                      <a:pt x="12934" y="3239"/>
                      <a:pt x="14813" y="5344"/>
                      <a:pt x="15654" y="8353"/>
                    </a:cubicBezTo>
                    <a:lnTo>
                      <a:pt x="15054" y="8835"/>
                    </a:lnTo>
                    <a:cubicBezTo>
                      <a:pt x="14323" y="6180"/>
                      <a:pt x="12671" y="4320"/>
                      <a:pt x="10752" y="4320"/>
                    </a:cubicBezTo>
                    <a:moveTo>
                      <a:pt x="10752" y="8639"/>
                    </a:moveTo>
                    <a:cubicBezTo>
                      <a:pt x="10158" y="8639"/>
                      <a:pt x="9630" y="9061"/>
                      <a:pt x="9260" y="9719"/>
                    </a:cubicBezTo>
                    <a:lnTo>
                      <a:pt x="8437" y="9719"/>
                    </a:lnTo>
                    <a:cubicBezTo>
                      <a:pt x="8904" y="8435"/>
                      <a:pt x="9761" y="7560"/>
                      <a:pt x="10752" y="7560"/>
                    </a:cubicBezTo>
                    <a:cubicBezTo>
                      <a:pt x="11742" y="7560"/>
                      <a:pt x="12600" y="8435"/>
                      <a:pt x="13066" y="9719"/>
                    </a:cubicBezTo>
                    <a:lnTo>
                      <a:pt x="12244" y="9719"/>
                    </a:lnTo>
                    <a:cubicBezTo>
                      <a:pt x="11874" y="9061"/>
                      <a:pt x="11345" y="8639"/>
                      <a:pt x="10752" y="8639"/>
                    </a:cubicBezTo>
                    <a:moveTo>
                      <a:pt x="13827" y="9719"/>
                    </a:moveTo>
                    <a:cubicBezTo>
                      <a:pt x="13307" y="7816"/>
                      <a:pt x="12126" y="6479"/>
                      <a:pt x="10752" y="6479"/>
                    </a:cubicBezTo>
                    <a:cubicBezTo>
                      <a:pt x="9378" y="6479"/>
                      <a:pt x="8197" y="7816"/>
                      <a:pt x="7676" y="9719"/>
                    </a:cubicBezTo>
                    <a:lnTo>
                      <a:pt x="6955" y="9719"/>
                    </a:lnTo>
                    <a:cubicBezTo>
                      <a:pt x="7510" y="7207"/>
                      <a:pt x="9001" y="5400"/>
                      <a:pt x="10752" y="5400"/>
                    </a:cubicBezTo>
                    <a:cubicBezTo>
                      <a:pt x="12409" y="5400"/>
                      <a:pt x="13834" y="7015"/>
                      <a:pt x="14454" y="9317"/>
                    </a:cubicBezTo>
                    <a:lnTo>
                      <a:pt x="13953" y="9719"/>
                    </a:lnTo>
                    <a:cubicBezTo>
                      <a:pt x="13953" y="9719"/>
                      <a:pt x="13827" y="9719"/>
                      <a:pt x="13827" y="9719"/>
                    </a:cubicBezTo>
                    <a:close/>
                    <a:moveTo>
                      <a:pt x="10752" y="1080"/>
                    </a:moveTo>
                    <a:cubicBezTo>
                      <a:pt x="13459" y="1080"/>
                      <a:pt x="15792" y="3672"/>
                      <a:pt x="16856" y="7388"/>
                    </a:cubicBezTo>
                    <a:lnTo>
                      <a:pt x="16256" y="7869"/>
                    </a:lnTo>
                    <a:cubicBezTo>
                      <a:pt x="15305" y="4504"/>
                      <a:pt x="13201" y="2160"/>
                      <a:pt x="10752" y="2160"/>
                    </a:cubicBezTo>
                    <a:cubicBezTo>
                      <a:pt x="7874" y="2160"/>
                      <a:pt x="5470" y="5392"/>
                      <a:pt x="4858" y="9719"/>
                    </a:cubicBezTo>
                    <a:lnTo>
                      <a:pt x="4167" y="9719"/>
                    </a:lnTo>
                    <a:cubicBezTo>
                      <a:pt x="4792" y="4796"/>
                      <a:pt x="7507" y="1080"/>
                      <a:pt x="10752" y="1080"/>
                    </a:cubicBezTo>
                    <a:moveTo>
                      <a:pt x="17336" y="9719"/>
                    </a:moveTo>
                    <a:lnTo>
                      <a:pt x="16958" y="9719"/>
                    </a:lnTo>
                    <a:lnTo>
                      <a:pt x="17294" y="9449"/>
                    </a:lnTo>
                    <a:cubicBezTo>
                      <a:pt x="17307" y="9540"/>
                      <a:pt x="17325" y="9628"/>
                      <a:pt x="17336" y="9719"/>
                    </a:cubicBezTo>
                    <a:moveTo>
                      <a:pt x="19824" y="9719"/>
                    </a:moveTo>
                    <a:lnTo>
                      <a:pt x="18016" y="9719"/>
                    </a:lnTo>
                    <a:cubicBezTo>
                      <a:pt x="17986" y="9461"/>
                      <a:pt x="17948" y="9209"/>
                      <a:pt x="17908" y="8957"/>
                    </a:cubicBezTo>
                    <a:lnTo>
                      <a:pt x="21132" y="6366"/>
                    </a:lnTo>
                    <a:cubicBezTo>
                      <a:pt x="21464" y="6099"/>
                      <a:pt x="21599" y="5450"/>
                      <a:pt x="21433" y="4916"/>
                    </a:cubicBezTo>
                    <a:cubicBezTo>
                      <a:pt x="21267" y="4383"/>
                      <a:pt x="20864" y="4169"/>
                      <a:pt x="20532" y="4433"/>
                    </a:cubicBezTo>
                    <a:lnTo>
                      <a:pt x="17456" y="6905"/>
                    </a:lnTo>
                    <a:cubicBezTo>
                      <a:pt x="16282" y="2836"/>
                      <a:pt x="13721" y="0"/>
                      <a:pt x="10752" y="0"/>
                    </a:cubicBezTo>
                    <a:cubicBezTo>
                      <a:pt x="7135" y="0"/>
                      <a:pt x="4122" y="4198"/>
                      <a:pt x="3488" y="9719"/>
                    </a:cubicBezTo>
                    <a:lnTo>
                      <a:pt x="1680" y="9719"/>
                    </a:lnTo>
                    <a:cubicBezTo>
                      <a:pt x="754" y="9719"/>
                      <a:pt x="0" y="10930"/>
                      <a:pt x="0" y="12419"/>
                    </a:cubicBezTo>
                    <a:cubicBezTo>
                      <a:pt x="0" y="12949"/>
                      <a:pt x="121" y="13459"/>
                      <a:pt x="339" y="13855"/>
                    </a:cubicBezTo>
                    <a:lnTo>
                      <a:pt x="2688" y="18101"/>
                    </a:lnTo>
                    <a:lnTo>
                      <a:pt x="2688" y="18899"/>
                    </a:lnTo>
                    <a:cubicBezTo>
                      <a:pt x="2688" y="20389"/>
                      <a:pt x="3442" y="21599"/>
                      <a:pt x="4368" y="21599"/>
                    </a:cubicBezTo>
                    <a:lnTo>
                      <a:pt x="17136" y="21599"/>
                    </a:lnTo>
                    <a:cubicBezTo>
                      <a:pt x="18062" y="21599"/>
                      <a:pt x="18816" y="20389"/>
                      <a:pt x="18816" y="18899"/>
                    </a:cubicBezTo>
                    <a:lnTo>
                      <a:pt x="18816" y="18101"/>
                    </a:lnTo>
                    <a:lnTo>
                      <a:pt x="21165" y="13855"/>
                    </a:lnTo>
                    <a:cubicBezTo>
                      <a:pt x="21383" y="13459"/>
                      <a:pt x="21504" y="12949"/>
                      <a:pt x="21504" y="12419"/>
                    </a:cubicBezTo>
                    <a:cubicBezTo>
                      <a:pt x="21504" y="10930"/>
                      <a:pt x="20750" y="9719"/>
                      <a:pt x="19824" y="971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300" hangingPunct="0"/>
                <a:endParaRPr lang="en-US" sz="1580">
                  <a:solidFill>
                    <a:srgbClr val="FFFFFF"/>
                  </a:solidFill>
                  <a:effectLst>
                    <a:outerShdw blurRad="38100" dist="38100" dir="2700000" algn="tl">
                      <a:srgbClr val="000000"/>
                    </a:outerShdw>
                  </a:effectLst>
                  <a:latin typeface="Gill Sans" charset="0"/>
                  <a:sym typeface="Gill Sans" charset="0"/>
                </a:endParaRPr>
              </a:p>
            </p:txBody>
          </p:sp>
          <p:sp>
            <p:nvSpPr>
              <p:cNvPr id="13" name="AutoShape 34"/>
              <p:cNvSpPr/>
              <p:nvPr/>
            </p:nvSpPr>
            <p:spPr bwMode="auto">
              <a:xfrm>
                <a:off x="8331994" y="3564732"/>
                <a:ext cx="33338" cy="108744"/>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47"/>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6"/>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1" y="20691"/>
                      <a:pt x="1719" y="20730"/>
                      <a:pt x="1763" y="2077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300" hangingPunct="0"/>
                <a:endParaRPr lang="en-US" sz="1580">
                  <a:solidFill>
                    <a:srgbClr val="FFFFFF"/>
                  </a:solidFill>
                  <a:effectLst>
                    <a:outerShdw blurRad="38100" dist="38100" dir="2700000" algn="tl">
                      <a:srgbClr val="000000"/>
                    </a:outerShdw>
                  </a:effectLst>
                  <a:latin typeface="Gill Sans" charset="0"/>
                  <a:sym typeface="Gill Sans" charset="0"/>
                </a:endParaRPr>
              </a:p>
            </p:txBody>
          </p:sp>
          <p:sp>
            <p:nvSpPr>
              <p:cNvPr id="14" name="AutoShape 35"/>
              <p:cNvSpPr/>
              <p:nvPr/>
            </p:nvSpPr>
            <p:spPr bwMode="auto">
              <a:xfrm>
                <a:off x="8506619" y="3564732"/>
                <a:ext cx="32544" cy="108744"/>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50"/>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6"/>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1" y="20691"/>
                      <a:pt x="1719" y="20730"/>
                      <a:pt x="1763" y="2077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300" hangingPunct="0"/>
                <a:endParaRPr lang="en-US" sz="1580">
                  <a:solidFill>
                    <a:srgbClr val="FFFFFF"/>
                  </a:solidFill>
                  <a:effectLst>
                    <a:outerShdw blurRad="38100" dist="38100" dir="2700000" algn="tl">
                      <a:srgbClr val="000000"/>
                    </a:outerShdw>
                  </a:effectLst>
                  <a:latin typeface="Gill Sans" charset="0"/>
                  <a:sym typeface="Gill Sans" charset="0"/>
                </a:endParaRPr>
              </a:p>
            </p:txBody>
          </p:sp>
          <p:sp>
            <p:nvSpPr>
              <p:cNvPr id="15" name="AutoShape 36"/>
              <p:cNvSpPr/>
              <p:nvPr/>
            </p:nvSpPr>
            <p:spPr bwMode="auto">
              <a:xfrm>
                <a:off x="8433594" y="3505994"/>
                <a:ext cx="33338" cy="109538"/>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50"/>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9"/>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5" y="20691"/>
                      <a:pt x="1719" y="20730"/>
                      <a:pt x="1763" y="2077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300" hangingPunct="0"/>
                <a:endParaRPr lang="en-US" sz="158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54" name="Group 53"/>
          <p:cNvGrpSpPr/>
          <p:nvPr/>
        </p:nvGrpSpPr>
        <p:grpSpPr>
          <a:xfrm>
            <a:off x="6768046" y="2192017"/>
            <a:ext cx="964353" cy="964353"/>
            <a:chOff x="6417128" y="2078471"/>
            <a:chExt cx="914400" cy="914400"/>
          </a:xfrm>
        </p:grpSpPr>
        <p:sp>
          <p:nvSpPr>
            <p:cNvPr id="8" name="Oval 7"/>
            <p:cNvSpPr/>
            <p:nvPr/>
          </p:nvSpPr>
          <p:spPr>
            <a:xfrm>
              <a:off x="6417128" y="2078471"/>
              <a:ext cx="914400" cy="914400"/>
            </a:xfrm>
            <a:prstGeom prst="ellips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utoShape 46"/>
            <p:cNvSpPr/>
            <p:nvPr/>
          </p:nvSpPr>
          <p:spPr bwMode="auto">
            <a:xfrm>
              <a:off x="6677329" y="2324605"/>
              <a:ext cx="422131" cy="4221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4" y="17549"/>
                  </a:moveTo>
                  <a:cubicBezTo>
                    <a:pt x="15513" y="17549"/>
                    <a:pt x="14343" y="15612"/>
                    <a:pt x="13809" y="12825"/>
                  </a:cubicBezTo>
                  <a:lnTo>
                    <a:pt x="15524" y="12825"/>
                  </a:lnTo>
                  <a:cubicBezTo>
                    <a:pt x="17038" y="12825"/>
                    <a:pt x="18224" y="11343"/>
                    <a:pt x="18224" y="9450"/>
                  </a:cubicBezTo>
                  <a:cubicBezTo>
                    <a:pt x="18224" y="7558"/>
                    <a:pt x="17038" y="6075"/>
                    <a:pt x="15524" y="6075"/>
                  </a:cubicBezTo>
                  <a:lnTo>
                    <a:pt x="13809" y="6075"/>
                  </a:lnTo>
                  <a:cubicBezTo>
                    <a:pt x="14343" y="3289"/>
                    <a:pt x="15513" y="1350"/>
                    <a:pt x="16874" y="1350"/>
                  </a:cubicBezTo>
                  <a:cubicBezTo>
                    <a:pt x="18739" y="1350"/>
                    <a:pt x="20249" y="4976"/>
                    <a:pt x="20249" y="9450"/>
                  </a:cubicBezTo>
                  <a:cubicBezTo>
                    <a:pt x="20249" y="13923"/>
                    <a:pt x="18739" y="17549"/>
                    <a:pt x="16874" y="17549"/>
                  </a:cubicBezTo>
                  <a:moveTo>
                    <a:pt x="8926" y="11482"/>
                  </a:moveTo>
                  <a:lnTo>
                    <a:pt x="8774" y="11482"/>
                  </a:lnTo>
                  <a:lnTo>
                    <a:pt x="8774" y="11475"/>
                  </a:lnTo>
                  <a:cubicBezTo>
                    <a:pt x="8028" y="11475"/>
                    <a:pt x="7424" y="10569"/>
                    <a:pt x="7424" y="9450"/>
                  </a:cubicBezTo>
                  <a:cubicBezTo>
                    <a:pt x="7424" y="8332"/>
                    <a:pt x="8028" y="7425"/>
                    <a:pt x="8774" y="7425"/>
                  </a:cubicBezTo>
                  <a:lnTo>
                    <a:pt x="8926" y="7425"/>
                  </a:lnTo>
                  <a:cubicBezTo>
                    <a:pt x="10200" y="7425"/>
                    <a:pt x="11391" y="6924"/>
                    <a:pt x="12441" y="6063"/>
                  </a:cubicBezTo>
                  <a:cubicBezTo>
                    <a:pt x="12248" y="7149"/>
                    <a:pt x="12149" y="8300"/>
                    <a:pt x="12149" y="9450"/>
                  </a:cubicBezTo>
                  <a:cubicBezTo>
                    <a:pt x="12149" y="10603"/>
                    <a:pt x="12248" y="11758"/>
                    <a:pt x="12442" y="12846"/>
                  </a:cubicBezTo>
                  <a:cubicBezTo>
                    <a:pt x="11393" y="11983"/>
                    <a:pt x="10200" y="11482"/>
                    <a:pt x="8926" y="11482"/>
                  </a:cubicBezTo>
                  <a:moveTo>
                    <a:pt x="8096" y="20249"/>
                  </a:moveTo>
                  <a:lnTo>
                    <a:pt x="5396" y="20249"/>
                  </a:lnTo>
                  <a:lnTo>
                    <a:pt x="5396" y="14175"/>
                  </a:lnTo>
                  <a:cubicBezTo>
                    <a:pt x="5396" y="13683"/>
                    <a:pt x="5264" y="13223"/>
                    <a:pt x="5033" y="12825"/>
                  </a:cubicBezTo>
                  <a:lnTo>
                    <a:pt x="5505" y="12825"/>
                  </a:lnTo>
                  <a:lnTo>
                    <a:pt x="5505" y="12832"/>
                  </a:lnTo>
                  <a:lnTo>
                    <a:pt x="7535" y="12832"/>
                  </a:lnTo>
                  <a:cubicBezTo>
                    <a:pt x="7463" y="13042"/>
                    <a:pt x="7421" y="13265"/>
                    <a:pt x="7421" y="13500"/>
                  </a:cubicBezTo>
                  <a:lnTo>
                    <a:pt x="7421" y="18225"/>
                  </a:lnTo>
                  <a:cubicBezTo>
                    <a:pt x="7421" y="18874"/>
                    <a:pt x="7784" y="19307"/>
                    <a:pt x="8001" y="19565"/>
                  </a:cubicBezTo>
                  <a:cubicBezTo>
                    <a:pt x="8031" y="19601"/>
                    <a:pt x="8065" y="19638"/>
                    <a:pt x="8096" y="19677"/>
                  </a:cubicBezTo>
                  <a:cubicBezTo>
                    <a:pt x="8096" y="19677"/>
                    <a:pt x="8096" y="20249"/>
                    <a:pt x="8096" y="20249"/>
                  </a:cubicBezTo>
                  <a:close/>
                  <a:moveTo>
                    <a:pt x="1349" y="9450"/>
                  </a:moveTo>
                  <a:cubicBezTo>
                    <a:pt x="1349" y="8332"/>
                    <a:pt x="1953" y="7425"/>
                    <a:pt x="2699" y="7425"/>
                  </a:cubicBezTo>
                  <a:lnTo>
                    <a:pt x="7434" y="7425"/>
                  </a:lnTo>
                  <a:cubicBezTo>
                    <a:pt x="7014" y="7916"/>
                    <a:pt x="6749" y="8631"/>
                    <a:pt x="6749" y="9450"/>
                  </a:cubicBezTo>
                  <a:cubicBezTo>
                    <a:pt x="6749" y="10270"/>
                    <a:pt x="7014" y="10984"/>
                    <a:pt x="7434" y="11475"/>
                  </a:cubicBezTo>
                  <a:lnTo>
                    <a:pt x="2699" y="11475"/>
                  </a:lnTo>
                  <a:cubicBezTo>
                    <a:pt x="1953" y="11475"/>
                    <a:pt x="1349" y="10569"/>
                    <a:pt x="1349" y="9450"/>
                  </a:cubicBezTo>
                  <a:moveTo>
                    <a:pt x="13499" y="9450"/>
                  </a:moveTo>
                  <a:cubicBezTo>
                    <a:pt x="13499" y="8749"/>
                    <a:pt x="13540" y="8073"/>
                    <a:pt x="13610" y="7425"/>
                  </a:cubicBezTo>
                  <a:lnTo>
                    <a:pt x="15524" y="7425"/>
                  </a:lnTo>
                  <a:cubicBezTo>
                    <a:pt x="16269" y="7425"/>
                    <a:pt x="16874" y="8332"/>
                    <a:pt x="16874" y="9450"/>
                  </a:cubicBezTo>
                  <a:cubicBezTo>
                    <a:pt x="16874" y="10569"/>
                    <a:pt x="16269" y="11475"/>
                    <a:pt x="15524" y="11475"/>
                  </a:cubicBezTo>
                  <a:lnTo>
                    <a:pt x="13610" y="11475"/>
                  </a:lnTo>
                  <a:cubicBezTo>
                    <a:pt x="13540" y="10826"/>
                    <a:pt x="13499" y="10151"/>
                    <a:pt x="13499" y="9450"/>
                  </a:cubicBezTo>
                  <a:moveTo>
                    <a:pt x="16874" y="0"/>
                  </a:moveTo>
                  <a:cubicBezTo>
                    <a:pt x="15489" y="0"/>
                    <a:pt x="14400" y="951"/>
                    <a:pt x="13618" y="2420"/>
                  </a:cubicBezTo>
                  <a:lnTo>
                    <a:pt x="13604" y="2412"/>
                  </a:lnTo>
                  <a:cubicBezTo>
                    <a:pt x="12469" y="4635"/>
                    <a:pt x="10778" y="6075"/>
                    <a:pt x="8926" y="6075"/>
                  </a:cubicBezTo>
                  <a:lnTo>
                    <a:pt x="8479" y="6075"/>
                  </a:lnTo>
                  <a:lnTo>
                    <a:pt x="5505" y="6075"/>
                  </a:lnTo>
                  <a:lnTo>
                    <a:pt x="2699" y="6075"/>
                  </a:lnTo>
                  <a:cubicBezTo>
                    <a:pt x="1185" y="6075"/>
                    <a:pt x="0" y="7558"/>
                    <a:pt x="0" y="9450"/>
                  </a:cubicBezTo>
                  <a:cubicBezTo>
                    <a:pt x="0" y="11343"/>
                    <a:pt x="1185" y="12825"/>
                    <a:pt x="2699" y="12825"/>
                  </a:cubicBezTo>
                  <a:cubicBezTo>
                    <a:pt x="3443" y="12827"/>
                    <a:pt x="4046" y="13430"/>
                    <a:pt x="4046" y="14175"/>
                  </a:cubicBezTo>
                  <a:lnTo>
                    <a:pt x="4046" y="20249"/>
                  </a:lnTo>
                  <a:cubicBezTo>
                    <a:pt x="4046" y="20996"/>
                    <a:pt x="4651" y="21599"/>
                    <a:pt x="5396" y="21599"/>
                  </a:cubicBezTo>
                  <a:lnTo>
                    <a:pt x="8096" y="21599"/>
                  </a:lnTo>
                  <a:cubicBezTo>
                    <a:pt x="8842" y="21599"/>
                    <a:pt x="9446" y="20996"/>
                    <a:pt x="9446" y="20249"/>
                  </a:cubicBezTo>
                  <a:lnTo>
                    <a:pt x="9446" y="19575"/>
                  </a:lnTo>
                  <a:cubicBezTo>
                    <a:pt x="9446" y="18900"/>
                    <a:pt x="8771" y="18598"/>
                    <a:pt x="8771" y="18225"/>
                  </a:cubicBezTo>
                  <a:lnTo>
                    <a:pt x="8771" y="13500"/>
                  </a:lnTo>
                  <a:cubicBezTo>
                    <a:pt x="8771" y="13484"/>
                    <a:pt x="8781" y="13473"/>
                    <a:pt x="8782" y="13458"/>
                  </a:cubicBezTo>
                  <a:cubicBezTo>
                    <a:pt x="8789" y="13361"/>
                    <a:pt x="8815" y="13271"/>
                    <a:pt x="8859" y="13191"/>
                  </a:cubicBezTo>
                  <a:cubicBezTo>
                    <a:pt x="8871" y="13169"/>
                    <a:pt x="8884" y="13151"/>
                    <a:pt x="8898" y="13132"/>
                  </a:cubicBezTo>
                  <a:cubicBezTo>
                    <a:pt x="8952" y="13051"/>
                    <a:pt x="9020" y="12985"/>
                    <a:pt x="9103" y="12934"/>
                  </a:cubicBezTo>
                  <a:cubicBezTo>
                    <a:pt x="9107" y="12931"/>
                    <a:pt x="9108" y="12927"/>
                    <a:pt x="9112" y="12925"/>
                  </a:cubicBezTo>
                  <a:cubicBezTo>
                    <a:pt x="9115" y="12925"/>
                    <a:pt x="9117" y="12922"/>
                    <a:pt x="9120" y="12922"/>
                  </a:cubicBezTo>
                  <a:cubicBezTo>
                    <a:pt x="9174" y="12892"/>
                    <a:pt x="9238" y="12885"/>
                    <a:pt x="9299" y="12868"/>
                  </a:cubicBezTo>
                  <a:cubicBezTo>
                    <a:pt x="11003" y="13049"/>
                    <a:pt x="12545" y="14424"/>
                    <a:pt x="13604" y="16495"/>
                  </a:cubicBezTo>
                  <a:lnTo>
                    <a:pt x="13621" y="16487"/>
                  </a:lnTo>
                  <a:cubicBezTo>
                    <a:pt x="14404" y="17950"/>
                    <a:pt x="15490" y="18900"/>
                    <a:pt x="16874" y="18900"/>
                  </a:cubicBezTo>
                  <a:cubicBezTo>
                    <a:pt x="19977" y="18900"/>
                    <a:pt x="21600" y="14145"/>
                    <a:pt x="21600" y="9450"/>
                  </a:cubicBezTo>
                  <a:cubicBezTo>
                    <a:pt x="21600" y="4754"/>
                    <a:pt x="19977" y="0"/>
                    <a:pt x="16874" y="0"/>
                  </a:cubicBezTo>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300" hangingPunct="0"/>
              <a:endParaRPr lang="en-US" sz="1580">
                <a:solidFill>
                  <a:srgbClr val="FFFFFF"/>
                </a:solidFill>
                <a:effectLst>
                  <a:outerShdw blurRad="38100" dist="38100" dir="2700000" algn="tl">
                    <a:srgbClr val="000000"/>
                  </a:outerShdw>
                </a:effectLst>
                <a:latin typeface="Gill Sans" charset="0"/>
                <a:sym typeface="Gill Sans" charset="0"/>
              </a:endParaRPr>
            </a:p>
          </p:txBody>
        </p:sp>
      </p:grpSp>
      <p:grpSp>
        <p:nvGrpSpPr>
          <p:cNvPr id="56" name="Group 55"/>
          <p:cNvGrpSpPr/>
          <p:nvPr/>
        </p:nvGrpSpPr>
        <p:grpSpPr>
          <a:xfrm>
            <a:off x="6768046" y="3676190"/>
            <a:ext cx="964353" cy="964353"/>
            <a:chOff x="6417128" y="3485764"/>
            <a:chExt cx="914400" cy="914400"/>
          </a:xfrm>
        </p:grpSpPr>
        <p:sp>
          <p:nvSpPr>
            <p:cNvPr id="9" name="Oval 8"/>
            <p:cNvSpPr/>
            <p:nvPr/>
          </p:nvSpPr>
          <p:spPr>
            <a:xfrm>
              <a:off x="6417128" y="3485764"/>
              <a:ext cx="914400" cy="914400"/>
            </a:xfrm>
            <a:prstGeom prst="ellipse">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743355" y="3742471"/>
              <a:ext cx="290080" cy="422131"/>
              <a:chOff x="11090275" y="408781"/>
              <a:chExt cx="319088" cy="464344"/>
            </a:xfrm>
            <a:solidFill>
              <a:schemeClr val="accent4"/>
            </a:solidFill>
          </p:grpSpPr>
          <p:sp>
            <p:nvSpPr>
              <p:cNvPr id="18" name="AutoShape 60"/>
              <p:cNvSpPr/>
              <p:nvPr/>
            </p:nvSpPr>
            <p:spPr bwMode="auto">
              <a:xfrm>
                <a:off x="11221244" y="538956"/>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19"/>
                      <a:pt x="16769" y="0"/>
                      <a:pt x="10800" y="0"/>
                    </a:cubicBezTo>
                    <a:cubicBezTo>
                      <a:pt x="4830" y="0"/>
                      <a:pt x="0" y="4819"/>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300" hangingPunct="0"/>
                <a:endParaRPr lang="en-US" sz="1580">
                  <a:solidFill>
                    <a:srgbClr val="FFFFFF"/>
                  </a:solidFill>
                  <a:effectLst>
                    <a:outerShdw blurRad="38100" dist="38100" dir="2700000" algn="tl">
                      <a:srgbClr val="000000"/>
                    </a:outerShdw>
                  </a:effectLst>
                  <a:latin typeface="Gill Sans" charset="0"/>
                  <a:sym typeface="Gill Sans" charset="0"/>
                </a:endParaRPr>
              </a:p>
            </p:txBody>
          </p:sp>
          <p:sp>
            <p:nvSpPr>
              <p:cNvPr id="19" name="AutoShape 61"/>
              <p:cNvSpPr/>
              <p:nvPr/>
            </p:nvSpPr>
            <p:spPr bwMode="auto">
              <a:xfrm>
                <a:off x="11221244" y="713581"/>
                <a:ext cx="28575"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0" y="0"/>
                      <a:pt x="0" y="4830"/>
                      <a:pt x="0" y="10800"/>
                    </a:cubicBezTo>
                    <a:cubicBezTo>
                      <a:pt x="0" y="16769"/>
                      <a:pt x="4830" y="21599"/>
                      <a:pt x="10800" y="21599"/>
                    </a:cubicBezTo>
                    <a:cubicBezTo>
                      <a:pt x="16769" y="21599"/>
                      <a:pt x="21600" y="16769"/>
                      <a:pt x="21600" y="10800"/>
                    </a:cubicBezTo>
                    <a:cubicBezTo>
                      <a:pt x="21600" y="4830"/>
                      <a:pt x="16769"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300" hangingPunct="0"/>
                <a:endParaRPr lang="en-US" sz="1580">
                  <a:solidFill>
                    <a:srgbClr val="FFFFFF"/>
                  </a:solidFill>
                  <a:effectLst>
                    <a:outerShdw blurRad="38100" dist="38100" dir="2700000" algn="tl">
                      <a:srgbClr val="000000"/>
                    </a:outerShdw>
                  </a:effectLst>
                  <a:latin typeface="Gill Sans" charset="0"/>
                  <a:sym typeface="Gill Sans" charset="0"/>
                </a:endParaRPr>
              </a:p>
            </p:txBody>
          </p:sp>
          <p:sp>
            <p:nvSpPr>
              <p:cNvPr id="20" name="AutoShape 62"/>
              <p:cNvSpPr/>
              <p:nvPr/>
            </p:nvSpPr>
            <p:spPr bwMode="auto">
              <a:xfrm>
                <a:off x="11133932" y="626269"/>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0" y="0"/>
                      <a:pt x="0" y="4819"/>
                      <a:pt x="0" y="10800"/>
                    </a:cubicBezTo>
                    <a:cubicBezTo>
                      <a:pt x="0" y="16769"/>
                      <a:pt x="4830" y="21599"/>
                      <a:pt x="10800" y="21599"/>
                    </a:cubicBezTo>
                    <a:cubicBezTo>
                      <a:pt x="16769" y="21599"/>
                      <a:pt x="21600" y="16769"/>
                      <a:pt x="21600" y="10800"/>
                    </a:cubicBezTo>
                    <a:cubicBezTo>
                      <a:pt x="21600" y="4819"/>
                      <a:pt x="16769"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300" hangingPunct="0"/>
                <a:endParaRPr lang="en-US" sz="1580">
                  <a:solidFill>
                    <a:srgbClr val="FFFFFF"/>
                  </a:solidFill>
                  <a:effectLst>
                    <a:outerShdw blurRad="38100" dist="38100" dir="2700000" algn="tl">
                      <a:srgbClr val="000000"/>
                    </a:outerShdw>
                  </a:effectLst>
                  <a:latin typeface="Gill Sans" charset="0"/>
                  <a:sym typeface="Gill Sans" charset="0"/>
                </a:endParaRPr>
              </a:p>
            </p:txBody>
          </p:sp>
          <p:sp>
            <p:nvSpPr>
              <p:cNvPr id="21" name="AutoShape 63"/>
              <p:cNvSpPr/>
              <p:nvPr/>
            </p:nvSpPr>
            <p:spPr bwMode="auto">
              <a:xfrm>
                <a:off x="11307763" y="626269"/>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4830" y="21599"/>
                      <a:pt x="10800" y="21599"/>
                    </a:cubicBezTo>
                    <a:cubicBezTo>
                      <a:pt x="16769" y="21599"/>
                      <a:pt x="21600" y="16769"/>
                      <a:pt x="21600" y="10800"/>
                    </a:cubicBezTo>
                    <a:cubicBezTo>
                      <a:pt x="21600" y="4819"/>
                      <a:pt x="16769" y="0"/>
                      <a:pt x="10800" y="0"/>
                    </a:cubicBezTo>
                    <a:cubicBezTo>
                      <a:pt x="4830" y="0"/>
                      <a:pt x="0" y="4819"/>
                      <a:pt x="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300" hangingPunct="0"/>
                <a:endParaRPr lang="en-US" sz="1580">
                  <a:solidFill>
                    <a:srgbClr val="FFFFFF"/>
                  </a:solidFill>
                  <a:effectLst>
                    <a:outerShdw blurRad="38100" dist="38100" dir="2700000" algn="tl">
                      <a:srgbClr val="000000"/>
                    </a:outerShdw>
                  </a:effectLst>
                  <a:latin typeface="Gill Sans" charset="0"/>
                  <a:sym typeface="Gill Sans" charset="0"/>
                </a:endParaRPr>
              </a:p>
            </p:txBody>
          </p:sp>
          <p:sp>
            <p:nvSpPr>
              <p:cNvPr id="22" name="AutoShape 64"/>
              <p:cNvSpPr/>
              <p:nvPr/>
            </p:nvSpPr>
            <p:spPr bwMode="auto">
              <a:xfrm>
                <a:off x="11162507" y="684213"/>
                <a:ext cx="29369" cy="29369"/>
              </a:xfrm>
              <a:custGeom>
                <a:avLst/>
                <a:gdLst>
                  <a:gd name="T0" fmla="+- 0 10802 965"/>
                  <a:gd name="T1" fmla="*/ T0 w 19675"/>
                  <a:gd name="T2" fmla="+- 0 10800 961"/>
                  <a:gd name="T3" fmla="*/ 10800 h 19678"/>
                  <a:gd name="T4" fmla="+- 0 10802 965"/>
                  <a:gd name="T5" fmla="*/ T4 w 19675"/>
                  <a:gd name="T6" fmla="+- 0 10800 961"/>
                  <a:gd name="T7" fmla="*/ 10800 h 19678"/>
                  <a:gd name="T8" fmla="+- 0 10802 965"/>
                  <a:gd name="T9" fmla="*/ T8 w 19675"/>
                  <a:gd name="T10" fmla="+- 0 10800 961"/>
                  <a:gd name="T11" fmla="*/ 10800 h 19678"/>
                  <a:gd name="T12" fmla="+- 0 10802 965"/>
                  <a:gd name="T13" fmla="*/ T12 w 19675"/>
                  <a:gd name="T14" fmla="+- 0 10800 961"/>
                  <a:gd name="T15" fmla="*/ 10800 h 19678"/>
                </a:gdLst>
                <a:ahLst/>
                <a:cxnLst>
                  <a:cxn ang="0">
                    <a:pos x="T1" y="T3"/>
                  </a:cxn>
                  <a:cxn ang="0">
                    <a:pos x="T5" y="T7"/>
                  </a:cxn>
                  <a:cxn ang="0">
                    <a:pos x="T9" y="T11"/>
                  </a:cxn>
                  <a:cxn ang="0">
                    <a:pos x="T13" y="T15"/>
                  </a:cxn>
                </a:cxnLst>
                <a:rect l="0" t="0" r="r" b="b"/>
                <a:pathLst>
                  <a:path w="19675" h="19678">
                    <a:moveTo>
                      <a:pt x="2894" y="2882"/>
                    </a:moveTo>
                    <a:cubicBezTo>
                      <a:pt x="-965" y="6725"/>
                      <a:pt x="-965" y="12952"/>
                      <a:pt x="2894" y="16795"/>
                    </a:cubicBezTo>
                    <a:cubicBezTo>
                      <a:pt x="6734" y="20638"/>
                      <a:pt x="12935" y="20638"/>
                      <a:pt x="16794" y="16795"/>
                    </a:cubicBezTo>
                    <a:cubicBezTo>
                      <a:pt x="20634" y="12952"/>
                      <a:pt x="20634" y="6725"/>
                      <a:pt x="16794" y="2882"/>
                    </a:cubicBezTo>
                    <a:cubicBezTo>
                      <a:pt x="12935" y="-961"/>
                      <a:pt x="6734" y="-961"/>
                      <a:pt x="2894" y="288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300" hangingPunct="0"/>
                <a:endParaRPr lang="en-US" sz="1580">
                  <a:solidFill>
                    <a:srgbClr val="FFFFFF"/>
                  </a:solidFill>
                  <a:effectLst>
                    <a:outerShdw blurRad="38100" dist="38100" dir="2700000" algn="tl">
                      <a:srgbClr val="000000"/>
                    </a:outerShdw>
                  </a:effectLst>
                  <a:latin typeface="Gill Sans" charset="0"/>
                  <a:sym typeface="Gill Sans" charset="0"/>
                </a:endParaRPr>
              </a:p>
            </p:txBody>
          </p:sp>
          <p:sp>
            <p:nvSpPr>
              <p:cNvPr id="23" name="AutoShape 65"/>
              <p:cNvSpPr/>
              <p:nvPr/>
            </p:nvSpPr>
            <p:spPr bwMode="auto">
              <a:xfrm>
                <a:off x="11162507" y="568325"/>
                <a:ext cx="29369" cy="29369"/>
              </a:xfrm>
              <a:custGeom>
                <a:avLst/>
                <a:gdLst>
                  <a:gd name="T0" fmla="+- 0 10801 962"/>
                  <a:gd name="T1" fmla="*/ T0 w 19678"/>
                  <a:gd name="T2" fmla="+- 0 10801 965"/>
                  <a:gd name="T3" fmla="*/ 10801 h 19673"/>
                  <a:gd name="T4" fmla="+- 0 10801 962"/>
                  <a:gd name="T5" fmla="*/ T4 w 19678"/>
                  <a:gd name="T6" fmla="+- 0 10801 965"/>
                  <a:gd name="T7" fmla="*/ 10801 h 19673"/>
                  <a:gd name="T8" fmla="+- 0 10801 962"/>
                  <a:gd name="T9" fmla="*/ T8 w 19678"/>
                  <a:gd name="T10" fmla="+- 0 10801 965"/>
                  <a:gd name="T11" fmla="*/ 10801 h 19673"/>
                  <a:gd name="T12" fmla="+- 0 10801 962"/>
                  <a:gd name="T13" fmla="*/ T12 w 19678"/>
                  <a:gd name="T14" fmla="+- 0 10801 965"/>
                  <a:gd name="T15" fmla="*/ 10801 h 19673"/>
                </a:gdLst>
                <a:ahLst/>
                <a:cxnLst>
                  <a:cxn ang="0">
                    <a:pos x="T1" y="T3"/>
                  </a:cxn>
                  <a:cxn ang="0">
                    <a:pos x="T5" y="T7"/>
                  </a:cxn>
                  <a:cxn ang="0">
                    <a:pos x="T9" y="T11"/>
                  </a:cxn>
                  <a:cxn ang="0">
                    <a:pos x="T13" y="T15"/>
                  </a:cxn>
                </a:cxnLst>
                <a:rect l="0" t="0" r="r" b="b"/>
                <a:pathLst>
                  <a:path w="19678" h="19673">
                    <a:moveTo>
                      <a:pt x="2897" y="2894"/>
                    </a:moveTo>
                    <a:cubicBezTo>
                      <a:pt x="-962" y="6734"/>
                      <a:pt x="-962" y="12935"/>
                      <a:pt x="2877" y="16785"/>
                    </a:cubicBezTo>
                    <a:cubicBezTo>
                      <a:pt x="6737" y="20635"/>
                      <a:pt x="12938" y="20635"/>
                      <a:pt x="16797" y="16785"/>
                    </a:cubicBezTo>
                    <a:cubicBezTo>
                      <a:pt x="20638" y="12935"/>
                      <a:pt x="20638" y="6734"/>
                      <a:pt x="16797" y="2894"/>
                    </a:cubicBezTo>
                    <a:cubicBezTo>
                      <a:pt x="12938" y="-965"/>
                      <a:pt x="6737" y="-965"/>
                      <a:pt x="2897" y="289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300" hangingPunct="0"/>
                <a:endParaRPr lang="en-US" sz="1580">
                  <a:solidFill>
                    <a:srgbClr val="FFFFFF"/>
                  </a:solidFill>
                  <a:effectLst>
                    <a:outerShdw blurRad="38100" dist="38100" dir="2700000" algn="tl">
                      <a:srgbClr val="000000"/>
                    </a:outerShdw>
                  </a:effectLst>
                  <a:latin typeface="Gill Sans" charset="0"/>
                  <a:sym typeface="Gill Sans" charset="0"/>
                </a:endParaRPr>
              </a:p>
            </p:txBody>
          </p:sp>
          <p:sp>
            <p:nvSpPr>
              <p:cNvPr id="24" name="AutoShape 66"/>
              <p:cNvSpPr/>
              <p:nvPr/>
            </p:nvSpPr>
            <p:spPr bwMode="auto">
              <a:xfrm>
                <a:off x="11279188" y="684213"/>
                <a:ext cx="28575" cy="29369"/>
              </a:xfrm>
              <a:custGeom>
                <a:avLst/>
                <a:gdLst>
                  <a:gd name="T0" fmla="+- 0 10800 961"/>
                  <a:gd name="T1" fmla="*/ T0 w 19678"/>
                  <a:gd name="T2" fmla="+- 0 10800 961"/>
                  <a:gd name="T3" fmla="*/ 10800 h 19678"/>
                  <a:gd name="T4" fmla="+- 0 10800 961"/>
                  <a:gd name="T5" fmla="*/ T4 w 19678"/>
                  <a:gd name="T6" fmla="+- 0 10800 961"/>
                  <a:gd name="T7" fmla="*/ 10800 h 19678"/>
                  <a:gd name="T8" fmla="+- 0 10800 961"/>
                  <a:gd name="T9" fmla="*/ T8 w 19678"/>
                  <a:gd name="T10" fmla="+- 0 10800 961"/>
                  <a:gd name="T11" fmla="*/ 10800 h 19678"/>
                  <a:gd name="T12" fmla="+- 0 10800 961"/>
                  <a:gd name="T13" fmla="*/ T12 w 19678"/>
                  <a:gd name="T14" fmla="+- 0 10800 961"/>
                  <a:gd name="T15" fmla="*/ 10800 h 19678"/>
                </a:gdLst>
                <a:ahLst/>
                <a:cxnLst>
                  <a:cxn ang="0">
                    <a:pos x="T1" y="T3"/>
                  </a:cxn>
                  <a:cxn ang="0">
                    <a:pos x="T5" y="T7"/>
                  </a:cxn>
                  <a:cxn ang="0">
                    <a:pos x="T9" y="T11"/>
                  </a:cxn>
                  <a:cxn ang="0">
                    <a:pos x="T13" y="T15"/>
                  </a:cxn>
                </a:cxnLst>
                <a:rect l="0" t="0" r="r" b="b"/>
                <a:pathLst>
                  <a:path w="19678" h="19678">
                    <a:moveTo>
                      <a:pt x="2882" y="2882"/>
                    </a:moveTo>
                    <a:cubicBezTo>
                      <a:pt x="-961" y="6725"/>
                      <a:pt x="-961" y="12952"/>
                      <a:pt x="2882" y="16795"/>
                    </a:cubicBezTo>
                    <a:cubicBezTo>
                      <a:pt x="6725" y="20638"/>
                      <a:pt x="12952" y="20638"/>
                      <a:pt x="16795" y="16795"/>
                    </a:cubicBezTo>
                    <a:cubicBezTo>
                      <a:pt x="20639" y="12952"/>
                      <a:pt x="20639" y="6725"/>
                      <a:pt x="16795" y="2882"/>
                    </a:cubicBezTo>
                    <a:cubicBezTo>
                      <a:pt x="12952" y="-961"/>
                      <a:pt x="6725" y="-961"/>
                      <a:pt x="2882" y="288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300" hangingPunct="0"/>
                <a:endParaRPr lang="en-US" sz="1580">
                  <a:solidFill>
                    <a:srgbClr val="FFFFFF"/>
                  </a:solidFill>
                  <a:effectLst>
                    <a:outerShdw blurRad="38100" dist="38100" dir="2700000" algn="tl">
                      <a:srgbClr val="000000"/>
                    </a:outerShdw>
                  </a:effectLst>
                  <a:latin typeface="Gill Sans" charset="0"/>
                  <a:sym typeface="Gill Sans" charset="0"/>
                </a:endParaRPr>
              </a:p>
            </p:txBody>
          </p:sp>
          <p:sp>
            <p:nvSpPr>
              <p:cNvPr id="25" name="AutoShape 67"/>
              <p:cNvSpPr/>
              <p:nvPr/>
            </p:nvSpPr>
            <p:spPr bwMode="auto">
              <a:xfrm>
                <a:off x="11090275" y="408781"/>
                <a:ext cx="31908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18" y="16200"/>
                    </a:moveTo>
                    <a:cubicBezTo>
                      <a:pt x="5486" y="16200"/>
                      <a:pt x="1963" y="13776"/>
                      <a:pt x="1963" y="10800"/>
                    </a:cubicBezTo>
                    <a:cubicBezTo>
                      <a:pt x="1963" y="7821"/>
                      <a:pt x="5486" y="5400"/>
                      <a:pt x="9818" y="5400"/>
                    </a:cubicBezTo>
                    <a:cubicBezTo>
                      <a:pt x="14148" y="5400"/>
                      <a:pt x="17672" y="7821"/>
                      <a:pt x="17672" y="10800"/>
                    </a:cubicBezTo>
                    <a:cubicBezTo>
                      <a:pt x="17672" y="13776"/>
                      <a:pt x="14148" y="16200"/>
                      <a:pt x="9818" y="16200"/>
                    </a:cubicBezTo>
                    <a:moveTo>
                      <a:pt x="13745" y="20249"/>
                    </a:moveTo>
                    <a:lnTo>
                      <a:pt x="5890" y="20249"/>
                    </a:lnTo>
                    <a:lnTo>
                      <a:pt x="4909" y="16613"/>
                    </a:lnTo>
                    <a:cubicBezTo>
                      <a:pt x="6358" y="17192"/>
                      <a:pt x="8019" y="17549"/>
                      <a:pt x="9818" y="17549"/>
                    </a:cubicBezTo>
                    <a:cubicBezTo>
                      <a:pt x="11614" y="17549"/>
                      <a:pt x="13277" y="17192"/>
                      <a:pt x="14727" y="16613"/>
                    </a:cubicBezTo>
                    <a:cubicBezTo>
                      <a:pt x="14727" y="16613"/>
                      <a:pt x="13745" y="20249"/>
                      <a:pt x="13745" y="20249"/>
                    </a:cubicBezTo>
                    <a:close/>
                    <a:moveTo>
                      <a:pt x="5992" y="1350"/>
                    </a:moveTo>
                    <a:lnTo>
                      <a:pt x="13847" y="1350"/>
                    </a:lnTo>
                    <a:lnTo>
                      <a:pt x="14828" y="4985"/>
                    </a:lnTo>
                    <a:cubicBezTo>
                      <a:pt x="13379" y="4406"/>
                      <a:pt x="11718" y="4050"/>
                      <a:pt x="9919" y="4050"/>
                    </a:cubicBezTo>
                    <a:cubicBezTo>
                      <a:pt x="8123" y="4050"/>
                      <a:pt x="6460" y="4406"/>
                      <a:pt x="5010" y="4985"/>
                    </a:cubicBezTo>
                    <a:cubicBezTo>
                      <a:pt x="5010" y="4985"/>
                      <a:pt x="5992" y="1350"/>
                      <a:pt x="5992" y="1350"/>
                    </a:cubicBezTo>
                    <a:close/>
                    <a:moveTo>
                      <a:pt x="19636" y="9450"/>
                    </a:moveTo>
                    <a:cubicBezTo>
                      <a:pt x="19567" y="9450"/>
                      <a:pt x="19509" y="9472"/>
                      <a:pt x="19442" y="9477"/>
                    </a:cubicBezTo>
                    <a:cubicBezTo>
                      <a:pt x="19101" y="8298"/>
                      <a:pt x="18294" y="7245"/>
                      <a:pt x="17187" y="6376"/>
                    </a:cubicBezTo>
                    <a:lnTo>
                      <a:pt x="15778" y="1102"/>
                    </a:lnTo>
                    <a:cubicBezTo>
                      <a:pt x="15605" y="464"/>
                      <a:pt x="14794" y="0"/>
                      <a:pt x="13847" y="0"/>
                    </a:cubicBezTo>
                    <a:lnTo>
                      <a:pt x="5992" y="0"/>
                    </a:lnTo>
                    <a:cubicBezTo>
                      <a:pt x="5047" y="0"/>
                      <a:pt x="4236" y="464"/>
                      <a:pt x="4061" y="1102"/>
                    </a:cubicBezTo>
                    <a:lnTo>
                      <a:pt x="2686" y="6198"/>
                    </a:lnTo>
                    <a:cubicBezTo>
                      <a:pt x="1037" y="7405"/>
                      <a:pt x="0" y="9012"/>
                      <a:pt x="0" y="10800"/>
                    </a:cubicBezTo>
                    <a:cubicBezTo>
                      <a:pt x="0" y="12542"/>
                      <a:pt x="995" y="14110"/>
                      <a:pt x="2573" y="15307"/>
                    </a:cubicBezTo>
                    <a:lnTo>
                      <a:pt x="3959" y="20496"/>
                    </a:lnTo>
                    <a:cubicBezTo>
                      <a:pt x="4132" y="21135"/>
                      <a:pt x="4943" y="21599"/>
                      <a:pt x="5890" y="21599"/>
                    </a:cubicBezTo>
                    <a:lnTo>
                      <a:pt x="13745" y="21599"/>
                    </a:lnTo>
                    <a:cubicBezTo>
                      <a:pt x="14690" y="21599"/>
                      <a:pt x="15501" y="21135"/>
                      <a:pt x="15676" y="20496"/>
                    </a:cubicBezTo>
                    <a:lnTo>
                      <a:pt x="17074" y="15311"/>
                    </a:lnTo>
                    <a:cubicBezTo>
                      <a:pt x="18242" y="14426"/>
                      <a:pt x="19089" y="13340"/>
                      <a:pt x="19442" y="12122"/>
                    </a:cubicBezTo>
                    <a:cubicBezTo>
                      <a:pt x="19509" y="12127"/>
                      <a:pt x="19567" y="12150"/>
                      <a:pt x="19636" y="12150"/>
                    </a:cubicBezTo>
                    <a:cubicBezTo>
                      <a:pt x="20719" y="12150"/>
                      <a:pt x="21600" y="11544"/>
                      <a:pt x="21600" y="10800"/>
                    </a:cubicBezTo>
                    <a:cubicBezTo>
                      <a:pt x="21600" y="10053"/>
                      <a:pt x="20719" y="9450"/>
                      <a:pt x="19636" y="945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300" hangingPunct="0"/>
                <a:endParaRPr lang="en-US" sz="1580">
                  <a:solidFill>
                    <a:srgbClr val="FFFFFF"/>
                  </a:solidFill>
                  <a:effectLst>
                    <a:outerShdw blurRad="38100" dist="38100" dir="2700000" algn="tl">
                      <a:srgbClr val="000000"/>
                    </a:outerShdw>
                  </a:effectLst>
                  <a:latin typeface="Gill Sans" charset="0"/>
                  <a:sym typeface="Gill Sans" charset="0"/>
                </a:endParaRPr>
              </a:p>
            </p:txBody>
          </p:sp>
          <p:sp>
            <p:nvSpPr>
              <p:cNvPr id="26" name="AutoShape 68"/>
              <p:cNvSpPr/>
              <p:nvPr/>
            </p:nvSpPr>
            <p:spPr bwMode="auto">
              <a:xfrm>
                <a:off x="11221244" y="568325"/>
                <a:ext cx="87313" cy="88106"/>
              </a:xfrm>
              <a:custGeom>
                <a:avLst/>
                <a:gdLst>
                  <a:gd name="T0" fmla="*/ 10740 w 21481"/>
                  <a:gd name="T1" fmla="+- 0 10860 120"/>
                  <a:gd name="T2" fmla="*/ 10860 h 21480"/>
                  <a:gd name="T3" fmla="*/ 10740 w 21481"/>
                  <a:gd name="T4" fmla="+- 0 10860 120"/>
                  <a:gd name="T5" fmla="*/ 10860 h 21480"/>
                  <a:gd name="T6" fmla="*/ 10740 w 21481"/>
                  <a:gd name="T7" fmla="+- 0 10860 120"/>
                  <a:gd name="T8" fmla="*/ 10860 h 21480"/>
                  <a:gd name="T9" fmla="*/ 10740 w 21481"/>
                  <a:gd name="T10" fmla="+- 0 10860 120"/>
                  <a:gd name="T11" fmla="*/ 10860 h 21480"/>
                </a:gdLst>
                <a:ahLst/>
                <a:cxnLst>
                  <a:cxn ang="0">
                    <a:pos x="T0" y="T2"/>
                  </a:cxn>
                  <a:cxn ang="0">
                    <a:pos x="T3" y="T5"/>
                  </a:cxn>
                  <a:cxn ang="0">
                    <a:pos x="T6" y="T8"/>
                  </a:cxn>
                  <a:cxn ang="0">
                    <a:pos x="T9" y="T11"/>
                  </a:cxn>
                </a:cxnLst>
                <a:rect l="0" t="0" r="r" b="b"/>
                <a:pathLst>
                  <a:path w="21481" h="21480">
                    <a:moveTo>
                      <a:pt x="21127" y="346"/>
                    </a:moveTo>
                    <a:cubicBezTo>
                      <a:pt x="20697" y="-82"/>
                      <a:pt x="20002" y="-120"/>
                      <a:pt x="19516" y="270"/>
                    </a:cubicBezTo>
                    <a:lnTo>
                      <a:pt x="1055" y="15432"/>
                    </a:lnTo>
                    <a:cubicBezTo>
                      <a:pt x="375" y="16113"/>
                      <a:pt x="0" y="17012"/>
                      <a:pt x="0" y="17972"/>
                    </a:cubicBezTo>
                    <a:cubicBezTo>
                      <a:pt x="0" y="18902"/>
                      <a:pt x="361" y="19783"/>
                      <a:pt x="1027" y="20446"/>
                    </a:cubicBezTo>
                    <a:cubicBezTo>
                      <a:pt x="1694" y="21103"/>
                      <a:pt x="2583" y="21473"/>
                      <a:pt x="3542" y="21479"/>
                    </a:cubicBezTo>
                    <a:cubicBezTo>
                      <a:pt x="4431" y="21473"/>
                      <a:pt x="5354" y="21144"/>
                      <a:pt x="6028" y="20495"/>
                    </a:cubicBezTo>
                    <a:lnTo>
                      <a:pt x="12598" y="12627"/>
                    </a:lnTo>
                    <a:lnTo>
                      <a:pt x="21224" y="1935"/>
                    </a:lnTo>
                    <a:cubicBezTo>
                      <a:pt x="21600" y="1462"/>
                      <a:pt x="21558" y="771"/>
                      <a:pt x="21127" y="34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300" hangingPunct="0"/>
                <a:endParaRPr lang="en-US" sz="158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57" name="Group 56"/>
          <p:cNvGrpSpPr/>
          <p:nvPr/>
        </p:nvGrpSpPr>
        <p:grpSpPr>
          <a:xfrm>
            <a:off x="5087469" y="5160363"/>
            <a:ext cx="964353" cy="964353"/>
            <a:chOff x="4823604" y="4893057"/>
            <a:chExt cx="914400" cy="914400"/>
          </a:xfrm>
        </p:grpSpPr>
        <p:sp>
          <p:nvSpPr>
            <p:cNvPr id="7" name="Oval 6"/>
            <p:cNvSpPr/>
            <p:nvPr/>
          </p:nvSpPr>
          <p:spPr>
            <a:xfrm>
              <a:off x="4823604" y="4893057"/>
              <a:ext cx="914400" cy="91440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5135762" y="5138830"/>
              <a:ext cx="290080" cy="422853"/>
              <a:chOff x="3582988" y="3510757"/>
              <a:chExt cx="319088" cy="465138"/>
            </a:xfrm>
            <a:solidFill>
              <a:schemeClr val="accent5"/>
            </a:solidFill>
          </p:grpSpPr>
          <p:sp>
            <p:nvSpPr>
              <p:cNvPr id="28"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300" hangingPunct="0"/>
                <a:endParaRPr lang="en-US">
                  <a:sym typeface="Gill Sans" charset="0"/>
                </a:endParaRPr>
              </a:p>
            </p:txBody>
          </p:sp>
          <p:sp>
            <p:nvSpPr>
              <p:cNvPr id="29"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300" hangingPunct="0"/>
                <a:endParaRPr lang="en-US">
                  <a:sym typeface="Gill Sans" charset="0"/>
                </a:endParaRPr>
              </a:p>
            </p:txBody>
          </p:sp>
        </p:grpSp>
      </p:grpSp>
      <p:grpSp>
        <p:nvGrpSpPr>
          <p:cNvPr id="53" name="Group 52"/>
          <p:cNvGrpSpPr/>
          <p:nvPr/>
        </p:nvGrpSpPr>
        <p:grpSpPr>
          <a:xfrm>
            <a:off x="5087469" y="2192017"/>
            <a:ext cx="964353" cy="964353"/>
            <a:chOff x="4823604" y="2078471"/>
            <a:chExt cx="914400" cy="914400"/>
          </a:xfrm>
        </p:grpSpPr>
        <p:sp>
          <p:nvSpPr>
            <p:cNvPr id="5" name="Oval 4"/>
            <p:cNvSpPr/>
            <p:nvPr/>
          </p:nvSpPr>
          <p:spPr>
            <a:xfrm>
              <a:off x="4823604" y="2078471"/>
              <a:ext cx="914400" cy="9144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utoShape 117"/>
            <p:cNvSpPr/>
            <p:nvPr/>
          </p:nvSpPr>
          <p:spPr bwMode="auto">
            <a:xfrm>
              <a:off x="5069738" y="2415890"/>
              <a:ext cx="422131" cy="316778"/>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300" hangingPunct="0"/>
              <a:endParaRPr lang="en-US" sz="1580">
                <a:solidFill>
                  <a:srgbClr val="FFFFFF"/>
                </a:solidFill>
                <a:effectLst>
                  <a:outerShdw blurRad="38100" dist="38100" dir="2700000" algn="tl">
                    <a:srgbClr val="000000"/>
                  </a:outerShdw>
                </a:effectLst>
                <a:latin typeface="Gill Sans" charset="0"/>
                <a:sym typeface="Gill Sans" charset="0"/>
              </a:endParaRPr>
            </a:p>
          </p:txBody>
        </p:sp>
      </p:grpSp>
      <p:grpSp>
        <p:nvGrpSpPr>
          <p:cNvPr id="55" name="Group 54"/>
          <p:cNvGrpSpPr/>
          <p:nvPr/>
        </p:nvGrpSpPr>
        <p:grpSpPr>
          <a:xfrm>
            <a:off x="5087469" y="3676190"/>
            <a:ext cx="964353" cy="964353"/>
            <a:chOff x="4823604" y="3485764"/>
            <a:chExt cx="914400" cy="914400"/>
          </a:xfrm>
        </p:grpSpPr>
        <p:sp>
          <p:nvSpPr>
            <p:cNvPr id="6" name="Oval 5"/>
            <p:cNvSpPr/>
            <p:nvPr/>
          </p:nvSpPr>
          <p:spPr>
            <a:xfrm>
              <a:off x="4823604" y="3485764"/>
              <a:ext cx="914400" cy="914400"/>
            </a:xfrm>
            <a:prstGeom prst="ellipse">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a:off x="5069737" y="3742470"/>
              <a:ext cx="422131" cy="422131"/>
              <a:chOff x="4439444" y="2582069"/>
              <a:chExt cx="464344" cy="464344"/>
            </a:xfrm>
            <a:solidFill>
              <a:schemeClr val="accent3"/>
            </a:solidFill>
          </p:grpSpPr>
          <p:sp>
            <p:nvSpPr>
              <p:cNvPr id="32"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300" hangingPunct="0"/>
                <a:endParaRPr lang="en-US">
                  <a:sym typeface="Gill Sans" charset="0"/>
                </a:endParaRPr>
              </a:p>
            </p:txBody>
          </p:sp>
          <p:sp>
            <p:nvSpPr>
              <p:cNvPr id="33"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300" hangingPunct="0"/>
                <a:endParaRPr lang="en-US">
                  <a:sym typeface="Gill Sans" charset="0"/>
                </a:endParaRPr>
              </a:p>
            </p:txBody>
          </p:sp>
          <p:sp>
            <p:nvSpPr>
              <p:cNvPr id="34"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300" hangingPunct="0"/>
                <a:endParaRPr lang="en-US">
                  <a:sym typeface="Gill Sans" charset="0"/>
                </a:endParaRPr>
              </a:p>
            </p:txBody>
          </p:sp>
        </p:grpSp>
      </p:grpSp>
      <p:grpSp>
        <p:nvGrpSpPr>
          <p:cNvPr id="35" name="Group 34"/>
          <p:cNvGrpSpPr/>
          <p:nvPr/>
        </p:nvGrpSpPr>
        <p:grpSpPr>
          <a:xfrm flipH="1">
            <a:off x="1000150" y="2073046"/>
            <a:ext cx="3972481" cy="1197424"/>
            <a:chOff x="2765391" y="2644169"/>
            <a:chExt cx="3766708" cy="1135397"/>
          </a:xfrm>
        </p:grpSpPr>
        <p:sp>
          <p:nvSpPr>
            <p:cNvPr id="36" name="TextBox 35"/>
            <p:cNvSpPr txBox="1"/>
            <p:nvPr/>
          </p:nvSpPr>
          <p:spPr>
            <a:xfrm>
              <a:off x="2791466" y="2644169"/>
              <a:ext cx="1938262" cy="350200"/>
            </a:xfrm>
            <a:prstGeom prst="rect">
              <a:avLst/>
            </a:prstGeom>
            <a:noFill/>
          </p:spPr>
          <p:txBody>
            <a:bodyPr wrap="none" rtlCol="0">
              <a:spAutoFit/>
            </a:bodyPr>
            <a:lstStyle/>
            <a:p>
              <a:r>
                <a:rPr lang="zh-CN" altLang="en-US" b="1" dirty="0">
                  <a:solidFill>
                    <a:schemeClr val="bg2"/>
                  </a:solidFill>
                </a:rPr>
                <a:t>单击此处输入标题</a:t>
              </a:r>
              <a:endParaRPr lang="en-US" altLang="zh-CN" b="1" dirty="0">
                <a:solidFill>
                  <a:schemeClr val="bg2"/>
                </a:solidFill>
              </a:endParaRPr>
            </a:p>
          </p:txBody>
        </p:sp>
        <p:sp>
          <p:nvSpPr>
            <p:cNvPr id="37" name="Rectangle 36"/>
            <p:cNvSpPr/>
            <p:nvPr/>
          </p:nvSpPr>
          <p:spPr>
            <a:xfrm>
              <a:off x="2765391" y="2953190"/>
              <a:ext cx="3766708" cy="826376"/>
            </a:xfrm>
            <a:prstGeom prst="rect">
              <a:avLst/>
            </a:prstGeom>
          </p:spPr>
          <p:txBody>
            <a:bodyPr wrap="square">
              <a:spAutoFit/>
            </a:bodyPr>
            <a:lstStyle/>
            <a:p>
              <a:pPr algn="r"/>
              <a:r>
                <a:rPr lang="en-US" sz="1265">
                  <a:solidFill>
                    <a:schemeClr val="bg2"/>
                  </a:solidFill>
                </a:rPr>
                <a:t>Lorem ipsum dolor sit amet, consectetuer adipiscing elit, sed diam nonummy nibh euismod tincidunt ut laoreet dolore magna aliquam erat volutpat. Ut wisi enim ad minim</a:t>
              </a:r>
            </a:p>
          </p:txBody>
        </p:sp>
      </p:grpSp>
      <p:grpSp>
        <p:nvGrpSpPr>
          <p:cNvPr id="38" name="Group 37"/>
          <p:cNvGrpSpPr/>
          <p:nvPr/>
        </p:nvGrpSpPr>
        <p:grpSpPr>
          <a:xfrm flipH="1">
            <a:off x="1000148" y="3557219"/>
            <a:ext cx="3972482" cy="1197424"/>
            <a:chOff x="2765391" y="2644169"/>
            <a:chExt cx="3766708" cy="1135397"/>
          </a:xfrm>
        </p:grpSpPr>
        <p:sp>
          <p:nvSpPr>
            <p:cNvPr id="39" name="TextBox 38"/>
            <p:cNvSpPr txBox="1"/>
            <p:nvPr/>
          </p:nvSpPr>
          <p:spPr>
            <a:xfrm>
              <a:off x="2791464" y="2644169"/>
              <a:ext cx="1938262" cy="350200"/>
            </a:xfrm>
            <a:prstGeom prst="rect">
              <a:avLst/>
            </a:prstGeom>
            <a:noFill/>
          </p:spPr>
          <p:txBody>
            <a:bodyPr wrap="none" rtlCol="0">
              <a:spAutoFit/>
            </a:bodyPr>
            <a:lstStyle/>
            <a:p>
              <a:r>
                <a:rPr lang="zh-CN" altLang="en-US" b="1" dirty="0">
                  <a:solidFill>
                    <a:schemeClr val="bg2"/>
                  </a:solidFill>
                </a:rPr>
                <a:t>单击此处输入标题</a:t>
              </a:r>
              <a:endParaRPr lang="en-US" altLang="zh-CN" b="1" dirty="0">
                <a:solidFill>
                  <a:schemeClr val="bg2"/>
                </a:solidFill>
              </a:endParaRPr>
            </a:p>
          </p:txBody>
        </p:sp>
        <p:sp>
          <p:nvSpPr>
            <p:cNvPr id="40" name="Rectangle 39"/>
            <p:cNvSpPr/>
            <p:nvPr/>
          </p:nvSpPr>
          <p:spPr>
            <a:xfrm>
              <a:off x="2765391" y="2953190"/>
              <a:ext cx="3766708" cy="826376"/>
            </a:xfrm>
            <a:prstGeom prst="rect">
              <a:avLst/>
            </a:prstGeom>
          </p:spPr>
          <p:txBody>
            <a:bodyPr wrap="square">
              <a:spAutoFit/>
            </a:bodyPr>
            <a:lstStyle/>
            <a:p>
              <a:pPr algn="r"/>
              <a:r>
                <a:rPr lang="en-US" sz="1265">
                  <a:solidFill>
                    <a:schemeClr val="bg2"/>
                  </a:solidFill>
                </a:rPr>
                <a:t>Lorem ipsum dolor sit amet, consectetuer adipiscing elit, sed diam nonummy nibh euismod tincidunt ut laoreet dolore magna aliquam erat volutpat. Ut wisi enim ad minim</a:t>
              </a:r>
            </a:p>
          </p:txBody>
        </p:sp>
      </p:grpSp>
      <p:grpSp>
        <p:nvGrpSpPr>
          <p:cNvPr id="41" name="Group 40"/>
          <p:cNvGrpSpPr/>
          <p:nvPr/>
        </p:nvGrpSpPr>
        <p:grpSpPr>
          <a:xfrm flipH="1">
            <a:off x="1000148" y="5041392"/>
            <a:ext cx="3972482" cy="1197424"/>
            <a:chOff x="2765391" y="2644169"/>
            <a:chExt cx="3766708" cy="1135397"/>
          </a:xfrm>
        </p:grpSpPr>
        <p:sp>
          <p:nvSpPr>
            <p:cNvPr id="42" name="TextBox 41"/>
            <p:cNvSpPr txBox="1"/>
            <p:nvPr/>
          </p:nvSpPr>
          <p:spPr>
            <a:xfrm>
              <a:off x="2791464" y="2644169"/>
              <a:ext cx="1938262" cy="350200"/>
            </a:xfrm>
            <a:prstGeom prst="rect">
              <a:avLst/>
            </a:prstGeom>
            <a:noFill/>
          </p:spPr>
          <p:txBody>
            <a:bodyPr wrap="none" rtlCol="0">
              <a:spAutoFit/>
            </a:bodyPr>
            <a:lstStyle/>
            <a:p>
              <a:r>
                <a:rPr lang="zh-CN" altLang="en-US" b="1" dirty="0">
                  <a:solidFill>
                    <a:schemeClr val="bg2"/>
                  </a:solidFill>
                </a:rPr>
                <a:t>单击此处输入标题</a:t>
              </a:r>
              <a:endParaRPr lang="en-US" altLang="zh-CN" b="1" dirty="0">
                <a:solidFill>
                  <a:schemeClr val="bg2"/>
                </a:solidFill>
              </a:endParaRPr>
            </a:p>
          </p:txBody>
        </p:sp>
        <p:sp>
          <p:nvSpPr>
            <p:cNvPr id="43" name="Rectangle 42"/>
            <p:cNvSpPr/>
            <p:nvPr/>
          </p:nvSpPr>
          <p:spPr>
            <a:xfrm>
              <a:off x="2765391" y="2953190"/>
              <a:ext cx="3766708" cy="826376"/>
            </a:xfrm>
            <a:prstGeom prst="rect">
              <a:avLst/>
            </a:prstGeom>
          </p:spPr>
          <p:txBody>
            <a:bodyPr wrap="square">
              <a:spAutoFit/>
            </a:bodyPr>
            <a:lstStyle/>
            <a:p>
              <a:pPr algn="r"/>
              <a:r>
                <a:rPr lang="en-US" sz="1265">
                  <a:solidFill>
                    <a:schemeClr val="bg2"/>
                  </a:solidFill>
                </a:rPr>
                <a:t>Lorem ipsum dolor sit amet, consectetuer adipiscing elit, sed diam nonummy nibh euismod tincidunt ut laoreet dolore magna aliquam erat volutpat. Ut wisi enim ad minim</a:t>
              </a:r>
            </a:p>
          </p:txBody>
        </p:sp>
      </p:grpSp>
      <p:grpSp>
        <p:nvGrpSpPr>
          <p:cNvPr id="44" name="Group 43"/>
          <p:cNvGrpSpPr/>
          <p:nvPr/>
        </p:nvGrpSpPr>
        <p:grpSpPr>
          <a:xfrm>
            <a:off x="7886119" y="2073046"/>
            <a:ext cx="3972483" cy="1197424"/>
            <a:chOff x="2765390" y="2644169"/>
            <a:chExt cx="3766709" cy="1135397"/>
          </a:xfrm>
        </p:grpSpPr>
        <p:sp>
          <p:nvSpPr>
            <p:cNvPr id="45" name="TextBox 44"/>
            <p:cNvSpPr txBox="1"/>
            <p:nvPr/>
          </p:nvSpPr>
          <p:spPr>
            <a:xfrm>
              <a:off x="2765390" y="2644169"/>
              <a:ext cx="1938262" cy="350200"/>
            </a:xfrm>
            <a:prstGeom prst="rect">
              <a:avLst/>
            </a:prstGeom>
            <a:noFill/>
          </p:spPr>
          <p:txBody>
            <a:bodyPr wrap="none" rtlCol="0">
              <a:spAutoFit/>
            </a:bodyPr>
            <a:lstStyle/>
            <a:p>
              <a:r>
                <a:rPr lang="zh-CN" altLang="en-US" b="1" dirty="0">
                  <a:solidFill>
                    <a:schemeClr val="bg2"/>
                  </a:solidFill>
                </a:rPr>
                <a:t>单击此处输入标题</a:t>
              </a:r>
              <a:endParaRPr lang="en-US" altLang="zh-CN" b="1" dirty="0">
                <a:solidFill>
                  <a:schemeClr val="bg2"/>
                </a:solidFill>
              </a:endParaRPr>
            </a:p>
          </p:txBody>
        </p:sp>
        <p:sp>
          <p:nvSpPr>
            <p:cNvPr id="46" name="Rectangle 45"/>
            <p:cNvSpPr/>
            <p:nvPr/>
          </p:nvSpPr>
          <p:spPr>
            <a:xfrm>
              <a:off x="2765391" y="2953190"/>
              <a:ext cx="3766708" cy="826376"/>
            </a:xfrm>
            <a:prstGeom prst="rect">
              <a:avLst/>
            </a:prstGeom>
          </p:spPr>
          <p:txBody>
            <a:bodyPr wrap="square">
              <a:spAutoFit/>
            </a:bodyPr>
            <a:lstStyle/>
            <a:p>
              <a:r>
                <a:rPr lang="en-US" sz="1265">
                  <a:solidFill>
                    <a:schemeClr val="bg2"/>
                  </a:solidFill>
                </a:rPr>
                <a:t>Lorem ipsum dolor sit amet, consectetuer adipiscing elit, sed diam nonummy nibh euismod tincidunt ut laoreet dolore magna aliquam erat volutpat. Ut wisi enim ad minim</a:t>
              </a:r>
            </a:p>
          </p:txBody>
        </p:sp>
      </p:grpSp>
      <p:grpSp>
        <p:nvGrpSpPr>
          <p:cNvPr id="47" name="Group 46"/>
          <p:cNvGrpSpPr/>
          <p:nvPr/>
        </p:nvGrpSpPr>
        <p:grpSpPr>
          <a:xfrm>
            <a:off x="7886119" y="3557219"/>
            <a:ext cx="3972483" cy="1197424"/>
            <a:chOff x="2765390" y="2644169"/>
            <a:chExt cx="3766709" cy="1135397"/>
          </a:xfrm>
        </p:grpSpPr>
        <p:sp>
          <p:nvSpPr>
            <p:cNvPr id="48" name="TextBox 47"/>
            <p:cNvSpPr txBox="1"/>
            <p:nvPr/>
          </p:nvSpPr>
          <p:spPr>
            <a:xfrm>
              <a:off x="2765390" y="2644169"/>
              <a:ext cx="1938262" cy="350200"/>
            </a:xfrm>
            <a:prstGeom prst="rect">
              <a:avLst/>
            </a:prstGeom>
            <a:noFill/>
          </p:spPr>
          <p:txBody>
            <a:bodyPr wrap="none" rtlCol="0">
              <a:spAutoFit/>
            </a:bodyPr>
            <a:lstStyle/>
            <a:p>
              <a:r>
                <a:rPr lang="zh-CN" altLang="en-US" b="1" dirty="0">
                  <a:solidFill>
                    <a:schemeClr val="bg2"/>
                  </a:solidFill>
                </a:rPr>
                <a:t>单击此处输入标题</a:t>
              </a:r>
              <a:endParaRPr lang="en-US" altLang="zh-CN" b="1" dirty="0">
                <a:solidFill>
                  <a:schemeClr val="bg2"/>
                </a:solidFill>
              </a:endParaRPr>
            </a:p>
          </p:txBody>
        </p:sp>
        <p:sp>
          <p:nvSpPr>
            <p:cNvPr id="49" name="Rectangle 48"/>
            <p:cNvSpPr/>
            <p:nvPr/>
          </p:nvSpPr>
          <p:spPr>
            <a:xfrm>
              <a:off x="2765391" y="2953190"/>
              <a:ext cx="3766708" cy="826376"/>
            </a:xfrm>
            <a:prstGeom prst="rect">
              <a:avLst/>
            </a:prstGeom>
          </p:spPr>
          <p:txBody>
            <a:bodyPr wrap="square">
              <a:spAutoFit/>
            </a:bodyPr>
            <a:lstStyle/>
            <a:p>
              <a:r>
                <a:rPr lang="en-US" sz="1265">
                  <a:solidFill>
                    <a:schemeClr val="bg2"/>
                  </a:solidFill>
                </a:rPr>
                <a:t>Lorem ipsum dolor sit amet, consectetuer adipiscing elit, sed diam nonummy nibh euismod tincidunt ut laoreet dolore magna aliquam erat volutpat. Ut wisi enim ad minim</a:t>
              </a:r>
            </a:p>
          </p:txBody>
        </p:sp>
      </p:grpSp>
      <p:grpSp>
        <p:nvGrpSpPr>
          <p:cNvPr id="50" name="Group 49"/>
          <p:cNvGrpSpPr/>
          <p:nvPr/>
        </p:nvGrpSpPr>
        <p:grpSpPr>
          <a:xfrm>
            <a:off x="7886119" y="5041392"/>
            <a:ext cx="3972483" cy="1197424"/>
            <a:chOff x="2765390" y="2644169"/>
            <a:chExt cx="3766709" cy="1135397"/>
          </a:xfrm>
        </p:grpSpPr>
        <p:sp>
          <p:nvSpPr>
            <p:cNvPr id="51" name="TextBox 50"/>
            <p:cNvSpPr txBox="1"/>
            <p:nvPr/>
          </p:nvSpPr>
          <p:spPr>
            <a:xfrm>
              <a:off x="2765390" y="2644169"/>
              <a:ext cx="1938262" cy="350200"/>
            </a:xfrm>
            <a:prstGeom prst="rect">
              <a:avLst/>
            </a:prstGeom>
            <a:noFill/>
          </p:spPr>
          <p:txBody>
            <a:bodyPr wrap="none" rtlCol="0">
              <a:spAutoFit/>
            </a:bodyPr>
            <a:lstStyle/>
            <a:p>
              <a:r>
                <a:rPr lang="zh-CN" altLang="en-US" b="1" dirty="0">
                  <a:solidFill>
                    <a:schemeClr val="bg2"/>
                  </a:solidFill>
                </a:rPr>
                <a:t>单击此处输入标题</a:t>
              </a:r>
              <a:endParaRPr lang="en-US" altLang="zh-CN" b="1" dirty="0">
                <a:solidFill>
                  <a:schemeClr val="bg2"/>
                </a:solidFill>
              </a:endParaRPr>
            </a:p>
          </p:txBody>
        </p:sp>
        <p:sp>
          <p:nvSpPr>
            <p:cNvPr id="52" name="Rectangle 51"/>
            <p:cNvSpPr/>
            <p:nvPr/>
          </p:nvSpPr>
          <p:spPr>
            <a:xfrm>
              <a:off x="2765391" y="2953190"/>
              <a:ext cx="3766708" cy="826376"/>
            </a:xfrm>
            <a:prstGeom prst="rect">
              <a:avLst/>
            </a:prstGeom>
          </p:spPr>
          <p:txBody>
            <a:bodyPr wrap="square">
              <a:spAutoFit/>
            </a:bodyPr>
            <a:lstStyle/>
            <a:p>
              <a:r>
                <a:rPr lang="en-US" sz="1265">
                  <a:solidFill>
                    <a:schemeClr val="bg2"/>
                  </a:solidFill>
                </a:rPr>
                <a:t>Lorem ipsum dolor sit amet, consectetuer adipiscing elit, sed diam nonummy nibh euismod tincidunt ut laoreet dolore magna aliquam erat volutpat. Ut wisi enim ad minim</a:t>
              </a:r>
            </a:p>
          </p:txBody>
        </p:sp>
      </p:grpSp>
      <p:sp>
        <p:nvSpPr>
          <p:cNvPr id="59" name="矩形 58"/>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60" name="矩形 59"/>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61" name="文本框 60"/>
          <p:cNvSpPr txBox="1"/>
          <p:nvPr/>
        </p:nvSpPr>
        <p:spPr>
          <a:xfrm>
            <a:off x="1048046" y="482886"/>
            <a:ext cx="3077766" cy="369204"/>
          </a:xfrm>
          <a:prstGeom prst="rect">
            <a:avLst/>
          </a:prstGeom>
          <a:noFill/>
        </p:spPr>
        <p:txBody>
          <a:bodyPr wrap="none" lIns="0" tIns="0" rIns="0" bIns="0" rtlCol="0">
            <a:spAutoFit/>
          </a:bodyPr>
          <a:lstStyle/>
          <a:p>
            <a:pPr defTabSz="963930"/>
            <a:r>
              <a:rPr lang="zh-CN" altLang="en-US" sz="24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62" name="文本框 61"/>
          <p:cNvSpPr txBox="1"/>
          <p:nvPr/>
        </p:nvSpPr>
        <p:spPr>
          <a:xfrm>
            <a:off x="1048046" y="815443"/>
            <a:ext cx="2157898" cy="184666"/>
          </a:xfrm>
          <a:prstGeom prst="rect">
            <a:avLst/>
          </a:prstGeom>
          <a:noFill/>
        </p:spPr>
        <p:txBody>
          <a:bodyPr wrap="none" lIns="0" tIns="0" rIns="0" bIns="0" rtlCol="0">
            <a:spAutoFit/>
          </a:bodyPr>
          <a:lstStyle/>
          <a:p>
            <a:pPr defTabSz="963930"/>
            <a:r>
              <a:rPr lang="en-US" altLang="zh-CN"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rPr>
              <a:t>ADD RELATED TITLE WORDS</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3000">
        <p14:flip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randombar(horizontal)">
                                      <p:cBhvr>
                                        <p:cTn id="7" dur="500"/>
                                        <p:tgtEl>
                                          <p:spTgt spid="53"/>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p:tgtEl>
                                          <p:spTgt spid="35"/>
                                        </p:tgtEl>
                                        <p:attrNameLst>
                                          <p:attrName>ppt_x</p:attrName>
                                        </p:attrNameLst>
                                      </p:cBhvr>
                                      <p:tavLst>
                                        <p:tav tm="0">
                                          <p:val>
                                            <p:strVal val="#ppt_x+#ppt_w*1.125000"/>
                                          </p:val>
                                        </p:tav>
                                        <p:tav tm="100000">
                                          <p:val>
                                            <p:strVal val="#ppt_x"/>
                                          </p:val>
                                        </p:tav>
                                      </p:tavLst>
                                    </p:anim>
                                    <p:animEffect transition="in" filter="wipe(left)">
                                      <p:cBhvr>
                                        <p:cTn id="12" dur="500"/>
                                        <p:tgtEl>
                                          <p:spTgt spid="35"/>
                                        </p:tgtEl>
                                      </p:cBhvr>
                                    </p:animEffect>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randombar(horizontal)">
                                      <p:cBhvr>
                                        <p:cTn id="16" dur="500"/>
                                        <p:tgtEl>
                                          <p:spTgt spid="54"/>
                                        </p:tgtEl>
                                      </p:cBhvr>
                                    </p:animEffect>
                                  </p:childTnLst>
                                </p:cTn>
                              </p:par>
                            </p:childTnLst>
                          </p:cTn>
                        </p:par>
                        <p:par>
                          <p:cTn id="17" fill="hold">
                            <p:stCondLst>
                              <p:cond delay="1500"/>
                            </p:stCondLst>
                            <p:childTnLst>
                              <p:par>
                                <p:cTn id="18" presetID="12" presetClass="entr" presetSubtype="8"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 calcmode="lin" valueType="num">
                                      <p:cBhvr additive="base">
                                        <p:cTn id="20" dur="500"/>
                                        <p:tgtEl>
                                          <p:spTgt spid="44"/>
                                        </p:tgtEl>
                                        <p:attrNameLst>
                                          <p:attrName>ppt_x</p:attrName>
                                        </p:attrNameLst>
                                      </p:cBhvr>
                                      <p:tavLst>
                                        <p:tav tm="0">
                                          <p:val>
                                            <p:strVal val="#ppt_x-#ppt_w*1.125000"/>
                                          </p:val>
                                        </p:tav>
                                        <p:tav tm="100000">
                                          <p:val>
                                            <p:strVal val="#ppt_x"/>
                                          </p:val>
                                        </p:tav>
                                      </p:tavLst>
                                    </p:anim>
                                    <p:animEffect transition="in" filter="wipe(right)">
                                      <p:cBhvr>
                                        <p:cTn id="21" dur="500"/>
                                        <p:tgtEl>
                                          <p:spTgt spid="44"/>
                                        </p:tgtEl>
                                      </p:cBhvr>
                                    </p:animEffect>
                                  </p:childTnLst>
                                </p:cTn>
                              </p:par>
                            </p:childTnLst>
                          </p:cTn>
                        </p:par>
                        <p:par>
                          <p:cTn id="22" fill="hold">
                            <p:stCondLst>
                              <p:cond delay="2000"/>
                            </p:stCondLst>
                            <p:childTnLst>
                              <p:par>
                                <p:cTn id="23" presetID="14" presetClass="entr" presetSubtype="10" fill="hold"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randombar(horizontal)">
                                      <p:cBhvr>
                                        <p:cTn id="25" dur="500"/>
                                        <p:tgtEl>
                                          <p:spTgt spid="55"/>
                                        </p:tgtEl>
                                      </p:cBhvr>
                                    </p:animEffect>
                                  </p:childTnLst>
                                </p:cTn>
                              </p:par>
                            </p:childTnLst>
                          </p:cTn>
                        </p:par>
                        <p:par>
                          <p:cTn id="26" fill="hold">
                            <p:stCondLst>
                              <p:cond delay="2500"/>
                            </p:stCondLst>
                            <p:childTnLst>
                              <p:par>
                                <p:cTn id="27" presetID="12" presetClass="entr" presetSubtype="2"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p:tgtEl>
                                          <p:spTgt spid="38"/>
                                        </p:tgtEl>
                                        <p:attrNameLst>
                                          <p:attrName>ppt_x</p:attrName>
                                        </p:attrNameLst>
                                      </p:cBhvr>
                                      <p:tavLst>
                                        <p:tav tm="0">
                                          <p:val>
                                            <p:strVal val="#ppt_x+#ppt_w*1.125000"/>
                                          </p:val>
                                        </p:tav>
                                        <p:tav tm="100000">
                                          <p:val>
                                            <p:strVal val="#ppt_x"/>
                                          </p:val>
                                        </p:tav>
                                      </p:tavLst>
                                    </p:anim>
                                    <p:animEffect transition="in" filter="wipe(left)">
                                      <p:cBhvr>
                                        <p:cTn id="30" dur="500"/>
                                        <p:tgtEl>
                                          <p:spTgt spid="38"/>
                                        </p:tgtEl>
                                      </p:cBhvr>
                                    </p:animEffect>
                                  </p:childTnLst>
                                </p:cTn>
                              </p:par>
                            </p:childTnLst>
                          </p:cTn>
                        </p:par>
                        <p:par>
                          <p:cTn id="31" fill="hold">
                            <p:stCondLst>
                              <p:cond delay="3000"/>
                            </p:stCondLst>
                            <p:childTnLst>
                              <p:par>
                                <p:cTn id="32" presetID="14" presetClass="entr" presetSubtype="10" fill="hold" nodeType="afterEffect">
                                  <p:stCondLst>
                                    <p:cond delay="0"/>
                                  </p:stCondLst>
                                  <p:childTnLst>
                                    <p:set>
                                      <p:cBhvr>
                                        <p:cTn id="33" dur="1" fill="hold">
                                          <p:stCondLst>
                                            <p:cond delay="0"/>
                                          </p:stCondLst>
                                        </p:cTn>
                                        <p:tgtEl>
                                          <p:spTgt spid="56"/>
                                        </p:tgtEl>
                                        <p:attrNameLst>
                                          <p:attrName>style.visibility</p:attrName>
                                        </p:attrNameLst>
                                      </p:cBhvr>
                                      <p:to>
                                        <p:strVal val="visible"/>
                                      </p:to>
                                    </p:set>
                                    <p:animEffect transition="in" filter="randombar(horizontal)">
                                      <p:cBhvr>
                                        <p:cTn id="34" dur="500"/>
                                        <p:tgtEl>
                                          <p:spTgt spid="56"/>
                                        </p:tgtEl>
                                      </p:cBhvr>
                                    </p:animEffect>
                                  </p:childTnLst>
                                </p:cTn>
                              </p:par>
                            </p:childTnLst>
                          </p:cTn>
                        </p:par>
                        <p:par>
                          <p:cTn id="35" fill="hold">
                            <p:stCondLst>
                              <p:cond delay="3500"/>
                            </p:stCondLst>
                            <p:childTnLst>
                              <p:par>
                                <p:cTn id="36" presetID="12" presetClass="entr" presetSubtype="8" fill="hold" nodeType="after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additive="base">
                                        <p:cTn id="38" dur="500"/>
                                        <p:tgtEl>
                                          <p:spTgt spid="47"/>
                                        </p:tgtEl>
                                        <p:attrNameLst>
                                          <p:attrName>ppt_x</p:attrName>
                                        </p:attrNameLst>
                                      </p:cBhvr>
                                      <p:tavLst>
                                        <p:tav tm="0">
                                          <p:val>
                                            <p:strVal val="#ppt_x-#ppt_w*1.125000"/>
                                          </p:val>
                                        </p:tav>
                                        <p:tav tm="100000">
                                          <p:val>
                                            <p:strVal val="#ppt_x"/>
                                          </p:val>
                                        </p:tav>
                                      </p:tavLst>
                                    </p:anim>
                                    <p:animEffect transition="in" filter="wipe(right)">
                                      <p:cBhvr>
                                        <p:cTn id="39" dur="500"/>
                                        <p:tgtEl>
                                          <p:spTgt spid="47"/>
                                        </p:tgtEl>
                                      </p:cBhvr>
                                    </p:animEffect>
                                  </p:childTnLst>
                                </p:cTn>
                              </p:par>
                            </p:childTnLst>
                          </p:cTn>
                        </p:par>
                        <p:par>
                          <p:cTn id="40" fill="hold">
                            <p:stCondLst>
                              <p:cond delay="4000"/>
                            </p:stCondLst>
                            <p:childTnLst>
                              <p:par>
                                <p:cTn id="41" presetID="14" presetClass="entr" presetSubtype="10"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randombar(horizontal)">
                                      <p:cBhvr>
                                        <p:cTn id="43" dur="500"/>
                                        <p:tgtEl>
                                          <p:spTgt spid="57"/>
                                        </p:tgtEl>
                                      </p:cBhvr>
                                    </p:animEffect>
                                  </p:childTnLst>
                                </p:cTn>
                              </p:par>
                            </p:childTnLst>
                          </p:cTn>
                        </p:par>
                        <p:par>
                          <p:cTn id="44" fill="hold">
                            <p:stCondLst>
                              <p:cond delay="4500"/>
                            </p:stCondLst>
                            <p:childTnLst>
                              <p:par>
                                <p:cTn id="45" presetID="12" presetClass="entr" presetSubtype="2"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additive="base">
                                        <p:cTn id="47" dur="500"/>
                                        <p:tgtEl>
                                          <p:spTgt spid="41"/>
                                        </p:tgtEl>
                                        <p:attrNameLst>
                                          <p:attrName>ppt_x</p:attrName>
                                        </p:attrNameLst>
                                      </p:cBhvr>
                                      <p:tavLst>
                                        <p:tav tm="0">
                                          <p:val>
                                            <p:strVal val="#ppt_x+#ppt_w*1.125000"/>
                                          </p:val>
                                        </p:tav>
                                        <p:tav tm="100000">
                                          <p:val>
                                            <p:strVal val="#ppt_x"/>
                                          </p:val>
                                        </p:tav>
                                      </p:tavLst>
                                    </p:anim>
                                    <p:animEffect transition="in" filter="wipe(left)">
                                      <p:cBhvr>
                                        <p:cTn id="48" dur="500"/>
                                        <p:tgtEl>
                                          <p:spTgt spid="41"/>
                                        </p:tgtEl>
                                      </p:cBhvr>
                                    </p:animEffect>
                                  </p:childTnLst>
                                </p:cTn>
                              </p:par>
                            </p:childTnLst>
                          </p:cTn>
                        </p:par>
                        <p:par>
                          <p:cTn id="49" fill="hold">
                            <p:stCondLst>
                              <p:cond delay="5000"/>
                            </p:stCondLst>
                            <p:childTnLst>
                              <p:par>
                                <p:cTn id="50" presetID="14" presetClass="entr" presetSubtype="10" fill="hold"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randombar(horizontal)">
                                      <p:cBhvr>
                                        <p:cTn id="52" dur="500"/>
                                        <p:tgtEl>
                                          <p:spTgt spid="58"/>
                                        </p:tgtEl>
                                      </p:cBhvr>
                                    </p:animEffect>
                                  </p:childTnLst>
                                </p:cTn>
                              </p:par>
                            </p:childTnLst>
                          </p:cTn>
                        </p:par>
                        <p:par>
                          <p:cTn id="53" fill="hold">
                            <p:stCondLst>
                              <p:cond delay="5500"/>
                            </p:stCondLst>
                            <p:childTnLst>
                              <p:par>
                                <p:cTn id="54" presetID="1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500"/>
                                        <p:tgtEl>
                                          <p:spTgt spid="50"/>
                                        </p:tgtEl>
                                        <p:attrNameLst>
                                          <p:attrName>ppt_x</p:attrName>
                                        </p:attrNameLst>
                                      </p:cBhvr>
                                      <p:tavLst>
                                        <p:tav tm="0">
                                          <p:val>
                                            <p:strVal val="#ppt_x-#ppt_w*1.125000"/>
                                          </p:val>
                                        </p:tav>
                                        <p:tav tm="100000">
                                          <p:val>
                                            <p:strVal val="#ppt_x"/>
                                          </p:val>
                                        </p:tav>
                                      </p:tavLst>
                                    </p:anim>
                                    <p:animEffect transition="in" filter="wipe(right)">
                                      <p:cBhvr>
                                        <p:cTn id="5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12858750" cy="7232650"/>
          </a:xfrm>
          <a:prstGeom prst="rect">
            <a:avLst/>
          </a:prstGeom>
          <a:blipFill dpi="0" rotWithShape="1">
            <a:blip r:embed="rId3">
              <a:extLst>
                <a:ext uri="{BEBA8EAE-BF5A-486C-A8C5-ECC9F3942E4B}">
                  <a14:imgProps xmlns:a14="http://schemas.microsoft.com/office/drawing/2010/main">
                    <a14:imgLayer r:embed="rId4">
                      <a14:imgEffect>
                        <a14:brightnessContrast contrast="-20000"/>
                      </a14:imgEffect>
                      <a14:imgEffect>
                        <a14:sharpenSoften amount="25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TextBox 148"/>
          <p:cNvSpPr txBox="1"/>
          <p:nvPr/>
        </p:nvSpPr>
        <p:spPr>
          <a:xfrm>
            <a:off x="818788" y="969593"/>
            <a:ext cx="5112288" cy="5293116"/>
          </a:xfrm>
          <a:prstGeom prst="rect">
            <a:avLst/>
          </a:prstGeom>
          <a:noFill/>
        </p:spPr>
        <p:txBody>
          <a:bodyPr wrap="square" lIns="0" tIns="0" rIns="0" bIns="0" rtlCol="0">
            <a:spAutoFit/>
          </a:bodyPr>
          <a:lstStyle/>
          <a:p>
            <a:pPr algn="ctr"/>
            <a:r>
              <a:rPr lang="en-US" altLang="zh-CN" sz="34395" b="1" cap="all">
                <a:solidFill>
                  <a:srgbClr val="E60000"/>
                </a:solidFill>
                <a:cs typeface="+mn-ea"/>
                <a:sym typeface="+mn-lt"/>
              </a:rPr>
              <a:t>03</a:t>
            </a:r>
            <a:endParaRPr lang="zh-CN" altLang="en-US" sz="19895" b="1" cap="all" spc="300" dirty="0">
              <a:solidFill>
                <a:srgbClr val="E60000"/>
              </a:solidFill>
              <a:cs typeface="+mn-ea"/>
              <a:sym typeface="+mn-lt"/>
            </a:endParaRPr>
          </a:p>
        </p:txBody>
      </p:sp>
      <p:sp>
        <p:nvSpPr>
          <p:cNvPr id="66" name="圆角矩形 65"/>
          <p:cNvSpPr/>
          <p:nvPr/>
        </p:nvSpPr>
        <p:spPr bwMode="auto">
          <a:xfrm>
            <a:off x="1086143" y="3335058"/>
            <a:ext cx="4124893" cy="562535"/>
          </a:xfrm>
          <a:prstGeom prst="roundRect">
            <a:avLst/>
          </a:prstGeom>
          <a:solidFill>
            <a:schemeClr val="bg1"/>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68" name="文本框 67"/>
          <p:cNvSpPr txBox="1"/>
          <p:nvPr/>
        </p:nvSpPr>
        <p:spPr>
          <a:xfrm>
            <a:off x="1970333" y="3370119"/>
            <a:ext cx="2318880" cy="492443"/>
          </a:xfrm>
          <a:prstGeom prst="rect">
            <a:avLst/>
          </a:prstGeom>
          <a:noFill/>
        </p:spPr>
        <p:txBody>
          <a:bodyPr wrap="square" lIns="0" tIns="0" rIns="0" bIns="0" rtlCol="0">
            <a:spAutoFit/>
          </a:bodyPr>
          <a:lstStyle/>
          <a:p>
            <a:r>
              <a:rPr lang="en-US" altLang="zh-CN" sz="3200" b="1" cap="all" dirty="0">
                <a:solidFill>
                  <a:srgbClr val="E60000"/>
                </a:solidFill>
                <a:latin typeface="+mj-lt"/>
              </a:rPr>
              <a:t>The first</a:t>
            </a:r>
            <a:endParaRPr lang="zh-CN" altLang="en-US" sz="3200" cap="all" dirty="0">
              <a:solidFill>
                <a:srgbClr val="E60000"/>
              </a:solidFill>
              <a:latin typeface="+mj-lt"/>
            </a:endParaRPr>
          </a:p>
        </p:txBody>
      </p:sp>
      <p:sp>
        <p:nvSpPr>
          <p:cNvPr id="2" name="矩形 1"/>
          <p:cNvSpPr/>
          <p:nvPr/>
        </p:nvSpPr>
        <p:spPr>
          <a:xfrm>
            <a:off x="5851433" y="2842894"/>
            <a:ext cx="3818124" cy="615425"/>
          </a:xfrm>
          <a:prstGeom prst="rect">
            <a:avLst/>
          </a:prstGeom>
        </p:spPr>
        <p:txBody>
          <a:bodyPr wrap="square" lIns="0" tIns="0" rIns="0" bIns="0">
            <a:spAutoFit/>
          </a:bodyPr>
          <a:lstStyle/>
          <a:p>
            <a:pPr>
              <a:defRPr/>
            </a:pPr>
            <a:r>
              <a:rPr lang="zh-CN" altLang="en-US" sz="4000" b="1">
                <a:solidFill>
                  <a:srgbClr val="E60000"/>
                </a:solidFill>
                <a:latin typeface="微软雅黑" panose="020B0503020204020204" pitchFamily="34" charset="-122"/>
                <a:ea typeface="微软雅黑" panose="020B0503020204020204" pitchFamily="34" charset="-122"/>
                <a:cs typeface="+mn-ea"/>
                <a:sym typeface="+mn-lt"/>
              </a:rPr>
              <a:t>成功项目展示</a:t>
            </a:r>
            <a:endParaRPr lang="en-US" altLang="zh-CN" sz="4000" b="1" dirty="0">
              <a:solidFill>
                <a:srgbClr val="E60000"/>
              </a:solidFill>
              <a:latin typeface="微软雅黑" panose="020B0503020204020204" pitchFamily="34" charset="-122"/>
              <a:ea typeface="微软雅黑" panose="020B0503020204020204" pitchFamily="34" charset="-122"/>
              <a:cs typeface="+mn-ea"/>
              <a:sym typeface="+mn-lt"/>
            </a:endParaRPr>
          </a:p>
        </p:txBody>
      </p:sp>
      <p:cxnSp>
        <p:nvCxnSpPr>
          <p:cNvPr id="4" name="直接连接符 3"/>
          <p:cNvCxnSpPr/>
          <p:nvPr/>
        </p:nvCxnSpPr>
        <p:spPr>
          <a:xfrm>
            <a:off x="5851433" y="3624682"/>
            <a:ext cx="6338266" cy="0"/>
          </a:xfrm>
          <a:prstGeom prst="line">
            <a:avLst/>
          </a:prstGeom>
          <a:ln w="28575">
            <a:solidFill>
              <a:srgbClr val="E60000"/>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5851433" y="3833439"/>
            <a:ext cx="6338266" cy="484748"/>
          </a:xfrm>
          <a:prstGeom prst="rect">
            <a:avLst/>
          </a:prstGeom>
        </p:spPr>
        <p:txBody>
          <a:bodyPr wrap="square" lIns="0" tIns="0" rIns="0" bIns="0">
            <a:spAutoFit/>
          </a:bodyPr>
          <a:lstStyle/>
          <a:p>
            <a:pPr>
              <a:defRPr/>
            </a:pPr>
            <a:r>
              <a:rPr lang="en-US" altLang="zh-CN" sz="1050" b="1">
                <a:solidFill>
                  <a:srgbClr val="E60000"/>
                </a:solidFill>
                <a:latin typeface="微软雅黑" panose="020B0503020204020204" pitchFamily="34" charset="-122"/>
                <a:ea typeface="微软雅黑" panose="020B0503020204020204" pitchFamily="34" charset="-122"/>
                <a:cs typeface="+mn-ea"/>
                <a:sym typeface="+mn-lt"/>
              </a:rPr>
              <a:t>PLEASE REPLACE THE TEXT, MODIFY THE TEXT, YOU CAN ALSO COPY YOUR CONTENT DIRECTLY TO THIS. PLEASE REPLACE THE TEXT, MODIFY THE TEXT, YOU CAN ALSO COPY YOUR CONTENT DIRECTLY TO THIS.</a:t>
            </a:r>
            <a:endParaRPr lang="en-US" altLang="zh-CN" sz="1050" b="1" dirty="0">
              <a:solidFill>
                <a:srgbClr val="E60000"/>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3000">
        <p14:flip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4" fill="hold" grpId="0" nodeType="afterEffect">
                                  <p:stCondLst>
                                    <p:cond delay="0"/>
                                  </p:stCondLst>
                                  <p:childTnLst>
                                    <p:set>
                                      <p:cBhvr>
                                        <p:cTn id="12" dur="1" fill="hold">
                                          <p:stCondLst>
                                            <p:cond delay="0"/>
                                          </p:stCondLst>
                                        </p:cTn>
                                        <p:tgtEl>
                                          <p:spTgt spid="65"/>
                                        </p:tgtEl>
                                        <p:attrNameLst>
                                          <p:attrName>style.visibility</p:attrName>
                                        </p:attrNameLst>
                                      </p:cBhvr>
                                      <p:to>
                                        <p:strVal val="visible"/>
                                      </p:to>
                                    </p:set>
                                    <p:anim calcmode="lin" valueType="num">
                                      <p:cBhvr additive="base">
                                        <p:cTn id="13" dur="500"/>
                                        <p:tgtEl>
                                          <p:spTgt spid="65"/>
                                        </p:tgtEl>
                                        <p:attrNameLst>
                                          <p:attrName>ppt_y</p:attrName>
                                        </p:attrNameLst>
                                      </p:cBhvr>
                                      <p:tavLst>
                                        <p:tav tm="0">
                                          <p:val>
                                            <p:strVal val="#ppt_y+#ppt_h*1.125000"/>
                                          </p:val>
                                        </p:tav>
                                        <p:tav tm="100000">
                                          <p:val>
                                            <p:strVal val="#ppt_y"/>
                                          </p:val>
                                        </p:tav>
                                      </p:tavLst>
                                    </p:anim>
                                    <p:animEffect transition="in" filter="wipe(up)">
                                      <p:cBhvr>
                                        <p:cTn id="14" dur="500"/>
                                        <p:tgtEl>
                                          <p:spTgt spid="65"/>
                                        </p:tgtEl>
                                      </p:cBhvr>
                                    </p:animEffect>
                                  </p:childTnLst>
                                </p:cTn>
                              </p:par>
                            </p:childTnLst>
                          </p:cTn>
                        </p:par>
                        <p:par>
                          <p:cTn id="15" fill="hold">
                            <p:stCondLst>
                              <p:cond delay="1500"/>
                            </p:stCondLst>
                            <p:childTnLst>
                              <p:par>
                                <p:cTn id="16" presetID="2" presetClass="entr" presetSubtype="8" fill="hold" grpId="0" nodeType="afterEffect">
                                  <p:stCondLst>
                                    <p:cond delay="0"/>
                                  </p:stCondLst>
                                  <p:childTnLst>
                                    <p:set>
                                      <p:cBhvr>
                                        <p:cTn id="17" dur="1" fill="hold">
                                          <p:stCondLst>
                                            <p:cond delay="0"/>
                                          </p:stCondLst>
                                        </p:cTn>
                                        <p:tgtEl>
                                          <p:spTgt spid="66"/>
                                        </p:tgtEl>
                                        <p:attrNameLst>
                                          <p:attrName>style.visibility</p:attrName>
                                        </p:attrNameLst>
                                      </p:cBhvr>
                                      <p:to>
                                        <p:strVal val="visible"/>
                                      </p:to>
                                    </p:set>
                                    <p:anim calcmode="lin" valueType="num">
                                      <p:cBhvr additive="base">
                                        <p:cTn id="18" dur="500" fill="hold"/>
                                        <p:tgtEl>
                                          <p:spTgt spid="66"/>
                                        </p:tgtEl>
                                        <p:attrNameLst>
                                          <p:attrName>ppt_x</p:attrName>
                                        </p:attrNameLst>
                                      </p:cBhvr>
                                      <p:tavLst>
                                        <p:tav tm="0">
                                          <p:val>
                                            <p:strVal val="0-#ppt_w/2"/>
                                          </p:val>
                                        </p:tav>
                                        <p:tav tm="100000">
                                          <p:val>
                                            <p:strVal val="#ppt_x"/>
                                          </p:val>
                                        </p:tav>
                                      </p:tavLst>
                                    </p:anim>
                                    <p:anim calcmode="lin" valueType="num">
                                      <p:cBhvr additive="base">
                                        <p:cTn id="19" dur="500" fill="hold"/>
                                        <p:tgtEl>
                                          <p:spTgt spid="66"/>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down)">
                                      <p:cBhvr>
                                        <p:cTn id="23" dur="500"/>
                                        <p:tgtEl>
                                          <p:spTgt spid="68"/>
                                        </p:tgtEl>
                                      </p:cBhvr>
                                    </p:animEffect>
                                  </p:childTnLst>
                                </p:cTn>
                              </p:par>
                            </p:childTnLst>
                          </p:cTn>
                        </p:par>
                        <p:par>
                          <p:cTn id="24" fill="hold">
                            <p:stCondLst>
                              <p:cond delay="2500"/>
                            </p:stCondLst>
                            <p:childTnLst>
                              <p:par>
                                <p:cTn id="25" presetID="2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left)">
                                      <p:cBhvr>
                                        <p:cTn id="32" dur="500"/>
                                        <p:tgtEl>
                                          <p:spTgt spid="4"/>
                                        </p:tgtEl>
                                      </p:cBhvr>
                                    </p:animEffect>
                                  </p:childTnLst>
                                </p:cTn>
                              </p:par>
                            </p:childTnLst>
                          </p:cTn>
                        </p:par>
                        <p:par>
                          <p:cTn id="33" fill="hold">
                            <p:stCondLst>
                              <p:cond delay="3500"/>
                            </p:stCondLst>
                            <p:childTnLst>
                              <p:par>
                                <p:cTn id="34" presetID="23" presetClass="entr" presetSubtype="1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5" grpId="0"/>
      <p:bldP spid="66" grpId="0" animBg="1"/>
      <p:bldP spid="68" grpId="0"/>
      <p:bldP spid="2"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913927" y="1955028"/>
            <a:ext cx="2044149" cy="369332"/>
          </a:xfrm>
          <a:prstGeom prst="rect">
            <a:avLst/>
          </a:prstGeom>
          <a:noFill/>
        </p:spPr>
        <p:txBody>
          <a:bodyPr wrap="none" rtlCol="0">
            <a:spAutoFit/>
          </a:bodyPr>
          <a:lstStyle/>
          <a:p>
            <a:r>
              <a:rPr lang="zh-CN" altLang="en-US" b="1" dirty="0">
                <a:solidFill>
                  <a:schemeClr val="bg2"/>
                </a:solidFill>
              </a:rPr>
              <a:t>单击此处输入标题</a:t>
            </a:r>
            <a:endParaRPr lang="en-US" altLang="zh-CN" b="1" dirty="0">
              <a:solidFill>
                <a:schemeClr val="bg2"/>
              </a:solidFill>
            </a:endParaRPr>
          </a:p>
        </p:txBody>
      </p:sp>
      <p:sp>
        <p:nvSpPr>
          <p:cNvPr id="10" name="Rectangle 9"/>
          <p:cNvSpPr/>
          <p:nvPr/>
        </p:nvSpPr>
        <p:spPr>
          <a:xfrm>
            <a:off x="913927" y="2344536"/>
            <a:ext cx="4945402" cy="871521"/>
          </a:xfrm>
          <a:prstGeom prst="rect">
            <a:avLst/>
          </a:prstGeom>
        </p:spPr>
        <p:txBody>
          <a:bodyPr wrap="square">
            <a:spAutoFit/>
          </a:bodyPr>
          <a:lstStyle/>
          <a:p>
            <a:r>
              <a:rPr lang="en-US" sz="1265">
                <a:solidFill>
                  <a:schemeClr val="bg2"/>
                </a:solidFill>
              </a:rPr>
              <a:t>Lorem ipsum dolor sit amet, consectetuer adipiscing elit, sed diam nonummy nibh euismod tincidunt ut laoreet dolore magna aliquam erat volutpat. Ut wisi enim ad minim veniam, quis nostrud exerci tation ullamcorper suscipit lobortis nisl ut aliquip ex ea commodo consequat. </a:t>
            </a:r>
          </a:p>
        </p:txBody>
      </p:sp>
      <p:grpSp>
        <p:nvGrpSpPr>
          <p:cNvPr id="17" name="Group 16"/>
          <p:cNvGrpSpPr/>
          <p:nvPr/>
        </p:nvGrpSpPr>
        <p:grpSpPr>
          <a:xfrm>
            <a:off x="1945751" y="3587165"/>
            <a:ext cx="3218132" cy="834314"/>
            <a:chOff x="2321169" y="3465623"/>
            <a:chExt cx="3051433" cy="791097"/>
          </a:xfrm>
        </p:grpSpPr>
        <p:sp>
          <p:nvSpPr>
            <p:cNvPr id="15" name="TextBox 14"/>
            <p:cNvSpPr txBox="1"/>
            <p:nvPr/>
          </p:nvSpPr>
          <p:spPr>
            <a:xfrm>
              <a:off x="2321169" y="3465623"/>
              <a:ext cx="1938262" cy="350201"/>
            </a:xfrm>
            <a:prstGeom prst="rect">
              <a:avLst/>
            </a:prstGeom>
            <a:noFill/>
          </p:spPr>
          <p:txBody>
            <a:bodyPr wrap="none" rtlCol="0">
              <a:spAutoFit/>
            </a:bodyPr>
            <a:lstStyle/>
            <a:p>
              <a:r>
                <a:rPr lang="zh-CN" altLang="en-US" b="1" dirty="0">
                  <a:solidFill>
                    <a:schemeClr val="bg2"/>
                  </a:solidFill>
                </a:rPr>
                <a:t>单击此处输入标题</a:t>
              </a:r>
              <a:endParaRPr lang="en-US" altLang="zh-CN" b="1" dirty="0">
                <a:solidFill>
                  <a:schemeClr val="bg2"/>
                </a:solidFill>
              </a:endParaRPr>
            </a:p>
          </p:txBody>
        </p:sp>
        <p:sp>
          <p:nvSpPr>
            <p:cNvPr id="16" name="Rectangle 15"/>
            <p:cNvSpPr/>
            <p:nvPr/>
          </p:nvSpPr>
          <p:spPr>
            <a:xfrm>
              <a:off x="2321170" y="3799757"/>
              <a:ext cx="3051432" cy="456963"/>
            </a:xfrm>
            <a:prstGeom prst="rect">
              <a:avLst/>
            </a:prstGeom>
          </p:spPr>
          <p:txBody>
            <a:bodyPr wrap="square">
              <a:spAutoFit/>
            </a:bodyPr>
            <a:lstStyle/>
            <a:p>
              <a:r>
                <a:rPr lang="en-US" sz="1265">
                  <a:solidFill>
                    <a:schemeClr val="bg2"/>
                  </a:solidFill>
                </a:rPr>
                <a:t>Lorem ipsum dolor sit amet, consectetuer adipiscing elit, sed diam</a:t>
              </a:r>
            </a:p>
          </p:txBody>
        </p:sp>
      </p:grpSp>
      <p:grpSp>
        <p:nvGrpSpPr>
          <p:cNvPr id="18" name="Group 17"/>
          <p:cNvGrpSpPr/>
          <p:nvPr/>
        </p:nvGrpSpPr>
        <p:grpSpPr>
          <a:xfrm>
            <a:off x="1945751" y="5695234"/>
            <a:ext cx="3218132" cy="834314"/>
            <a:chOff x="2321169" y="3465623"/>
            <a:chExt cx="3051433" cy="791097"/>
          </a:xfrm>
        </p:grpSpPr>
        <p:sp>
          <p:nvSpPr>
            <p:cNvPr id="19" name="TextBox 18"/>
            <p:cNvSpPr txBox="1"/>
            <p:nvPr/>
          </p:nvSpPr>
          <p:spPr>
            <a:xfrm>
              <a:off x="2321169" y="3465623"/>
              <a:ext cx="1938262" cy="350201"/>
            </a:xfrm>
            <a:prstGeom prst="rect">
              <a:avLst/>
            </a:prstGeom>
            <a:noFill/>
          </p:spPr>
          <p:txBody>
            <a:bodyPr wrap="none" rtlCol="0">
              <a:spAutoFit/>
            </a:bodyPr>
            <a:lstStyle/>
            <a:p>
              <a:r>
                <a:rPr lang="zh-CN" altLang="en-US" b="1" dirty="0">
                  <a:solidFill>
                    <a:schemeClr val="bg2"/>
                  </a:solidFill>
                </a:rPr>
                <a:t>单击此处输入标题</a:t>
              </a:r>
              <a:endParaRPr lang="en-US" altLang="zh-CN" b="1" dirty="0">
                <a:solidFill>
                  <a:schemeClr val="bg2"/>
                </a:solidFill>
              </a:endParaRPr>
            </a:p>
          </p:txBody>
        </p:sp>
        <p:sp>
          <p:nvSpPr>
            <p:cNvPr id="20" name="Rectangle 19"/>
            <p:cNvSpPr/>
            <p:nvPr/>
          </p:nvSpPr>
          <p:spPr>
            <a:xfrm>
              <a:off x="2321170" y="3799757"/>
              <a:ext cx="3051432" cy="456963"/>
            </a:xfrm>
            <a:prstGeom prst="rect">
              <a:avLst/>
            </a:prstGeom>
          </p:spPr>
          <p:txBody>
            <a:bodyPr wrap="square">
              <a:spAutoFit/>
            </a:bodyPr>
            <a:lstStyle/>
            <a:p>
              <a:r>
                <a:rPr lang="en-US" sz="1265">
                  <a:solidFill>
                    <a:schemeClr val="bg2"/>
                  </a:solidFill>
                </a:rPr>
                <a:t>Lorem ipsum dolor sit amet, consectetuer adipiscing elit, sed diam</a:t>
              </a:r>
            </a:p>
          </p:txBody>
        </p:sp>
      </p:grpSp>
      <p:grpSp>
        <p:nvGrpSpPr>
          <p:cNvPr id="21" name="Group 20"/>
          <p:cNvGrpSpPr/>
          <p:nvPr/>
        </p:nvGrpSpPr>
        <p:grpSpPr>
          <a:xfrm>
            <a:off x="1945751" y="4642264"/>
            <a:ext cx="3218132" cy="834314"/>
            <a:chOff x="2321169" y="3465623"/>
            <a:chExt cx="3051433" cy="791097"/>
          </a:xfrm>
        </p:grpSpPr>
        <p:sp>
          <p:nvSpPr>
            <p:cNvPr id="22" name="TextBox 21"/>
            <p:cNvSpPr txBox="1"/>
            <p:nvPr/>
          </p:nvSpPr>
          <p:spPr>
            <a:xfrm>
              <a:off x="2321169" y="3465623"/>
              <a:ext cx="1938262" cy="350201"/>
            </a:xfrm>
            <a:prstGeom prst="rect">
              <a:avLst/>
            </a:prstGeom>
            <a:noFill/>
          </p:spPr>
          <p:txBody>
            <a:bodyPr wrap="none" rtlCol="0">
              <a:spAutoFit/>
            </a:bodyPr>
            <a:lstStyle/>
            <a:p>
              <a:r>
                <a:rPr lang="zh-CN" altLang="en-US" b="1" dirty="0">
                  <a:solidFill>
                    <a:schemeClr val="bg2"/>
                  </a:solidFill>
                </a:rPr>
                <a:t>单击此处输入标题</a:t>
              </a:r>
              <a:endParaRPr lang="en-US" altLang="zh-CN" b="1" dirty="0">
                <a:solidFill>
                  <a:schemeClr val="bg2"/>
                </a:solidFill>
              </a:endParaRPr>
            </a:p>
          </p:txBody>
        </p:sp>
        <p:sp>
          <p:nvSpPr>
            <p:cNvPr id="23" name="Rectangle 22"/>
            <p:cNvSpPr/>
            <p:nvPr/>
          </p:nvSpPr>
          <p:spPr>
            <a:xfrm>
              <a:off x="2321170" y="3799757"/>
              <a:ext cx="3051432" cy="456963"/>
            </a:xfrm>
            <a:prstGeom prst="rect">
              <a:avLst/>
            </a:prstGeom>
          </p:spPr>
          <p:txBody>
            <a:bodyPr wrap="square">
              <a:spAutoFit/>
            </a:bodyPr>
            <a:lstStyle/>
            <a:p>
              <a:r>
                <a:rPr lang="en-US" sz="1265">
                  <a:solidFill>
                    <a:schemeClr val="bg2"/>
                  </a:solidFill>
                </a:rPr>
                <a:t>Lorem ipsum dolor sit amet, consectetuer adipiscing elit, sed diam</a:t>
              </a:r>
            </a:p>
          </p:txBody>
        </p:sp>
      </p:grpSp>
      <p:grpSp>
        <p:nvGrpSpPr>
          <p:cNvPr id="5" name="Group 4"/>
          <p:cNvGrpSpPr/>
          <p:nvPr/>
        </p:nvGrpSpPr>
        <p:grpSpPr>
          <a:xfrm>
            <a:off x="987421" y="3610440"/>
            <a:ext cx="796987" cy="796987"/>
            <a:chOff x="935938" y="3423419"/>
            <a:chExt cx="755703" cy="755703"/>
          </a:xfrm>
        </p:grpSpPr>
        <p:sp>
          <p:nvSpPr>
            <p:cNvPr id="11" name="Oval 10"/>
            <p:cNvSpPr/>
            <p:nvPr/>
          </p:nvSpPr>
          <p:spPr>
            <a:xfrm>
              <a:off x="935938" y="3423419"/>
              <a:ext cx="755703" cy="7557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EditPoints="1"/>
            </p:cNvSpPr>
            <p:nvPr/>
          </p:nvSpPr>
          <p:spPr bwMode="auto">
            <a:xfrm>
              <a:off x="1175438" y="3603406"/>
              <a:ext cx="276702" cy="4370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2"/>
            </a:solidFill>
            <a:ln>
              <a:noFill/>
            </a:ln>
          </p:spPr>
          <p:txBody>
            <a:bodyPr vert="horz" wrap="square" lIns="96435" tIns="48218" rIns="96435" bIns="48218"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endParaRPr>
            </a:p>
          </p:txBody>
        </p:sp>
      </p:grpSp>
      <p:grpSp>
        <p:nvGrpSpPr>
          <p:cNvPr id="8" name="Group 7"/>
          <p:cNvGrpSpPr/>
          <p:nvPr/>
        </p:nvGrpSpPr>
        <p:grpSpPr>
          <a:xfrm>
            <a:off x="987421" y="5716379"/>
            <a:ext cx="796987" cy="796987"/>
            <a:chOff x="935938" y="5420271"/>
            <a:chExt cx="755703" cy="755703"/>
          </a:xfrm>
        </p:grpSpPr>
        <p:sp>
          <p:nvSpPr>
            <p:cNvPr id="13" name="Oval 12"/>
            <p:cNvSpPr/>
            <p:nvPr/>
          </p:nvSpPr>
          <p:spPr>
            <a:xfrm>
              <a:off x="935938" y="5420271"/>
              <a:ext cx="755703" cy="7557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EditPoints="1"/>
            </p:cNvSpPr>
            <p:nvPr/>
          </p:nvSpPr>
          <p:spPr bwMode="auto">
            <a:xfrm>
              <a:off x="1130591" y="5603476"/>
              <a:ext cx="366393" cy="389292"/>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2"/>
            </a:solidFill>
            <a:ln>
              <a:noFill/>
            </a:ln>
          </p:spPr>
          <p:txBody>
            <a:bodyPr vert="horz" wrap="square" lIns="96435" tIns="48218" rIns="96435" bIns="48218"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endParaRPr>
            </a:p>
          </p:txBody>
        </p:sp>
      </p:grpSp>
      <p:grpSp>
        <p:nvGrpSpPr>
          <p:cNvPr id="6" name="Group 5"/>
          <p:cNvGrpSpPr/>
          <p:nvPr/>
        </p:nvGrpSpPr>
        <p:grpSpPr>
          <a:xfrm>
            <a:off x="987421" y="4663409"/>
            <a:ext cx="796987" cy="796987"/>
            <a:chOff x="935938" y="4421845"/>
            <a:chExt cx="755703" cy="755703"/>
          </a:xfrm>
        </p:grpSpPr>
        <p:sp>
          <p:nvSpPr>
            <p:cNvPr id="12" name="Oval 11"/>
            <p:cNvSpPr/>
            <p:nvPr/>
          </p:nvSpPr>
          <p:spPr>
            <a:xfrm>
              <a:off x="935938" y="4421845"/>
              <a:ext cx="755703" cy="7557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EditPoints="1"/>
            </p:cNvSpPr>
            <p:nvPr/>
          </p:nvSpPr>
          <p:spPr bwMode="auto">
            <a:xfrm>
              <a:off x="1089564" y="4618408"/>
              <a:ext cx="448449" cy="362576"/>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2"/>
            </a:solidFill>
            <a:ln>
              <a:noFill/>
            </a:ln>
          </p:spPr>
          <p:txBody>
            <a:bodyPr vert="horz" wrap="square" lIns="96435" tIns="48218" rIns="96435" bIns="48218"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endParaRPr>
            </a:p>
          </p:txBody>
        </p:sp>
      </p:grpSp>
      <p:sp>
        <p:nvSpPr>
          <p:cNvPr id="14" name="Rectangle 13"/>
          <p:cNvSpPr/>
          <p:nvPr/>
        </p:nvSpPr>
        <p:spPr>
          <a:xfrm>
            <a:off x="6429376" y="1927260"/>
            <a:ext cx="5417687" cy="48380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矩形 26"/>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8" name="矩形 27"/>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9" name="文本框 28"/>
          <p:cNvSpPr txBox="1"/>
          <p:nvPr/>
        </p:nvSpPr>
        <p:spPr>
          <a:xfrm>
            <a:off x="1048046" y="482886"/>
            <a:ext cx="3077766" cy="369204"/>
          </a:xfrm>
          <a:prstGeom prst="rect">
            <a:avLst/>
          </a:prstGeom>
          <a:noFill/>
        </p:spPr>
        <p:txBody>
          <a:bodyPr wrap="none" lIns="0" tIns="0" rIns="0" bIns="0" rtlCol="0">
            <a:spAutoFit/>
          </a:bodyPr>
          <a:lstStyle/>
          <a:p>
            <a:pPr defTabSz="963930"/>
            <a:r>
              <a:rPr lang="zh-CN" altLang="en-US" sz="24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30" name="文本框 29"/>
          <p:cNvSpPr txBox="1"/>
          <p:nvPr/>
        </p:nvSpPr>
        <p:spPr>
          <a:xfrm>
            <a:off x="1048046" y="815443"/>
            <a:ext cx="2157898" cy="184666"/>
          </a:xfrm>
          <a:prstGeom prst="rect">
            <a:avLst/>
          </a:prstGeom>
          <a:noFill/>
        </p:spPr>
        <p:txBody>
          <a:bodyPr wrap="none" lIns="0" tIns="0" rIns="0" bIns="0" rtlCol="0">
            <a:spAutoFit/>
          </a:bodyPr>
          <a:lstStyle/>
          <a:p>
            <a:pPr defTabSz="963930"/>
            <a:r>
              <a:rPr lang="en-US" altLang="zh-CN"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rPr>
              <a:t>ADD RELATED TITLE WORDS</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3000">
        <p14:flip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linds(horizontal)">
                                      <p:cBhvr>
                                        <p:cTn id="11" dur="500"/>
                                        <p:tgtEl>
                                          <p:spTgt spid="10"/>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1500"/>
                            </p:stCondLst>
                            <p:childTnLst>
                              <p:par>
                                <p:cTn id="19" presetID="12" presetClass="entr" presetSubtype="8"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p:tgtEl>
                                          <p:spTgt spid="17"/>
                                        </p:tgtEl>
                                        <p:attrNameLst>
                                          <p:attrName>ppt_x</p:attrName>
                                        </p:attrNameLst>
                                      </p:cBhvr>
                                      <p:tavLst>
                                        <p:tav tm="0">
                                          <p:val>
                                            <p:strVal val="#ppt_x-#ppt_w*1.125000"/>
                                          </p:val>
                                        </p:tav>
                                        <p:tav tm="100000">
                                          <p:val>
                                            <p:strVal val="#ppt_x"/>
                                          </p:val>
                                        </p:tav>
                                      </p:tavLst>
                                    </p:anim>
                                    <p:animEffect transition="in" filter="wipe(right)">
                                      <p:cBhvr>
                                        <p:cTn id="22" dur="500"/>
                                        <p:tgtEl>
                                          <p:spTgt spid="17"/>
                                        </p:tgtEl>
                                      </p:cBhvr>
                                    </p:animEffect>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par>
                          <p:cTn id="29" fill="hold">
                            <p:stCondLst>
                              <p:cond delay="2500"/>
                            </p:stCondLst>
                            <p:childTnLst>
                              <p:par>
                                <p:cTn id="30" presetID="12" presetClass="entr" presetSubtype="8" fill="hold"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p:tgtEl>
                                          <p:spTgt spid="21"/>
                                        </p:tgtEl>
                                        <p:attrNameLst>
                                          <p:attrName>ppt_x</p:attrName>
                                        </p:attrNameLst>
                                      </p:cBhvr>
                                      <p:tavLst>
                                        <p:tav tm="0">
                                          <p:val>
                                            <p:strVal val="#ppt_x-#ppt_w*1.125000"/>
                                          </p:val>
                                        </p:tav>
                                        <p:tav tm="100000">
                                          <p:val>
                                            <p:strVal val="#ppt_x"/>
                                          </p:val>
                                        </p:tav>
                                      </p:tavLst>
                                    </p:anim>
                                    <p:animEffect transition="in" filter="wipe(right)">
                                      <p:cBhvr>
                                        <p:cTn id="33" dur="500"/>
                                        <p:tgtEl>
                                          <p:spTgt spid="21"/>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childTnLst>
                          </p:cTn>
                        </p:par>
                        <p:par>
                          <p:cTn id="40" fill="hold">
                            <p:stCondLst>
                              <p:cond delay="3500"/>
                            </p:stCondLst>
                            <p:childTnLst>
                              <p:par>
                                <p:cTn id="41" presetID="12" presetClass="entr" presetSubtype="8"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p:tgtEl>
                                          <p:spTgt spid="18"/>
                                        </p:tgtEl>
                                        <p:attrNameLst>
                                          <p:attrName>ppt_x</p:attrName>
                                        </p:attrNameLst>
                                      </p:cBhvr>
                                      <p:tavLst>
                                        <p:tav tm="0">
                                          <p:val>
                                            <p:strVal val="#ppt_x-#ppt_w*1.125000"/>
                                          </p:val>
                                        </p:tav>
                                        <p:tav tm="100000">
                                          <p:val>
                                            <p:strVal val="#ppt_x"/>
                                          </p:val>
                                        </p:tav>
                                      </p:tavLst>
                                    </p:anim>
                                    <p:animEffect transition="in" filter="wipe(right)">
                                      <p:cBhvr>
                                        <p:cTn id="4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2947667" y="2000877"/>
            <a:ext cx="1643018" cy="1059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rPr>
              <a:t>单击此处输入文本</a:t>
            </a:r>
            <a:endParaRPr lang="en-US" dirty="0">
              <a:solidFill>
                <a:schemeClr val="bg1"/>
              </a:solidFill>
            </a:endParaRPr>
          </a:p>
        </p:txBody>
      </p:sp>
      <p:sp>
        <p:nvSpPr>
          <p:cNvPr id="23" name="Rectangle 22"/>
          <p:cNvSpPr/>
          <p:nvPr/>
        </p:nvSpPr>
        <p:spPr>
          <a:xfrm>
            <a:off x="4160195" y="3435242"/>
            <a:ext cx="1643018" cy="10591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rPr>
              <a:t>单击此处输入文本</a:t>
            </a:r>
            <a:endParaRPr lang="en-US" altLang="zh-CN" dirty="0">
              <a:solidFill>
                <a:schemeClr val="bg1"/>
              </a:solidFill>
            </a:endParaRPr>
          </a:p>
        </p:txBody>
      </p:sp>
      <p:sp>
        <p:nvSpPr>
          <p:cNvPr id="24" name="Rectangle 23"/>
          <p:cNvSpPr/>
          <p:nvPr/>
        </p:nvSpPr>
        <p:spPr>
          <a:xfrm>
            <a:off x="1735138" y="3435242"/>
            <a:ext cx="1643018" cy="10591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rPr>
              <a:t>单击此处输入文本</a:t>
            </a:r>
            <a:endParaRPr lang="en-US" altLang="zh-CN" dirty="0">
              <a:solidFill>
                <a:schemeClr val="bg1"/>
              </a:solidFill>
            </a:endParaRPr>
          </a:p>
        </p:txBody>
      </p:sp>
      <p:sp>
        <p:nvSpPr>
          <p:cNvPr id="26" name="Rectangle 25"/>
          <p:cNvSpPr/>
          <p:nvPr/>
        </p:nvSpPr>
        <p:spPr>
          <a:xfrm>
            <a:off x="5308098" y="4867230"/>
            <a:ext cx="1643018" cy="10591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rPr>
              <a:t>单击此处输入文本</a:t>
            </a:r>
            <a:endParaRPr lang="en-US" altLang="zh-CN" dirty="0">
              <a:solidFill>
                <a:schemeClr val="bg1"/>
              </a:solidFill>
            </a:endParaRPr>
          </a:p>
        </p:txBody>
      </p:sp>
      <p:sp>
        <p:nvSpPr>
          <p:cNvPr id="27" name="Rectangle 26"/>
          <p:cNvSpPr/>
          <p:nvPr/>
        </p:nvSpPr>
        <p:spPr>
          <a:xfrm>
            <a:off x="2937394" y="4867230"/>
            <a:ext cx="1643018" cy="10591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rPr>
              <a:t>单击此处输入文本</a:t>
            </a:r>
            <a:endParaRPr lang="en-US" altLang="zh-CN" dirty="0">
              <a:solidFill>
                <a:schemeClr val="bg1"/>
              </a:solidFill>
            </a:endParaRPr>
          </a:p>
        </p:txBody>
      </p:sp>
      <p:sp>
        <p:nvSpPr>
          <p:cNvPr id="28" name="Rectangle 27"/>
          <p:cNvSpPr/>
          <p:nvPr/>
        </p:nvSpPr>
        <p:spPr>
          <a:xfrm>
            <a:off x="566690" y="4867230"/>
            <a:ext cx="1643018" cy="10591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rPr>
              <a:t>单击此处输入文本</a:t>
            </a:r>
            <a:endParaRPr lang="en-US" altLang="zh-CN" dirty="0">
              <a:solidFill>
                <a:schemeClr val="bg1"/>
              </a:solidFill>
            </a:endParaRPr>
          </a:p>
        </p:txBody>
      </p:sp>
      <p:cxnSp>
        <p:nvCxnSpPr>
          <p:cNvPr id="34" name="Straight Connector 33"/>
          <p:cNvCxnSpPr>
            <a:stCxn id="22" idx="2"/>
          </p:cNvCxnSpPr>
          <p:nvPr/>
        </p:nvCxnSpPr>
        <p:spPr>
          <a:xfrm>
            <a:off x="3769176" y="3060031"/>
            <a:ext cx="0" cy="1807199"/>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endCxn id="23" idx="1"/>
          </p:cNvCxnSpPr>
          <p:nvPr/>
        </p:nvCxnSpPr>
        <p:spPr>
          <a:xfrm>
            <a:off x="3378157" y="3963630"/>
            <a:ext cx="782038" cy="119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1388199" y="4629851"/>
            <a:ext cx="4711735" cy="237379"/>
            <a:chOff x="6217328" y="4214327"/>
            <a:chExt cx="4467668" cy="225083"/>
          </a:xfrm>
        </p:grpSpPr>
        <p:cxnSp>
          <p:nvCxnSpPr>
            <p:cNvPr id="44" name="Straight Connector 43"/>
            <p:cNvCxnSpPr/>
            <p:nvPr/>
          </p:nvCxnSpPr>
          <p:spPr>
            <a:xfrm>
              <a:off x="10684996" y="4214327"/>
              <a:ext cx="0" cy="225083"/>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217328" y="4214327"/>
              <a:ext cx="0" cy="225083"/>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217328" y="4214327"/>
              <a:ext cx="4467668"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2" name="Rectangle 51"/>
          <p:cNvSpPr/>
          <p:nvPr/>
        </p:nvSpPr>
        <p:spPr>
          <a:xfrm>
            <a:off x="7655835" y="2000877"/>
            <a:ext cx="4450862" cy="43193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TextBox 54"/>
          <p:cNvSpPr txBox="1"/>
          <p:nvPr/>
        </p:nvSpPr>
        <p:spPr>
          <a:xfrm>
            <a:off x="8060947" y="4104889"/>
            <a:ext cx="2044149" cy="369332"/>
          </a:xfrm>
          <a:prstGeom prst="rect">
            <a:avLst/>
          </a:prstGeom>
          <a:noFill/>
        </p:spPr>
        <p:txBody>
          <a:bodyPr wrap="none" rtlCol="0">
            <a:spAutoFit/>
          </a:bodyPr>
          <a:lstStyle/>
          <a:p>
            <a:r>
              <a:rPr lang="zh-CN" altLang="en-US" b="1" dirty="0">
                <a:solidFill>
                  <a:schemeClr val="bg1"/>
                </a:solidFill>
              </a:rPr>
              <a:t>单击此处输入标题</a:t>
            </a:r>
            <a:endParaRPr lang="en-US" altLang="zh-CN" b="1" dirty="0">
              <a:solidFill>
                <a:schemeClr val="bg1"/>
              </a:solidFill>
            </a:endParaRPr>
          </a:p>
        </p:txBody>
      </p:sp>
      <p:sp>
        <p:nvSpPr>
          <p:cNvPr id="56" name="Rectangle 55"/>
          <p:cNvSpPr/>
          <p:nvPr/>
        </p:nvSpPr>
        <p:spPr>
          <a:xfrm>
            <a:off x="8060948" y="4494397"/>
            <a:ext cx="3507615" cy="1650708"/>
          </a:xfrm>
          <a:prstGeom prst="rect">
            <a:avLst/>
          </a:prstGeom>
        </p:spPr>
        <p:txBody>
          <a:bodyPr wrap="square">
            <a:spAutoFit/>
          </a:bodyPr>
          <a:lstStyle/>
          <a:p>
            <a:r>
              <a:rPr lang="en-US" sz="1265">
                <a:solidFill>
                  <a:schemeClr val="bg1"/>
                </a:solidFill>
              </a:rPr>
              <a:t>Lorem ipsum dolor sit amet, consectetuer adipiscing elit, sed diam nonummy nibh euismod tincidunt ut laoreet dolore magna aliquam erat volutpat. </a:t>
            </a:r>
          </a:p>
          <a:p>
            <a:endParaRPr lang="en-US" sz="1265">
              <a:solidFill>
                <a:schemeClr val="bg1"/>
              </a:solidFill>
            </a:endParaRPr>
          </a:p>
          <a:p>
            <a:r>
              <a:rPr lang="en-US" sz="1265">
                <a:solidFill>
                  <a:schemeClr val="bg1"/>
                </a:solidFill>
              </a:rPr>
              <a:t>Ut wisi enim ad minim veniam, quis nostrud exerci tation ullamcorper suscipit lobortis nisl ut aliquip ex ea commodo consequat. </a:t>
            </a:r>
          </a:p>
        </p:txBody>
      </p:sp>
      <p:sp>
        <p:nvSpPr>
          <p:cNvPr id="21" name="Rectangle 20"/>
          <p:cNvSpPr/>
          <p:nvPr/>
        </p:nvSpPr>
        <p:spPr>
          <a:xfrm>
            <a:off x="8155115" y="2201513"/>
            <a:ext cx="3452303" cy="176211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矩形 17"/>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9" name="矩形 18"/>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0" name="文本框 19"/>
          <p:cNvSpPr txBox="1"/>
          <p:nvPr/>
        </p:nvSpPr>
        <p:spPr>
          <a:xfrm>
            <a:off x="1048046" y="482886"/>
            <a:ext cx="3077766" cy="369204"/>
          </a:xfrm>
          <a:prstGeom prst="rect">
            <a:avLst/>
          </a:prstGeom>
          <a:noFill/>
        </p:spPr>
        <p:txBody>
          <a:bodyPr wrap="none" lIns="0" tIns="0" rIns="0" bIns="0" rtlCol="0">
            <a:spAutoFit/>
          </a:bodyPr>
          <a:lstStyle/>
          <a:p>
            <a:pPr defTabSz="963930"/>
            <a:r>
              <a:rPr lang="zh-CN" altLang="en-US" sz="24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25" name="文本框 24"/>
          <p:cNvSpPr txBox="1"/>
          <p:nvPr/>
        </p:nvSpPr>
        <p:spPr>
          <a:xfrm>
            <a:off x="1048046" y="815443"/>
            <a:ext cx="2157898" cy="184666"/>
          </a:xfrm>
          <a:prstGeom prst="rect">
            <a:avLst/>
          </a:prstGeom>
          <a:noFill/>
        </p:spPr>
        <p:txBody>
          <a:bodyPr wrap="none" lIns="0" tIns="0" rIns="0" bIns="0" rtlCol="0">
            <a:spAutoFit/>
          </a:bodyPr>
          <a:lstStyle/>
          <a:p>
            <a:pPr defTabSz="963930"/>
            <a:r>
              <a:rPr lang="en-US" altLang="zh-CN"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rPr>
              <a:t>ADD RELATED TITLE WORDS</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3000">
        <p14:flip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0-#ppt_w/2"/>
                                          </p:val>
                                        </p:tav>
                                        <p:tav tm="100000">
                                          <p:val>
                                            <p:strVal val="#ppt_x"/>
                                          </p:val>
                                        </p:tav>
                                      </p:tavLst>
                                    </p:anim>
                                    <p:anim calcmode="lin" valueType="num">
                                      <p:cBhvr additive="base">
                                        <p:cTn id="8" dur="500" fill="hold"/>
                                        <p:tgtEl>
                                          <p:spTgt spid="5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6"/>
                                        </p:tgtEl>
                                        <p:attrNameLst>
                                          <p:attrName>style.visibility</p:attrName>
                                        </p:attrNameLst>
                                      </p:cBhvr>
                                      <p:to>
                                        <p:strVal val="visible"/>
                                      </p:to>
                                    </p:set>
                                    <p:anim calcmode="lin" valueType="num">
                                      <p:cBhvr additive="base">
                                        <p:cTn id="12" dur="500" fill="hold"/>
                                        <p:tgtEl>
                                          <p:spTgt spid="56"/>
                                        </p:tgtEl>
                                        <p:attrNameLst>
                                          <p:attrName>ppt_x</p:attrName>
                                        </p:attrNameLst>
                                      </p:cBhvr>
                                      <p:tavLst>
                                        <p:tav tm="0">
                                          <p:val>
                                            <p:strVal val="0-#ppt_w/2"/>
                                          </p:val>
                                        </p:tav>
                                        <p:tav tm="100000">
                                          <p:val>
                                            <p:strVal val="#ppt_x"/>
                                          </p:val>
                                        </p:tav>
                                      </p:tavLst>
                                    </p:anim>
                                    <p:anim calcmode="lin" valueType="num">
                                      <p:cBhvr additive="base">
                                        <p:cTn id="13" dur="500" fill="hold"/>
                                        <p:tgtEl>
                                          <p:spTgt spid="5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up)">
                                      <p:cBhvr>
                                        <p:cTn id="23" dur="500"/>
                                        <p:tgtEl>
                                          <p:spTgt spid="3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animEffect transition="in" filter="fade">
                                      <p:cBhvr>
                                        <p:cTn id="29" dur="500"/>
                                        <p:tgtEl>
                                          <p:spTgt spid="2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ppt_w</p:attrName>
                                        </p:attrNameLst>
                                      </p:cBhvr>
                                      <p:tavLst>
                                        <p:tav tm="0">
                                          <p:val>
                                            <p:fltVal val="0"/>
                                          </p:val>
                                        </p:tav>
                                        <p:tav tm="100000">
                                          <p:val>
                                            <p:strVal val="#ppt_w"/>
                                          </p:val>
                                        </p:tav>
                                      </p:tavLst>
                                    </p:anim>
                                    <p:anim calcmode="lin" valueType="num">
                                      <p:cBhvr>
                                        <p:cTn id="34" dur="500" fill="hold"/>
                                        <p:tgtEl>
                                          <p:spTgt spid="23"/>
                                        </p:tgtEl>
                                        <p:attrNameLst>
                                          <p:attrName>ppt_h</p:attrName>
                                        </p:attrNameLst>
                                      </p:cBhvr>
                                      <p:tavLst>
                                        <p:tav tm="0">
                                          <p:val>
                                            <p:fltVal val="0"/>
                                          </p:val>
                                        </p:tav>
                                        <p:tav tm="100000">
                                          <p:val>
                                            <p:strVal val="#ppt_h"/>
                                          </p:val>
                                        </p:tav>
                                      </p:tavLst>
                                    </p:anim>
                                    <p:animEffect transition="in" filter="fade">
                                      <p:cBhvr>
                                        <p:cTn id="35" dur="500"/>
                                        <p:tgtEl>
                                          <p:spTgt spid="23"/>
                                        </p:tgtEl>
                                      </p:cBhvr>
                                    </p:animEffect>
                                  </p:childTnLst>
                                </p:cTn>
                              </p:par>
                            </p:childTnLst>
                          </p:cTn>
                        </p:par>
                        <p:par>
                          <p:cTn id="36" fill="hold">
                            <p:stCondLst>
                              <p:cond delay="3000"/>
                            </p:stCondLst>
                            <p:childTnLst>
                              <p:par>
                                <p:cTn id="37" presetID="16" presetClass="entr" presetSubtype="21" fill="hold"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barn(inVertical)">
                                      <p:cBhvr>
                                        <p:cTn id="39" dur="500"/>
                                        <p:tgtEl>
                                          <p:spTgt spid="40"/>
                                        </p:tgtEl>
                                      </p:cBhvr>
                                    </p:animEffect>
                                  </p:childTnLst>
                                </p:cTn>
                              </p:par>
                            </p:childTnLst>
                          </p:cTn>
                        </p:par>
                        <p:par>
                          <p:cTn id="40" fill="hold">
                            <p:stCondLst>
                              <p:cond delay="3500"/>
                            </p:stCondLst>
                            <p:childTnLst>
                              <p:par>
                                <p:cTn id="41" presetID="16" presetClass="entr" presetSubtype="21"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barn(inVertical)">
                                      <p:cBhvr>
                                        <p:cTn id="43" dur="500"/>
                                        <p:tgtEl>
                                          <p:spTgt spid="50"/>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Effect transition="in" filter="fade">
                                      <p:cBhvr>
                                        <p:cTn id="49" dur="500"/>
                                        <p:tgtEl>
                                          <p:spTgt spid="28"/>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p:cTn id="59" dur="500" fill="hold"/>
                                        <p:tgtEl>
                                          <p:spTgt spid="26"/>
                                        </p:tgtEl>
                                        <p:attrNameLst>
                                          <p:attrName>ppt_w</p:attrName>
                                        </p:attrNameLst>
                                      </p:cBhvr>
                                      <p:tavLst>
                                        <p:tav tm="0">
                                          <p:val>
                                            <p:fltVal val="0"/>
                                          </p:val>
                                        </p:tav>
                                        <p:tav tm="100000">
                                          <p:val>
                                            <p:strVal val="#ppt_w"/>
                                          </p:val>
                                        </p:tav>
                                      </p:tavLst>
                                    </p:anim>
                                    <p:anim calcmode="lin" valueType="num">
                                      <p:cBhvr>
                                        <p:cTn id="60" dur="500" fill="hold"/>
                                        <p:tgtEl>
                                          <p:spTgt spid="26"/>
                                        </p:tgtEl>
                                        <p:attrNameLst>
                                          <p:attrName>ppt_h</p:attrName>
                                        </p:attrNameLst>
                                      </p:cBhvr>
                                      <p:tavLst>
                                        <p:tav tm="0">
                                          <p:val>
                                            <p:fltVal val="0"/>
                                          </p:val>
                                        </p:tav>
                                        <p:tav tm="100000">
                                          <p:val>
                                            <p:strVal val="#ppt_h"/>
                                          </p:val>
                                        </p:tav>
                                      </p:tavLst>
                                    </p:anim>
                                    <p:animEffect transition="in" filter="fade">
                                      <p:cBhvr>
                                        <p:cTn id="6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6" grpId="0" animBg="1"/>
      <p:bldP spid="27" grpId="0" animBg="1"/>
      <p:bldP spid="28" grpId="0" animBg="1"/>
      <p:bldP spid="55" grpId="0"/>
      <p:bldP spid="5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a:spLocks noEditPoints="1"/>
          </p:cNvSpPr>
          <p:nvPr/>
        </p:nvSpPr>
        <p:spPr bwMode="auto">
          <a:xfrm>
            <a:off x="2180050" y="4526083"/>
            <a:ext cx="371918" cy="420622"/>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accent5"/>
          </a:solidFill>
          <a:ln>
            <a:noFill/>
          </a:ln>
        </p:spPr>
        <p:txBody>
          <a:bodyPr vert="horz" wrap="square" lIns="96435" tIns="48218" rIns="96435" bIns="48218"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endParaRPr>
          </a:p>
        </p:txBody>
      </p:sp>
      <p:sp>
        <p:nvSpPr>
          <p:cNvPr id="6" name="Freeform 5"/>
          <p:cNvSpPr>
            <a:spLocks noEditPoints="1"/>
          </p:cNvSpPr>
          <p:nvPr/>
        </p:nvSpPr>
        <p:spPr bwMode="auto">
          <a:xfrm>
            <a:off x="10229301" y="4571467"/>
            <a:ext cx="449400" cy="292222"/>
          </a:xfrm>
          <a:custGeom>
            <a:avLst/>
            <a:gdLst>
              <a:gd name="T0" fmla="*/ 13 w 94"/>
              <a:gd name="T1" fmla="*/ 0 h 61"/>
              <a:gd name="T2" fmla="*/ 82 w 94"/>
              <a:gd name="T3" fmla="*/ 0 h 61"/>
              <a:gd name="T4" fmla="*/ 89 w 94"/>
              <a:gd name="T5" fmla="*/ 2 h 61"/>
              <a:gd name="T6" fmla="*/ 47 w 94"/>
              <a:gd name="T7" fmla="*/ 33 h 61"/>
              <a:gd name="T8" fmla="*/ 6 w 94"/>
              <a:gd name="T9" fmla="*/ 2 h 61"/>
              <a:gd name="T10" fmla="*/ 13 w 94"/>
              <a:gd name="T11" fmla="*/ 0 h 61"/>
              <a:gd name="T12" fmla="*/ 94 w 94"/>
              <a:gd name="T13" fmla="*/ 9 h 61"/>
              <a:gd name="T14" fmla="*/ 67 w 94"/>
              <a:gd name="T15" fmla="*/ 29 h 61"/>
              <a:gd name="T16" fmla="*/ 93 w 94"/>
              <a:gd name="T17" fmla="*/ 53 h 61"/>
              <a:gd name="T18" fmla="*/ 94 w 94"/>
              <a:gd name="T19" fmla="*/ 48 h 61"/>
              <a:gd name="T20" fmla="*/ 94 w 94"/>
              <a:gd name="T21" fmla="*/ 12 h 61"/>
              <a:gd name="T22" fmla="*/ 94 w 94"/>
              <a:gd name="T23" fmla="*/ 9 h 61"/>
              <a:gd name="T24" fmla="*/ 87 w 94"/>
              <a:gd name="T25" fmla="*/ 60 h 61"/>
              <a:gd name="T26" fmla="*/ 82 w 94"/>
              <a:gd name="T27" fmla="*/ 61 h 61"/>
              <a:gd name="T28" fmla="*/ 13 w 94"/>
              <a:gd name="T29" fmla="*/ 61 h 61"/>
              <a:gd name="T30" fmla="*/ 6 w 94"/>
              <a:gd name="T31" fmla="*/ 59 h 61"/>
              <a:gd name="T32" fmla="*/ 34 w 94"/>
              <a:gd name="T33" fmla="*/ 34 h 61"/>
              <a:gd name="T34" fmla="*/ 44 w 94"/>
              <a:gd name="T35" fmla="*/ 42 h 61"/>
              <a:gd name="T36" fmla="*/ 47 w 94"/>
              <a:gd name="T37" fmla="*/ 44 h 61"/>
              <a:gd name="T38" fmla="*/ 50 w 94"/>
              <a:gd name="T39" fmla="*/ 42 h 61"/>
              <a:gd name="T40" fmla="*/ 60 w 94"/>
              <a:gd name="T41" fmla="*/ 35 h 61"/>
              <a:gd name="T42" fmla="*/ 87 w 94"/>
              <a:gd name="T43" fmla="*/ 60 h 61"/>
              <a:gd name="T44" fmla="*/ 1 w 94"/>
              <a:gd name="T45" fmla="*/ 52 h 61"/>
              <a:gd name="T46" fmla="*/ 27 w 94"/>
              <a:gd name="T47" fmla="*/ 29 h 61"/>
              <a:gd name="T48" fmla="*/ 1 w 94"/>
              <a:gd name="T49" fmla="*/ 9 h 61"/>
              <a:gd name="T50" fmla="*/ 0 w 94"/>
              <a:gd name="T51" fmla="*/ 12 h 61"/>
              <a:gd name="T52" fmla="*/ 0 w 94"/>
              <a:gd name="T53" fmla="*/ 48 h 61"/>
              <a:gd name="T54" fmla="*/ 1 w 94"/>
              <a:gd name="T55" fmla="*/ 5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61">
                <a:moveTo>
                  <a:pt x="13" y="0"/>
                </a:moveTo>
                <a:cubicBezTo>
                  <a:pt x="82" y="0"/>
                  <a:pt x="82" y="0"/>
                  <a:pt x="82" y="0"/>
                </a:cubicBezTo>
                <a:cubicBezTo>
                  <a:pt x="84" y="0"/>
                  <a:pt x="87" y="1"/>
                  <a:pt x="89" y="2"/>
                </a:cubicBezTo>
                <a:cubicBezTo>
                  <a:pt x="47" y="33"/>
                  <a:pt x="47" y="33"/>
                  <a:pt x="47" y="33"/>
                </a:cubicBezTo>
                <a:cubicBezTo>
                  <a:pt x="6" y="2"/>
                  <a:pt x="6" y="2"/>
                  <a:pt x="6" y="2"/>
                </a:cubicBezTo>
                <a:cubicBezTo>
                  <a:pt x="8" y="1"/>
                  <a:pt x="10" y="0"/>
                  <a:pt x="13" y="0"/>
                </a:cubicBezTo>
                <a:close/>
                <a:moveTo>
                  <a:pt x="94" y="9"/>
                </a:moveTo>
                <a:cubicBezTo>
                  <a:pt x="67" y="29"/>
                  <a:pt x="67" y="29"/>
                  <a:pt x="67" y="29"/>
                </a:cubicBezTo>
                <a:cubicBezTo>
                  <a:pt x="93" y="53"/>
                  <a:pt x="93" y="53"/>
                  <a:pt x="93" y="53"/>
                </a:cubicBezTo>
                <a:cubicBezTo>
                  <a:pt x="94" y="52"/>
                  <a:pt x="94" y="50"/>
                  <a:pt x="94" y="48"/>
                </a:cubicBezTo>
                <a:cubicBezTo>
                  <a:pt x="94" y="12"/>
                  <a:pt x="94" y="12"/>
                  <a:pt x="94" y="12"/>
                </a:cubicBezTo>
                <a:cubicBezTo>
                  <a:pt x="94" y="11"/>
                  <a:pt x="94" y="10"/>
                  <a:pt x="94" y="9"/>
                </a:cubicBezTo>
                <a:close/>
                <a:moveTo>
                  <a:pt x="87" y="60"/>
                </a:moveTo>
                <a:cubicBezTo>
                  <a:pt x="85" y="60"/>
                  <a:pt x="84" y="61"/>
                  <a:pt x="82" y="61"/>
                </a:cubicBezTo>
                <a:cubicBezTo>
                  <a:pt x="13" y="61"/>
                  <a:pt x="13" y="61"/>
                  <a:pt x="13" y="61"/>
                </a:cubicBezTo>
                <a:cubicBezTo>
                  <a:pt x="10" y="61"/>
                  <a:pt x="8" y="60"/>
                  <a:pt x="6" y="59"/>
                </a:cubicBezTo>
                <a:cubicBezTo>
                  <a:pt x="34" y="34"/>
                  <a:pt x="34" y="34"/>
                  <a:pt x="34" y="34"/>
                </a:cubicBezTo>
                <a:cubicBezTo>
                  <a:pt x="44" y="42"/>
                  <a:pt x="44" y="42"/>
                  <a:pt x="44" y="42"/>
                </a:cubicBezTo>
                <a:cubicBezTo>
                  <a:pt x="47" y="44"/>
                  <a:pt x="47" y="44"/>
                  <a:pt x="47" y="44"/>
                </a:cubicBezTo>
                <a:cubicBezTo>
                  <a:pt x="50" y="42"/>
                  <a:pt x="50" y="42"/>
                  <a:pt x="50" y="42"/>
                </a:cubicBezTo>
                <a:cubicBezTo>
                  <a:pt x="60" y="35"/>
                  <a:pt x="60" y="35"/>
                  <a:pt x="60" y="35"/>
                </a:cubicBezTo>
                <a:cubicBezTo>
                  <a:pt x="87" y="60"/>
                  <a:pt x="87" y="60"/>
                  <a:pt x="87" y="60"/>
                </a:cubicBezTo>
                <a:close/>
                <a:moveTo>
                  <a:pt x="1" y="52"/>
                </a:moveTo>
                <a:cubicBezTo>
                  <a:pt x="27" y="29"/>
                  <a:pt x="27" y="29"/>
                  <a:pt x="27" y="29"/>
                </a:cubicBezTo>
                <a:cubicBezTo>
                  <a:pt x="1" y="9"/>
                  <a:pt x="1" y="9"/>
                  <a:pt x="1" y="9"/>
                </a:cubicBezTo>
                <a:cubicBezTo>
                  <a:pt x="0" y="10"/>
                  <a:pt x="0" y="11"/>
                  <a:pt x="0" y="12"/>
                </a:cubicBezTo>
                <a:cubicBezTo>
                  <a:pt x="0" y="48"/>
                  <a:pt x="0" y="48"/>
                  <a:pt x="0" y="48"/>
                </a:cubicBezTo>
                <a:cubicBezTo>
                  <a:pt x="0" y="49"/>
                  <a:pt x="0" y="51"/>
                  <a:pt x="1" y="52"/>
                </a:cubicBezTo>
                <a:close/>
              </a:path>
            </a:pathLst>
          </a:custGeom>
          <a:solidFill>
            <a:schemeClr val="accent2"/>
          </a:solidFill>
          <a:ln>
            <a:noFill/>
          </a:ln>
        </p:spPr>
        <p:txBody>
          <a:bodyPr vert="horz" wrap="square" lIns="96435" tIns="48218" rIns="96435" bIns="48218"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endParaRPr>
          </a:p>
        </p:txBody>
      </p:sp>
      <p:sp>
        <p:nvSpPr>
          <p:cNvPr id="7" name="Freeform 6"/>
          <p:cNvSpPr>
            <a:spLocks noEditPoints="1"/>
          </p:cNvSpPr>
          <p:nvPr/>
        </p:nvSpPr>
        <p:spPr bwMode="auto">
          <a:xfrm>
            <a:off x="7560238" y="4488448"/>
            <a:ext cx="400697" cy="458258"/>
          </a:xfrm>
          <a:custGeom>
            <a:avLst/>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accent1"/>
          </a:solidFill>
          <a:ln>
            <a:noFill/>
          </a:ln>
        </p:spPr>
        <p:txBody>
          <a:bodyPr vert="horz" wrap="square" lIns="96435" tIns="48218" rIns="96435" bIns="48218"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endParaRPr>
          </a:p>
        </p:txBody>
      </p:sp>
      <p:sp>
        <p:nvSpPr>
          <p:cNvPr id="8" name="Freeform 7"/>
          <p:cNvSpPr>
            <a:spLocks noEditPoints="1"/>
          </p:cNvSpPr>
          <p:nvPr/>
        </p:nvSpPr>
        <p:spPr bwMode="auto">
          <a:xfrm>
            <a:off x="7560238" y="1951016"/>
            <a:ext cx="425049" cy="451615"/>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accent3"/>
          </a:solidFill>
          <a:ln>
            <a:noFill/>
          </a:ln>
        </p:spPr>
        <p:txBody>
          <a:bodyPr vert="horz" wrap="square" lIns="96435" tIns="48218" rIns="96435" bIns="48218"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endParaRPr>
          </a:p>
        </p:txBody>
      </p:sp>
      <p:sp>
        <p:nvSpPr>
          <p:cNvPr id="9" name="Freeform 8"/>
          <p:cNvSpPr>
            <a:spLocks noEditPoints="1"/>
          </p:cNvSpPr>
          <p:nvPr/>
        </p:nvSpPr>
        <p:spPr bwMode="auto">
          <a:xfrm>
            <a:off x="4795982" y="1982008"/>
            <a:ext cx="520242" cy="420622"/>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accent2"/>
          </a:solidFill>
          <a:ln>
            <a:noFill/>
          </a:ln>
        </p:spPr>
        <p:txBody>
          <a:bodyPr vert="horz" wrap="square" lIns="96435" tIns="48218" rIns="96435" bIns="48218"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endParaRPr>
          </a:p>
        </p:txBody>
      </p:sp>
      <p:sp>
        <p:nvSpPr>
          <p:cNvPr id="10" name="Freeform 9"/>
          <p:cNvSpPr>
            <a:spLocks noEditPoints="1"/>
          </p:cNvSpPr>
          <p:nvPr/>
        </p:nvSpPr>
        <p:spPr bwMode="auto">
          <a:xfrm>
            <a:off x="4842472" y="4488448"/>
            <a:ext cx="449400" cy="447188"/>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tx2"/>
          </a:solidFill>
          <a:ln>
            <a:noFill/>
          </a:ln>
        </p:spPr>
        <p:txBody>
          <a:bodyPr vert="horz" wrap="square" lIns="96435" tIns="48218" rIns="96435" bIns="48218"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endParaRPr>
          </a:p>
        </p:txBody>
      </p:sp>
      <p:sp>
        <p:nvSpPr>
          <p:cNvPr id="11" name="Freeform 10"/>
          <p:cNvSpPr>
            <a:spLocks noEditPoints="1"/>
          </p:cNvSpPr>
          <p:nvPr/>
        </p:nvSpPr>
        <p:spPr bwMode="auto">
          <a:xfrm>
            <a:off x="2204402" y="1893456"/>
            <a:ext cx="347566" cy="509174"/>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chemeClr val="accent1"/>
          </a:solidFill>
          <a:ln>
            <a:noFill/>
          </a:ln>
        </p:spPr>
        <p:txBody>
          <a:bodyPr vert="horz" wrap="square" lIns="96435" tIns="48218" rIns="96435" bIns="48218"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endParaRPr>
          </a:p>
        </p:txBody>
      </p:sp>
      <p:sp>
        <p:nvSpPr>
          <p:cNvPr id="12" name="Freeform 11"/>
          <p:cNvSpPr>
            <a:spLocks noEditPoints="1"/>
          </p:cNvSpPr>
          <p:nvPr/>
        </p:nvSpPr>
        <p:spPr bwMode="auto">
          <a:xfrm>
            <a:off x="10229301" y="2019641"/>
            <a:ext cx="391842" cy="382989"/>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accent4"/>
          </a:solidFill>
          <a:ln>
            <a:noFill/>
          </a:ln>
        </p:spPr>
        <p:txBody>
          <a:bodyPr vert="horz" wrap="square" lIns="96435" tIns="48218" rIns="96435" bIns="48218"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endParaRPr>
          </a:p>
        </p:txBody>
      </p:sp>
      <p:grpSp>
        <p:nvGrpSpPr>
          <p:cNvPr id="13" name="Group 12"/>
          <p:cNvGrpSpPr/>
          <p:nvPr/>
        </p:nvGrpSpPr>
        <p:grpSpPr>
          <a:xfrm>
            <a:off x="1213543" y="2567016"/>
            <a:ext cx="2329285" cy="1381644"/>
            <a:chOff x="2066789" y="3688275"/>
            <a:chExt cx="2208628" cy="1310075"/>
          </a:xfrm>
        </p:grpSpPr>
        <p:sp>
          <p:nvSpPr>
            <p:cNvPr id="14" name="TextBox 13"/>
            <p:cNvSpPr txBox="1"/>
            <p:nvPr/>
          </p:nvSpPr>
          <p:spPr>
            <a:xfrm>
              <a:off x="2201972" y="3688275"/>
              <a:ext cx="1938263" cy="350201"/>
            </a:xfrm>
            <a:prstGeom prst="rect">
              <a:avLst/>
            </a:prstGeom>
            <a:noFill/>
          </p:spPr>
          <p:txBody>
            <a:bodyPr wrap="none" rtlCol="0">
              <a:spAutoFit/>
            </a:bodyPr>
            <a:lstStyle/>
            <a:p>
              <a:pPr algn="ctr"/>
              <a:r>
                <a:rPr lang="zh-CN" altLang="en-US" b="1" dirty="0">
                  <a:solidFill>
                    <a:schemeClr val="bg2"/>
                  </a:solidFill>
                </a:rPr>
                <a:t>单击此处输入标题</a:t>
              </a:r>
              <a:endParaRPr lang="en-GB" b="1" dirty="0">
                <a:solidFill>
                  <a:schemeClr val="bg2"/>
                </a:solidFill>
              </a:endParaRPr>
            </a:p>
          </p:txBody>
        </p:sp>
        <p:sp>
          <p:nvSpPr>
            <p:cNvPr id="15" name="Rectangle 14"/>
            <p:cNvSpPr/>
            <p:nvPr/>
          </p:nvSpPr>
          <p:spPr>
            <a:xfrm>
              <a:off x="2066789" y="3987267"/>
              <a:ext cx="2208628" cy="1011083"/>
            </a:xfrm>
            <a:prstGeom prst="rect">
              <a:avLst/>
            </a:prstGeom>
          </p:spPr>
          <p:txBody>
            <a:bodyPr wrap="square">
              <a:spAutoFit/>
            </a:bodyPr>
            <a:lstStyle/>
            <a:p>
              <a:pPr algn="ctr"/>
              <a:r>
                <a:rPr lang="en-GB" sz="1265">
                  <a:solidFill>
                    <a:schemeClr val="bg2"/>
                  </a:solidFill>
                </a:rPr>
                <a:t>Lorem ipsum dolor sit amet, consectetur adipiscing elit. Integer dolor quam, pretium eu placerat eu semper et nunc. Nullam ut turpis</a:t>
              </a:r>
            </a:p>
          </p:txBody>
        </p:sp>
      </p:grpSp>
      <p:grpSp>
        <p:nvGrpSpPr>
          <p:cNvPr id="16" name="Group 15"/>
          <p:cNvGrpSpPr/>
          <p:nvPr/>
        </p:nvGrpSpPr>
        <p:grpSpPr>
          <a:xfrm>
            <a:off x="3891460" y="2567016"/>
            <a:ext cx="2329285" cy="1381644"/>
            <a:chOff x="2066789" y="3688275"/>
            <a:chExt cx="2208628" cy="1310075"/>
          </a:xfrm>
        </p:grpSpPr>
        <p:sp>
          <p:nvSpPr>
            <p:cNvPr id="17" name="TextBox 16"/>
            <p:cNvSpPr txBox="1"/>
            <p:nvPr/>
          </p:nvSpPr>
          <p:spPr>
            <a:xfrm>
              <a:off x="2201975" y="3688275"/>
              <a:ext cx="1938262" cy="350201"/>
            </a:xfrm>
            <a:prstGeom prst="rect">
              <a:avLst/>
            </a:prstGeom>
            <a:noFill/>
          </p:spPr>
          <p:txBody>
            <a:bodyPr wrap="none" rtlCol="0">
              <a:spAutoFit/>
            </a:bodyPr>
            <a:lstStyle/>
            <a:p>
              <a:pPr algn="ctr"/>
              <a:r>
                <a:rPr lang="zh-CN" altLang="en-US" b="1" dirty="0">
                  <a:solidFill>
                    <a:schemeClr val="bg2"/>
                  </a:solidFill>
                </a:rPr>
                <a:t>单击此处输入标题</a:t>
              </a:r>
              <a:endParaRPr lang="en-GB" altLang="zh-CN" b="1" dirty="0">
                <a:solidFill>
                  <a:schemeClr val="bg2"/>
                </a:solidFill>
              </a:endParaRPr>
            </a:p>
          </p:txBody>
        </p:sp>
        <p:sp>
          <p:nvSpPr>
            <p:cNvPr id="18" name="Rectangle 17"/>
            <p:cNvSpPr/>
            <p:nvPr/>
          </p:nvSpPr>
          <p:spPr>
            <a:xfrm>
              <a:off x="2066789" y="3987267"/>
              <a:ext cx="2208628" cy="1011083"/>
            </a:xfrm>
            <a:prstGeom prst="rect">
              <a:avLst/>
            </a:prstGeom>
          </p:spPr>
          <p:txBody>
            <a:bodyPr wrap="square">
              <a:spAutoFit/>
            </a:bodyPr>
            <a:lstStyle/>
            <a:p>
              <a:pPr algn="ctr"/>
              <a:r>
                <a:rPr lang="en-GB" sz="1265">
                  <a:solidFill>
                    <a:schemeClr val="bg2"/>
                  </a:solidFill>
                </a:rPr>
                <a:t>Lorem ipsum dolor sit amet, consectetur adipiscing elit. Integer dolor quam, pretium eu placerat eu semper et nunc. Nullam ut turpis</a:t>
              </a:r>
            </a:p>
          </p:txBody>
        </p:sp>
      </p:grpSp>
      <p:grpSp>
        <p:nvGrpSpPr>
          <p:cNvPr id="19" name="Group 18"/>
          <p:cNvGrpSpPr/>
          <p:nvPr/>
        </p:nvGrpSpPr>
        <p:grpSpPr>
          <a:xfrm>
            <a:off x="6608120" y="2567016"/>
            <a:ext cx="2329285" cy="1381644"/>
            <a:chOff x="2066789" y="3688275"/>
            <a:chExt cx="2208628" cy="1310075"/>
          </a:xfrm>
        </p:grpSpPr>
        <p:sp>
          <p:nvSpPr>
            <p:cNvPr id="20" name="TextBox 19"/>
            <p:cNvSpPr txBox="1"/>
            <p:nvPr/>
          </p:nvSpPr>
          <p:spPr>
            <a:xfrm>
              <a:off x="2201972" y="3688275"/>
              <a:ext cx="1938263" cy="350201"/>
            </a:xfrm>
            <a:prstGeom prst="rect">
              <a:avLst/>
            </a:prstGeom>
            <a:noFill/>
          </p:spPr>
          <p:txBody>
            <a:bodyPr wrap="none" rtlCol="0">
              <a:spAutoFit/>
            </a:bodyPr>
            <a:lstStyle/>
            <a:p>
              <a:pPr algn="ctr"/>
              <a:r>
                <a:rPr lang="zh-CN" altLang="en-US" b="1" dirty="0">
                  <a:solidFill>
                    <a:schemeClr val="bg2"/>
                  </a:solidFill>
                </a:rPr>
                <a:t>单击此处输入标题</a:t>
              </a:r>
              <a:endParaRPr lang="en-GB" altLang="zh-CN" b="1" dirty="0">
                <a:solidFill>
                  <a:schemeClr val="bg2"/>
                </a:solidFill>
              </a:endParaRPr>
            </a:p>
          </p:txBody>
        </p:sp>
        <p:sp>
          <p:nvSpPr>
            <p:cNvPr id="21" name="Rectangle 20"/>
            <p:cNvSpPr/>
            <p:nvPr/>
          </p:nvSpPr>
          <p:spPr>
            <a:xfrm>
              <a:off x="2066789" y="3987267"/>
              <a:ext cx="2208628" cy="1011083"/>
            </a:xfrm>
            <a:prstGeom prst="rect">
              <a:avLst/>
            </a:prstGeom>
          </p:spPr>
          <p:txBody>
            <a:bodyPr wrap="square">
              <a:spAutoFit/>
            </a:bodyPr>
            <a:lstStyle/>
            <a:p>
              <a:pPr algn="ctr"/>
              <a:r>
                <a:rPr lang="en-GB" sz="1265">
                  <a:solidFill>
                    <a:schemeClr val="bg2"/>
                  </a:solidFill>
                </a:rPr>
                <a:t>Lorem ipsum dolor sit amet, consectetur adipiscing elit. Integer dolor quam, pretium eu placerat eu semper et nunc. Nullam ut turpis</a:t>
              </a:r>
            </a:p>
          </p:txBody>
        </p:sp>
      </p:grpSp>
      <p:grpSp>
        <p:nvGrpSpPr>
          <p:cNvPr id="22" name="Group 21"/>
          <p:cNvGrpSpPr/>
          <p:nvPr/>
        </p:nvGrpSpPr>
        <p:grpSpPr>
          <a:xfrm>
            <a:off x="9260579" y="2567016"/>
            <a:ext cx="2329285" cy="1381644"/>
            <a:chOff x="2066789" y="3688275"/>
            <a:chExt cx="2208628" cy="1310075"/>
          </a:xfrm>
        </p:grpSpPr>
        <p:sp>
          <p:nvSpPr>
            <p:cNvPr id="23" name="TextBox 22"/>
            <p:cNvSpPr txBox="1"/>
            <p:nvPr/>
          </p:nvSpPr>
          <p:spPr>
            <a:xfrm>
              <a:off x="2201974" y="3688275"/>
              <a:ext cx="1938262" cy="350201"/>
            </a:xfrm>
            <a:prstGeom prst="rect">
              <a:avLst/>
            </a:prstGeom>
            <a:noFill/>
          </p:spPr>
          <p:txBody>
            <a:bodyPr wrap="none" rtlCol="0">
              <a:spAutoFit/>
            </a:bodyPr>
            <a:lstStyle/>
            <a:p>
              <a:pPr algn="ctr"/>
              <a:r>
                <a:rPr lang="zh-CN" altLang="en-US" b="1" dirty="0">
                  <a:solidFill>
                    <a:schemeClr val="bg2"/>
                  </a:solidFill>
                </a:rPr>
                <a:t>单击此处输入标题</a:t>
              </a:r>
              <a:endParaRPr lang="en-GB" altLang="zh-CN" b="1" dirty="0">
                <a:solidFill>
                  <a:schemeClr val="bg2"/>
                </a:solidFill>
              </a:endParaRPr>
            </a:p>
          </p:txBody>
        </p:sp>
        <p:sp>
          <p:nvSpPr>
            <p:cNvPr id="24" name="Rectangle 23"/>
            <p:cNvSpPr/>
            <p:nvPr/>
          </p:nvSpPr>
          <p:spPr>
            <a:xfrm>
              <a:off x="2066789" y="3987267"/>
              <a:ext cx="2208628" cy="1011083"/>
            </a:xfrm>
            <a:prstGeom prst="rect">
              <a:avLst/>
            </a:prstGeom>
          </p:spPr>
          <p:txBody>
            <a:bodyPr wrap="square">
              <a:spAutoFit/>
            </a:bodyPr>
            <a:lstStyle/>
            <a:p>
              <a:pPr algn="ctr"/>
              <a:r>
                <a:rPr lang="en-GB" sz="1265">
                  <a:solidFill>
                    <a:schemeClr val="bg2"/>
                  </a:solidFill>
                </a:rPr>
                <a:t>Lorem ipsum dolor sit amet, consectetur adipiscing elit. Integer dolor quam, pretium eu placerat eu semper et nunc. Nullam ut turpis</a:t>
              </a:r>
            </a:p>
          </p:txBody>
        </p:sp>
      </p:grpSp>
      <p:grpSp>
        <p:nvGrpSpPr>
          <p:cNvPr id="25" name="Group 24"/>
          <p:cNvGrpSpPr/>
          <p:nvPr/>
        </p:nvGrpSpPr>
        <p:grpSpPr>
          <a:xfrm>
            <a:off x="1213543" y="5006053"/>
            <a:ext cx="2329285" cy="1381644"/>
            <a:chOff x="2066789" y="3688275"/>
            <a:chExt cx="2208628" cy="1310075"/>
          </a:xfrm>
        </p:grpSpPr>
        <p:sp>
          <p:nvSpPr>
            <p:cNvPr id="26" name="TextBox 25"/>
            <p:cNvSpPr txBox="1"/>
            <p:nvPr/>
          </p:nvSpPr>
          <p:spPr>
            <a:xfrm>
              <a:off x="2201974" y="3688275"/>
              <a:ext cx="1938262" cy="350201"/>
            </a:xfrm>
            <a:prstGeom prst="rect">
              <a:avLst/>
            </a:prstGeom>
            <a:noFill/>
          </p:spPr>
          <p:txBody>
            <a:bodyPr wrap="none" rtlCol="0">
              <a:spAutoFit/>
            </a:bodyPr>
            <a:lstStyle/>
            <a:p>
              <a:pPr algn="ctr"/>
              <a:r>
                <a:rPr lang="zh-CN" altLang="en-US" b="1" dirty="0">
                  <a:solidFill>
                    <a:schemeClr val="bg2"/>
                  </a:solidFill>
                </a:rPr>
                <a:t>单击此处输入标题</a:t>
              </a:r>
              <a:endParaRPr lang="en-GB" altLang="zh-CN" b="1" dirty="0">
                <a:solidFill>
                  <a:schemeClr val="bg2"/>
                </a:solidFill>
              </a:endParaRPr>
            </a:p>
          </p:txBody>
        </p:sp>
        <p:sp>
          <p:nvSpPr>
            <p:cNvPr id="27" name="Rectangle 26"/>
            <p:cNvSpPr/>
            <p:nvPr/>
          </p:nvSpPr>
          <p:spPr>
            <a:xfrm>
              <a:off x="2066789" y="3987267"/>
              <a:ext cx="2208628" cy="1011083"/>
            </a:xfrm>
            <a:prstGeom prst="rect">
              <a:avLst/>
            </a:prstGeom>
          </p:spPr>
          <p:txBody>
            <a:bodyPr wrap="square">
              <a:spAutoFit/>
            </a:bodyPr>
            <a:lstStyle/>
            <a:p>
              <a:pPr algn="ctr"/>
              <a:r>
                <a:rPr lang="en-GB" sz="1265">
                  <a:solidFill>
                    <a:schemeClr val="bg2"/>
                  </a:solidFill>
                </a:rPr>
                <a:t>Lorem ipsum dolor sit amet, consectetur adipiscing elit. Integer dolor quam, pretium eu placerat eu semper et nunc. Nullam ut turpis</a:t>
              </a:r>
            </a:p>
          </p:txBody>
        </p:sp>
      </p:grpSp>
      <p:grpSp>
        <p:nvGrpSpPr>
          <p:cNvPr id="28" name="Group 27"/>
          <p:cNvGrpSpPr/>
          <p:nvPr/>
        </p:nvGrpSpPr>
        <p:grpSpPr>
          <a:xfrm>
            <a:off x="3891460" y="5006053"/>
            <a:ext cx="2329285" cy="1381644"/>
            <a:chOff x="2066789" y="3688275"/>
            <a:chExt cx="2208628" cy="1310075"/>
          </a:xfrm>
        </p:grpSpPr>
        <p:sp>
          <p:nvSpPr>
            <p:cNvPr id="29" name="TextBox 28"/>
            <p:cNvSpPr txBox="1"/>
            <p:nvPr/>
          </p:nvSpPr>
          <p:spPr>
            <a:xfrm>
              <a:off x="2201974" y="3688275"/>
              <a:ext cx="1938262" cy="350201"/>
            </a:xfrm>
            <a:prstGeom prst="rect">
              <a:avLst/>
            </a:prstGeom>
            <a:noFill/>
          </p:spPr>
          <p:txBody>
            <a:bodyPr wrap="none" rtlCol="0">
              <a:spAutoFit/>
            </a:bodyPr>
            <a:lstStyle/>
            <a:p>
              <a:pPr algn="ctr"/>
              <a:r>
                <a:rPr lang="zh-CN" altLang="en-US" b="1" dirty="0">
                  <a:solidFill>
                    <a:schemeClr val="bg2"/>
                  </a:solidFill>
                </a:rPr>
                <a:t>单击此处输入标题</a:t>
              </a:r>
              <a:endParaRPr lang="en-GB" altLang="zh-CN" b="1" dirty="0">
                <a:solidFill>
                  <a:schemeClr val="bg2"/>
                </a:solidFill>
              </a:endParaRPr>
            </a:p>
          </p:txBody>
        </p:sp>
        <p:sp>
          <p:nvSpPr>
            <p:cNvPr id="30" name="Rectangle 29"/>
            <p:cNvSpPr/>
            <p:nvPr/>
          </p:nvSpPr>
          <p:spPr>
            <a:xfrm>
              <a:off x="2066789" y="3987267"/>
              <a:ext cx="2208628" cy="1011083"/>
            </a:xfrm>
            <a:prstGeom prst="rect">
              <a:avLst/>
            </a:prstGeom>
          </p:spPr>
          <p:txBody>
            <a:bodyPr wrap="square">
              <a:spAutoFit/>
            </a:bodyPr>
            <a:lstStyle/>
            <a:p>
              <a:pPr algn="ctr"/>
              <a:r>
                <a:rPr lang="en-GB" sz="1265">
                  <a:solidFill>
                    <a:schemeClr val="bg2"/>
                  </a:solidFill>
                </a:rPr>
                <a:t>Lorem ipsum dolor sit amet, consectetur adipiscing elit. Integer dolor quam, pretium eu placerat eu semper et nunc. Nullam ut turpis</a:t>
              </a:r>
            </a:p>
          </p:txBody>
        </p:sp>
      </p:grpSp>
      <p:grpSp>
        <p:nvGrpSpPr>
          <p:cNvPr id="31" name="Group 30"/>
          <p:cNvGrpSpPr/>
          <p:nvPr/>
        </p:nvGrpSpPr>
        <p:grpSpPr>
          <a:xfrm>
            <a:off x="6608120" y="5006053"/>
            <a:ext cx="2329285" cy="1381644"/>
            <a:chOff x="2066789" y="3688275"/>
            <a:chExt cx="2208628" cy="1310075"/>
          </a:xfrm>
        </p:grpSpPr>
        <p:sp>
          <p:nvSpPr>
            <p:cNvPr id="32" name="TextBox 31"/>
            <p:cNvSpPr txBox="1"/>
            <p:nvPr/>
          </p:nvSpPr>
          <p:spPr>
            <a:xfrm>
              <a:off x="2201972" y="3688275"/>
              <a:ext cx="1938263" cy="350201"/>
            </a:xfrm>
            <a:prstGeom prst="rect">
              <a:avLst/>
            </a:prstGeom>
            <a:noFill/>
          </p:spPr>
          <p:txBody>
            <a:bodyPr wrap="none" rtlCol="0">
              <a:spAutoFit/>
            </a:bodyPr>
            <a:lstStyle/>
            <a:p>
              <a:pPr algn="ctr"/>
              <a:r>
                <a:rPr lang="zh-CN" altLang="en-US" b="1" dirty="0">
                  <a:solidFill>
                    <a:schemeClr val="bg2"/>
                  </a:solidFill>
                </a:rPr>
                <a:t>单击此处输入标题</a:t>
              </a:r>
              <a:endParaRPr lang="en-GB" altLang="zh-CN" b="1" dirty="0">
                <a:solidFill>
                  <a:schemeClr val="bg2"/>
                </a:solidFill>
              </a:endParaRPr>
            </a:p>
          </p:txBody>
        </p:sp>
        <p:sp>
          <p:nvSpPr>
            <p:cNvPr id="33" name="Rectangle 32"/>
            <p:cNvSpPr/>
            <p:nvPr/>
          </p:nvSpPr>
          <p:spPr>
            <a:xfrm>
              <a:off x="2066789" y="3987267"/>
              <a:ext cx="2208628" cy="1011083"/>
            </a:xfrm>
            <a:prstGeom prst="rect">
              <a:avLst/>
            </a:prstGeom>
          </p:spPr>
          <p:txBody>
            <a:bodyPr wrap="square">
              <a:spAutoFit/>
            </a:bodyPr>
            <a:lstStyle/>
            <a:p>
              <a:pPr algn="ctr"/>
              <a:r>
                <a:rPr lang="en-GB" sz="1265">
                  <a:solidFill>
                    <a:schemeClr val="bg2"/>
                  </a:solidFill>
                </a:rPr>
                <a:t>Lorem ipsum dolor sit amet, consectetur adipiscing elit. Integer dolor quam, pretium eu placerat eu semper et nunc. Nullam ut turpis</a:t>
              </a:r>
            </a:p>
          </p:txBody>
        </p:sp>
      </p:grpSp>
      <p:grpSp>
        <p:nvGrpSpPr>
          <p:cNvPr id="34" name="Group 33"/>
          <p:cNvGrpSpPr/>
          <p:nvPr/>
        </p:nvGrpSpPr>
        <p:grpSpPr>
          <a:xfrm>
            <a:off x="9260579" y="5006053"/>
            <a:ext cx="2329285" cy="1381644"/>
            <a:chOff x="2066789" y="3688275"/>
            <a:chExt cx="2208628" cy="1310075"/>
          </a:xfrm>
        </p:grpSpPr>
        <p:sp>
          <p:nvSpPr>
            <p:cNvPr id="35" name="TextBox 34"/>
            <p:cNvSpPr txBox="1"/>
            <p:nvPr/>
          </p:nvSpPr>
          <p:spPr>
            <a:xfrm>
              <a:off x="2201974" y="3688275"/>
              <a:ext cx="1938262" cy="350201"/>
            </a:xfrm>
            <a:prstGeom prst="rect">
              <a:avLst/>
            </a:prstGeom>
            <a:noFill/>
          </p:spPr>
          <p:txBody>
            <a:bodyPr wrap="none" rtlCol="0">
              <a:spAutoFit/>
            </a:bodyPr>
            <a:lstStyle/>
            <a:p>
              <a:pPr algn="ctr"/>
              <a:r>
                <a:rPr lang="zh-CN" altLang="en-US" b="1" dirty="0">
                  <a:solidFill>
                    <a:schemeClr val="bg2"/>
                  </a:solidFill>
                </a:rPr>
                <a:t>单击此处输入标题</a:t>
              </a:r>
              <a:endParaRPr lang="en-GB" altLang="zh-CN" b="1" dirty="0">
                <a:solidFill>
                  <a:schemeClr val="bg2"/>
                </a:solidFill>
              </a:endParaRPr>
            </a:p>
          </p:txBody>
        </p:sp>
        <p:sp>
          <p:nvSpPr>
            <p:cNvPr id="36" name="Rectangle 35"/>
            <p:cNvSpPr/>
            <p:nvPr/>
          </p:nvSpPr>
          <p:spPr>
            <a:xfrm>
              <a:off x="2066789" y="3987267"/>
              <a:ext cx="2208628" cy="1011083"/>
            </a:xfrm>
            <a:prstGeom prst="rect">
              <a:avLst/>
            </a:prstGeom>
          </p:spPr>
          <p:txBody>
            <a:bodyPr wrap="square">
              <a:spAutoFit/>
            </a:bodyPr>
            <a:lstStyle/>
            <a:p>
              <a:pPr algn="ctr"/>
              <a:r>
                <a:rPr lang="en-GB" sz="1265">
                  <a:solidFill>
                    <a:schemeClr val="bg2"/>
                  </a:solidFill>
                </a:rPr>
                <a:t>Lorem ipsum dolor sit amet, consectetur adipiscing elit. Integer dolor quam, pretium eu placerat eu semper et nunc. Nullam ut turpis</a:t>
              </a:r>
            </a:p>
          </p:txBody>
        </p:sp>
      </p:grpSp>
      <p:sp>
        <p:nvSpPr>
          <p:cNvPr id="37" name="矩形 36"/>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8" name="矩形 37"/>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9" name="文本框 38"/>
          <p:cNvSpPr txBox="1"/>
          <p:nvPr/>
        </p:nvSpPr>
        <p:spPr>
          <a:xfrm>
            <a:off x="1048046" y="482886"/>
            <a:ext cx="3077766" cy="369204"/>
          </a:xfrm>
          <a:prstGeom prst="rect">
            <a:avLst/>
          </a:prstGeom>
          <a:noFill/>
        </p:spPr>
        <p:txBody>
          <a:bodyPr wrap="none" lIns="0" tIns="0" rIns="0" bIns="0" rtlCol="0">
            <a:spAutoFit/>
          </a:bodyPr>
          <a:lstStyle/>
          <a:p>
            <a:pPr defTabSz="963930"/>
            <a:r>
              <a:rPr lang="zh-CN" altLang="en-US" sz="24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40" name="文本框 39"/>
          <p:cNvSpPr txBox="1"/>
          <p:nvPr/>
        </p:nvSpPr>
        <p:spPr>
          <a:xfrm>
            <a:off x="1048046" y="815443"/>
            <a:ext cx="2157898" cy="184666"/>
          </a:xfrm>
          <a:prstGeom prst="rect">
            <a:avLst/>
          </a:prstGeom>
          <a:noFill/>
        </p:spPr>
        <p:txBody>
          <a:bodyPr wrap="none" lIns="0" tIns="0" rIns="0" bIns="0" rtlCol="0">
            <a:spAutoFit/>
          </a:bodyPr>
          <a:lstStyle/>
          <a:p>
            <a:pPr defTabSz="963930"/>
            <a:r>
              <a:rPr lang="en-US" altLang="zh-CN"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rPr>
              <a:t>ADD RELATED TITLE WORDS</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3000">
        <p14:flip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p:tgtEl>
                                          <p:spTgt spid="13"/>
                                        </p:tgtEl>
                                        <p:attrNameLst>
                                          <p:attrName>ppt_y</p:attrName>
                                        </p:attrNameLst>
                                      </p:cBhvr>
                                      <p:tavLst>
                                        <p:tav tm="0">
                                          <p:val>
                                            <p:strVal val="#ppt_y-#ppt_h*1.125000"/>
                                          </p:val>
                                        </p:tav>
                                        <p:tav tm="100000">
                                          <p:val>
                                            <p:strVal val="#ppt_y"/>
                                          </p:val>
                                        </p:tav>
                                      </p:tavLst>
                                    </p:anim>
                                    <p:animEffect transition="in" filter="wipe(down)">
                                      <p:cBhvr>
                                        <p:cTn id="12" dur="500"/>
                                        <p:tgtEl>
                                          <p:spTgt spid="13"/>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1500"/>
                            </p:stCondLst>
                            <p:childTnLst>
                              <p:par>
                                <p:cTn id="18" presetID="12" presetClass="entr" presetSubtype="1"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p:tgtEl>
                                          <p:spTgt spid="16"/>
                                        </p:tgtEl>
                                        <p:attrNameLst>
                                          <p:attrName>ppt_y</p:attrName>
                                        </p:attrNameLst>
                                      </p:cBhvr>
                                      <p:tavLst>
                                        <p:tav tm="0">
                                          <p:val>
                                            <p:strVal val="#ppt_y-#ppt_h*1.125000"/>
                                          </p:val>
                                        </p:tav>
                                        <p:tav tm="100000">
                                          <p:val>
                                            <p:strVal val="#ppt_y"/>
                                          </p:val>
                                        </p:tav>
                                      </p:tavLst>
                                    </p:anim>
                                    <p:animEffect transition="in" filter="wipe(down)">
                                      <p:cBhvr>
                                        <p:cTn id="21" dur="500"/>
                                        <p:tgtEl>
                                          <p:spTgt spid="16"/>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par>
                          <p:cTn id="26" fill="hold">
                            <p:stCondLst>
                              <p:cond delay="2500"/>
                            </p:stCondLst>
                            <p:childTnLst>
                              <p:par>
                                <p:cTn id="27" presetID="12" presetClass="entr" presetSubtype="1"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p:tgtEl>
                                          <p:spTgt spid="19"/>
                                        </p:tgtEl>
                                        <p:attrNameLst>
                                          <p:attrName>ppt_y</p:attrName>
                                        </p:attrNameLst>
                                      </p:cBhvr>
                                      <p:tavLst>
                                        <p:tav tm="0">
                                          <p:val>
                                            <p:strVal val="#ppt_y-#ppt_h*1.125000"/>
                                          </p:val>
                                        </p:tav>
                                        <p:tav tm="100000">
                                          <p:val>
                                            <p:strVal val="#ppt_y"/>
                                          </p:val>
                                        </p:tav>
                                      </p:tavLst>
                                    </p:anim>
                                    <p:animEffect transition="in" filter="wipe(down)">
                                      <p:cBhvr>
                                        <p:cTn id="30" dur="500"/>
                                        <p:tgtEl>
                                          <p:spTgt spid="19"/>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par>
                          <p:cTn id="35" fill="hold">
                            <p:stCondLst>
                              <p:cond delay="3500"/>
                            </p:stCondLst>
                            <p:childTnLst>
                              <p:par>
                                <p:cTn id="36" presetID="12" presetClass="entr" presetSubtype="1"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p:tgtEl>
                                          <p:spTgt spid="22"/>
                                        </p:tgtEl>
                                        <p:attrNameLst>
                                          <p:attrName>ppt_y</p:attrName>
                                        </p:attrNameLst>
                                      </p:cBhvr>
                                      <p:tavLst>
                                        <p:tav tm="0">
                                          <p:val>
                                            <p:strVal val="#ppt_y-#ppt_h*1.125000"/>
                                          </p:val>
                                        </p:tav>
                                        <p:tav tm="100000">
                                          <p:val>
                                            <p:strVal val="#ppt_y"/>
                                          </p:val>
                                        </p:tav>
                                      </p:tavLst>
                                    </p:anim>
                                    <p:animEffect transition="in" filter="wipe(down)">
                                      <p:cBhvr>
                                        <p:cTn id="39" dur="500"/>
                                        <p:tgtEl>
                                          <p:spTgt spid="22"/>
                                        </p:tgtEl>
                                      </p:cBhvr>
                                    </p:animEffect>
                                  </p:childTnLst>
                                </p:cTn>
                              </p:par>
                            </p:childTnLst>
                          </p:cTn>
                        </p:par>
                        <p:par>
                          <p:cTn id="40" fill="hold">
                            <p:stCondLst>
                              <p:cond delay="4000"/>
                            </p:stCondLst>
                            <p:childTnLst>
                              <p:par>
                                <p:cTn id="41" presetID="10" presetClass="entr" presetSubtype="0" fill="hold" grpId="0"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cTn>
                              </p:par>
                            </p:childTnLst>
                          </p:cTn>
                        </p:par>
                        <p:par>
                          <p:cTn id="44" fill="hold">
                            <p:stCondLst>
                              <p:cond delay="4500"/>
                            </p:stCondLst>
                            <p:childTnLst>
                              <p:par>
                                <p:cTn id="45" presetID="12" presetClass="entr" presetSubtype="1"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additive="base">
                                        <p:cTn id="47" dur="500"/>
                                        <p:tgtEl>
                                          <p:spTgt spid="25"/>
                                        </p:tgtEl>
                                        <p:attrNameLst>
                                          <p:attrName>ppt_y</p:attrName>
                                        </p:attrNameLst>
                                      </p:cBhvr>
                                      <p:tavLst>
                                        <p:tav tm="0">
                                          <p:val>
                                            <p:strVal val="#ppt_y-#ppt_h*1.125000"/>
                                          </p:val>
                                        </p:tav>
                                        <p:tav tm="100000">
                                          <p:val>
                                            <p:strVal val="#ppt_y"/>
                                          </p:val>
                                        </p:tav>
                                      </p:tavLst>
                                    </p:anim>
                                    <p:animEffect transition="in" filter="wipe(down)">
                                      <p:cBhvr>
                                        <p:cTn id="48" dur="500"/>
                                        <p:tgtEl>
                                          <p:spTgt spid="25"/>
                                        </p:tgtEl>
                                      </p:cBhvr>
                                    </p:animEffect>
                                  </p:childTnLst>
                                </p:cTn>
                              </p:par>
                            </p:childTnLst>
                          </p:cTn>
                        </p:par>
                        <p:par>
                          <p:cTn id="49" fill="hold">
                            <p:stCondLst>
                              <p:cond delay="5000"/>
                            </p:stCondLst>
                            <p:childTnLst>
                              <p:par>
                                <p:cTn id="50" presetID="10" presetClass="entr" presetSubtype="0"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childTnLst>
                          </p:cTn>
                        </p:par>
                        <p:par>
                          <p:cTn id="53" fill="hold">
                            <p:stCondLst>
                              <p:cond delay="5500"/>
                            </p:stCondLst>
                            <p:childTnLst>
                              <p:par>
                                <p:cTn id="54" presetID="12" presetClass="entr" presetSubtype="1"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additive="base">
                                        <p:cTn id="56" dur="500"/>
                                        <p:tgtEl>
                                          <p:spTgt spid="28"/>
                                        </p:tgtEl>
                                        <p:attrNameLst>
                                          <p:attrName>ppt_y</p:attrName>
                                        </p:attrNameLst>
                                      </p:cBhvr>
                                      <p:tavLst>
                                        <p:tav tm="0">
                                          <p:val>
                                            <p:strVal val="#ppt_y-#ppt_h*1.125000"/>
                                          </p:val>
                                        </p:tav>
                                        <p:tav tm="100000">
                                          <p:val>
                                            <p:strVal val="#ppt_y"/>
                                          </p:val>
                                        </p:tav>
                                      </p:tavLst>
                                    </p:anim>
                                    <p:animEffect transition="in" filter="wipe(down)">
                                      <p:cBhvr>
                                        <p:cTn id="57" dur="500"/>
                                        <p:tgtEl>
                                          <p:spTgt spid="28"/>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500"/>
                                        <p:tgtEl>
                                          <p:spTgt spid="7"/>
                                        </p:tgtEl>
                                      </p:cBhvr>
                                    </p:animEffect>
                                  </p:childTnLst>
                                </p:cTn>
                              </p:par>
                            </p:childTnLst>
                          </p:cTn>
                        </p:par>
                        <p:par>
                          <p:cTn id="62" fill="hold">
                            <p:stCondLst>
                              <p:cond delay="6500"/>
                            </p:stCondLst>
                            <p:childTnLst>
                              <p:par>
                                <p:cTn id="63" presetID="12" presetClass="entr" presetSubtype="1" fill="hold" nodeType="afterEffect">
                                  <p:stCondLst>
                                    <p:cond delay="0"/>
                                  </p:stCondLst>
                                  <p:childTnLst>
                                    <p:set>
                                      <p:cBhvr>
                                        <p:cTn id="64" dur="1" fill="hold">
                                          <p:stCondLst>
                                            <p:cond delay="0"/>
                                          </p:stCondLst>
                                        </p:cTn>
                                        <p:tgtEl>
                                          <p:spTgt spid="31"/>
                                        </p:tgtEl>
                                        <p:attrNameLst>
                                          <p:attrName>style.visibility</p:attrName>
                                        </p:attrNameLst>
                                      </p:cBhvr>
                                      <p:to>
                                        <p:strVal val="visible"/>
                                      </p:to>
                                    </p:set>
                                    <p:anim calcmode="lin" valueType="num">
                                      <p:cBhvr additive="base">
                                        <p:cTn id="65" dur="500"/>
                                        <p:tgtEl>
                                          <p:spTgt spid="31"/>
                                        </p:tgtEl>
                                        <p:attrNameLst>
                                          <p:attrName>ppt_y</p:attrName>
                                        </p:attrNameLst>
                                      </p:cBhvr>
                                      <p:tavLst>
                                        <p:tav tm="0">
                                          <p:val>
                                            <p:strVal val="#ppt_y-#ppt_h*1.125000"/>
                                          </p:val>
                                        </p:tav>
                                        <p:tav tm="100000">
                                          <p:val>
                                            <p:strVal val="#ppt_y"/>
                                          </p:val>
                                        </p:tav>
                                      </p:tavLst>
                                    </p:anim>
                                    <p:animEffect transition="in" filter="wipe(down)">
                                      <p:cBhvr>
                                        <p:cTn id="66" dur="500"/>
                                        <p:tgtEl>
                                          <p:spTgt spid="31"/>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6"/>
                                        </p:tgtEl>
                                        <p:attrNameLst>
                                          <p:attrName>style.visibility</p:attrName>
                                        </p:attrNameLst>
                                      </p:cBhvr>
                                      <p:to>
                                        <p:strVal val="visible"/>
                                      </p:to>
                                    </p:set>
                                    <p:animEffect transition="in" filter="fade">
                                      <p:cBhvr>
                                        <p:cTn id="70" dur="500"/>
                                        <p:tgtEl>
                                          <p:spTgt spid="6"/>
                                        </p:tgtEl>
                                      </p:cBhvr>
                                    </p:animEffect>
                                  </p:childTnLst>
                                </p:cTn>
                              </p:par>
                            </p:childTnLst>
                          </p:cTn>
                        </p:par>
                        <p:par>
                          <p:cTn id="71" fill="hold">
                            <p:stCondLst>
                              <p:cond delay="7500"/>
                            </p:stCondLst>
                            <p:childTnLst>
                              <p:par>
                                <p:cTn id="72" presetID="12" presetClass="entr" presetSubtype="1" fill="hold"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additive="base">
                                        <p:cTn id="74" dur="500"/>
                                        <p:tgtEl>
                                          <p:spTgt spid="34"/>
                                        </p:tgtEl>
                                        <p:attrNameLst>
                                          <p:attrName>ppt_y</p:attrName>
                                        </p:attrNameLst>
                                      </p:cBhvr>
                                      <p:tavLst>
                                        <p:tav tm="0">
                                          <p:val>
                                            <p:strVal val="#ppt_y-#ppt_h*1.125000"/>
                                          </p:val>
                                        </p:tav>
                                        <p:tav tm="100000">
                                          <p:val>
                                            <p:strVal val="#ppt_y"/>
                                          </p:val>
                                        </p:tav>
                                      </p:tavLst>
                                    </p:anim>
                                    <p:animEffect transition="in" filter="wipe(down)">
                                      <p:cBhvr>
                                        <p:cTn id="7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712188" y="2003098"/>
            <a:ext cx="2567109" cy="15917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3667942" y="2003098"/>
            <a:ext cx="2567109" cy="15917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6623697" y="2003098"/>
            <a:ext cx="2567109" cy="159175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9579452" y="2003098"/>
            <a:ext cx="2567109" cy="159175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12188" y="4528187"/>
            <a:ext cx="2567109" cy="15917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3667942" y="4528187"/>
            <a:ext cx="2567109" cy="15917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6623697" y="4528187"/>
            <a:ext cx="2567109" cy="159175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9579452" y="4528187"/>
            <a:ext cx="2567109" cy="159175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640810" y="3675215"/>
            <a:ext cx="2066860" cy="619445"/>
            <a:chOff x="607282" y="3484842"/>
            <a:chExt cx="1959798" cy="587358"/>
          </a:xfrm>
        </p:grpSpPr>
        <p:sp>
          <p:nvSpPr>
            <p:cNvPr id="25" name="TextBox 24"/>
            <p:cNvSpPr txBox="1"/>
            <p:nvPr/>
          </p:nvSpPr>
          <p:spPr>
            <a:xfrm>
              <a:off x="607282" y="3484842"/>
              <a:ext cx="1938263" cy="350201"/>
            </a:xfrm>
            <a:prstGeom prst="rect">
              <a:avLst/>
            </a:prstGeom>
            <a:noFill/>
          </p:spPr>
          <p:txBody>
            <a:bodyPr wrap="none" rtlCol="0">
              <a:spAutoFit/>
            </a:bodyPr>
            <a:lstStyle/>
            <a:p>
              <a:pPr algn="ctr"/>
              <a:r>
                <a:rPr lang="zh-CN" altLang="en-US" b="1" dirty="0">
                  <a:solidFill>
                    <a:schemeClr val="bg2"/>
                  </a:solidFill>
                </a:rPr>
                <a:t>单击此处输入标题</a:t>
              </a:r>
              <a:endParaRPr lang="en-GB" altLang="zh-CN" b="1" dirty="0">
                <a:solidFill>
                  <a:schemeClr val="bg2"/>
                </a:solidFill>
              </a:endParaRPr>
            </a:p>
          </p:txBody>
        </p:sp>
        <p:sp>
          <p:nvSpPr>
            <p:cNvPr id="26" name="Rectangle 25"/>
            <p:cNvSpPr/>
            <p:nvPr/>
          </p:nvSpPr>
          <p:spPr>
            <a:xfrm>
              <a:off x="674962" y="3799943"/>
              <a:ext cx="1892118" cy="272257"/>
            </a:xfrm>
            <a:prstGeom prst="rect">
              <a:avLst/>
            </a:prstGeom>
          </p:spPr>
          <p:txBody>
            <a:bodyPr wrap="none">
              <a:spAutoFit/>
            </a:bodyPr>
            <a:lstStyle/>
            <a:p>
              <a:r>
                <a:rPr lang="en-US" sz="1265">
                  <a:solidFill>
                    <a:schemeClr val="bg2"/>
                  </a:solidFill>
                </a:rPr>
                <a:t>Lorem ipsum dolor sit amet</a:t>
              </a:r>
            </a:p>
          </p:txBody>
        </p:sp>
      </p:grpSp>
      <p:grpSp>
        <p:nvGrpSpPr>
          <p:cNvPr id="28" name="Group 27"/>
          <p:cNvGrpSpPr/>
          <p:nvPr/>
        </p:nvGrpSpPr>
        <p:grpSpPr>
          <a:xfrm>
            <a:off x="3593139" y="3675215"/>
            <a:ext cx="2070286" cy="619445"/>
            <a:chOff x="604033" y="3484842"/>
            <a:chExt cx="1963047" cy="587358"/>
          </a:xfrm>
        </p:grpSpPr>
        <p:sp>
          <p:nvSpPr>
            <p:cNvPr id="29" name="TextBox 28"/>
            <p:cNvSpPr txBox="1"/>
            <p:nvPr/>
          </p:nvSpPr>
          <p:spPr>
            <a:xfrm>
              <a:off x="604033" y="3484842"/>
              <a:ext cx="1938263" cy="350201"/>
            </a:xfrm>
            <a:prstGeom prst="rect">
              <a:avLst/>
            </a:prstGeom>
            <a:noFill/>
          </p:spPr>
          <p:txBody>
            <a:bodyPr wrap="none" rtlCol="0">
              <a:spAutoFit/>
            </a:bodyPr>
            <a:lstStyle/>
            <a:p>
              <a:pPr algn="ctr"/>
              <a:r>
                <a:rPr lang="zh-CN" altLang="en-US" b="1" dirty="0">
                  <a:solidFill>
                    <a:schemeClr val="bg2"/>
                  </a:solidFill>
                </a:rPr>
                <a:t>单击此处输入标题</a:t>
              </a:r>
              <a:endParaRPr lang="en-GB" altLang="zh-CN" b="1" dirty="0">
                <a:solidFill>
                  <a:schemeClr val="bg2"/>
                </a:solidFill>
              </a:endParaRPr>
            </a:p>
          </p:txBody>
        </p:sp>
        <p:sp>
          <p:nvSpPr>
            <p:cNvPr id="30" name="Rectangle 29"/>
            <p:cNvSpPr/>
            <p:nvPr/>
          </p:nvSpPr>
          <p:spPr>
            <a:xfrm>
              <a:off x="674962" y="3799943"/>
              <a:ext cx="1892118" cy="272257"/>
            </a:xfrm>
            <a:prstGeom prst="rect">
              <a:avLst/>
            </a:prstGeom>
          </p:spPr>
          <p:txBody>
            <a:bodyPr wrap="none">
              <a:spAutoFit/>
            </a:bodyPr>
            <a:lstStyle/>
            <a:p>
              <a:r>
                <a:rPr lang="en-US" sz="1265">
                  <a:solidFill>
                    <a:schemeClr val="bg2"/>
                  </a:solidFill>
                </a:rPr>
                <a:t>Lorem ipsum dolor sit amet</a:t>
              </a:r>
            </a:p>
          </p:txBody>
        </p:sp>
      </p:grpSp>
      <p:grpSp>
        <p:nvGrpSpPr>
          <p:cNvPr id="31" name="Group 30"/>
          <p:cNvGrpSpPr/>
          <p:nvPr/>
        </p:nvGrpSpPr>
        <p:grpSpPr>
          <a:xfrm>
            <a:off x="6545466" y="3675215"/>
            <a:ext cx="2073714" cy="619445"/>
            <a:chOff x="600783" y="3484842"/>
            <a:chExt cx="1966297" cy="587358"/>
          </a:xfrm>
        </p:grpSpPr>
        <p:sp>
          <p:nvSpPr>
            <p:cNvPr id="32" name="TextBox 31"/>
            <p:cNvSpPr txBox="1"/>
            <p:nvPr/>
          </p:nvSpPr>
          <p:spPr>
            <a:xfrm>
              <a:off x="600783" y="3484842"/>
              <a:ext cx="1938263" cy="350201"/>
            </a:xfrm>
            <a:prstGeom prst="rect">
              <a:avLst/>
            </a:prstGeom>
            <a:noFill/>
          </p:spPr>
          <p:txBody>
            <a:bodyPr wrap="none" rtlCol="0">
              <a:spAutoFit/>
            </a:bodyPr>
            <a:lstStyle/>
            <a:p>
              <a:pPr algn="ctr"/>
              <a:r>
                <a:rPr lang="zh-CN" altLang="en-US" b="1" dirty="0">
                  <a:solidFill>
                    <a:schemeClr val="bg2"/>
                  </a:solidFill>
                </a:rPr>
                <a:t>单击此处输入标题</a:t>
              </a:r>
              <a:endParaRPr lang="en-GB" altLang="zh-CN" b="1" dirty="0">
                <a:solidFill>
                  <a:schemeClr val="bg2"/>
                </a:solidFill>
              </a:endParaRPr>
            </a:p>
          </p:txBody>
        </p:sp>
        <p:sp>
          <p:nvSpPr>
            <p:cNvPr id="33" name="Rectangle 32"/>
            <p:cNvSpPr/>
            <p:nvPr/>
          </p:nvSpPr>
          <p:spPr>
            <a:xfrm>
              <a:off x="674962" y="3799943"/>
              <a:ext cx="1892118" cy="272257"/>
            </a:xfrm>
            <a:prstGeom prst="rect">
              <a:avLst/>
            </a:prstGeom>
          </p:spPr>
          <p:txBody>
            <a:bodyPr wrap="none">
              <a:spAutoFit/>
            </a:bodyPr>
            <a:lstStyle/>
            <a:p>
              <a:r>
                <a:rPr lang="en-US" sz="1265">
                  <a:solidFill>
                    <a:schemeClr val="bg2"/>
                  </a:solidFill>
                </a:rPr>
                <a:t>Lorem ipsum dolor sit amet</a:t>
              </a:r>
            </a:p>
          </p:txBody>
        </p:sp>
      </p:grpSp>
      <p:grpSp>
        <p:nvGrpSpPr>
          <p:cNvPr id="34" name="Group 33"/>
          <p:cNvGrpSpPr/>
          <p:nvPr/>
        </p:nvGrpSpPr>
        <p:grpSpPr>
          <a:xfrm>
            <a:off x="9497795" y="3675215"/>
            <a:ext cx="2077139" cy="619445"/>
            <a:chOff x="597535" y="3484842"/>
            <a:chExt cx="1969545" cy="587358"/>
          </a:xfrm>
        </p:grpSpPr>
        <p:sp>
          <p:nvSpPr>
            <p:cNvPr id="35" name="TextBox 34"/>
            <p:cNvSpPr txBox="1"/>
            <p:nvPr/>
          </p:nvSpPr>
          <p:spPr>
            <a:xfrm>
              <a:off x="597535" y="3484842"/>
              <a:ext cx="1938263" cy="350201"/>
            </a:xfrm>
            <a:prstGeom prst="rect">
              <a:avLst/>
            </a:prstGeom>
            <a:noFill/>
          </p:spPr>
          <p:txBody>
            <a:bodyPr wrap="none" rtlCol="0">
              <a:spAutoFit/>
            </a:bodyPr>
            <a:lstStyle/>
            <a:p>
              <a:pPr algn="ctr"/>
              <a:r>
                <a:rPr lang="zh-CN" altLang="en-US" b="1" dirty="0">
                  <a:solidFill>
                    <a:schemeClr val="bg2"/>
                  </a:solidFill>
                </a:rPr>
                <a:t>单击此处输入标题</a:t>
              </a:r>
              <a:endParaRPr lang="en-GB" altLang="zh-CN" b="1" dirty="0">
                <a:solidFill>
                  <a:schemeClr val="bg2"/>
                </a:solidFill>
              </a:endParaRPr>
            </a:p>
          </p:txBody>
        </p:sp>
        <p:sp>
          <p:nvSpPr>
            <p:cNvPr id="36" name="Rectangle 35"/>
            <p:cNvSpPr/>
            <p:nvPr/>
          </p:nvSpPr>
          <p:spPr>
            <a:xfrm>
              <a:off x="674962" y="3799943"/>
              <a:ext cx="1892118" cy="272257"/>
            </a:xfrm>
            <a:prstGeom prst="rect">
              <a:avLst/>
            </a:prstGeom>
          </p:spPr>
          <p:txBody>
            <a:bodyPr wrap="none">
              <a:spAutoFit/>
            </a:bodyPr>
            <a:lstStyle/>
            <a:p>
              <a:r>
                <a:rPr lang="en-US" sz="1265">
                  <a:solidFill>
                    <a:schemeClr val="bg2"/>
                  </a:solidFill>
                </a:rPr>
                <a:t>Lorem ipsum dolor sit amet</a:t>
              </a:r>
            </a:p>
          </p:txBody>
        </p:sp>
      </p:grpSp>
      <p:grpSp>
        <p:nvGrpSpPr>
          <p:cNvPr id="37" name="Group 36"/>
          <p:cNvGrpSpPr/>
          <p:nvPr/>
        </p:nvGrpSpPr>
        <p:grpSpPr>
          <a:xfrm>
            <a:off x="640810" y="6202526"/>
            <a:ext cx="2066860" cy="619445"/>
            <a:chOff x="607282" y="3484842"/>
            <a:chExt cx="1959798" cy="587358"/>
          </a:xfrm>
        </p:grpSpPr>
        <p:sp>
          <p:nvSpPr>
            <p:cNvPr id="38" name="TextBox 37"/>
            <p:cNvSpPr txBox="1"/>
            <p:nvPr/>
          </p:nvSpPr>
          <p:spPr>
            <a:xfrm>
              <a:off x="607282" y="3484842"/>
              <a:ext cx="1938263" cy="350201"/>
            </a:xfrm>
            <a:prstGeom prst="rect">
              <a:avLst/>
            </a:prstGeom>
            <a:noFill/>
          </p:spPr>
          <p:txBody>
            <a:bodyPr wrap="none" rtlCol="0">
              <a:spAutoFit/>
            </a:bodyPr>
            <a:lstStyle/>
            <a:p>
              <a:pPr algn="ctr"/>
              <a:r>
                <a:rPr lang="zh-CN" altLang="en-US" b="1" dirty="0">
                  <a:solidFill>
                    <a:schemeClr val="bg2"/>
                  </a:solidFill>
                </a:rPr>
                <a:t>单击此处输入标题</a:t>
              </a:r>
              <a:endParaRPr lang="en-GB" altLang="zh-CN" b="1" dirty="0">
                <a:solidFill>
                  <a:schemeClr val="bg2"/>
                </a:solidFill>
              </a:endParaRPr>
            </a:p>
          </p:txBody>
        </p:sp>
        <p:sp>
          <p:nvSpPr>
            <p:cNvPr id="39" name="Rectangle 38"/>
            <p:cNvSpPr/>
            <p:nvPr/>
          </p:nvSpPr>
          <p:spPr>
            <a:xfrm>
              <a:off x="674962" y="3799943"/>
              <a:ext cx="1892118" cy="272257"/>
            </a:xfrm>
            <a:prstGeom prst="rect">
              <a:avLst/>
            </a:prstGeom>
          </p:spPr>
          <p:txBody>
            <a:bodyPr wrap="none">
              <a:spAutoFit/>
            </a:bodyPr>
            <a:lstStyle/>
            <a:p>
              <a:r>
                <a:rPr lang="en-US" sz="1265">
                  <a:solidFill>
                    <a:schemeClr val="bg2"/>
                  </a:solidFill>
                </a:rPr>
                <a:t>Lorem ipsum dolor sit amet</a:t>
              </a:r>
            </a:p>
          </p:txBody>
        </p:sp>
      </p:grpSp>
      <p:grpSp>
        <p:nvGrpSpPr>
          <p:cNvPr id="40" name="Group 39"/>
          <p:cNvGrpSpPr/>
          <p:nvPr/>
        </p:nvGrpSpPr>
        <p:grpSpPr>
          <a:xfrm>
            <a:off x="3665147" y="6202526"/>
            <a:ext cx="2044148" cy="619445"/>
            <a:chOff x="672311" y="3484842"/>
            <a:chExt cx="1938263" cy="587358"/>
          </a:xfrm>
        </p:grpSpPr>
        <p:sp>
          <p:nvSpPr>
            <p:cNvPr id="41" name="TextBox 40"/>
            <p:cNvSpPr txBox="1"/>
            <p:nvPr/>
          </p:nvSpPr>
          <p:spPr>
            <a:xfrm>
              <a:off x="672311" y="3484842"/>
              <a:ext cx="1938263" cy="350201"/>
            </a:xfrm>
            <a:prstGeom prst="rect">
              <a:avLst/>
            </a:prstGeom>
            <a:noFill/>
          </p:spPr>
          <p:txBody>
            <a:bodyPr wrap="none" rtlCol="0">
              <a:spAutoFit/>
            </a:bodyPr>
            <a:lstStyle/>
            <a:p>
              <a:pPr algn="ctr"/>
              <a:r>
                <a:rPr lang="zh-CN" altLang="en-US" b="1" dirty="0">
                  <a:solidFill>
                    <a:schemeClr val="bg2"/>
                  </a:solidFill>
                </a:rPr>
                <a:t>单击此处输入标题</a:t>
              </a:r>
              <a:endParaRPr lang="en-GB" altLang="zh-CN" b="1" dirty="0">
                <a:solidFill>
                  <a:schemeClr val="bg2"/>
                </a:solidFill>
              </a:endParaRPr>
            </a:p>
          </p:txBody>
        </p:sp>
        <p:sp>
          <p:nvSpPr>
            <p:cNvPr id="42" name="Rectangle 41"/>
            <p:cNvSpPr/>
            <p:nvPr/>
          </p:nvSpPr>
          <p:spPr>
            <a:xfrm>
              <a:off x="674962" y="3799943"/>
              <a:ext cx="1892118" cy="272257"/>
            </a:xfrm>
            <a:prstGeom prst="rect">
              <a:avLst/>
            </a:prstGeom>
          </p:spPr>
          <p:txBody>
            <a:bodyPr wrap="none">
              <a:spAutoFit/>
            </a:bodyPr>
            <a:lstStyle/>
            <a:p>
              <a:r>
                <a:rPr lang="en-US" sz="1265">
                  <a:solidFill>
                    <a:schemeClr val="bg2"/>
                  </a:solidFill>
                </a:rPr>
                <a:t>Lorem ipsum dolor sit amet</a:t>
              </a:r>
            </a:p>
          </p:txBody>
        </p:sp>
      </p:grpSp>
      <p:grpSp>
        <p:nvGrpSpPr>
          <p:cNvPr id="43" name="Group 42"/>
          <p:cNvGrpSpPr/>
          <p:nvPr/>
        </p:nvGrpSpPr>
        <p:grpSpPr>
          <a:xfrm>
            <a:off x="6545466" y="6202526"/>
            <a:ext cx="2073714" cy="619445"/>
            <a:chOff x="600783" y="3484842"/>
            <a:chExt cx="1966297" cy="587358"/>
          </a:xfrm>
        </p:grpSpPr>
        <p:sp>
          <p:nvSpPr>
            <p:cNvPr id="44" name="TextBox 43"/>
            <p:cNvSpPr txBox="1"/>
            <p:nvPr/>
          </p:nvSpPr>
          <p:spPr>
            <a:xfrm>
              <a:off x="600783" y="3484842"/>
              <a:ext cx="1938263" cy="350201"/>
            </a:xfrm>
            <a:prstGeom prst="rect">
              <a:avLst/>
            </a:prstGeom>
            <a:noFill/>
          </p:spPr>
          <p:txBody>
            <a:bodyPr wrap="none" rtlCol="0">
              <a:spAutoFit/>
            </a:bodyPr>
            <a:lstStyle/>
            <a:p>
              <a:pPr algn="ctr"/>
              <a:r>
                <a:rPr lang="zh-CN" altLang="en-US" b="1" dirty="0">
                  <a:solidFill>
                    <a:schemeClr val="bg2"/>
                  </a:solidFill>
                </a:rPr>
                <a:t>单击此处输入标题</a:t>
              </a:r>
              <a:endParaRPr lang="en-GB" altLang="zh-CN" b="1" dirty="0">
                <a:solidFill>
                  <a:schemeClr val="bg2"/>
                </a:solidFill>
              </a:endParaRPr>
            </a:p>
          </p:txBody>
        </p:sp>
        <p:sp>
          <p:nvSpPr>
            <p:cNvPr id="45" name="Rectangle 44"/>
            <p:cNvSpPr/>
            <p:nvPr/>
          </p:nvSpPr>
          <p:spPr>
            <a:xfrm>
              <a:off x="674962" y="3799943"/>
              <a:ext cx="1892118" cy="272257"/>
            </a:xfrm>
            <a:prstGeom prst="rect">
              <a:avLst/>
            </a:prstGeom>
          </p:spPr>
          <p:txBody>
            <a:bodyPr wrap="none">
              <a:spAutoFit/>
            </a:bodyPr>
            <a:lstStyle/>
            <a:p>
              <a:r>
                <a:rPr lang="en-US" sz="1265">
                  <a:solidFill>
                    <a:schemeClr val="bg2"/>
                  </a:solidFill>
                </a:rPr>
                <a:t>Lorem ipsum dolor sit amet</a:t>
              </a:r>
            </a:p>
          </p:txBody>
        </p:sp>
      </p:grpSp>
      <p:grpSp>
        <p:nvGrpSpPr>
          <p:cNvPr id="46" name="Group 45"/>
          <p:cNvGrpSpPr/>
          <p:nvPr/>
        </p:nvGrpSpPr>
        <p:grpSpPr>
          <a:xfrm>
            <a:off x="9497795" y="6202526"/>
            <a:ext cx="2077139" cy="619445"/>
            <a:chOff x="597535" y="3484842"/>
            <a:chExt cx="1969545" cy="587358"/>
          </a:xfrm>
        </p:grpSpPr>
        <p:sp>
          <p:nvSpPr>
            <p:cNvPr id="47" name="TextBox 46"/>
            <p:cNvSpPr txBox="1"/>
            <p:nvPr/>
          </p:nvSpPr>
          <p:spPr>
            <a:xfrm>
              <a:off x="597535" y="3484842"/>
              <a:ext cx="1938263" cy="350201"/>
            </a:xfrm>
            <a:prstGeom prst="rect">
              <a:avLst/>
            </a:prstGeom>
            <a:noFill/>
          </p:spPr>
          <p:txBody>
            <a:bodyPr wrap="none" rtlCol="0">
              <a:spAutoFit/>
            </a:bodyPr>
            <a:lstStyle/>
            <a:p>
              <a:pPr algn="ctr"/>
              <a:r>
                <a:rPr lang="zh-CN" altLang="en-US" b="1" dirty="0">
                  <a:solidFill>
                    <a:schemeClr val="bg2"/>
                  </a:solidFill>
                </a:rPr>
                <a:t>单击此处输入标题</a:t>
              </a:r>
              <a:endParaRPr lang="en-GB" altLang="zh-CN" b="1" dirty="0">
                <a:solidFill>
                  <a:schemeClr val="bg2"/>
                </a:solidFill>
              </a:endParaRPr>
            </a:p>
          </p:txBody>
        </p:sp>
        <p:sp>
          <p:nvSpPr>
            <p:cNvPr id="48" name="Rectangle 47"/>
            <p:cNvSpPr/>
            <p:nvPr/>
          </p:nvSpPr>
          <p:spPr>
            <a:xfrm>
              <a:off x="674962" y="3799943"/>
              <a:ext cx="1892118" cy="272257"/>
            </a:xfrm>
            <a:prstGeom prst="rect">
              <a:avLst/>
            </a:prstGeom>
          </p:spPr>
          <p:txBody>
            <a:bodyPr wrap="none">
              <a:spAutoFit/>
            </a:bodyPr>
            <a:lstStyle/>
            <a:p>
              <a:r>
                <a:rPr lang="en-US" sz="1265">
                  <a:solidFill>
                    <a:schemeClr val="bg2"/>
                  </a:solidFill>
                </a:rPr>
                <a:t>Lorem ipsum dolor sit amet</a:t>
              </a:r>
            </a:p>
          </p:txBody>
        </p:sp>
      </p:grpSp>
      <p:sp>
        <p:nvSpPr>
          <p:cNvPr id="57" name="矩形 56"/>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8" name="矩形 57"/>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9" name="文本框 58"/>
          <p:cNvSpPr txBox="1"/>
          <p:nvPr/>
        </p:nvSpPr>
        <p:spPr>
          <a:xfrm>
            <a:off x="1048046" y="482886"/>
            <a:ext cx="3077766" cy="369204"/>
          </a:xfrm>
          <a:prstGeom prst="rect">
            <a:avLst/>
          </a:prstGeom>
          <a:noFill/>
        </p:spPr>
        <p:txBody>
          <a:bodyPr wrap="none" lIns="0" tIns="0" rIns="0" bIns="0" rtlCol="0">
            <a:spAutoFit/>
          </a:bodyPr>
          <a:lstStyle/>
          <a:p>
            <a:pPr defTabSz="963930"/>
            <a:r>
              <a:rPr lang="zh-CN" altLang="en-US" sz="24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60" name="文本框 59"/>
          <p:cNvSpPr txBox="1"/>
          <p:nvPr/>
        </p:nvSpPr>
        <p:spPr>
          <a:xfrm>
            <a:off x="1048046" y="815443"/>
            <a:ext cx="2157898" cy="184666"/>
          </a:xfrm>
          <a:prstGeom prst="rect">
            <a:avLst/>
          </a:prstGeom>
          <a:noFill/>
        </p:spPr>
        <p:txBody>
          <a:bodyPr wrap="none" lIns="0" tIns="0" rIns="0" bIns="0" rtlCol="0">
            <a:spAutoFit/>
          </a:bodyPr>
          <a:lstStyle/>
          <a:p>
            <a:pPr defTabSz="963930"/>
            <a:r>
              <a:rPr lang="en-US" altLang="zh-CN"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rPr>
              <a:t>ADD RELATED TITLE WORDS</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3000">
        <p14:flip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500"/>
                                        <p:tgtEl>
                                          <p:spTgt spid="43"/>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MH_SubTitle_1"/>
          <p:cNvSpPr/>
          <p:nvPr>
            <p:custDataLst>
              <p:tags r:id="rId2"/>
            </p:custDataLst>
          </p:nvPr>
        </p:nvSpPr>
        <p:spPr>
          <a:xfrm>
            <a:off x="6357532" y="2643641"/>
            <a:ext cx="3867035" cy="637809"/>
          </a:xfrm>
          <a:custGeom>
            <a:avLst/>
            <a:gdLst>
              <a:gd name="connsiteX0" fmla="*/ 122108 w 732631"/>
              <a:gd name="connsiteY0" fmla="*/ 0 h 5307012"/>
              <a:gd name="connsiteX1" fmla="*/ 610523 w 732631"/>
              <a:gd name="connsiteY1" fmla="*/ 0 h 5307012"/>
              <a:gd name="connsiteX2" fmla="*/ 732631 w 732631"/>
              <a:gd name="connsiteY2" fmla="*/ 122108 h 5307012"/>
              <a:gd name="connsiteX3" fmla="*/ 732631 w 732631"/>
              <a:gd name="connsiteY3" fmla="*/ 5307012 h 5307012"/>
              <a:gd name="connsiteX4" fmla="*/ 732631 w 732631"/>
              <a:gd name="connsiteY4" fmla="*/ 5307012 h 5307012"/>
              <a:gd name="connsiteX5" fmla="*/ 0 w 732631"/>
              <a:gd name="connsiteY5" fmla="*/ 5307012 h 5307012"/>
              <a:gd name="connsiteX6" fmla="*/ 0 w 732631"/>
              <a:gd name="connsiteY6" fmla="*/ 5307012 h 5307012"/>
              <a:gd name="connsiteX7" fmla="*/ 0 w 732631"/>
              <a:gd name="connsiteY7" fmla="*/ 122108 h 5307012"/>
              <a:gd name="connsiteX8" fmla="*/ 122108 w 732631"/>
              <a:gd name="connsiteY8" fmla="*/ 0 h 530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631" h="5307012">
                <a:moveTo>
                  <a:pt x="732631" y="884525"/>
                </a:moveTo>
                <a:lnTo>
                  <a:pt x="732631" y="4422487"/>
                </a:lnTo>
                <a:cubicBezTo>
                  <a:pt x="732631" y="4910992"/>
                  <a:pt x="725084" y="5307008"/>
                  <a:pt x="715774" y="5307008"/>
                </a:cubicBezTo>
                <a:lnTo>
                  <a:pt x="0" y="5307008"/>
                </a:lnTo>
                <a:lnTo>
                  <a:pt x="0" y="5307008"/>
                </a:lnTo>
                <a:lnTo>
                  <a:pt x="0" y="4"/>
                </a:lnTo>
                <a:lnTo>
                  <a:pt x="0" y="4"/>
                </a:lnTo>
                <a:lnTo>
                  <a:pt x="715774" y="4"/>
                </a:lnTo>
                <a:cubicBezTo>
                  <a:pt x="725084" y="4"/>
                  <a:pt x="732631" y="396020"/>
                  <a:pt x="732631" y="884525"/>
                </a:cubicBezTo>
                <a:close/>
              </a:path>
            </a:pathLst>
          </a:custGeom>
          <a:solidFill>
            <a:schemeClr val="accent1"/>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0" tIns="0" rIns="0" bIns="0" spcCol="1270" anchor="ctr">
            <a:noAutofit/>
          </a:bodyPr>
          <a:lstStyle/>
          <a:p>
            <a:pPr algn="ctr"/>
            <a:r>
              <a:rPr lang="zh-CN" altLang="en-US" sz="2800">
                <a:solidFill>
                  <a:schemeClr val="bg1"/>
                </a:solidFill>
                <a:latin typeface="Arial" panose="020B0604020202020204" pitchFamily="34" charset="0"/>
                <a:ea typeface="微软雅黑" panose="020B0503020204020204" pitchFamily="34" charset="-122"/>
                <a:sym typeface="Arial" panose="020B0604020202020204" pitchFamily="34" charset="0"/>
              </a:rPr>
              <a:t>年度工作概述</a:t>
            </a:r>
            <a:endParaRPr lang="en-US" altLang="zh-CN" sz="280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1100">
                <a:solidFill>
                  <a:schemeClr val="bg1"/>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11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MH_Other_1"/>
          <p:cNvSpPr/>
          <p:nvPr>
            <p:custDataLst>
              <p:tags r:id="rId3"/>
            </p:custDataLst>
          </p:nvPr>
        </p:nvSpPr>
        <p:spPr>
          <a:xfrm>
            <a:off x="5517162" y="2616857"/>
            <a:ext cx="1029535" cy="696400"/>
          </a:xfrm>
          <a:custGeom>
            <a:avLst/>
            <a:gdLst>
              <a:gd name="connsiteX0" fmla="*/ 0 w 872351"/>
              <a:gd name="connsiteY0" fmla="*/ 0 h 721783"/>
              <a:gd name="connsiteX1" fmla="*/ 697880 w 872351"/>
              <a:gd name="connsiteY1" fmla="*/ 0 h 721783"/>
              <a:gd name="connsiteX2" fmla="*/ 872351 w 872351"/>
              <a:gd name="connsiteY2" fmla="*/ 360892 h 721783"/>
              <a:gd name="connsiteX3" fmla="*/ 697880 w 872351"/>
              <a:gd name="connsiteY3" fmla="*/ 721783 h 721783"/>
              <a:gd name="connsiteX4" fmla="*/ 0 w 872351"/>
              <a:gd name="connsiteY4" fmla="*/ 721783 h 721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351" h="721783">
                <a:moveTo>
                  <a:pt x="0" y="0"/>
                </a:moveTo>
                <a:lnTo>
                  <a:pt x="697880" y="0"/>
                </a:lnTo>
                <a:lnTo>
                  <a:pt x="872351" y="360892"/>
                </a:lnTo>
                <a:lnTo>
                  <a:pt x="697880" y="721783"/>
                </a:lnTo>
                <a:lnTo>
                  <a:pt x="0" y="721783"/>
                </a:lnTo>
                <a:close/>
              </a:path>
            </a:pathLst>
          </a:custGeom>
          <a:solidFill>
            <a:schemeClr val="accent1"/>
          </a:solidFill>
          <a:ln w="762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4215">
                <a:solidFill>
                  <a:srgbClr val="FFFFFF"/>
                </a:solidFill>
                <a:latin typeface="Arial" panose="020B0604020202020204" pitchFamily="34" charset="0"/>
                <a:ea typeface="微软雅黑" panose="020B0503020204020204" pitchFamily="34" charset="-122"/>
                <a:sym typeface="Arial" panose="020B0604020202020204" pitchFamily="34" charset="0"/>
              </a:rPr>
              <a:t>1</a:t>
            </a:r>
            <a:endParaRPr lang="zh-CN" altLang="en-US" sz="4215">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MH_SubTitle_2"/>
          <p:cNvSpPr/>
          <p:nvPr>
            <p:custDataLst>
              <p:tags r:id="rId4"/>
            </p:custDataLst>
          </p:nvPr>
        </p:nvSpPr>
        <p:spPr>
          <a:xfrm>
            <a:off x="6357532" y="3463923"/>
            <a:ext cx="3867035" cy="637809"/>
          </a:xfrm>
          <a:custGeom>
            <a:avLst/>
            <a:gdLst>
              <a:gd name="connsiteX0" fmla="*/ 122108 w 732631"/>
              <a:gd name="connsiteY0" fmla="*/ 0 h 5307012"/>
              <a:gd name="connsiteX1" fmla="*/ 610523 w 732631"/>
              <a:gd name="connsiteY1" fmla="*/ 0 h 5307012"/>
              <a:gd name="connsiteX2" fmla="*/ 732631 w 732631"/>
              <a:gd name="connsiteY2" fmla="*/ 122108 h 5307012"/>
              <a:gd name="connsiteX3" fmla="*/ 732631 w 732631"/>
              <a:gd name="connsiteY3" fmla="*/ 5307012 h 5307012"/>
              <a:gd name="connsiteX4" fmla="*/ 732631 w 732631"/>
              <a:gd name="connsiteY4" fmla="*/ 5307012 h 5307012"/>
              <a:gd name="connsiteX5" fmla="*/ 0 w 732631"/>
              <a:gd name="connsiteY5" fmla="*/ 5307012 h 5307012"/>
              <a:gd name="connsiteX6" fmla="*/ 0 w 732631"/>
              <a:gd name="connsiteY6" fmla="*/ 5307012 h 5307012"/>
              <a:gd name="connsiteX7" fmla="*/ 0 w 732631"/>
              <a:gd name="connsiteY7" fmla="*/ 122108 h 5307012"/>
              <a:gd name="connsiteX8" fmla="*/ 122108 w 732631"/>
              <a:gd name="connsiteY8" fmla="*/ 0 h 530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631" h="5307012">
                <a:moveTo>
                  <a:pt x="732631" y="884525"/>
                </a:moveTo>
                <a:lnTo>
                  <a:pt x="732631" y="4422487"/>
                </a:lnTo>
                <a:cubicBezTo>
                  <a:pt x="732631" y="4910992"/>
                  <a:pt x="725084" y="5307008"/>
                  <a:pt x="715774" y="5307008"/>
                </a:cubicBezTo>
                <a:lnTo>
                  <a:pt x="0" y="5307008"/>
                </a:lnTo>
                <a:lnTo>
                  <a:pt x="0" y="5307008"/>
                </a:lnTo>
                <a:lnTo>
                  <a:pt x="0" y="4"/>
                </a:lnTo>
                <a:lnTo>
                  <a:pt x="0" y="4"/>
                </a:lnTo>
                <a:lnTo>
                  <a:pt x="715774" y="4"/>
                </a:lnTo>
                <a:cubicBezTo>
                  <a:pt x="725084" y="4"/>
                  <a:pt x="732631" y="396020"/>
                  <a:pt x="732631" y="884525"/>
                </a:cubicBezTo>
                <a:close/>
              </a:path>
            </a:pathLst>
          </a:custGeom>
          <a:solidFill>
            <a:schemeClr val="accent2"/>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0" tIns="0" rIns="0" bIns="0" spcCol="1270" anchor="ctr">
            <a:noAutofit/>
          </a:bodyPr>
          <a:lstStyle/>
          <a:p>
            <a:pPr lvl="0" algn="ctr"/>
            <a:r>
              <a:rPr lang="zh-CN" altLang="en-US" sz="2800">
                <a:solidFill>
                  <a:schemeClr val="bg1"/>
                </a:solidFill>
                <a:latin typeface="Arial" panose="020B0604020202020204" pitchFamily="34" charset="0"/>
                <a:ea typeface="微软雅黑" panose="020B0503020204020204" pitchFamily="34" charset="-122"/>
                <a:sym typeface="Arial" panose="020B0604020202020204" pitchFamily="34" charset="0"/>
              </a:rPr>
              <a:t>工作完成情况</a:t>
            </a:r>
            <a:endParaRPr lang="en-US" altLang="zh-CN" sz="280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lgn="ctr"/>
            <a:r>
              <a:rPr lang="en-US" altLang="zh-CN" sz="1100">
                <a:solidFill>
                  <a:schemeClr val="bg1"/>
                </a:solidFill>
                <a:latin typeface="Arial" panose="020B0604020202020204" pitchFamily="34" charset="0"/>
                <a:ea typeface="微软雅黑" panose="020B0503020204020204" pitchFamily="34" charset="-122"/>
                <a:sym typeface="Arial" panose="020B0604020202020204" pitchFamily="34" charset="0"/>
              </a:rPr>
              <a:t>COMPLETION OF WORK</a:t>
            </a:r>
            <a:endParaRPr lang="zh-CN" altLang="en-US" sz="11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MH_Other_2"/>
          <p:cNvSpPr/>
          <p:nvPr>
            <p:custDataLst>
              <p:tags r:id="rId5"/>
            </p:custDataLst>
          </p:nvPr>
        </p:nvSpPr>
        <p:spPr>
          <a:xfrm>
            <a:off x="5517162" y="3437135"/>
            <a:ext cx="1029535" cy="694727"/>
          </a:xfrm>
          <a:custGeom>
            <a:avLst/>
            <a:gdLst>
              <a:gd name="connsiteX0" fmla="*/ 0 w 872351"/>
              <a:gd name="connsiteY0" fmla="*/ 0 h 721783"/>
              <a:gd name="connsiteX1" fmla="*/ 697880 w 872351"/>
              <a:gd name="connsiteY1" fmla="*/ 0 h 721783"/>
              <a:gd name="connsiteX2" fmla="*/ 872351 w 872351"/>
              <a:gd name="connsiteY2" fmla="*/ 360892 h 721783"/>
              <a:gd name="connsiteX3" fmla="*/ 697880 w 872351"/>
              <a:gd name="connsiteY3" fmla="*/ 721783 h 721783"/>
              <a:gd name="connsiteX4" fmla="*/ 0 w 872351"/>
              <a:gd name="connsiteY4" fmla="*/ 721783 h 721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351" h="721783">
                <a:moveTo>
                  <a:pt x="0" y="0"/>
                </a:moveTo>
                <a:lnTo>
                  <a:pt x="697880" y="0"/>
                </a:lnTo>
                <a:lnTo>
                  <a:pt x="872351" y="360892"/>
                </a:lnTo>
                <a:lnTo>
                  <a:pt x="697880" y="721783"/>
                </a:lnTo>
                <a:lnTo>
                  <a:pt x="0" y="721783"/>
                </a:lnTo>
                <a:close/>
              </a:path>
            </a:pathLst>
          </a:custGeom>
          <a:solidFill>
            <a:schemeClr val="accent2"/>
          </a:solidFill>
          <a:ln w="762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4215">
                <a:solidFill>
                  <a:srgbClr val="FFFFFF"/>
                </a:solidFill>
                <a:latin typeface="Arial" panose="020B0604020202020204" pitchFamily="34" charset="0"/>
                <a:ea typeface="微软雅黑" panose="020B0503020204020204" pitchFamily="34" charset="-122"/>
                <a:sym typeface="Arial" panose="020B0604020202020204" pitchFamily="34" charset="0"/>
              </a:rPr>
              <a:t>2</a:t>
            </a:r>
            <a:endParaRPr lang="zh-CN" altLang="en-US" sz="4215">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MH_SubTitle_3"/>
          <p:cNvSpPr/>
          <p:nvPr>
            <p:custDataLst>
              <p:tags r:id="rId6"/>
            </p:custDataLst>
          </p:nvPr>
        </p:nvSpPr>
        <p:spPr>
          <a:xfrm>
            <a:off x="6357532" y="4282528"/>
            <a:ext cx="3867035" cy="639484"/>
          </a:xfrm>
          <a:custGeom>
            <a:avLst/>
            <a:gdLst>
              <a:gd name="connsiteX0" fmla="*/ 122108 w 732631"/>
              <a:gd name="connsiteY0" fmla="*/ 0 h 5307012"/>
              <a:gd name="connsiteX1" fmla="*/ 610523 w 732631"/>
              <a:gd name="connsiteY1" fmla="*/ 0 h 5307012"/>
              <a:gd name="connsiteX2" fmla="*/ 732631 w 732631"/>
              <a:gd name="connsiteY2" fmla="*/ 122108 h 5307012"/>
              <a:gd name="connsiteX3" fmla="*/ 732631 w 732631"/>
              <a:gd name="connsiteY3" fmla="*/ 5307012 h 5307012"/>
              <a:gd name="connsiteX4" fmla="*/ 732631 w 732631"/>
              <a:gd name="connsiteY4" fmla="*/ 5307012 h 5307012"/>
              <a:gd name="connsiteX5" fmla="*/ 0 w 732631"/>
              <a:gd name="connsiteY5" fmla="*/ 5307012 h 5307012"/>
              <a:gd name="connsiteX6" fmla="*/ 0 w 732631"/>
              <a:gd name="connsiteY6" fmla="*/ 5307012 h 5307012"/>
              <a:gd name="connsiteX7" fmla="*/ 0 w 732631"/>
              <a:gd name="connsiteY7" fmla="*/ 122108 h 5307012"/>
              <a:gd name="connsiteX8" fmla="*/ 122108 w 732631"/>
              <a:gd name="connsiteY8" fmla="*/ 0 h 530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631" h="5307012">
                <a:moveTo>
                  <a:pt x="732631" y="884525"/>
                </a:moveTo>
                <a:lnTo>
                  <a:pt x="732631" y="4422487"/>
                </a:lnTo>
                <a:cubicBezTo>
                  <a:pt x="732631" y="4910992"/>
                  <a:pt x="725084" y="5307008"/>
                  <a:pt x="715774" y="5307008"/>
                </a:cubicBezTo>
                <a:lnTo>
                  <a:pt x="0" y="5307008"/>
                </a:lnTo>
                <a:lnTo>
                  <a:pt x="0" y="5307008"/>
                </a:lnTo>
                <a:lnTo>
                  <a:pt x="0" y="4"/>
                </a:lnTo>
                <a:lnTo>
                  <a:pt x="0" y="4"/>
                </a:lnTo>
                <a:lnTo>
                  <a:pt x="715774" y="4"/>
                </a:lnTo>
                <a:cubicBezTo>
                  <a:pt x="725084" y="4"/>
                  <a:pt x="732631" y="396020"/>
                  <a:pt x="732631" y="884525"/>
                </a:cubicBezTo>
                <a:close/>
              </a:path>
            </a:pathLst>
          </a:custGeom>
          <a:solidFill>
            <a:schemeClr val="accent3"/>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0" tIns="0" rIns="0" bIns="0" spcCol="1270" anchor="ctr">
            <a:noAutofit/>
          </a:bodyPr>
          <a:lstStyle/>
          <a:p>
            <a:pPr lvl="0" algn="ctr"/>
            <a:r>
              <a:rPr lang="zh-CN" altLang="en-US" sz="2800">
                <a:solidFill>
                  <a:schemeClr val="bg1"/>
                </a:solidFill>
                <a:latin typeface="Arial" panose="020B0604020202020204" pitchFamily="34" charset="0"/>
                <a:ea typeface="微软雅黑" panose="020B0503020204020204" pitchFamily="34" charset="-122"/>
                <a:sym typeface="Arial" panose="020B0604020202020204" pitchFamily="34" charset="0"/>
              </a:rPr>
              <a:t>成功项目展示</a:t>
            </a:r>
            <a:endParaRPr lang="en-US" altLang="zh-CN" sz="280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lgn="ctr"/>
            <a:r>
              <a:rPr lang="en-US" altLang="zh-CN" sz="1100">
                <a:solidFill>
                  <a:schemeClr val="bg1"/>
                </a:solidFill>
                <a:latin typeface="Arial" panose="020B0604020202020204" pitchFamily="34" charset="0"/>
                <a:ea typeface="微软雅黑" panose="020B0503020204020204" pitchFamily="34" charset="-122"/>
                <a:sym typeface="Arial" panose="020B0604020202020204" pitchFamily="34" charset="0"/>
              </a:rPr>
              <a:t>SUCCESSFUL PROJECT </a:t>
            </a:r>
            <a:endParaRPr lang="zh-CN" altLang="en-US" sz="11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MH_Other_3"/>
          <p:cNvSpPr/>
          <p:nvPr>
            <p:custDataLst>
              <p:tags r:id="rId7"/>
            </p:custDataLst>
          </p:nvPr>
        </p:nvSpPr>
        <p:spPr>
          <a:xfrm>
            <a:off x="5517162" y="4257415"/>
            <a:ext cx="1029535" cy="694727"/>
          </a:xfrm>
          <a:custGeom>
            <a:avLst/>
            <a:gdLst>
              <a:gd name="connsiteX0" fmla="*/ 0 w 872351"/>
              <a:gd name="connsiteY0" fmla="*/ 0 h 721783"/>
              <a:gd name="connsiteX1" fmla="*/ 697880 w 872351"/>
              <a:gd name="connsiteY1" fmla="*/ 0 h 721783"/>
              <a:gd name="connsiteX2" fmla="*/ 872351 w 872351"/>
              <a:gd name="connsiteY2" fmla="*/ 360892 h 721783"/>
              <a:gd name="connsiteX3" fmla="*/ 697880 w 872351"/>
              <a:gd name="connsiteY3" fmla="*/ 721783 h 721783"/>
              <a:gd name="connsiteX4" fmla="*/ 0 w 872351"/>
              <a:gd name="connsiteY4" fmla="*/ 721783 h 721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351" h="721783">
                <a:moveTo>
                  <a:pt x="0" y="0"/>
                </a:moveTo>
                <a:lnTo>
                  <a:pt x="697880" y="0"/>
                </a:lnTo>
                <a:lnTo>
                  <a:pt x="872351" y="360892"/>
                </a:lnTo>
                <a:lnTo>
                  <a:pt x="697880" y="721783"/>
                </a:lnTo>
                <a:lnTo>
                  <a:pt x="0" y="721783"/>
                </a:lnTo>
                <a:close/>
              </a:path>
            </a:pathLst>
          </a:custGeom>
          <a:solidFill>
            <a:schemeClr val="accent3"/>
          </a:solidFill>
          <a:ln w="762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4215">
                <a:solidFill>
                  <a:srgbClr val="FFFFFF"/>
                </a:solidFill>
                <a:latin typeface="Arial" panose="020B0604020202020204" pitchFamily="34" charset="0"/>
                <a:ea typeface="微软雅黑" panose="020B0503020204020204" pitchFamily="34" charset="-122"/>
                <a:sym typeface="Arial" panose="020B0604020202020204" pitchFamily="34" charset="0"/>
              </a:rPr>
              <a:t>3</a:t>
            </a:r>
            <a:endParaRPr lang="zh-CN" altLang="en-US" sz="4215">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MH_SubTitle_4"/>
          <p:cNvSpPr/>
          <p:nvPr>
            <p:custDataLst>
              <p:tags r:id="rId8"/>
            </p:custDataLst>
          </p:nvPr>
        </p:nvSpPr>
        <p:spPr>
          <a:xfrm>
            <a:off x="6357532" y="5102806"/>
            <a:ext cx="3867035" cy="639484"/>
          </a:xfrm>
          <a:custGeom>
            <a:avLst/>
            <a:gdLst>
              <a:gd name="connsiteX0" fmla="*/ 122108 w 732631"/>
              <a:gd name="connsiteY0" fmla="*/ 0 h 5307012"/>
              <a:gd name="connsiteX1" fmla="*/ 610523 w 732631"/>
              <a:gd name="connsiteY1" fmla="*/ 0 h 5307012"/>
              <a:gd name="connsiteX2" fmla="*/ 732631 w 732631"/>
              <a:gd name="connsiteY2" fmla="*/ 122108 h 5307012"/>
              <a:gd name="connsiteX3" fmla="*/ 732631 w 732631"/>
              <a:gd name="connsiteY3" fmla="*/ 5307012 h 5307012"/>
              <a:gd name="connsiteX4" fmla="*/ 732631 w 732631"/>
              <a:gd name="connsiteY4" fmla="*/ 5307012 h 5307012"/>
              <a:gd name="connsiteX5" fmla="*/ 0 w 732631"/>
              <a:gd name="connsiteY5" fmla="*/ 5307012 h 5307012"/>
              <a:gd name="connsiteX6" fmla="*/ 0 w 732631"/>
              <a:gd name="connsiteY6" fmla="*/ 5307012 h 5307012"/>
              <a:gd name="connsiteX7" fmla="*/ 0 w 732631"/>
              <a:gd name="connsiteY7" fmla="*/ 122108 h 5307012"/>
              <a:gd name="connsiteX8" fmla="*/ 122108 w 732631"/>
              <a:gd name="connsiteY8" fmla="*/ 0 h 530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631" h="5307012">
                <a:moveTo>
                  <a:pt x="732631" y="884525"/>
                </a:moveTo>
                <a:lnTo>
                  <a:pt x="732631" y="4422487"/>
                </a:lnTo>
                <a:cubicBezTo>
                  <a:pt x="732631" y="4910992"/>
                  <a:pt x="725084" y="5307008"/>
                  <a:pt x="715774" y="5307008"/>
                </a:cubicBezTo>
                <a:lnTo>
                  <a:pt x="0" y="5307008"/>
                </a:lnTo>
                <a:lnTo>
                  <a:pt x="0" y="5307008"/>
                </a:lnTo>
                <a:lnTo>
                  <a:pt x="0" y="4"/>
                </a:lnTo>
                <a:lnTo>
                  <a:pt x="0" y="4"/>
                </a:lnTo>
                <a:lnTo>
                  <a:pt x="715774" y="4"/>
                </a:lnTo>
                <a:cubicBezTo>
                  <a:pt x="725084" y="4"/>
                  <a:pt x="732631" y="396020"/>
                  <a:pt x="732631" y="884525"/>
                </a:cubicBezTo>
                <a:close/>
              </a:path>
            </a:pathLst>
          </a:custGeom>
          <a:solidFill>
            <a:schemeClr val="accent4"/>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0" tIns="0" rIns="0" bIns="0" spcCol="1270" anchor="ctr">
            <a:noAutofit/>
          </a:bodyPr>
          <a:lstStyle/>
          <a:p>
            <a:pPr lvl="0" algn="ctr"/>
            <a:r>
              <a:rPr lang="zh-CN" altLang="en-US" sz="2800">
                <a:solidFill>
                  <a:schemeClr val="bg1"/>
                </a:solidFill>
                <a:latin typeface="Arial" panose="020B0604020202020204" pitchFamily="34" charset="0"/>
                <a:ea typeface="微软雅黑" panose="020B0503020204020204" pitchFamily="34" charset="-122"/>
                <a:sym typeface="Arial" panose="020B0604020202020204" pitchFamily="34" charset="0"/>
              </a:rPr>
              <a:t>明年工作计划</a:t>
            </a:r>
            <a:endParaRPr lang="en-US" altLang="zh-CN" sz="280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lgn="ctr"/>
            <a:r>
              <a:rPr lang="en-US" altLang="zh-CN" sz="1100">
                <a:solidFill>
                  <a:schemeClr val="bg1"/>
                </a:solidFill>
                <a:latin typeface="Arial" panose="020B0604020202020204" pitchFamily="34" charset="0"/>
                <a:ea typeface="微软雅黑" panose="020B0503020204020204" pitchFamily="34" charset="-122"/>
                <a:sym typeface="Arial" panose="020B0604020202020204" pitchFamily="34" charset="0"/>
              </a:rPr>
              <a:t>NEXT YEAR WORK PLAN</a:t>
            </a:r>
            <a:endParaRPr lang="zh-CN" altLang="en-US" sz="11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MH_Other_4"/>
          <p:cNvSpPr/>
          <p:nvPr>
            <p:custDataLst>
              <p:tags r:id="rId9"/>
            </p:custDataLst>
          </p:nvPr>
        </p:nvSpPr>
        <p:spPr>
          <a:xfrm>
            <a:off x="5517162" y="5076024"/>
            <a:ext cx="1029535" cy="696400"/>
          </a:xfrm>
          <a:custGeom>
            <a:avLst/>
            <a:gdLst>
              <a:gd name="connsiteX0" fmla="*/ 0 w 872351"/>
              <a:gd name="connsiteY0" fmla="*/ 0 h 721783"/>
              <a:gd name="connsiteX1" fmla="*/ 697880 w 872351"/>
              <a:gd name="connsiteY1" fmla="*/ 0 h 721783"/>
              <a:gd name="connsiteX2" fmla="*/ 872351 w 872351"/>
              <a:gd name="connsiteY2" fmla="*/ 360892 h 721783"/>
              <a:gd name="connsiteX3" fmla="*/ 697880 w 872351"/>
              <a:gd name="connsiteY3" fmla="*/ 721783 h 721783"/>
              <a:gd name="connsiteX4" fmla="*/ 0 w 872351"/>
              <a:gd name="connsiteY4" fmla="*/ 721783 h 721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351" h="721783">
                <a:moveTo>
                  <a:pt x="0" y="0"/>
                </a:moveTo>
                <a:lnTo>
                  <a:pt x="697880" y="0"/>
                </a:lnTo>
                <a:lnTo>
                  <a:pt x="872351" y="360892"/>
                </a:lnTo>
                <a:lnTo>
                  <a:pt x="697880" y="721783"/>
                </a:lnTo>
                <a:lnTo>
                  <a:pt x="0" y="721783"/>
                </a:lnTo>
                <a:close/>
              </a:path>
            </a:pathLst>
          </a:custGeom>
          <a:solidFill>
            <a:schemeClr val="accent4"/>
          </a:solidFill>
          <a:ln w="762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4215">
                <a:solidFill>
                  <a:srgbClr val="FFFFFF"/>
                </a:solidFill>
                <a:latin typeface="Arial" panose="020B0604020202020204" pitchFamily="34" charset="0"/>
                <a:ea typeface="微软雅黑" panose="020B0503020204020204" pitchFamily="34" charset="-122"/>
                <a:sym typeface="Arial" panose="020B0604020202020204" pitchFamily="34" charset="0"/>
              </a:rPr>
              <a:t>4</a:t>
            </a:r>
            <a:endParaRPr lang="zh-CN" altLang="en-US" sz="4215">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MH_Others_2"/>
          <p:cNvSpPr/>
          <p:nvPr>
            <p:custDataLst>
              <p:tags r:id="rId10"/>
            </p:custDataLst>
          </p:nvPr>
        </p:nvSpPr>
        <p:spPr>
          <a:xfrm>
            <a:off x="1060" y="773557"/>
            <a:ext cx="1460309" cy="5000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25" tIns="48212" rIns="96425" bIns="48212" numCol="1" spcCol="0" rtlCol="0" fromWordArt="0" anchor="ctr" anchorCtr="0" forceAA="0" compatLnSpc="1">
            <a:noAutofit/>
          </a:bodyPr>
          <a:lstStyle/>
          <a:p>
            <a:endParaRPr lang="zh-CN" altLang="en-US" sz="20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MH_Others_1"/>
          <p:cNvSpPr txBox="1"/>
          <p:nvPr>
            <p:custDataLst>
              <p:tags r:id="rId11"/>
            </p:custDataLst>
          </p:nvPr>
        </p:nvSpPr>
        <p:spPr>
          <a:xfrm>
            <a:off x="1588371" y="728162"/>
            <a:ext cx="1141604" cy="615233"/>
          </a:xfrm>
          <a:prstGeom prst="rect">
            <a:avLst/>
          </a:prstGeom>
          <a:noFill/>
        </p:spPr>
        <p:txBody>
          <a:bodyPr vert="horz" wrap="square" lIns="0" tIns="0" rIns="0" bIns="0" rtlCol="0" anchor="ctr" anchorCtr="0">
            <a:spAutoFit/>
          </a:bodyPr>
          <a:lstStyle/>
          <a:p>
            <a:pPr algn="ctr"/>
            <a:r>
              <a:rPr lang="zh-CN" altLang="en-US" sz="4000" b="1">
                <a:solidFill>
                  <a:schemeClr val="accent1"/>
                </a:solidFill>
                <a:latin typeface="Arial" panose="020B0604020202020204" pitchFamily="34" charset="0"/>
                <a:ea typeface="微软雅黑" panose="020B0503020204020204" pitchFamily="34" charset="-122"/>
                <a:sym typeface="Arial" panose="020B0604020202020204" pitchFamily="34" charset="0"/>
              </a:rPr>
              <a:t>目录</a:t>
            </a:r>
          </a:p>
        </p:txBody>
      </p:sp>
      <p:sp>
        <p:nvSpPr>
          <p:cNvPr id="16" name="MH_Others_2"/>
          <p:cNvSpPr txBox="1"/>
          <p:nvPr>
            <p:custDataLst>
              <p:tags r:id="rId12"/>
            </p:custDataLst>
          </p:nvPr>
        </p:nvSpPr>
        <p:spPr>
          <a:xfrm>
            <a:off x="858215" y="1343522"/>
            <a:ext cx="2601915" cy="492571"/>
          </a:xfrm>
          <a:prstGeom prst="rect">
            <a:avLst/>
          </a:prstGeom>
          <a:noFill/>
        </p:spPr>
        <p:txBody>
          <a:bodyPr wrap="square" lIns="0" tIns="0" rIns="0" bIns="0">
            <a:spAutoFit/>
          </a:bodyPr>
          <a:lstStyle/>
          <a:p>
            <a:pPr algn="ctr">
              <a:defRPr/>
            </a:pPr>
            <a:r>
              <a:rPr lang="en-US" altLang="zh-CN" sz="3200">
                <a:solidFill>
                  <a:schemeClr val="accent1"/>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320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MH_Others_2"/>
          <p:cNvSpPr/>
          <p:nvPr>
            <p:custDataLst>
              <p:tags r:id="rId13"/>
            </p:custDataLst>
          </p:nvPr>
        </p:nvSpPr>
        <p:spPr>
          <a:xfrm>
            <a:off x="2921678" y="773557"/>
            <a:ext cx="9936365" cy="5000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25" tIns="48212" rIns="96425" bIns="48212" numCol="1" spcCol="0" rtlCol="0" fromWordArt="0" anchor="ctr" anchorCtr="0" forceAA="0" compatLnSpc="1">
            <a:noAutofit/>
          </a:bodyPr>
          <a:lstStyle/>
          <a:p>
            <a:endParaRPr lang="zh-CN" altLang="en-US" sz="20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Tm="3000">
        <p14:flip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0-#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0-#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additive="base">
                                        <p:cTn id="25" dur="500" fill="hold"/>
                                        <p:tgtEl>
                                          <p:spTgt spid="40"/>
                                        </p:tgtEl>
                                        <p:attrNameLst>
                                          <p:attrName>ppt_x</p:attrName>
                                        </p:attrNameLst>
                                      </p:cBhvr>
                                      <p:tavLst>
                                        <p:tav tm="0">
                                          <p:val>
                                            <p:strVal val="0-#ppt_w/2"/>
                                          </p:val>
                                        </p:tav>
                                        <p:tav tm="100000">
                                          <p:val>
                                            <p:strVal val="#ppt_x"/>
                                          </p:val>
                                        </p:tav>
                                      </p:tavLst>
                                    </p:anim>
                                    <p:anim calcmode="lin" valueType="num">
                                      <p:cBhvr additive="base">
                                        <p:cTn id="26" dur="500" fill="hold"/>
                                        <p:tgtEl>
                                          <p:spTgt spid="40"/>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anim calcmode="lin" valueType="num">
                                      <p:cBhvr additive="base">
                                        <p:cTn id="29" dur="500" fill="hold"/>
                                        <p:tgtEl>
                                          <p:spTgt spid="41"/>
                                        </p:tgtEl>
                                        <p:attrNameLst>
                                          <p:attrName>ppt_x</p:attrName>
                                        </p:attrNameLst>
                                      </p:cBhvr>
                                      <p:tavLst>
                                        <p:tav tm="0">
                                          <p:val>
                                            <p:strVal val="0-#ppt_w/2"/>
                                          </p:val>
                                        </p:tav>
                                        <p:tav tm="100000">
                                          <p:val>
                                            <p:strVal val="#ppt_x"/>
                                          </p:val>
                                        </p:tav>
                                      </p:tavLst>
                                    </p:anim>
                                    <p:anim calcmode="lin" valueType="num">
                                      <p:cBhvr additive="base">
                                        <p:cTn id="30"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additive="base">
                                        <p:cTn id="35" dur="500" fill="hold"/>
                                        <p:tgtEl>
                                          <p:spTgt spid="42"/>
                                        </p:tgtEl>
                                        <p:attrNameLst>
                                          <p:attrName>ppt_x</p:attrName>
                                        </p:attrNameLst>
                                      </p:cBhvr>
                                      <p:tavLst>
                                        <p:tav tm="0">
                                          <p:val>
                                            <p:strVal val="0-#ppt_w/2"/>
                                          </p:val>
                                        </p:tav>
                                        <p:tav tm="100000">
                                          <p:val>
                                            <p:strVal val="#ppt_x"/>
                                          </p:val>
                                        </p:tav>
                                      </p:tavLst>
                                    </p:anim>
                                    <p:anim calcmode="lin" valueType="num">
                                      <p:cBhvr additive="base">
                                        <p:cTn id="36" dur="500" fill="hold"/>
                                        <p:tgtEl>
                                          <p:spTgt spid="42"/>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44"/>
                                        </p:tgtEl>
                                        <p:attrNameLst>
                                          <p:attrName>style.visibility</p:attrName>
                                        </p:attrNameLst>
                                      </p:cBhvr>
                                      <p:to>
                                        <p:strVal val="visible"/>
                                      </p:to>
                                    </p:set>
                                    <p:anim calcmode="lin" valueType="num">
                                      <p:cBhvr additive="base">
                                        <p:cTn id="45" dur="500" fill="hold"/>
                                        <p:tgtEl>
                                          <p:spTgt spid="44"/>
                                        </p:tgtEl>
                                        <p:attrNameLst>
                                          <p:attrName>ppt_x</p:attrName>
                                        </p:attrNameLst>
                                      </p:cBhvr>
                                      <p:tavLst>
                                        <p:tav tm="0">
                                          <p:val>
                                            <p:strVal val="0-#ppt_w/2"/>
                                          </p:val>
                                        </p:tav>
                                        <p:tav tm="100000">
                                          <p:val>
                                            <p:strVal val="#ppt_x"/>
                                          </p:val>
                                        </p:tav>
                                      </p:tavLst>
                                    </p:anim>
                                    <p:anim calcmode="lin" valueType="num">
                                      <p:cBhvr additive="base">
                                        <p:cTn id="46" dur="500" fill="hold"/>
                                        <p:tgtEl>
                                          <p:spTgt spid="44"/>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500" fill="hold"/>
                                        <p:tgtEl>
                                          <p:spTgt spid="45"/>
                                        </p:tgtEl>
                                        <p:attrNameLst>
                                          <p:attrName>ppt_x</p:attrName>
                                        </p:attrNameLst>
                                      </p:cBhvr>
                                      <p:tavLst>
                                        <p:tav tm="0">
                                          <p:val>
                                            <p:strVal val="0-#ppt_w/2"/>
                                          </p:val>
                                        </p:tav>
                                        <p:tav tm="100000">
                                          <p:val>
                                            <p:strVal val="#ppt_x"/>
                                          </p:val>
                                        </p:tav>
                                      </p:tavLst>
                                    </p:anim>
                                    <p:anim calcmode="lin" valueType="num">
                                      <p:cBhvr additive="base">
                                        <p:cTn id="50"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0-#ppt_w/2"/>
                                          </p:val>
                                        </p:tav>
                                        <p:tav tm="100000">
                                          <p:val>
                                            <p:strVal val="#ppt_x"/>
                                          </p:val>
                                        </p:tav>
                                      </p:tavLst>
                                    </p:anim>
                                    <p:anim calcmode="lin" valueType="num">
                                      <p:cBhvr additive="base">
                                        <p:cTn id="56" dur="500" fill="hold"/>
                                        <p:tgtEl>
                                          <p:spTgt spid="10"/>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additive="base">
                                        <p:cTn id="59" dur="500" fill="hold"/>
                                        <p:tgtEl>
                                          <p:spTgt spid="11"/>
                                        </p:tgtEl>
                                        <p:attrNameLst>
                                          <p:attrName>ppt_x</p:attrName>
                                        </p:attrNameLst>
                                      </p:cBhvr>
                                      <p:tavLst>
                                        <p:tav tm="0">
                                          <p:val>
                                            <p:strVal val="0-#ppt_w/2"/>
                                          </p:val>
                                        </p:tav>
                                        <p:tav tm="100000">
                                          <p:val>
                                            <p:strVal val="#ppt_x"/>
                                          </p:val>
                                        </p:tav>
                                      </p:tavLst>
                                    </p:anim>
                                    <p:anim calcmode="lin" valueType="num">
                                      <p:cBhvr additive="base">
                                        <p:cTn id="6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10" grpId="0" animBg="1"/>
      <p:bldP spid="11" grpId="0" animBg="1"/>
      <p:bldP spid="14" grpId="0" animBg="1"/>
      <p:bldP spid="15" grpId="0"/>
      <p:bldP spid="16" grpId="0"/>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104455" y="1816346"/>
            <a:ext cx="2751414" cy="2751414"/>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p:cNvSpPr/>
          <p:nvPr/>
        </p:nvSpPr>
        <p:spPr>
          <a:xfrm>
            <a:off x="5053668" y="1816345"/>
            <a:ext cx="2751414" cy="2751414"/>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p:cNvSpPr/>
          <p:nvPr/>
        </p:nvSpPr>
        <p:spPr>
          <a:xfrm>
            <a:off x="9002881" y="1816344"/>
            <a:ext cx="2751414" cy="2751414"/>
          </a:xfrm>
          <a:prstGeom prst="roundRect">
            <a:avLst>
              <a:gd name="adj"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1150311" y="4669008"/>
            <a:ext cx="2659702" cy="461665"/>
          </a:xfrm>
          <a:prstGeom prst="rect">
            <a:avLst/>
          </a:prstGeom>
          <a:noFill/>
        </p:spPr>
        <p:txBody>
          <a:bodyPr wrap="none" rtlCol="0">
            <a:spAutoFit/>
          </a:bodyPr>
          <a:lstStyle/>
          <a:p>
            <a:pPr algn="ctr"/>
            <a:r>
              <a:rPr lang="zh-CN" altLang="en-US" sz="2400" b="1" dirty="0">
                <a:solidFill>
                  <a:schemeClr val="bg2"/>
                </a:solidFill>
              </a:rPr>
              <a:t>单击此处输入标题</a:t>
            </a:r>
            <a:endParaRPr lang="en-GB" altLang="zh-CN" sz="2400" b="1" dirty="0">
              <a:solidFill>
                <a:schemeClr val="bg2"/>
              </a:solidFill>
            </a:endParaRPr>
          </a:p>
        </p:txBody>
      </p:sp>
      <p:sp>
        <p:nvSpPr>
          <p:cNvPr id="21" name="TextBox 20"/>
          <p:cNvSpPr txBox="1"/>
          <p:nvPr/>
        </p:nvSpPr>
        <p:spPr>
          <a:xfrm>
            <a:off x="2048792" y="5026479"/>
            <a:ext cx="862736" cy="319446"/>
          </a:xfrm>
          <a:prstGeom prst="rect">
            <a:avLst/>
          </a:prstGeom>
          <a:noFill/>
        </p:spPr>
        <p:txBody>
          <a:bodyPr wrap="none" rtlCol="0">
            <a:spAutoFit/>
          </a:bodyPr>
          <a:lstStyle/>
          <a:p>
            <a:pPr algn="ctr"/>
            <a:r>
              <a:rPr lang="en-US" sz="1475">
                <a:solidFill>
                  <a:schemeClr val="bg2"/>
                </a:solidFill>
              </a:rPr>
              <a:t>Designer</a:t>
            </a:r>
            <a:endParaRPr lang="en-GB" sz="1475">
              <a:solidFill>
                <a:schemeClr val="bg2"/>
              </a:solidFill>
            </a:endParaRPr>
          </a:p>
        </p:txBody>
      </p:sp>
      <p:grpSp>
        <p:nvGrpSpPr>
          <p:cNvPr id="22" name="Group 21"/>
          <p:cNvGrpSpPr/>
          <p:nvPr/>
        </p:nvGrpSpPr>
        <p:grpSpPr>
          <a:xfrm>
            <a:off x="2193973" y="5371104"/>
            <a:ext cx="572376" cy="190792"/>
            <a:chOff x="2077781" y="5338156"/>
            <a:chExt cx="656700" cy="218900"/>
          </a:xfrm>
        </p:grpSpPr>
        <p:sp>
          <p:nvSpPr>
            <p:cNvPr id="23" name="Diamond 22"/>
            <p:cNvSpPr/>
            <p:nvPr/>
          </p:nvSpPr>
          <p:spPr>
            <a:xfrm>
              <a:off x="2077781" y="5338156"/>
              <a:ext cx="218900" cy="2189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Diamond 23"/>
            <p:cNvSpPr/>
            <p:nvPr/>
          </p:nvSpPr>
          <p:spPr>
            <a:xfrm>
              <a:off x="2296681" y="5338156"/>
              <a:ext cx="218900" cy="2189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Diamond 24"/>
            <p:cNvSpPr/>
            <p:nvPr/>
          </p:nvSpPr>
          <p:spPr>
            <a:xfrm>
              <a:off x="2515581" y="5338156"/>
              <a:ext cx="218900" cy="2189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6" name="Rectangle 25"/>
          <p:cNvSpPr/>
          <p:nvPr/>
        </p:nvSpPr>
        <p:spPr>
          <a:xfrm>
            <a:off x="1183306" y="5611164"/>
            <a:ext cx="2593708" cy="871521"/>
          </a:xfrm>
          <a:prstGeom prst="rect">
            <a:avLst/>
          </a:prstGeom>
        </p:spPr>
        <p:txBody>
          <a:bodyPr wrap="square">
            <a:spAutoFit/>
          </a:bodyPr>
          <a:lstStyle/>
          <a:p>
            <a:pPr algn="ctr"/>
            <a:r>
              <a:rPr lang="en-GB" sz="1265">
                <a:solidFill>
                  <a:schemeClr val="bg2"/>
                </a:solidFill>
              </a:rPr>
              <a:t>Lorem ipsum dolor sit amet, consectetur adipiscing elit, sed do eiusmod tempor incididunt ut labore et dolore magna aliqua. </a:t>
            </a:r>
          </a:p>
        </p:txBody>
      </p:sp>
      <p:sp>
        <p:nvSpPr>
          <p:cNvPr id="27" name="TextBox 26"/>
          <p:cNvSpPr txBox="1"/>
          <p:nvPr/>
        </p:nvSpPr>
        <p:spPr>
          <a:xfrm>
            <a:off x="5099525" y="4669008"/>
            <a:ext cx="2659702" cy="461665"/>
          </a:xfrm>
          <a:prstGeom prst="rect">
            <a:avLst/>
          </a:prstGeom>
          <a:noFill/>
        </p:spPr>
        <p:txBody>
          <a:bodyPr wrap="none" rtlCol="0">
            <a:spAutoFit/>
          </a:bodyPr>
          <a:lstStyle/>
          <a:p>
            <a:pPr algn="ctr"/>
            <a:r>
              <a:rPr lang="zh-CN" altLang="en-US" sz="2400" b="1" dirty="0">
                <a:solidFill>
                  <a:schemeClr val="bg2"/>
                </a:solidFill>
              </a:rPr>
              <a:t>单击此处输入标题</a:t>
            </a:r>
            <a:endParaRPr lang="en-GB" altLang="zh-CN" sz="2400" b="1" dirty="0">
              <a:solidFill>
                <a:schemeClr val="bg2"/>
              </a:solidFill>
            </a:endParaRPr>
          </a:p>
        </p:txBody>
      </p:sp>
      <p:sp>
        <p:nvSpPr>
          <p:cNvPr id="28" name="TextBox 27"/>
          <p:cNvSpPr txBox="1"/>
          <p:nvPr/>
        </p:nvSpPr>
        <p:spPr>
          <a:xfrm>
            <a:off x="5979347" y="5026479"/>
            <a:ext cx="900055" cy="319446"/>
          </a:xfrm>
          <a:prstGeom prst="rect">
            <a:avLst/>
          </a:prstGeom>
          <a:noFill/>
        </p:spPr>
        <p:txBody>
          <a:bodyPr wrap="none" rtlCol="0">
            <a:spAutoFit/>
          </a:bodyPr>
          <a:lstStyle/>
          <a:p>
            <a:pPr algn="ctr"/>
            <a:r>
              <a:rPr lang="en-US" sz="1475">
                <a:solidFill>
                  <a:schemeClr val="bg2"/>
                </a:solidFill>
              </a:rPr>
              <a:t>Marketer</a:t>
            </a:r>
            <a:endParaRPr lang="en-GB" sz="1475">
              <a:solidFill>
                <a:schemeClr val="bg2"/>
              </a:solidFill>
            </a:endParaRPr>
          </a:p>
        </p:txBody>
      </p:sp>
      <p:grpSp>
        <p:nvGrpSpPr>
          <p:cNvPr id="29" name="Group 28"/>
          <p:cNvGrpSpPr/>
          <p:nvPr/>
        </p:nvGrpSpPr>
        <p:grpSpPr>
          <a:xfrm>
            <a:off x="6143187" y="5371104"/>
            <a:ext cx="572376" cy="190792"/>
            <a:chOff x="2077781" y="5338156"/>
            <a:chExt cx="656700" cy="218900"/>
          </a:xfrm>
        </p:grpSpPr>
        <p:sp>
          <p:nvSpPr>
            <p:cNvPr id="30" name="Diamond 29"/>
            <p:cNvSpPr/>
            <p:nvPr/>
          </p:nvSpPr>
          <p:spPr>
            <a:xfrm>
              <a:off x="2077781" y="5338156"/>
              <a:ext cx="218900" cy="2189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Diamond 30"/>
            <p:cNvSpPr/>
            <p:nvPr/>
          </p:nvSpPr>
          <p:spPr>
            <a:xfrm>
              <a:off x="2296681" y="5338156"/>
              <a:ext cx="218900" cy="2189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Diamond 31"/>
            <p:cNvSpPr/>
            <p:nvPr/>
          </p:nvSpPr>
          <p:spPr>
            <a:xfrm>
              <a:off x="2515581" y="5338156"/>
              <a:ext cx="218900" cy="2189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3" name="Rectangle 32"/>
          <p:cNvSpPr/>
          <p:nvPr/>
        </p:nvSpPr>
        <p:spPr>
          <a:xfrm>
            <a:off x="5132520" y="5611164"/>
            <a:ext cx="2593708" cy="871521"/>
          </a:xfrm>
          <a:prstGeom prst="rect">
            <a:avLst/>
          </a:prstGeom>
        </p:spPr>
        <p:txBody>
          <a:bodyPr wrap="square">
            <a:spAutoFit/>
          </a:bodyPr>
          <a:lstStyle/>
          <a:p>
            <a:pPr algn="ctr"/>
            <a:r>
              <a:rPr lang="en-GB" sz="1265">
                <a:solidFill>
                  <a:schemeClr val="bg2"/>
                </a:solidFill>
              </a:rPr>
              <a:t>Lorem ipsum dolor sit amet, consectetur adipiscing elit, sed do eiusmod tempor incididunt ut labore et dolore magna aliqua. </a:t>
            </a:r>
          </a:p>
        </p:txBody>
      </p:sp>
      <p:sp>
        <p:nvSpPr>
          <p:cNvPr id="34" name="TextBox 33"/>
          <p:cNvSpPr txBox="1"/>
          <p:nvPr/>
        </p:nvSpPr>
        <p:spPr>
          <a:xfrm>
            <a:off x="9048739" y="4669008"/>
            <a:ext cx="2659702" cy="461665"/>
          </a:xfrm>
          <a:prstGeom prst="rect">
            <a:avLst/>
          </a:prstGeom>
          <a:noFill/>
        </p:spPr>
        <p:txBody>
          <a:bodyPr wrap="none" rtlCol="0">
            <a:spAutoFit/>
          </a:bodyPr>
          <a:lstStyle/>
          <a:p>
            <a:pPr algn="ctr"/>
            <a:r>
              <a:rPr lang="zh-CN" altLang="en-US" sz="2400" b="1" dirty="0">
                <a:solidFill>
                  <a:schemeClr val="bg2"/>
                </a:solidFill>
              </a:rPr>
              <a:t>单击此处输入标题</a:t>
            </a:r>
            <a:endParaRPr lang="en-GB" altLang="zh-CN" sz="2400" b="1" dirty="0">
              <a:solidFill>
                <a:schemeClr val="bg2"/>
              </a:solidFill>
            </a:endParaRPr>
          </a:p>
        </p:txBody>
      </p:sp>
      <p:sp>
        <p:nvSpPr>
          <p:cNvPr id="35" name="TextBox 34"/>
          <p:cNvSpPr txBox="1"/>
          <p:nvPr/>
        </p:nvSpPr>
        <p:spPr>
          <a:xfrm>
            <a:off x="10056225" y="5026479"/>
            <a:ext cx="644727" cy="319446"/>
          </a:xfrm>
          <a:prstGeom prst="rect">
            <a:avLst/>
          </a:prstGeom>
          <a:noFill/>
        </p:spPr>
        <p:txBody>
          <a:bodyPr wrap="none" rtlCol="0">
            <a:spAutoFit/>
          </a:bodyPr>
          <a:lstStyle/>
          <a:p>
            <a:pPr algn="ctr"/>
            <a:r>
              <a:rPr lang="en-US" sz="1475">
                <a:solidFill>
                  <a:schemeClr val="bg2"/>
                </a:solidFill>
              </a:rPr>
              <a:t>Coder</a:t>
            </a:r>
            <a:endParaRPr lang="en-GB" sz="1475">
              <a:solidFill>
                <a:schemeClr val="bg2"/>
              </a:solidFill>
            </a:endParaRPr>
          </a:p>
        </p:txBody>
      </p:sp>
      <p:grpSp>
        <p:nvGrpSpPr>
          <p:cNvPr id="36" name="Group 35"/>
          <p:cNvGrpSpPr/>
          <p:nvPr/>
        </p:nvGrpSpPr>
        <p:grpSpPr>
          <a:xfrm>
            <a:off x="10092401" y="5371104"/>
            <a:ext cx="572376" cy="190792"/>
            <a:chOff x="2077781" y="5338156"/>
            <a:chExt cx="656700" cy="218900"/>
          </a:xfrm>
        </p:grpSpPr>
        <p:sp>
          <p:nvSpPr>
            <p:cNvPr id="37" name="Diamond 36"/>
            <p:cNvSpPr/>
            <p:nvPr/>
          </p:nvSpPr>
          <p:spPr>
            <a:xfrm>
              <a:off x="2077781" y="5338156"/>
              <a:ext cx="218900" cy="218900"/>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Diamond 37"/>
            <p:cNvSpPr/>
            <p:nvPr/>
          </p:nvSpPr>
          <p:spPr>
            <a:xfrm>
              <a:off x="2296681" y="5338156"/>
              <a:ext cx="218900" cy="218900"/>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Diamond 38"/>
            <p:cNvSpPr/>
            <p:nvPr/>
          </p:nvSpPr>
          <p:spPr>
            <a:xfrm>
              <a:off x="2515581" y="5338156"/>
              <a:ext cx="218900" cy="218900"/>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0" name="Rectangle 39"/>
          <p:cNvSpPr/>
          <p:nvPr/>
        </p:nvSpPr>
        <p:spPr>
          <a:xfrm>
            <a:off x="9081734" y="5611164"/>
            <a:ext cx="2593708" cy="871521"/>
          </a:xfrm>
          <a:prstGeom prst="rect">
            <a:avLst/>
          </a:prstGeom>
        </p:spPr>
        <p:txBody>
          <a:bodyPr wrap="square">
            <a:spAutoFit/>
          </a:bodyPr>
          <a:lstStyle/>
          <a:p>
            <a:pPr algn="ctr"/>
            <a:r>
              <a:rPr lang="en-GB" sz="1265">
                <a:solidFill>
                  <a:schemeClr val="bg2"/>
                </a:solidFill>
              </a:rPr>
              <a:t>Lorem ipsum dolor sit amet, consectetur adipiscing elit, sed do eiusmod tempor incididunt ut labore et dolore magna aliqua. </a:t>
            </a:r>
          </a:p>
        </p:txBody>
      </p:sp>
      <p:sp>
        <p:nvSpPr>
          <p:cNvPr id="41" name="矩形 40"/>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2" name="矩形 41"/>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3" name="文本框 42"/>
          <p:cNvSpPr txBox="1"/>
          <p:nvPr/>
        </p:nvSpPr>
        <p:spPr>
          <a:xfrm>
            <a:off x="1048046" y="482886"/>
            <a:ext cx="3077766" cy="369204"/>
          </a:xfrm>
          <a:prstGeom prst="rect">
            <a:avLst/>
          </a:prstGeom>
          <a:noFill/>
        </p:spPr>
        <p:txBody>
          <a:bodyPr wrap="none" lIns="0" tIns="0" rIns="0" bIns="0" rtlCol="0">
            <a:spAutoFit/>
          </a:bodyPr>
          <a:lstStyle/>
          <a:p>
            <a:pPr defTabSz="963930"/>
            <a:r>
              <a:rPr lang="zh-CN" altLang="en-US" sz="24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44" name="文本框 43"/>
          <p:cNvSpPr txBox="1"/>
          <p:nvPr/>
        </p:nvSpPr>
        <p:spPr>
          <a:xfrm>
            <a:off x="1048046" y="815443"/>
            <a:ext cx="2157898" cy="184666"/>
          </a:xfrm>
          <a:prstGeom prst="rect">
            <a:avLst/>
          </a:prstGeom>
          <a:noFill/>
        </p:spPr>
        <p:txBody>
          <a:bodyPr wrap="none" lIns="0" tIns="0" rIns="0" bIns="0" rtlCol="0">
            <a:spAutoFit/>
          </a:bodyPr>
          <a:lstStyle/>
          <a:p>
            <a:pPr defTabSz="963930"/>
            <a:r>
              <a:rPr lang="en-US" altLang="zh-CN"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rPr>
              <a:t>ADD RELATED TITLE WORDS</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3000">
        <p14:flip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12" presetClass="entr" presetSubtype="1"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p:tgtEl>
                                          <p:spTgt spid="20"/>
                                        </p:tgtEl>
                                        <p:attrNameLst>
                                          <p:attrName>ppt_y</p:attrName>
                                        </p:attrNameLst>
                                      </p:cBhvr>
                                      <p:tavLst>
                                        <p:tav tm="0">
                                          <p:val>
                                            <p:strVal val="#ppt_y-#ppt_h*1.125000"/>
                                          </p:val>
                                        </p:tav>
                                        <p:tav tm="100000">
                                          <p:val>
                                            <p:strVal val="#ppt_y"/>
                                          </p:val>
                                        </p:tav>
                                      </p:tavLst>
                                    </p:anim>
                                    <p:animEffect transition="in" filter="wipe(down)">
                                      <p:cBhvr>
                                        <p:cTn id="23" dur="500"/>
                                        <p:tgtEl>
                                          <p:spTgt spid="20"/>
                                        </p:tgtEl>
                                      </p:cBhvr>
                                    </p:animEffect>
                                  </p:childTnLst>
                                </p:cTn>
                              </p:par>
                            </p:childTnLst>
                          </p:cTn>
                        </p:par>
                        <p:par>
                          <p:cTn id="24" fill="hold">
                            <p:stCondLst>
                              <p:cond delay="2000"/>
                            </p:stCondLst>
                            <p:childTnLst>
                              <p:par>
                                <p:cTn id="25" presetID="12" presetClass="entr" presetSubtype="1"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p:tgtEl>
                                          <p:spTgt spid="21"/>
                                        </p:tgtEl>
                                        <p:attrNameLst>
                                          <p:attrName>ppt_y</p:attrName>
                                        </p:attrNameLst>
                                      </p:cBhvr>
                                      <p:tavLst>
                                        <p:tav tm="0">
                                          <p:val>
                                            <p:strVal val="#ppt_y-#ppt_h*1.125000"/>
                                          </p:val>
                                        </p:tav>
                                        <p:tav tm="100000">
                                          <p:val>
                                            <p:strVal val="#ppt_y"/>
                                          </p:val>
                                        </p:tav>
                                      </p:tavLst>
                                    </p:anim>
                                    <p:animEffect transition="in" filter="wipe(down)">
                                      <p:cBhvr>
                                        <p:cTn id="28" dur="500"/>
                                        <p:tgtEl>
                                          <p:spTgt spid="21"/>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childTnLst>
                          </p:cTn>
                        </p:par>
                        <p:par>
                          <p:cTn id="37" fill="hold">
                            <p:stCondLst>
                              <p:cond delay="3500"/>
                            </p:stCondLst>
                            <p:childTnLst>
                              <p:par>
                                <p:cTn id="38" presetID="12" presetClass="entr" presetSubtype="1" fill="hold" grpId="0"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additive="base">
                                        <p:cTn id="40" dur="500"/>
                                        <p:tgtEl>
                                          <p:spTgt spid="27"/>
                                        </p:tgtEl>
                                        <p:attrNameLst>
                                          <p:attrName>ppt_y</p:attrName>
                                        </p:attrNameLst>
                                      </p:cBhvr>
                                      <p:tavLst>
                                        <p:tav tm="0">
                                          <p:val>
                                            <p:strVal val="#ppt_y-#ppt_h*1.125000"/>
                                          </p:val>
                                        </p:tav>
                                        <p:tav tm="100000">
                                          <p:val>
                                            <p:strVal val="#ppt_y"/>
                                          </p:val>
                                        </p:tav>
                                      </p:tavLst>
                                    </p:anim>
                                    <p:animEffect transition="in" filter="wipe(down)">
                                      <p:cBhvr>
                                        <p:cTn id="41" dur="500"/>
                                        <p:tgtEl>
                                          <p:spTgt spid="27"/>
                                        </p:tgtEl>
                                      </p:cBhvr>
                                    </p:animEffect>
                                  </p:childTnLst>
                                </p:cTn>
                              </p:par>
                            </p:childTnLst>
                          </p:cTn>
                        </p:par>
                        <p:par>
                          <p:cTn id="42" fill="hold">
                            <p:stCondLst>
                              <p:cond delay="4000"/>
                            </p:stCondLst>
                            <p:childTnLst>
                              <p:par>
                                <p:cTn id="43" presetID="1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 calcmode="lin" valueType="num">
                                      <p:cBhvr additive="base">
                                        <p:cTn id="45" dur="500"/>
                                        <p:tgtEl>
                                          <p:spTgt spid="28"/>
                                        </p:tgtEl>
                                        <p:attrNameLst>
                                          <p:attrName>ppt_y</p:attrName>
                                        </p:attrNameLst>
                                      </p:cBhvr>
                                      <p:tavLst>
                                        <p:tav tm="0">
                                          <p:val>
                                            <p:strVal val="#ppt_y-#ppt_h*1.125000"/>
                                          </p:val>
                                        </p:tav>
                                        <p:tav tm="100000">
                                          <p:val>
                                            <p:strVal val="#ppt_y"/>
                                          </p:val>
                                        </p:tav>
                                      </p:tavLst>
                                    </p:anim>
                                    <p:animEffect transition="in" filter="wipe(down)">
                                      <p:cBhvr>
                                        <p:cTn id="46" dur="500"/>
                                        <p:tgtEl>
                                          <p:spTgt spid="28"/>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wipe(left)">
                                      <p:cBhvr>
                                        <p:cTn id="50" dur="500"/>
                                        <p:tgtEl>
                                          <p:spTgt spid="29"/>
                                        </p:tgtEl>
                                      </p:cBhvr>
                                    </p:animEffect>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500"/>
                                        <p:tgtEl>
                                          <p:spTgt spid="33"/>
                                        </p:tgtEl>
                                      </p:cBhvr>
                                    </p:animEffect>
                                  </p:childTnLst>
                                </p:cTn>
                              </p:par>
                            </p:childTnLst>
                          </p:cTn>
                        </p:par>
                        <p:par>
                          <p:cTn id="55" fill="hold">
                            <p:stCondLst>
                              <p:cond delay="5500"/>
                            </p:stCondLst>
                            <p:childTnLst>
                              <p:par>
                                <p:cTn id="56" presetID="12" presetClass="entr" presetSubtype="1"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p:tgtEl>
                                          <p:spTgt spid="34"/>
                                        </p:tgtEl>
                                        <p:attrNameLst>
                                          <p:attrName>ppt_y</p:attrName>
                                        </p:attrNameLst>
                                      </p:cBhvr>
                                      <p:tavLst>
                                        <p:tav tm="0">
                                          <p:val>
                                            <p:strVal val="#ppt_y-#ppt_h*1.125000"/>
                                          </p:val>
                                        </p:tav>
                                        <p:tav tm="100000">
                                          <p:val>
                                            <p:strVal val="#ppt_y"/>
                                          </p:val>
                                        </p:tav>
                                      </p:tavLst>
                                    </p:anim>
                                    <p:animEffect transition="in" filter="wipe(down)">
                                      <p:cBhvr>
                                        <p:cTn id="59" dur="500"/>
                                        <p:tgtEl>
                                          <p:spTgt spid="34"/>
                                        </p:tgtEl>
                                      </p:cBhvr>
                                    </p:animEffect>
                                  </p:childTnLst>
                                </p:cTn>
                              </p:par>
                            </p:childTnLst>
                          </p:cTn>
                        </p:par>
                        <p:par>
                          <p:cTn id="60" fill="hold">
                            <p:stCondLst>
                              <p:cond delay="6000"/>
                            </p:stCondLst>
                            <p:childTnLst>
                              <p:par>
                                <p:cTn id="61" presetID="12" presetClass="entr" presetSubtype="1"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additive="base">
                                        <p:cTn id="63" dur="500"/>
                                        <p:tgtEl>
                                          <p:spTgt spid="35"/>
                                        </p:tgtEl>
                                        <p:attrNameLst>
                                          <p:attrName>ppt_y</p:attrName>
                                        </p:attrNameLst>
                                      </p:cBhvr>
                                      <p:tavLst>
                                        <p:tav tm="0">
                                          <p:val>
                                            <p:strVal val="#ppt_y-#ppt_h*1.125000"/>
                                          </p:val>
                                        </p:tav>
                                        <p:tav tm="100000">
                                          <p:val>
                                            <p:strVal val="#ppt_y"/>
                                          </p:val>
                                        </p:tav>
                                      </p:tavLst>
                                    </p:anim>
                                    <p:animEffect transition="in" filter="wipe(down)">
                                      <p:cBhvr>
                                        <p:cTn id="64" dur="500"/>
                                        <p:tgtEl>
                                          <p:spTgt spid="35"/>
                                        </p:tgtEl>
                                      </p:cBhvr>
                                    </p:animEffect>
                                  </p:childTnLst>
                                </p:cTn>
                              </p:par>
                            </p:childTnLst>
                          </p:cTn>
                        </p:par>
                        <p:par>
                          <p:cTn id="65" fill="hold">
                            <p:stCondLst>
                              <p:cond delay="6500"/>
                            </p:stCondLst>
                            <p:childTnLst>
                              <p:par>
                                <p:cTn id="66" presetID="22" presetClass="entr" presetSubtype="8"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wipe(left)">
                                      <p:cBhvr>
                                        <p:cTn id="68" dur="500"/>
                                        <p:tgtEl>
                                          <p:spTgt spid="36"/>
                                        </p:tgtEl>
                                      </p:cBhvr>
                                    </p:animEffect>
                                  </p:childTnLst>
                                </p:cTn>
                              </p:par>
                            </p:childTnLst>
                          </p:cTn>
                        </p:par>
                        <p:par>
                          <p:cTn id="69" fill="hold">
                            <p:stCondLst>
                              <p:cond delay="7000"/>
                            </p:stCondLst>
                            <p:childTnLst>
                              <p:par>
                                <p:cTn id="70" presetID="10"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0" grpId="0"/>
      <p:bldP spid="21" grpId="0"/>
      <p:bldP spid="26" grpId="0"/>
      <p:bldP spid="27" grpId="0"/>
      <p:bldP spid="28" grpId="0"/>
      <p:bldP spid="33" grpId="0"/>
      <p:bldP spid="34" grpId="0"/>
      <p:bldP spid="35" grpId="0"/>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12858750" cy="7232650"/>
          </a:xfrm>
          <a:prstGeom prst="rect">
            <a:avLst/>
          </a:prstGeom>
          <a:blipFill dpi="0" rotWithShape="1">
            <a:blip r:embed="rId3">
              <a:extLst>
                <a:ext uri="{BEBA8EAE-BF5A-486C-A8C5-ECC9F3942E4B}">
                  <a14:imgProps xmlns:a14="http://schemas.microsoft.com/office/drawing/2010/main">
                    <a14:imgLayer r:embed="rId4">
                      <a14:imgEffect>
                        <a14:brightnessContrast contrast="-20000"/>
                      </a14:imgEffect>
                      <a14:imgEffect>
                        <a14:sharpenSoften amount="25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TextBox 148"/>
          <p:cNvSpPr txBox="1"/>
          <p:nvPr/>
        </p:nvSpPr>
        <p:spPr>
          <a:xfrm>
            <a:off x="818788" y="969593"/>
            <a:ext cx="5112288" cy="5293116"/>
          </a:xfrm>
          <a:prstGeom prst="rect">
            <a:avLst/>
          </a:prstGeom>
          <a:noFill/>
        </p:spPr>
        <p:txBody>
          <a:bodyPr wrap="square" lIns="0" tIns="0" rIns="0" bIns="0" rtlCol="0">
            <a:spAutoFit/>
          </a:bodyPr>
          <a:lstStyle/>
          <a:p>
            <a:pPr algn="ctr"/>
            <a:r>
              <a:rPr lang="en-US" altLang="zh-CN" sz="34395" b="1" cap="all">
                <a:solidFill>
                  <a:schemeClr val="accent4"/>
                </a:solidFill>
                <a:cs typeface="+mn-ea"/>
                <a:sym typeface="+mn-lt"/>
              </a:rPr>
              <a:t>04</a:t>
            </a:r>
            <a:endParaRPr lang="zh-CN" altLang="en-US" sz="19895" b="1" cap="all" spc="300" dirty="0">
              <a:solidFill>
                <a:schemeClr val="accent4"/>
              </a:solidFill>
              <a:cs typeface="+mn-ea"/>
              <a:sym typeface="+mn-lt"/>
            </a:endParaRPr>
          </a:p>
        </p:txBody>
      </p:sp>
      <p:sp>
        <p:nvSpPr>
          <p:cNvPr id="66" name="圆角矩形 65"/>
          <p:cNvSpPr/>
          <p:nvPr/>
        </p:nvSpPr>
        <p:spPr bwMode="auto">
          <a:xfrm>
            <a:off x="1086143" y="3335058"/>
            <a:ext cx="4124893" cy="562535"/>
          </a:xfrm>
          <a:prstGeom prst="roundRect">
            <a:avLst/>
          </a:prstGeom>
          <a:solidFill>
            <a:schemeClr val="bg1"/>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4"/>
              </a:solidFill>
              <a:cs typeface="+mn-ea"/>
              <a:sym typeface="+mn-lt"/>
            </a:endParaRPr>
          </a:p>
        </p:txBody>
      </p:sp>
      <p:sp>
        <p:nvSpPr>
          <p:cNvPr id="68" name="文本框 67"/>
          <p:cNvSpPr txBox="1"/>
          <p:nvPr/>
        </p:nvSpPr>
        <p:spPr>
          <a:xfrm>
            <a:off x="1970333" y="3370119"/>
            <a:ext cx="2318880" cy="492443"/>
          </a:xfrm>
          <a:prstGeom prst="rect">
            <a:avLst/>
          </a:prstGeom>
          <a:noFill/>
        </p:spPr>
        <p:txBody>
          <a:bodyPr wrap="square" lIns="0" tIns="0" rIns="0" bIns="0" rtlCol="0">
            <a:spAutoFit/>
          </a:bodyPr>
          <a:lstStyle/>
          <a:p>
            <a:r>
              <a:rPr lang="en-US" altLang="zh-CN" sz="3200" b="1" cap="all" dirty="0">
                <a:solidFill>
                  <a:schemeClr val="accent4"/>
                </a:solidFill>
                <a:latin typeface="+mj-lt"/>
              </a:rPr>
              <a:t>The first</a:t>
            </a:r>
            <a:endParaRPr lang="zh-CN" altLang="en-US" sz="3200" cap="all" dirty="0">
              <a:solidFill>
                <a:schemeClr val="accent4"/>
              </a:solidFill>
              <a:latin typeface="+mj-lt"/>
            </a:endParaRPr>
          </a:p>
        </p:txBody>
      </p:sp>
      <p:sp>
        <p:nvSpPr>
          <p:cNvPr id="2" name="矩形 1"/>
          <p:cNvSpPr/>
          <p:nvPr/>
        </p:nvSpPr>
        <p:spPr>
          <a:xfrm>
            <a:off x="5851433" y="2842894"/>
            <a:ext cx="3818124" cy="615425"/>
          </a:xfrm>
          <a:prstGeom prst="rect">
            <a:avLst/>
          </a:prstGeom>
        </p:spPr>
        <p:txBody>
          <a:bodyPr wrap="square" lIns="0" tIns="0" rIns="0" bIns="0">
            <a:spAutoFit/>
          </a:bodyPr>
          <a:lstStyle/>
          <a:p>
            <a:pPr>
              <a:defRPr/>
            </a:pPr>
            <a:r>
              <a:rPr lang="zh-CN" altLang="en-US" sz="4000" b="1">
                <a:solidFill>
                  <a:schemeClr val="accent4"/>
                </a:solidFill>
                <a:latin typeface="微软雅黑" panose="020B0503020204020204" pitchFamily="34" charset="-122"/>
                <a:ea typeface="微软雅黑" panose="020B0503020204020204" pitchFamily="34" charset="-122"/>
                <a:cs typeface="+mn-ea"/>
                <a:sym typeface="+mn-lt"/>
              </a:rPr>
              <a:t>明年工作计划</a:t>
            </a:r>
            <a:endParaRPr lang="en-US" altLang="zh-CN" sz="4000" b="1" dirty="0">
              <a:solidFill>
                <a:schemeClr val="accent4"/>
              </a:solidFill>
              <a:latin typeface="微软雅黑" panose="020B0503020204020204" pitchFamily="34" charset="-122"/>
              <a:ea typeface="微软雅黑" panose="020B0503020204020204" pitchFamily="34" charset="-122"/>
              <a:cs typeface="+mn-ea"/>
              <a:sym typeface="+mn-lt"/>
            </a:endParaRPr>
          </a:p>
        </p:txBody>
      </p:sp>
      <p:cxnSp>
        <p:nvCxnSpPr>
          <p:cNvPr id="4" name="直接连接符 3"/>
          <p:cNvCxnSpPr/>
          <p:nvPr/>
        </p:nvCxnSpPr>
        <p:spPr>
          <a:xfrm>
            <a:off x="5851433" y="3624682"/>
            <a:ext cx="6338266"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5851433" y="3833439"/>
            <a:ext cx="6338266" cy="484748"/>
          </a:xfrm>
          <a:prstGeom prst="rect">
            <a:avLst/>
          </a:prstGeom>
        </p:spPr>
        <p:txBody>
          <a:bodyPr wrap="square" lIns="0" tIns="0" rIns="0" bIns="0">
            <a:spAutoFit/>
          </a:bodyPr>
          <a:lstStyle/>
          <a:p>
            <a:pPr>
              <a:defRPr/>
            </a:pPr>
            <a:r>
              <a:rPr lang="en-US" altLang="zh-CN" sz="1050" b="1">
                <a:solidFill>
                  <a:schemeClr val="accent4"/>
                </a:solidFill>
                <a:latin typeface="微软雅黑" panose="020B0503020204020204" pitchFamily="34" charset="-122"/>
                <a:ea typeface="微软雅黑" panose="020B0503020204020204" pitchFamily="34" charset="-122"/>
                <a:cs typeface="+mn-ea"/>
                <a:sym typeface="+mn-lt"/>
              </a:rPr>
              <a:t>PLEASE REPLACE THE TEXT, MODIFY THE TEXT, YOU CAN ALSO COPY YOUR CONTENT DIRECTLY TO THIS. PLEASE REPLACE THE TEXT, MODIFY THE TEXT, YOU CAN ALSO COPY YOUR CONTENT DIRECTLY TO THIS.</a:t>
            </a:r>
            <a:endParaRPr lang="en-US" altLang="zh-CN" sz="1050" b="1" dirty="0">
              <a:solidFill>
                <a:schemeClr val="accent4"/>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3000">
        <p14:flip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4" fill="hold" grpId="0" nodeType="afterEffect">
                                  <p:stCondLst>
                                    <p:cond delay="0"/>
                                  </p:stCondLst>
                                  <p:childTnLst>
                                    <p:set>
                                      <p:cBhvr>
                                        <p:cTn id="12" dur="1" fill="hold">
                                          <p:stCondLst>
                                            <p:cond delay="0"/>
                                          </p:stCondLst>
                                        </p:cTn>
                                        <p:tgtEl>
                                          <p:spTgt spid="65"/>
                                        </p:tgtEl>
                                        <p:attrNameLst>
                                          <p:attrName>style.visibility</p:attrName>
                                        </p:attrNameLst>
                                      </p:cBhvr>
                                      <p:to>
                                        <p:strVal val="visible"/>
                                      </p:to>
                                    </p:set>
                                    <p:anim calcmode="lin" valueType="num">
                                      <p:cBhvr additive="base">
                                        <p:cTn id="13" dur="500"/>
                                        <p:tgtEl>
                                          <p:spTgt spid="65"/>
                                        </p:tgtEl>
                                        <p:attrNameLst>
                                          <p:attrName>ppt_y</p:attrName>
                                        </p:attrNameLst>
                                      </p:cBhvr>
                                      <p:tavLst>
                                        <p:tav tm="0">
                                          <p:val>
                                            <p:strVal val="#ppt_y+#ppt_h*1.125000"/>
                                          </p:val>
                                        </p:tav>
                                        <p:tav tm="100000">
                                          <p:val>
                                            <p:strVal val="#ppt_y"/>
                                          </p:val>
                                        </p:tav>
                                      </p:tavLst>
                                    </p:anim>
                                    <p:animEffect transition="in" filter="wipe(up)">
                                      <p:cBhvr>
                                        <p:cTn id="14" dur="500"/>
                                        <p:tgtEl>
                                          <p:spTgt spid="65"/>
                                        </p:tgtEl>
                                      </p:cBhvr>
                                    </p:animEffect>
                                  </p:childTnLst>
                                </p:cTn>
                              </p:par>
                            </p:childTnLst>
                          </p:cTn>
                        </p:par>
                        <p:par>
                          <p:cTn id="15" fill="hold">
                            <p:stCondLst>
                              <p:cond delay="1500"/>
                            </p:stCondLst>
                            <p:childTnLst>
                              <p:par>
                                <p:cTn id="16" presetID="2" presetClass="entr" presetSubtype="8" fill="hold" grpId="0" nodeType="afterEffect">
                                  <p:stCondLst>
                                    <p:cond delay="0"/>
                                  </p:stCondLst>
                                  <p:childTnLst>
                                    <p:set>
                                      <p:cBhvr>
                                        <p:cTn id="17" dur="1" fill="hold">
                                          <p:stCondLst>
                                            <p:cond delay="0"/>
                                          </p:stCondLst>
                                        </p:cTn>
                                        <p:tgtEl>
                                          <p:spTgt spid="66"/>
                                        </p:tgtEl>
                                        <p:attrNameLst>
                                          <p:attrName>style.visibility</p:attrName>
                                        </p:attrNameLst>
                                      </p:cBhvr>
                                      <p:to>
                                        <p:strVal val="visible"/>
                                      </p:to>
                                    </p:set>
                                    <p:anim calcmode="lin" valueType="num">
                                      <p:cBhvr additive="base">
                                        <p:cTn id="18" dur="500" fill="hold"/>
                                        <p:tgtEl>
                                          <p:spTgt spid="66"/>
                                        </p:tgtEl>
                                        <p:attrNameLst>
                                          <p:attrName>ppt_x</p:attrName>
                                        </p:attrNameLst>
                                      </p:cBhvr>
                                      <p:tavLst>
                                        <p:tav tm="0">
                                          <p:val>
                                            <p:strVal val="0-#ppt_w/2"/>
                                          </p:val>
                                        </p:tav>
                                        <p:tav tm="100000">
                                          <p:val>
                                            <p:strVal val="#ppt_x"/>
                                          </p:val>
                                        </p:tav>
                                      </p:tavLst>
                                    </p:anim>
                                    <p:anim calcmode="lin" valueType="num">
                                      <p:cBhvr additive="base">
                                        <p:cTn id="19" dur="500" fill="hold"/>
                                        <p:tgtEl>
                                          <p:spTgt spid="66"/>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down)">
                                      <p:cBhvr>
                                        <p:cTn id="23" dur="500"/>
                                        <p:tgtEl>
                                          <p:spTgt spid="68"/>
                                        </p:tgtEl>
                                      </p:cBhvr>
                                    </p:animEffect>
                                  </p:childTnLst>
                                </p:cTn>
                              </p:par>
                            </p:childTnLst>
                          </p:cTn>
                        </p:par>
                        <p:par>
                          <p:cTn id="24" fill="hold">
                            <p:stCondLst>
                              <p:cond delay="2500"/>
                            </p:stCondLst>
                            <p:childTnLst>
                              <p:par>
                                <p:cTn id="25" presetID="2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left)">
                                      <p:cBhvr>
                                        <p:cTn id="32" dur="500"/>
                                        <p:tgtEl>
                                          <p:spTgt spid="4"/>
                                        </p:tgtEl>
                                      </p:cBhvr>
                                    </p:animEffect>
                                  </p:childTnLst>
                                </p:cTn>
                              </p:par>
                            </p:childTnLst>
                          </p:cTn>
                        </p:par>
                        <p:par>
                          <p:cTn id="33" fill="hold">
                            <p:stCondLst>
                              <p:cond delay="3500"/>
                            </p:stCondLst>
                            <p:childTnLst>
                              <p:par>
                                <p:cTn id="34" presetID="23" presetClass="entr" presetSubtype="1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5" grpId="0"/>
      <p:bldP spid="66" grpId="0" animBg="1"/>
      <p:bldP spid="68" grpId="0"/>
      <p:bldP spid="2"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429375" y="2000876"/>
            <a:ext cx="5528959" cy="4551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4" name="Group 13"/>
          <p:cNvGrpSpPr/>
          <p:nvPr/>
        </p:nvGrpSpPr>
        <p:grpSpPr>
          <a:xfrm>
            <a:off x="7980155" y="3859674"/>
            <a:ext cx="3384730" cy="970195"/>
            <a:chOff x="8153397" y="2183402"/>
            <a:chExt cx="4150574" cy="919939"/>
          </a:xfrm>
        </p:grpSpPr>
        <p:sp>
          <p:nvSpPr>
            <p:cNvPr id="15" name="TextBox 14"/>
            <p:cNvSpPr txBox="1"/>
            <p:nvPr/>
          </p:nvSpPr>
          <p:spPr>
            <a:xfrm>
              <a:off x="8153397" y="2183402"/>
              <a:ext cx="2778277" cy="350201"/>
            </a:xfrm>
            <a:prstGeom prst="rect">
              <a:avLst/>
            </a:prstGeom>
            <a:noFill/>
          </p:spPr>
          <p:txBody>
            <a:bodyPr wrap="square" rtlCol="0">
              <a:spAutoFit/>
            </a:bodyPr>
            <a:lstStyle/>
            <a:p>
              <a:pPr algn="ctr"/>
              <a:r>
                <a:rPr lang="zh-CN" altLang="en-US" b="1" dirty="0">
                  <a:solidFill>
                    <a:schemeClr val="bg1"/>
                  </a:solidFill>
                </a:rPr>
                <a:t>单击此处输入标题</a:t>
              </a:r>
              <a:endParaRPr lang="en-GB" altLang="zh-CN" b="1" dirty="0">
                <a:solidFill>
                  <a:schemeClr val="bg1"/>
                </a:solidFill>
              </a:endParaRPr>
            </a:p>
          </p:txBody>
        </p:sp>
        <p:sp>
          <p:nvSpPr>
            <p:cNvPr id="16" name="Rectangle 15"/>
            <p:cNvSpPr/>
            <p:nvPr/>
          </p:nvSpPr>
          <p:spPr>
            <a:xfrm>
              <a:off x="8153397" y="2461671"/>
              <a:ext cx="4150574" cy="641670"/>
            </a:xfrm>
            <a:prstGeom prst="rect">
              <a:avLst/>
            </a:prstGeom>
          </p:spPr>
          <p:txBody>
            <a:bodyPr wrap="square">
              <a:spAutoFit/>
            </a:bodyPr>
            <a:lstStyle/>
            <a:p>
              <a:r>
                <a:rPr lang="en-US" sz="1265">
                  <a:solidFill>
                    <a:schemeClr val="bg1"/>
                  </a:solidFill>
                </a:rPr>
                <a:t>Lorem ipsum dolor sit amet, consectetuer adipiscing elit, sed diam nonummy nibh euismod tincidunt ut laoreet dolore magna</a:t>
              </a:r>
            </a:p>
          </p:txBody>
        </p:sp>
      </p:grpSp>
      <p:grpSp>
        <p:nvGrpSpPr>
          <p:cNvPr id="17" name="Group 16"/>
          <p:cNvGrpSpPr/>
          <p:nvPr/>
        </p:nvGrpSpPr>
        <p:grpSpPr>
          <a:xfrm>
            <a:off x="7980155" y="5161297"/>
            <a:ext cx="3384731" cy="970195"/>
            <a:chOff x="8153397" y="2183402"/>
            <a:chExt cx="4150575" cy="919939"/>
          </a:xfrm>
        </p:grpSpPr>
        <p:sp>
          <p:nvSpPr>
            <p:cNvPr id="18" name="TextBox 17"/>
            <p:cNvSpPr txBox="1"/>
            <p:nvPr/>
          </p:nvSpPr>
          <p:spPr>
            <a:xfrm>
              <a:off x="8153398" y="2183402"/>
              <a:ext cx="2601676" cy="350201"/>
            </a:xfrm>
            <a:prstGeom prst="rect">
              <a:avLst/>
            </a:prstGeom>
            <a:noFill/>
          </p:spPr>
          <p:txBody>
            <a:bodyPr wrap="square" rtlCol="0">
              <a:spAutoFit/>
            </a:bodyPr>
            <a:lstStyle/>
            <a:p>
              <a:pPr algn="ctr"/>
              <a:r>
                <a:rPr lang="zh-CN" altLang="en-US" b="1" dirty="0">
                  <a:solidFill>
                    <a:schemeClr val="bg1"/>
                  </a:solidFill>
                </a:rPr>
                <a:t>单击此处输入标题</a:t>
              </a:r>
              <a:endParaRPr lang="en-GB" altLang="zh-CN" b="1" dirty="0">
                <a:solidFill>
                  <a:schemeClr val="bg1"/>
                </a:solidFill>
              </a:endParaRPr>
            </a:p>
          </p:txBody>
        </p:sp>
        <p:sp>
          <p:nvSpPr>
            <p:cNvPr id="19" name="Rectangle 18"/>
            <p:cNvSpPr/>
            <p:nvPr/>
          </p:nvSpPr>
          <p:spPr>
            <a:xfrm>
              <a:off x="8153397" y="2461671"/>
              <a:ext cx="4150575" cy="641670"/>
            </a:xfrm>
            <a:prstGeom prst="rect">
              <a:avLst/>
            </a:prstGeom>
          </p:spPr>
          <p:txBody>
            <a:bodyPr wrap="square">
              <a:spAutoFit/>
            </a:bodyPr>
            <a:lstStyle/>
            <a:p>
              <a:r>
                <a:rPr lang="en-US" sz="1265">
                  <a:solidFill>
                    <a:schemeClr val="bg1"/>
                  </a:solidFill>
                </a:rPr>
                <a:t>Lorem ipsum dolor sit amet, consectetuer adipiscing elit, sed diam nonummy nibh euismod tincidunt ut laoreet dolore magna</a:t>
              </a:r>
            </a:p>
          </p:txBody>
        </p:sp>
      </p:grpSp>
      <p:grpSp>
        <p:nvGrpSpPr>
          <p:cNvPr id="6" name="Group 5"/>
          <p:cNvGrpSpPr/>
          <p:nvPr/>
        </p:nvGrpSpPr>
        <p:grpSpPr>
          <a:xfrm>
            <a:off x="7030640" y="5286586"/>
            <a:ext cx="724534" cy="724534"/>
            <a:chOff x="6666119" y="5012741"/>
            <a:chExt cx="687003" cy="687003"/>
          </a:xfrm>
        </p:grpSpPr>
        <p:sp>
          <p:nvSpPr>
            <p:cNvPr id="13" name="Oval 12"/>
            <p:cNvSpPr/>
            <p:nvPr/>
          </p:nvSpPr>
          <p:spPr>
            <a:xfrm>
              <a:off x="6666119" y="5012741"/>
              <a:ext cx="687003" cy="68700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AutoShape 59"/>
            <p:cNvSpPr/>
            <p:nvPr/>
          </p:nvSpPr>
          <p:spPr bwMode="auto">
            <a:xfrm>
              <a:off x="6776505" y="5164364"/>
              <a:ext cx="384412" cy="383755"/>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300" hangingPunct="0"/>
              <a:endParaRPr lang="en-US">
                <a:solidFill>
                  <a:schemeClr val="bg1"/>
                </a:solidFill>
                <a:sym typeface="Gill Sans" charset="0"/>
              </a:endParaRPr>
            </a:p>
          </p:txBody>
        </p:sp>
      </p:grpSp>
      <p:grpSp>
        <p:nvGrpSpPr>
          <p:cNvPr id="5" name="Group 4"/>
          <p:cNvGrpSpPr/>
          <p:nvPr/>
        </p:nvGrpSpPr>
        <p:grpSpPr>
          <a:xfrm>
            <a:off x="7030640" y="3984963"/>
            <a:ext cx="724534" cy="724534"/>
            <a:chOff x="6666119" y="3778542"/>
            <a:chExt cx="687003" cy="687003"/>
          </a:xfrm>
        </p:grpSpPr>
        <p:sp>
          <p:nvSpPr>
            <p:cNvPr id="12" name="Oval 11"/>
            <p:cNvSpPr/>
            <p:nvPr/>
          </p:nvSpPr>
          <p:spPr>
            <a:xfrm>
              <a:off x="6666119" y="3778542"/>
              <a:ext cx="687003" cy="68700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AutoShape 83"/>
            <p:cNvSpPr/>
            <p:nvPr/>
          </p:nvSpPr>
          <p:spPr bwMode="auto">
            <a:xfrm>
              <a:off x="6815370" y="3993228"/>
              <a:ext cx="383755" cy="25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610" y="13990"/>
                  </a:moveTo>
                  <a:cubicBezTo>
                    <a:pt x="11373" y="14259"/>
                    <a:pt x="11093" y="14400"/>
                    <a:pt x="10800" y="14400"/>
                  </a:cubicBezTo>
                  <a:cubicBezTo>
                    <a:pt x="10505" y="14400"/>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5"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300" hangingPunct="0"/>
              <a:endParaRPr lang="en-US" sz="1580">
                <a:solidFill>
                  <a:schemeClr val="bg1"/>
                </a:solidFill>
                <a:effectLst>
                  <a:outerShdw blurRad="38100" dist="38100" dir="2700000" algn="tl">
                    <a:srgbClr val="000000"/>
                  </a:outerShdw>
                </a:effectLst>
                <a:latin typeface="Gill Sans" charset="0"/>
                <a:sym typeface="Gill Sans" charset="0"/>
              </a:endParaRPr>
            </a:p>
          </p:txBody>
        </p:sp>
      </p:grpSp>
      <p:sp>
        <p:nvSpPr>
          <p:cNvPr id="22" name="Rectangle 21"/>
          <p:cNvSpPr/>
          <p:nvPr/>
        </p:nvSpPr>
        <p:spPr>
          <a:xfrm>
            <a:off x="6911551" y="2830604"/>
            <a:ext cx="4453335" cy="676724"/>
          </a:xfrm>
          <a:prstGeom prst="rect">
            <a:avLst/>
          </a:prstGeom>
        </p:spPr>
        <p:txBody>
          <a:bodyPr wrap="square">
            <a:spAutoFit/>
          </a:bodyPr>
          <a:lstStyle/>
          <a:p>
            <a:r>
              <a:rPr lang="en-US" sz="1265">
                <a:solidFill>
                  <a:schemeClr val="bg1"/>
                </a:solidFill>
              </a:rPr>
              <a:t>Lorem ipsum dolor sit amet, consectetuer adipiscing elit, sed diam nonummy nibh euismod tincidunt ut laoreet dolore magna aliquam erat volutpat. </a:t>
            </a:r>
          </a:p>
        </p:txBody>
      </p:sp>
      <p:sp>
        <p:nvSpPr>
          <p:cNvPr id="23" name="TextBox 22"/>
          <p:cNvSpPr txBox="1"/>
          <p:nvPr/>
        </p:nvSpPr>
        <p:spPr>
          <a:xfrm>
            <a:off x="7393959" y="2435647"/>
            <a:ext cx="2044149" cy="369332"/>
          </a:xfrm>
          <a:prstGeom prst="rect">
            <a:avLst/>
          </a:prstGeom>
          <a:noFill/>
        </p:spPr>
        <p:txBody>
          <a:bodyPr wrap="none" rtlCol="0">
            <a:spAutoFit/>
          </a:bodyPr>
          <a:lstStyle/>
          <a:p>
            <a:pPr algn="ctr"/>
            <a:r>
              <a:rPr lang="zh-CN" altLang="en-US" b="1" dirty="0">
                <a:solidFill>
                  <a:schemeClr val="bg1"/>
                </a:solidFill>
              </a:rPr>
              <a:t>单击此处输入标题</a:t>
            </a:r>
            <a:endParaRPr lang="en-GB" altLang="zh-CN" b="1" dirty="0">
              <a:solidFill>
                <a:schemeClr val="bg1"/>
              </a:solidFill>
            </a:endParaRPr>
          </a:p>
        </p:txBody>
      </p:sp>
      <p:sp>
        <p:nvSpPr>
          <p:cNvPr id="24" name="Rectangle 23"/>
          <p:cNvSpPr/>
          <p:nvPr/>
        </p:nvSpPr>
        <p:spPr>
          <a:xfrm>
            <a:off x="628856" y="2000876"/>
            <a:ext cx="5800519" cy="45512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矩形 24"/>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6" name="矩形 25"/>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7" name="文本框 26"/>
          <p:cNvSpPr txBox="1"/>
          <p:nvPr/>
        </p:nvSpPr>
        <p:spPr>
          <a:xfrm>
            <a:off x="1048046" y="482886"/>
            <a:ext cx="3077766" cy="369204"/>
          </a:xfrm>
          <a:prstGeom prst="rect">
            <a:avLst/>
          </a:prstGeom>
          <a:noFill/>
        </p:spPr>
        <p:txBody>
          <a:bodyPr wrap="none" lIns="0" tIns="0" rIns="0" bIns="0" rtlCol="0">
            <a:spAutoFit/>
          </a:bodyPr>
          <a:lstStyle/>
          <a:p>
            <a:pPr defTabSz="963930"/>
            <a:r>
              <a:rPr lang="zh-CN" altLang="en-US" sz="24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28" name="文本框 27"/>
          <p:cNvSpPr txBox="1"/>
          <p:nvPr/>
        </p:nvSpPr>
        <p:spPr>
          <a:xfrm>
            <a:off x="1048046" y="815443"/>
            <a:ext cx="2157898" cy="184666"/>
          </a:xfrm>
          <a:prstGeom prst="rect">
            <a:avLst/>
          </a:prstGeom>
          <a:noFill/>
        </p:spPr>
        <p:txBody>
          <a:bodyPr wrap="none" lIns="0" tIns="0" rIns="0" bIns="0" rtlCol="0">
            <a:spAutoFit/>
          </a:bodyPr>
          <a:lstStyle/>
          <a:p>
            <a:pPr defTabSz="963930"/>
            <a:r>
              <a:rPr lang="en-US" altLang="zh-CN"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rPr>
              <a:t>ADD RELATED TITLE WORDS</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3000">
        <p14:flip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dissolve">
                                      <p:cBhvr>
                                        <p:cTn id="11" dur="500"/>
                                        <p:tgtEl>
                                          <p:spTgt spid="2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7047551" y="3778006"/>
            <a:ext cx="598788" cy="598788"/>
            <a:chOff x="7570456" y="4774460"/>
            <a:chExt cx="567771" cy="567771"/>
          </a:xfrm>
        </p:grpSpPr>
        <p:sp>
          <p:nvSpPr>
            <p:cNvPr id="9" name="Oval 8"/>
            <p:cNvSpPr/>
            <p:nvPr/>
          </p:nvSpPr>
          <p:spPr>
            <a:xfrm>
              <a:off x="7570456" y="4774460"/>
              <a:ext cx="567771" cy="56777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EditPoints="1"/>
            </p:cNvSpPr>
            <p:nvPr/>
          </p:nvSpPr>
          <p:spPr bwMode="auto">
            <a:xfrm>
              <a:off x="7658708" y="4908283"/>
              <a:ext cx="390333" cy="300124"/>
            </a:xfrm>
            <a:custGeom>
              <a:avLst/>
              <a:gdLst>
                <a:gd name="T0" fmla="*/ 21 w 104"/>
                <a:gd name="T1" fmla="*/ 44 h 80"/>
                <a:gd name="T2" fmla="*/ 13 w 104"/>
                <a:gd name="T3" fmla="*/ 73 h 80"/>
                <a:gd name="T4" fmla="*/ 33 w 104"/>
                <a:gd name="T5" fmla="*/ 73 h 80"/>
                <a:gd name="T6" fmla="*/ 51 w 104"/>
                <a:gd name="T7" fmla="*/ 80 h 80"/>
                <a:gd name="T8" fmla="*/ 69 w 104"/>
                <a:gd name="T9" fmla="*/ 73 h 80"/>
                <a:gd name="T10" fmla="*/ 87 w 104"/>
                <a:gd name="T11" fmla="*/ 73 h 80"/>
                <a:gd name="T12" fmla="*/ 81 w 104"/>
                <a:gd name="T13" fmla="*/ 44 h 80"/>
                <a:gd name="T14" fmla="*/ 86 w 104"/>
                <a:gd name="T15" fmla="*/ 44 h 80"/>
                <a:gd name="T16" fmla="*/ 86 w 104"/>
                <a:gd name="T17" fmla="*/ 28 h 80"/>
                <a:gd name="T18" fmla="*/ 97 w 104"/>
                <a:gd name="T19" fmla="*/ 25 h 80"/>
                <a:gd name="T20" fmla="*/ 97 w 104"/>
                <a:gd name="T21" fmla="*/ 34 h 80"/>
                <a:gd name="T22" fmla="*/ 95 w 104"/>
                <a:gd name="T23" fmla="*/ 51 h 80"/>
                <a:gd name="T24" fmla="*/ 103 w 104"/>
                <a:gd name="T25" fmla="*/ 51 h 80"/>
                <a:gd name="T26" fmla="*/ 101 w 104"/>
                <a:gd name="T27" fmla="*/ 34 h 80"/>
                <a:gd name="T28" fmla="*/ 101 w 104"/>
                <a:gd name="T29" fmla="*/ 23 h 80"/>
                <a:gd name="T30" fmla="*/ 104 w 104"/>
                <a:gd name="T31" fmla="*/ 22 h 80"/>
                <a:gd name="T32" fmla="*/ 104 w 104"/>
                <a:gd name="T33" fmla="*/ 15 h 80"/>
                <a:gd name="T34" fmla="*/ 52 w 104"/>
                <a:gd name="T35" fmla="*/ 0 h 80"/>
                <a:gd name="T36" fmla="*/ 0 w 104"/>
                <a:gd name="T37" fmla="*/ 15 h 80"/>
                <a:gd name="T38" fmla="*/ 0 w 104"/>
                <a:gd name="T39" fmla="*/ 22 h 80"/>
                <a:gd name="T40" fmla="*/ 19 w 104"/>
                <a:gd name="T41" fmla="*/ 28 h 80"/>
                <a:gd name="T42" fmla="*/ 19 w 104"/>
                <a:gd name="T43" fmla="*/ 44 h 80"/>
                <a:gd name="T44" fmla="*/ 21 w 104"/>
                <a:gd name="T45" fmla="*/ 44 h 80"/>
                <a:gd name="T46" fmla="*/ 71 w 104"/>
                <a:gd name="T47" fmla="*/ 44 h 80"/>
                <a:gd name="T48" fmla="*/ 72 w 104"/>
                <a:gd name="T49" fmla="*/ 48 h 80"/>
                <a:gd name="T50" fmla="*/ 65 w 104"/>
                <a:gd name="T51" fmla="*/ 66 h 80"/>
                <a:gd name="T52" fmla="*/ 51 w 104"/>
                <a:gd name="T53" fmla="*/ 73 h 80"/>
                <a:gd name="T54" fmla="*/ 37 w 104"/>
                <a:gd name="T55" fmla="*/ 66 h 80"/>
                <a:gd name="T56" fmla="*/ 31 w 104"/>
                <a:gd name="T57" fmla="*/ 48 h 80"/>
                <a:gd name="T58" fmla="*/ 31 w 104"/>
                <a:gd name="T59" fmla="*/ 44 h 80"/>
                <a:gd name="T60" fmla="*/ 71 w 104"/>
                <a:gd name="T61" fmla="*/ 4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4" h="80">
                  <a:moveTo>
                    <a:pt x="21" y="44"/>
                  </a:moveTo>
                  <a:cubicBezTo>
                    <a:pt x="13" y="73"/>
                    <a:pt x="13" y="73"/>
                    <a:pt x="13" y="73"/>
                  </a:cubicBezTo>
                  <a:cubicBezTo>
                    <a:pt x="33" y="73"/>
                    <a:pt x="33" y="73"/>
                    <a:pt x="33" y="73"/>
                  </a:cubicBezTo>
                  <a:cubicBezTo>
                    <a:pt x="38" y="78"/>
                    <a:pt x="44" y="80"/>
                    <a:pt x="51" y="80"/>
                  </a:cubicBezTo>
                  <a:cubicBezTo>
                    <a:pt x="58" y="80"/>
                    <a:pt x="64" y="78"/>
                    <a:pt x="69" y="73"/>
                  </a:cubicBezTo>
                  <a:cubicBezTo>
                    <a:pt x="87" y="73"/>
                    <a:pt x="87" y="73"/>
                    <a:pt x="87" y="73"/>
                  </a:cubicBezTo>
                  <a:cubicBezTo>
                    <a:pt x="81" y="44"/>
                    <a:pt x="81" y="44"/>
                    <a:pt x="81" y="44"/>
                  </a:cubicBezTo>
                  <a:cubicBezTo>
                    <a:pt x="86" y="44"/>
                    <a:pt x="86" y="44"/>
                    <a:pt x="86" y="44"/>
                  </a:cubicBezTo>
                  <a:cubicBezTo>
                    <a:pt x="86" y="28"/>
                    <a:pt x="86" y="28"/>
                    <a:pt x="86" y="28"/>
                  </a:cubicBezTo>
                  <a:cubicBezTo>
                    <a:pt x="97" y="25"/>
                    <a:pt x="97" y="25"/>
                    <a:pt x="97" y="25"/>
                  </a:cubicBezTo>
                  <a:cubicBezTo>
                    <a:pt x="97" y="34"/>
                    <a:pt x="97" y="34"/>
                    <a:pt x="97" y="34"/>
                  </a:cubicBezTo>
                  <a:cubicBezTo>
                    <a:pt x="95" y="51"/>
                    <a:pt x="95" y="51"/>
                    <a:pt x="95" y="51"/>
                  </a:cubicBezTo>
                  <a:cubicBezTo>
                    <a:pt x="103" y="51"/>
                    <a:pt x="103" y="51"/>
                    <a:pt x="103" y="51"/>
                  </a:cubicBezTo>
                  <a:cubicBezTo>
                    <a:pt x="101" y="34"/>
                    <a:pt x="101" y="34"/>
                    <a:pt x="101" y="34"/>
                  </a:cubicBezTo>
                  <a:cubicBezTo>
                    <a:pt x="101" y="23"/>
                    <a:pt x="101" y="23"/>
                    <a:pt x="101" y="23"/>
                  </a:cubicBezTo>
                  <a:cubicBezTo>
                    <a:pt x="104" y="22"/>
                    <a:pt x="104" y="22"/>
                    <a:pt x="104" y="22"/>
                  </a:cubicBezTo>
                  <a:cubicBezTo>
                    <a:pt x="104" y="15"/>
                    <a:pt x="104" y="15"/>
                    <a:pt x="104" y="15"/>
                  </a:cubicBezTo>
                  <a:cubicBezTo>
                    <a:pt x="52" y="0"/>
                    <a:pt x="52" y="0"/>
                    <a:pt x="52" y="0"/>
                  </a:cubicBezTo>
                  <a:cubicBezTo>
                    <a:pt x="0" y="15"/>
                    <a:pt x="0" y="15"/>
                    <a:pt x="0" y="15"/>
                  </a:cubicBezTo>
                  <a:cubicBezTo>
                    <a:pt x="0" y="22"/>
                    <a:pt x="0" y="22"/>
                    <a:pt x="0" y="22"/>
                  </a:cubicBezTo>
                  <a:cubicBezTo>
                    <a:pt x="19" y="28"/>
                    <a:pt x="19" y="28"/>
                    <a:pt x="19" y="28"/>
                  </a:cubicBezTo>
                  <a:cubicBezTo>
                    <a:pt x="19" y="44"/>
                    <a:pt x="19" y="44"/>
                    <a:pt x="19" y="44"/>
                  </a:cubicBezTo>
                  <a:cubicBezTo>
                    <a:pt x="21" y="44"/>
                    <a:pt x="21" y="44"/>
                    <a:pt x="21" y="44"/>
                  </a:cubicBezTo>
                  <a:close/>
                  <a:moveTo>
                    <a:pt x="71" y="44"/>
                  </a:moveTo>
                  <a:cubicBezTo>
                    <a:pt x="72" y="46"/>
                    <a:pt x="72" y="47"/>
                    <a:pt x="72" y="48"/>
                  </a:cubicBezTo>
                  <a:cubicBezTo>
                    <a:pt x="72" y="55"/>
                    <a:pt x="69" y="61"/>
                    <a:pt x="65" y="66"/>
                  </a:cubicBezTo>
                  <a:cubicBezTo>
                    <a:pt x="62" y="70"/>
                    <a:pt x="57" y="73"/>
                    <a:pt x="51" y="73"/>
                  </a:cubicBezTo>
                  <a:cubicBezTo>
                    <a:pt x="46" y="73"/>
                    <a:pt x="41" y="70"/>
                    <a:pt x="37" y="66"/>
                  </a:cubicBezTo>
                  <a:cubicBezTo>
                    <a:pt x="33" y="61"/>
                    <a:pt x="31" y="55"/>
                    <a:pt x="31" y="48"/>
                  </a:cubicBezTo>
                  <a:cubicBezTo>
                    <a:pt x="31" y="47"/>
                    <a:pt x="31" y="46"/>
                    <a:pt x="31" y="44"/>
                  </a:cubicBezTo>
                  <a:lnTo>
                    <a:pt x="71" y="44"/>
                  </a:lnTo>
                  <a:close/>
                </a:path>
              </a:pathLst>
            </a:custGeom>
            <a:solidFill>
              <a:schemeClr val="bg2"/>
            </a:solidFill>
            <a:ln>
              <a:noFill/>
            </a:ln>
          </p:spPr>
          <p:txBody>
            <a:bodyPr vert="horz" wrap="square" lIns="96435" tIns="48218" rIns="96435" bIns="48218"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endParaRPr>
            </a:p>
          </p:txBody>
        </p:sp>
      </p:grpSp>
      <p:grpSp>
        <p:nvGrpSpPr>
          <p:cNvPr id="13" name="Group 12"/>
          <p:cNvGrpSpPr/>
          <p:nvPr/>
        </p:nvGrpSpPr>
        <p:grpSpPr>
          <a:xfrm>
            <a:off x="7047552" y="2222367"/>
            <a:ext cx="598788" cy="598788"/>
            <a:chOff x="8500216" y="2588081"/>
            <a:chExt cx="567771" cy="567771"/>
          </a:xfrm>
        </p:grpSpPr>
        <p:sp>
          <p:nvSpPr>
            <p:cNvPr id="7" name="Oval 6"/>
            <p:cNvSpPr/>
            <p:nvPr/>
          </p:nvSpPr>
          <p:spPr>
            <a:xfrm>
              <a:off x="8500216" y="2588081"/>
              <a:ext cx="567771" cy="5677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EditPoints="1"/>
            </p:cNvSpPr>
            <p:nvPr/>
          </p:nvSpPr>
          <p:spPr bwMode="auto">
            <a:xfrm>
              <a:off x="8630570" y="2724427"/>
              <a:ext cx="307062" cy="300124"/>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2"/>
            </a:solidFill>
            <a:ln>
              <a:noFill/>
            </a:ln>
          </p:spPr>
          <p:txBody>
            <a:bodyPr vert="horz" wrap="square" lIns="96435" tIns="48218" rIns="96435" bIns="48218"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endParaRPr>
            </a:p>
          </p:txBody>
        </p:sp>
      </p:grpSp>
      <p:grpSp>
        <p:nvGrpSpPr>
          <p:cNvPr id="15" name="Group 14"/>
          <p:cNvGrpSpPr/>
          <p:nvPr/>
        </p:nvGrpSpPr>
        <p:grpSpPr>
          <a:xfrm>
            <a:off x="7047551" y="5333644"/>
            <a:ext cx="598788" cy="598788"/>
            <a:chOff x="9970234" y="4490574"/>
            <a:chExt cx="567771" cy="567771"/>
          </a:xfrm>
        </p:grpSpPr>
        <p:sp>
          <p:nvSpPr>
            <p:cNvPr id="8" name="Oval 7"/>
            <p:cNvSpPr/>
            <p:nvPr/>
          </p:nvSpPr>
          <p:spPr>
            <a:xfrm>
              <a:off x="9970234" y="4490574"/>
              <a:ext cx="567771" cy="56777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EditPoints="1"/>
            </p:cNvSpPr>
            <p:nvPr/>
          </p:nvSpPr>
          <p:spPr bwMode="auto">
            <a:xfrm>
              <a:off x="10110129" y="4600110"/>
              <a:ext cx="287979" cy="34869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2"/>
            </a:solidFill>
            <a:ln>
              <a:noFill/>
            </a:ln>
          </p:spPr>
          <p:txBody>
            <a:bodyPr vert="horz" wrap="square" lIns="96435" tIns="48218" rIns="96435" bIns="48218"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endParaRPr>
            </a:p>
          </p:txBody>
        </p:sp>
      </p:grpSp>
      <p:grpSp>
        <p:nvGrpSpPr>
          <p:cNvPr id="18" name="Group 17"/>
          <p:cNvGrpSpPr/>
          <p:nvPr/>
        </p:nvGrpSpPr>
        <p:grpSpPr>
          <a:xfrm>
            <a:off x="7769602" y="2155746"/>
            <a:ext cx="3906847" cy="1015463"/>
            <a:chOff x="7620589" y="2174386"/>
            <a:chExt cx="3704472" cy="962862"/>
          </a:xfrm>
        </p:grpSpPr>
        <p:sp>
          <p:nvSpPr>
            <p:cNvPr id="16" name="Rectangle 15"/>
            <p:cNvSpPr/>
            <p:nvPr/>
          </p:nvSpPr>
          <p:spPr>
            <a:xfrm>
              <a:off x="7634067" y="2495578"/>
              <a:ext cx="3690994" cy="641670"/>
            </a:xfrm>
            <a:prstGeom prst="rect">
              <a:avLst/>
            </a:prstGeom>
          </p:spPr>
          <p:txBody>
            <a:bodyPr wrap="square">
              <a:spAutoFit/>
            </a:bodyPr>
            <a:lstStyle/>
            <a:p>
              <a:r>
                <a:rPr lang="en-US" sz="1265">
                  <a:solidFill>
                    <a:schemeClr val="bg2"/>
                  </a:solidFill>
                </a:rPr>
                <a:t>Lorem ipsum dolor sit amet, consectetuer adipiscing elit, sed diam nonummy nibh euismod tincidunt ut laoreet dolore magna aliquam erat volutpat. </a:t>
              </a:r>
            </a:p>
          </p:txBody>
        </p:sp>
        <p:sp>
          <p:nvSpPr>
            <p:cNvPr id="17" name="TextBox 16"/>
            <p:cNvSpPr txBox="1"/>
            <p:nvPr/>
          </p:nvSpPr>
          <p:spPr>
            <a:xfrm>
              <a:off x="7620589" y="2174386"/>
              <a:ext cx="1938262" cy="350201"/>
            </a:xfrm>
            <a:prstGeom prst="rect">
              <a:avLst/>
            </a:prstGeom>
            <a:noFill/>
          </p:spPr>
          <p:txBody>
            <a:bodyPr wrap="none" rtlCol="0">
              <a:spAutoFit/>
            </a:bodyPr>
            <a:lstStyle/>
            <a:p>
              <a:pPr algn="ctr"/>
              <a:r>
                <a:rPr lang="zh-CN" altLang="en-US" b="1" dirty="0">
                  <a:solidFill>
                    <a:schemeClr val="bg2"/>
                  </a:solidFill>
                </a:rPr>
                <a:t>单击此处输入标题</a:t>
              </a:r>
              <a:endParaRPr lang="en-GB" altLang="zh-CN" b="1" dirty="0">
                <a:solidFill>
                  <a:schemeClr val="bg2"/>
                </a:solidFill>
              </a:endParaRPr>
            </a:p>
          </p:txBody>
        </p:sp>
      </p:grpSp>
      <p:grpSp>
        <p:nvGrpSpPr>
          <p:cNvPr id="19" name="Group 18"/>
          <p:cNvGrpSpPr/>
          <p:nvPr/>
        </p:nvGrpSpPr>
        <p:grpSpPr>
          <a:xfrm>
            <a:off x="7769602" y="3725469"/>
            <a:ext cx="3906847" cy="1015463"/>
            <a:chOff x="7620589" y="2174386"/>
            <a:chExt cx="3704472" cy="962862"/>
          </a:xfrm>
        </p:grpSpPr>
        <p:sp>
          <p:nvSpPr>
            <p:cNvPr id="20" name="Rectangle 19"/>
            <p:cNvSpPr/>
            <p:nvPr/>
          </p:nvSpPr>
          <p:spPr>
            <a:xfrm>
              <a:off x="7634067" y="2495578"/>
              <a:ext cx="3690994" cy="641670"/>
            </a:xfrm>
            <a:prstGeom prst="rect">
              <a:avLst/>
            </a:prstGeom>
          </p:spPr>
          <p:txBody>
            <a:bodyPr wrap="square">
              <a:spAutoFit/>
            </a:bodyPr>
            <a:lstStyle/>
            <a:p>
              <a:r>
                <a:rPr lang="en-US" sz="1265">
                  <a:solidFill>
                    <a:schemeClr val="bg2"/>
                  </a:solidFill>
                </a:rPr>
                <a:t>Lorem ipsum dolor sit amet, consectetuer adipiscing elit, sed diam nonummy nibh euismod tincidunt ut laoreet dolore magna aliquam erat volutpat. </a:t>
              </a:r>
            </a:p>
          </p:txBody>
        </p:sp>
        <p:sp>
          <p:nvSpPr>
            <p:cNvPr id="21" name="TextBox 20"/>
            <p:cNvSpPr txBox="1"/>
            <p:nvPr/>
          </p:nvSpPr>
          <p:spPr>
            <a:xfrm>
              <a:off x="7620589" y="2174386"/>
              <a:ext cx="1938262" cy="350201"/>
            </a:xfrm>
            <a:prstGeom prst="rect">
              <a:avLst/>
            </a:prstGeom>
            <a:noFill/>
          </p:spPr>
          <p:txBody>
            <a:bodyPr wrap="none" rtlCol="0">
              <a:spAutoFit/>
            </a:bodyPr>
            <a:lstStyle/>
            <a:p>
              <a:pPr algn="ctr"/>
              <a:r>
                <a:rPr lang="zh-CN" altLang="en-US" b="1" dirty="0">
                  <a:solidFill>
                    <a:schemeClr val="bg2"/>
                  </a:solidFill>
                </a:rPr>
                <a:t>单击此处输入标题</a:t>
              </a:r>
              <a:endParaRPr lang="en-GB" altLang="zh-CN" b="1" dirty="0">
                <a:solidFill>
                  <a:schemeClr val="bg2"/>
                </a:solidFill>
              </a:endParaRPr>
            </a:p>
          </p:txBody>
        </p:sp>
      </p:grpSp>
      <p:grpSp>
        <p:nvGrpSpPr>
          <p:cNvPr id="22" name="Group 21"/>
          <p:cNvGrpSpPr/>
          <p:nvPr/>
        </p:nvGrpSpPr>
        <p:grpSpPr>
          <a:xfrm>
            <a:off x="7697594" y="5295309"/>
            <a:ext cx="3978855" cy="1015463"/>
            <a:chOff x="7552311" y="2174386"/>
            <a:chExt cx="3772750" cy="962862"/>
          </a:xfrm>
        </p:grpSpPr>
        <p:sp>
          <p:nvSpPr>
            <p:cNvPr id="23" name="Rectangle 22"/>
            <p:cNvSpPr/>
            <p:nvPr/>
          </p:nvSpPr>
          <p:spPr>
            <a:xfrm>
              <a:off x="7634067" y="2495578"/>
              <a:ext cx="3690994" cy="641670"/>
            </a:xfrm>
            <a:prstGeom prst="rect">
              <a:avLst/>
            </a:prstGeom>
          </p:spPr>
          <p:txBody>
            <a:bodyPr wrap="square">
              <a:spAutoFit/>
            </a:bodyPr>
            <a:lstStyle/>
            <a:p>
              <a:r>
                <a:rPr lang="en-US" sz="1265">
                  <a:solidFill>
                    <a:schemeClr val="bg2"/>
                  </a:solidFill>
                </a:rPr>
                <a:t>Lorem ipsum dolor sit amet, consectetuer adipiscing elit, sed diam nonummy nibh euismod tincidunt ut laoreet dolore magna aliquam erat volutpat. </a:t>
              </a:r>
            </a:p>
          </p:txBody>
        </p:sp>
        <p:sp>
          <p:nvSpPr>
            <p:cNvPr id="24" name="TextBox 23"/>
            <p:cNvSpPr txBox="1"/>
            <p:nvPr/>
          </p:nvSpPr>
          <p:spPr>
            <a:xfrm>
              <a:off x="7552311" y="2174386"/>
              <a:ext cx="1938262" cy="350201"/>
            </a:xfrm>
            <a:prstGeom prst="rect">
              <a:avLst/>
            </a:prstGeom>
            <a:noFill/>
          </p:spPr>
          <p:txBody>
            <a:bodyPr wrap="none" rtlCol="0">
              <a:spAutoFit/>
            </a:bodyPr>
            <a:lstStyle/>
            <a:p>
              <a:pPr algn="ctr"/>
              <a:r>
                <a:rPr lang="zh-CN" altLang="en-US" b="1" dirty="0">
                  <a:solidFill>
                    <a:schemeClr val="bg2"/>
                  </a:solidFill>
                </a:rPr>
                <a:t>单击此处输入标题</a:t>
              </a:r>
              <a:endParaRPr lang="en-GB" altLang="zh-CN" b="1" dirty="0">
                <a:solidFill>
                  <a:schemeClr val="bg2"/>
                </a:solidFill>
              </a:endParaRPr>
            </a:p>
          </p:txBody>
        </p:sp>
      </p:grpSp>
      <p:sp>
        <p:nvSpPr>
          <p:cNvPr id="25" name="Rectangle 24"/>
          <p:cNvSpPr/>
          <p:nvPr/>
        </p:nvSpPr>
        <p:spPr>
          <a:xfrm>
            <a:off x="354" y="0"/>
            <a:ext cx="6429022" cy="7232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矩形 25"/>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7" name="矩形 26"/>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8" name="文本框 27"/>
          <p:cNvSpPr txBox="1"/>
          <p:nvPr/>
        </p:nvSpPr>
        <p:spPr>
          <a:xfrm>
            <a:off x="1048046" y="482886"/>
            <a:ext cx="3077766" cy="369204"/>
          </a:xfrm>
          <a:prstGeom prst="rect">
            <a:avLst/>
          </a:prstGeom>
          <a:noFill/>
        </p:spPr>
        <p:txBody>
          <a:bodyPr wrap="none" lIns="0" tIns="0" rIns="0" bIns="0" rtlCol="0">
            <a:spAutoFit/>
          </a:bodyPr>
          <a:lstStyle/>
          <a:p>
            <a:pPr defTabSz="963930"/>
            <a:r>
              <a:rPr lang="zh-CN" altLang="en-US" sz="24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29" name="文本框 28"/>
          <p:cNvSpPr txBox="1"/>
          <p:nvPr/>
        </p:nvSpPr>
        <p:spPr>
          <a:xfrm>
            <a:off x="1048046" y="815443"/>
            <a:ext cx="2157898" cy="184666"/>
          </a:xfrm>
          <a:prstGeom prst="rect">
            <a:avLst/>
          </a:prstGeom>
          <a:noFill/>
        </p:spPr>
        <p:txBody>
          <a:bodyPr wrap="none" lIns="0" tIns="0" rIns="0" bIns="0" rtlCol="0">
            <a:spAutoFit/>
          </a:bodyPr>
          <a:lstStyle/>
          <a:p>
            <a:pPr defTabSz="963930"/>
            <a:r>
              <a:rPr lang="en-US" altLang="zh-CN"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rPr>
              <a:t>ADD RELATED TITLE WORDS</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3000">
        <p14:flip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16" presetClass="entr" presetSubtype="21"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childTnLst>
                          </p:cTn>
                        </p:par>
                        <p:par>
                          <p:cTn id="30" fill="hold">
                            <p:stCondLst>
                              <p:cond delay="2500"/>
                            </p:stCondLst>
                            <p:childTnLst>
                              <p:par>
                                <p:cTn id="31" presetID="16" presetClass="entr" presetSubtype="21"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barn(inVertical)">
                                      <p:cBhvr>
                                        <p:cTn id="3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352777" y="5827679"/>
            <a:ext cx="2446673" cy="987579"/>
            <a:chOff x="728064" y="5598942"/>
            <a:chExt cx="2319936" cy="936423"/>
          </a:xfrm>
        </p:grpSpPr>
        <p:sp>
          <p:nvSpPr>
            <p:cNvPr id="19" name="TextBox 18"/>
            <p:cNvSpPr txBox="1"/>
            <p:nvPr/>
          </p:nvSpPr>
          <p:spPr>
            <a:xfrm>
              <a:off x="728064" y="5598942"/>
              <a:ext cx="1938264" cy="350201"/>
            </a:xfrm>
            <a:prstGeom prst="rect">
              <a:avLst/>
            </a:prstGeom>
            <a:noFill/>
          </p:spPr>
          <p:txBody>
            <a:bodyPr wrap="none" rtlCol="0">
              <a:spAutoFit/>
            </a:bodyPr>
            <a:lstStyle/>
            <a:p>
              <a:pPr algn="ctr"/>
              <a:r>
                <a:rPr lang="zh-CN" altLang="en-US" b="1" dirty="0">
                  <a:solidFill>
                    <a:schemeClr val="bg2"/>
                  </a:solidFill>
                </a:rPr>
                <a:t>单击此处输入标题</a:t>
              </a:r>
              <a:endParaRPr lang="en-GB" altLang="zh-CN" b="1" dirty="0">
                <a:solidFill>
                  <a:schemeClr val="bg2"/>
                </a:solidFill>
              </a:endParaRPr>
            </a:p>
          </p:txBody>
        </p:sp>
        <p:sp>
          <p:nvSpPr>
            <p:cNvPr id="20" name="Rectangle 19"/>
            <p:cNvSpPr/>
            <p:nvPr/>
          </p:nvSpPr>
          <p:spPr>
            <a:xfrm>
              <a:off x="787791" y="5893695"/>
              <a:ext cx="2260209" cy="641670"/>
            </a:xfrm>
            <a:prstGeom prst="rect">
              <a:avLst/>
            </a:prstGeom>
          </p:spPr>
          <p:txBody>
            <a:bodyPr wrap="square">
              <a:spAutoFit/>
            </a:bodyPr>
            <a:lstStyle/>
            <a:p>
              <a:r>
                <a:rPr lang="en-US" sz="1265">
                  <a:solidFill>
                    <a:schemeClr val="bg2"/>
                  </a:solidFill>
                </a:rPr>
                <a:t>Lorem ipsum dolor sit amet, consectetuer adipiscing elit, sed diam nonummy</a:t>
              </a:r>
            </a:p>
          </p:txBody>
        </p:sp>
      </p:grpSp>
      <p:grpSp>
        <p:nvGrpSpPr>
          <p:cNvPr id="22" name="Group 21"/>
          <p:cNvGrpSpPr/>
          <p:nvPr/>
        </p:nvGrpSpPr>
        <p:grpSpPr>
          <a:xfrm>
            <a:off x="3521129" y="5827678"/>
            <a:ext cx="2492832" cy="987579"/>
            <a:chOff x="684296" y="5598942"/>
            <a:chExt cx="2363704" cy="936423"/>
          </a:xfrm>
        </p:grpSpPr>
        <p:sp>
          <p:nvSpPr>
            <p:cNvPr id="23" name="TextBox 22"/>
            <p:cNvSpPr txBox="1"/>
            <p:nvPr/>
          </p:nvSpPr>
          <p:spPr>
            <a:xfrm>
              <a:off x="684296" y="5598942"/>
              <a:ext cx="1938264" cy="350201"/>
            </a:xfrm>
            <a:prstGeom prst="rect">
              <a:avLst/>
            </a:prstGeom>
            <a:noFill/>
          </p:spPr>
          <p:txBody>
            <a:bodyPr wrap="none" rtlCol="0">
              <a:spAutoFit/>
            </a:bodyPr>
            <a:lstStyle/>
            <a:p>
              <a:pPr algn="ctr"/>
              <a:r>
                <a:rPr lang="zh-CN" altLang="en-US" b="1" dirty="0">
                  <a:solidFill>
                    <a:schemeClr val="bg2"/>
                  </a:solidFill>
                </a:rPr>
                <a:t>单击此处输入标题</a:t>
              </a:r>
              <a:endParaRPr lang="en-GB" altLang="zh-CN" b="1" dirty="0">
                <a:solidFill>
                  <a:schemeClr val="bg2"/>
                </a:solidFill>
              </a:endParaRPr>
            </a:p>
          </p:txBody>
        </p:sp>
        <p:sp>
          <p:nvSpPr>
            <p:cNvPr id="24" name="Rectangle 23"/>
            <p:cNvSpPr/>
            <p:nvPr/>
          </p:nvSpPr>
          <p:spPr>
            <a:xfrm>
              <a:off x="787791" y="5893695"/>
              <a:ext cx="2260209" cy="641670"/>
            </a:xfrm>
            <a:prstGeom prst="rect">
              <a:avLst/>
            </a:prstGeom>
          </p:spPr>
          <p:txBody>
            <a:bodyPr wrap="square">
              <a:spAutoFit/>
            </a:bodyPr>
            <a:lstStyle/>
            <a:p>
              <a:r>
                <a:rPr lang="en-US" sz="1265">
                  <a:solidFill>
                    <a:schemeClr val="bg2"/>
                  </a:solidFill>
                </a:rPr>
                <a:t>Lorem ipsum dolor sit amet, consectetuer adipiscing elit, sed diam nonummy</a:t>
              </a:r>
            </a:p>
          </p:txBody>
        </p:sp>
      </p:grpSp>
      <p:grpSp>
        <p:nvGrpSpPr>
          <p:cNvPr id="25" name="Group 24"/>
          <p:cNvGrpSpPr/>
          <p:nvPr/>
        </p:nvGrpSpPr>
        <p:grpSpPr>
          <a:xfrm>
            <a:off x="6761489" y="5827678"/>
            <a:ext cx="2466983" cy="987579"/>
            <a:chOff x="708806" y="5598942"/>
            <a:chExt cx="2339194" cy="936423"/>
          </a:xfrm>
        </p:grpSpPr>
        <p:sp>
          <p:nvSpPr>
            <p:cNvPr id="26" name="TextBox 25"/>
            <p:cNvSpPr txBox="1"/>
            <p:nvPr/>
          </p:nvSpPr>
          <p:spPr>
            <a:xfrm>
              <a:off x="708806" y="5598942"/>
              <a:ext cx="1938264" cy="350201"/>
            </a:xfrm>
            <a:prstGeom prst="rect">
              <a:avLst/>
            </a:prstGeom>
            <a:noFill/>
          </p:spPr>
          <p:txBody>
            <a:bodyPr wrap="none" rtlCol="0">
              <a:spAutoFit/>
            </a:bodyPr>
            <a:lstStyle/>
            <a:p>
              <a:pPr algn="ctr"/>
              <a:r>
                <a:rPr lang="zh-CN" altLang="en-US" b="1" dirty="0">
                  <a:solidFill>
                    <a:schemeClr val="bg2"/>
                  </a:solidFill>
                </a:rPr>
                <a:t>单击此处输入标题</a:t>
              </a:r>
              <a:endParaRPr lang="en-GB" altLang="zh-CN" b="1" dirty="0">
                <a:solidFill>
                  <a:schemeClr val="bg2"/>
                </a:solidFill>
              </a:endParaRPr>
            </a:p>
          </p:txBody>
        </p:sp>
        <p:sp>
          <p:nvSpPr>
            <p:cNvPr id="27" name="Rectangle 26"/>
            <p:cNvSpPr/>
            <p:nvPr/>
          </p:nvSpPr>
          <p:spPr>
            <a:xfrm>
              <a:off x="787791" y="5893695"/>
              <a:ext cx="2260209" cy="641670"/>
            </a:xfrm>
            <a:prstGeom prst="rect">
              <a:avLst/>
            </a:prstGeom>
          </p:spPr>
          <p:txBody>
            <a:bodyPr wrap="square">
              <a:spAutoFit/>
            </a:bodyPr>
            <a:lstStyle/>
            <a:p>
              <a:r>
                <a:rPr lang="en-US" sz="1265">
                  <a:solidFill>
                    <a:schemeClr val="bg2"/>
                  </a:solidFill>
                </a:rPr>
                <a:t>Lorem ipsum dolor sit amet, consectetuer adipiscing elit, sed diam nonummy</a:t>
              </a:r>
            </a:p>
          </p:txBody>
        </p:sp>
      </p:grpSp>
      <p:grpSp>
        <p:nvGrpSpPr>
          <p:cNvPr id="28" name="Group 27"/>
          <p:cNvGrpSpPr/>
          <p:nvPr/>
        </p:nvGrpSpPr>
        <p:grpSpPr>
          <a:xfrm>
            <a:off x="9929841" y="5827679"/>
            <a:ext cx="2199112" cy="792782"/>
            <a:chOff x="665038" y="5598942"/>
            <a:chExt cx="2085198" cy="751716"/>
          </a:xfrm>
        </p:grpSpPr>
        <p:sp>
          <p:nvSpPr>
            <p:cNvPr id="29" name="TextBox 28"/>
            <p:cNvSpPr txBox="1"/>
            <p:nvPr/>
          </p:nvSpPr>
          <p:spPr>
            <a:xfrm>
              <a:off x="665038" y="5598942"/>
              <a:ext cx="1938263" cy="350201"/>
            </a:xfrm>
            <a:prstGeom prst="rect">
              <a:avLst/>
            </a:prstGeom>
            <a:noFill/>
          </p:spPr>
          <p:txBody>
            <a:bodyPr wrap="none" rtlCol="0">
              <a:spAutoFit/>
            </a:bodyPr>
            <a:lstStyle/>
            <a:p>
              <a:pPr algn="ctr"/>
              <a:r>
                <a:rPr lang="zh-CN" altLang="en-US" b="1" dirty="0">
                  <a:solidFill>
                    <a:schemeClr val="bg2"/>
                  </a:solidFill>
                </a:rPr>
                <a:t>单击此处输入标题</a:t>
              </a:r>
              <a:endParaRPr lang="en-GB" altLang="zh-CN" b="1" dirty="0">
                <a:solidFill>
                  <a:schemeClr val="bg2"/>
                </a:solidFill>
              </a:endParaRPr>
            </a:p>
          </p:txBody>
        </p:sp>
        <p:sp>
          <p:nvSpPr>
            <p:cNvPr id="30" name="Rectangle 29"/>
            <p:cNvSpPr/>
            <p:nvPr/>
          </p:nvSpPr>
          <p:spPr>
            <a:xfrm>
              <a:off x="787791" y="5893695"/>
              <a:ext cx="1962445" cy="456963"/>
            </a:xfrm>
            <a:prstGeom prst="rect">
              <a:avLst/>
            </a:prstGeom>
          </p:spPr>
          <p:txBody>
            <a:bodyPr wrap="square">
              <a:spAutoFit/>
            </a:bodyPr>
            <a:lstStyle/>
            <a:p>
              <a:r>
                <a:rPr lang="en-US" sz="1265">
                  <a:solidFill>
                    <a:schemeClr val="bg2"/>
                  </a:solidFill>
                </a:rPr>
                <a:t>Lorem ipsum dolor sit amet, consectetuer adipiscing elit</a:t>
              </a:r>
            </a:p>
          </p:txBody>
        </p:sp>
      </p:grpSp>
      <p:sp>
        <p:nvSpPr>
          <p:cNvPr id="31" name="Rectangle 30"/>
          <p:cNvSpPr/>
          <p:nvPr/>
        </p:nvSpPr>
        <p:spPr>
          <a:xfrm>
            <a:off x="353" y="1768542"/>
            <a:ext cx="12858044" cy="38381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矩形 14"/>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6" name="矩形 15"/>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7" name="文本框 16"/>
          <p:cNvSpPr txBox="1"/>
          <p:nvPr/>
        </p:nvSpPr>
        <p:spPr>
          <a:xfrm>
            <a:off x="1048046" y="482886"/>
            <a:ext cx="3077766" cy="369204"/>
          </a:xfrm>
          <a:prstGeom prst="rect">
            <a:avLst/>
          </a:prstGeom>
          <a:noFill/>
        </p:spPr>
        <p:txBody>
          <a:bodyPr wrap="none" lIns="0" tIns="0" rIns="0" bIns="0" rtlCol="0">
            <a:spAutoFit/>
          </a:bodyPr>
          <a:lstStyle/>
          <a:p>
            <a:pPr defTabSz="963930"/>
            <a:r>
              <a:rPr lang="zh-CN" altLang="en-US" sz="24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18" name="文本框 17"/>
          <p:cNvSpPr txBox="1"/>
          <p:nvPr/>
        </p:nvSpPr>
        <p:spPr>
          <a:xfrm>
            <a:off x="1048046" y="815443"/>
            <a:ext cx="2157898" cy="184666"/>
          </a:xfrm>
          <a:prstGeom prst="rect">
            <a:avLst/>
          </a:prstGeom>
          <a:noFill/>
        </p:spPr>
        <p:txBody>
          <a:bodyPr wrap="none" lIns="0" tIns="0" rIns="0" bIns="0" rtlCol="0">
            <a:spAutoFit/>
          </a:bodyPr>
          <a:lstStyle/>
          <a:p>
            <a:pPr defTabSz="963930"/>
            <a:r>
              <a:rPr lang="en-US" altLang="zh-CN"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rPr>
              <a:t>ADD RELATED TITLE WORDS</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3000">
        <p14:flip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anim calcmode="lin" valueType="num">
                                      <p:cBhvr>
                                        <p:cTn id="14" dur="1000" fill="hold"/>
                                        <p:tgtEl>
                                          <p:spTgt spid="22"/>
                                        </p:tgtEl>
                                        <p:attrNameLst>
                                          <p:attrName>ppt_x</p:attrName>
                                        </p:attrNameLst>
                                      </p:cBhvr>
                                      <p:tavLst>
                                        <p:tav tm="0">
                                          <p:val>
                                            <p:strVal val="#ppt_x"/>
                                          </p:val>
                                        </p:tav>
                                        <p:tav tm="100000">
                                          <p:val>
                                            <p:strVal val="#ppt_x"/>
                                          </p:val>
                                        </p:tav>
                                      </p:tavLst>
                                    </p:anim>
                                    <p:anim calcmode="lin" valueType="num">
                                      <p:cBhvr>
                                        <p:cTn id="15" dur="1000" fill="hold"/>
                                        <p:tgtEl>
                                          <p:spTgt spid="2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anim calcmode="lin" valueType="num">
                                      <p:cBhvr>
                                        <p:cTn id="20" dur="1000" fill="hold"/>
                                        <p:tgtEl>
                                          <p:spTgt spid="25"/>
                                        </p:tgtEl>
                                        <p:attrNameLst>
                                          <p:attrName>ppt_x</p:attrName>
                                        </p:attrNameLst>
                                      </p:cBhvr>
                                      <p:tavLst>
                                        <p:tav tm="0">
                                          <p:val>
                                            <p:strVal val="#ppt_x"/>
                                          </p:val>
                                        </p:tav>
                                        <p:tav tm="100000">
                                          <p:val>
                                            <p:strVal val="#ppt_x"/>
                                          </p:val>
                                        </p:tav>
                                      </p:tavLst>
                                    </p:anim>
                                    <p:anim calcmode="lin" valueType="num">
                                      <p:cBhvr>
                                        <p:cTn id="21" dur="1000" fill="hold"/>
                                        <p:tgtEl>
                                          <p:spTgt spid="2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a:xfrm>
            <a:off x="1127904" y="1764694"/>
            <a:ext cx="3404799" cy="471648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 name="Group 6"/>
          <p:cNvGrpSpPr/>
          <p:nvPr/>
        </p:nvGrpSpPr>
        <p:grpSpPr>
          <a:xfrm>
            <a:off x="4658921" y="1764170"/>
            <a:ext cx="4436024" cy="2304018"/>
            <a:chOff x="4417255" y="1672786"/>
            <a:chExt cx="4206239" cy="2184670"/>
          </a:xfrm>
        </p:grpSpPr>
        <p:sp>
          <p:nvSpPr>
            <p:cNvPr id="6" name="Rectangle 5"/>
            <p:cNvSpPr/>
            <p:nvPr/>
          </p:nvSpPr>
          <p:spPr>
            <a:xfrm>
              <a:off x="4417255" y="1672786"/>
              <a:ext cx="4206239" cy="21846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Oval 27"/>
            <p:cNvSpPr/>
            <p:nvPr/>
          </p:nvSpPr>
          <p:spPr>
            <a:xfrm>
              <a:off x="4926006" y="2421619"/>
              <a:ext cx="687003" cy="68700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p:cNvGrpSpPr/>
            <p:nvPr/>
          </p:nvGrpSpPr>
          <p:grpSpPr>
            <a:xfrm>
              <a:off x="5072091" y="2572914"/>
              <a:ext cx="383755" cy="384412"/>
              <a:chOff x="7287419" y="3505994"/>
              <a:chExt cx="464344" cy="465138"/>
            </a:xfrm>
            <a:solidFill>
              <a:schemeClr val="accent1"/>
            </a:solidFill>
          </p:grpSpPr>
          <p:sp>
            <p:nvSpPr>
              <p:cNvPr id="30" name="AutoShape 37"/>
              <p:cNvSpPr/>
              <p:nvPr/>
            </p:nvSpPr>
            <p:spPr bwMode="auto">
              <a:xfrm>
                <a:off x="7287419" y="354965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300" hangingPunct="0"/>
                <a:endParaRPr lang="en-US">
                  <a:solidFill>
                    <a:schemeClr val="bg1"/>
                  </a:solidFill>
                  <a:sym typeface="Gill Sans" charset="0"/>
                </a:endParaRPr>
              </a:p>
            </p:txBody>
          </p:sp>
          <p:sp>
            <p:nvSpPr>
              <p:cNvPr id="31" name="AutoShape 38"/>
              <p:cNvSpPr/>
              <p:nvPr/>
            </p:nvSpPr>
            <p:spPr bwMode="auto">
              <a:xfrm>
                <a:off x="7490619" y="373856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300" hangingPunct="0"/>
                <a:endParaRPr lang="en-US">
                  <a:solidFill>
                    <a:schemeClr val="bg1"/>
                  </a:solidFill>
                  <a:sym typeface="Gill Sans" charset="0"/>
                </a:endParaRPr>
              </a:p>
            </p:txBody>
          </p:sp>
          <p:sp>
            <p:nvSpPr>
              <p:cNvPr id="32" name="AutoShape 39"/>
              <p:cNvSpPr/>
              <p:nvPr/>
            </p:nvSpPr>
            <p:spPr bwMode="auto">
              <a:xfrm>
                <a:off x="7679532" y="350599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300" hangingPunct="0"/>
                <a:endParaRPr lang="en-US">
                  <a:solidFill>
                    <a:schemeClr val="bg1"/>
                  </a:solidFill>
                  <a:sym typeface="Gill Sans" charset="0"/>
                </a:endParaRPr>
              </a:p>
            </p:txBody>
          </p:sp>
          <p:sp>
            <p:nvSpPr>
              <p:cNvPr id="33" name="AutoShape 40"/>
              <p:cNvSpPr/>
              <p:nvPr/>
            </p:nvSpPr>
            <p:spPr bwMode="auto">
              <a:xfrm>
                <a:off x="7403307" y="372427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300" hangingPunct="0"/>
                <a:endParaRPr lang="en-US">
                  <a:solidFill>
                    <a:schemeClr val="bg1"/>
                  </a:solidFill>
                  <a:sym typeface="Gill Sans" charset="0"/>
                </a:endParaRPr>
              </a:p>
            </p:txBody>
          </p:sp>
          <p:sp>
            <p:nvSpPr>
              <p:cNvPr id="34" name="AutoShape 41"/>
              <p:cNvSpPr/>
              <p:nvPr/>
            </p:nvSpPr>
            <p:spPr bwMode="auto">
              <a:xfrm>
                <a:off x="7461250" y="382587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300" hangingPunct="0"/>
                <a:endParaRPr lang="en-US">
                  <a:solidFill>
                    <a:schemeClr val="bg1"/>
                  </a:solidFill>
                  <a:sym typeface="Gill Sans" charset="0"/>
                </a:endParaRPr>
              </a:p>
            </p:txBody>
          </p:sp>
          <p:sp>
            <p:nvSpPr>
              <p:cNvPr id="35" name="AutoShape 42"/>
              <p:cNvSpPr/>
              <p:nvPr/>
            </p:nvSpPr>
            <p:spPr bwMode="auto">
              <a:xfrm>
                <a:off x="7693819" y="360759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300" hangingPunct="0"/>
                <a:endParaRPr lang="en-US">
                  <a:solidFill>
                    <a:schemeClr val="bg1"/>
                  </a:solidFill>
                  <a:sym typeface="Gill Sans" charset="0"/>
                </a:endParaRPr>
              </a:p>
            </p:txBody>
          </p:sp>
        </p:grpSp>
        <p:grpSp>
          <p:nvGrpSpPr>
            <p:cNvPr id="41" name="Group 40"/>
            <p:cNvGrpSpPr/>
            <p:nvPr/>
          </p:nvGrpSpPr>
          <p:grpSpPr>
            <a:xfrm>
              <a:off x="5728131" y="2271451"/>
              <a:ext cx="2756579" cy="982676"/>
              <a:chOff x="6572338" y="2720529"/>
              <a:chExt cx="2756579" cy="982676"/>
            </a:xfrm>
          </p:grpSpPr>
          <p:sp>
            <p:nvSpPr>
              <p:cNvPr id="39" name="TextBox 38"/>
              <p:cNvSpPr txBox="1"/>
              <p:nvPr/>
            </p:nvSpPr>
            <p:spPr>
              <a:xfrm>
                <a:off x="6572338" y="2720529"/>
                <a:ext cx="1938263" cy="350201"/>
              </a:xfrm>
              <a:prstGeom prst="rect">
                <a:avLst/>
              </a:prstGeom>
              <a:noFill/>
            </p:spPr>
            <p:txBody>
              <a:bodyPr wrap="none" rtlCol="0">
                <a:spAutoFit/>
              </a:bodyPr>
              <a:lstStyle/>
              <a:p>
                <a:pPr algn="ctr"/>
                <a:r>
                  <a:rPr lang="zh-CN" altLang="en-US" b="1" dirty="0">
                    <a:solidFill>
                      <a:schemeClr val="bg1"/>
                    </a:solidFill>
                  </a:rPr>
                  <a:t>单击此处输入标题</a:t>
                </a:r>
                <a:endParaRPr lang="en-GB" altLang="zh-CN" b="1" dirty="0">
                  <a:solidFill>
                    <a:schemeClr val="bg1"/>
                  </a:solidFill>
                </a:endParaRPr>
              </a:p>
            </p:txBody>
          </p:sp>
          <p:sp>
            <p:nvSpPr>
              <p:cNvPr id="40" name="Rectangle 39"/>
              <p:cNvSpPr/>
              <p:nvPr/>
            </p:nvSpPr>
            <p:spPr>
              <a:xfrm>
                <a:off x="6576896" y="3061535"/>
                <a:ext cx="2752021" cy="641670"/>
              </a:xfrm>
              <a:prstGeom prst="rect">
                <a:avLst/>
              </a:prstGeom>
            </p:spPr>
            <p:txBody>
              <a:bodyPr wrap="square">
                <a:spAutoFit/>
              </a:bodyPr>
              <a:lstStyle/>
              <a:p>
                <a:r>
                  <a:rPr lang="en-US" sz="1265" dirty="0" err="1">
                    <a:solidFill>
                      <a:schemeClr val="bg1"/>
                    </a:solidFill>
                  </a:rPr>
                  <a:t>Lorem</a:t>
                </a:r>
                <a:r>
                  <a:rPr lang="en-US" sz="1265" dirty="0">
                    <a:solidFill>
                      <a:schemeClr val="bg1"/>
                    </a:solidFill>
                  </a:rPr>
                  <a:t> </a:t>
                </a:r>
                <a:r>
                  <a:rPr lang="en-US" sz="1265" dirty="0" err="1">
                    <a:solidFill>
                      <a:schemeClr val="bg1"/>
                    </a:solidFill>
                  </a:rPr>
                  <a:t>ipsum</a:t>
                </a:r>
                <a:r>
                  <a:rPr lang="en-US" sz="1265" dirty="0">
                    <a:solidFill>
                      <a:schemeClr val="bg1"/>
                    </a:solidFill>
                  </a:rPr>
                  <a:t> dolor sit </a:t>
                </a:r>
                <a:r>
                  <a:rPr lang="en-US" sz="1265" dirty="0" err="1">
                    <a:solidFill>
                      <a:schemeClr val="bg1"/>
                    </a:solidFill>
                  </a:rPr>
                  <a:t>amet</a:t>
                </a:r>
                <a:r>
                  <a:rPr lang="en-US" sz="1265" dirty="0">
                    <a:solidFill>
                      <a:schemeClr val="bg1"/>
                    </a:solidFill>
                  </a:rPr>
                  <a:t>, </a:t>
                </a:r>
                <a:r>
                  <a:rPr lang="en-US" sz="1265" dirty="0" err="1">
                    <a:solidFill>
                      <a:schemeClr val="bg1"/>
                    </a:solidFill>
                  </a:rPr>
                  <a:t>consectetuer</a:t>
                </a:r>
                <a:r>
                  <a:rPr lang="en-US" sz="1265" dirty="0">
                    <a:solidFill>
                      <a:schemeClr val="bg1"/>
                    </a:solidFill>
                  </a:rPr>
                  <a:t> </a:t>
                </a:r>
                <a:r>
                  <a:rPr lang="en-US" sz="1265" dirty="0" err="1">
                    <a:solidFill>
                      <a:schemeClr val="bg1"/>
                    </a:solidFill>
                  </a:rPr>
                  <a:t>adipiscing</a:t>
                </a:r>
                <a:r>
                  <a:rPr lang="en-US" sz="1265" dirty="0">
                    <a:solidFill>
                      <a:schemeClr val="bg1"/>
                    </a:solidFill>
                  </a:rPr>
                  <a:t> </a:t>
                </a:r>
                <a:r>
                  <a:rPr lang="en-US" sz="1265" dirty="0" err="1">
                    <a:solidFill>
                      <a:schemeClr val="bg1"/>
                    </a:solidFill>
                  </a:rPr>
                  <a:t>elit</a:t>
                </a:r>
                <a:r>
                  <a:rPr lang="en-US" sz="1265" dirty="0">
                    <a:solidFill>
                      <a:schemeClr val="bg1"/>
                    </a:solidFill>
                  </a:rPr>
                  <a:t>, </a:t>
                </a:r>
                <a:r>
                  <a:rPr lang="en-US" sz="1265" dirty="0" err="1">
                    <a:solidFill>
                      <a:schemeClr val="bg1"/>
                    </a:solidFill>
                  </a:rPr>
                  <a:t>sed</a:t>
                </a:r>
                <a:r>
                  <a:rPr lang="en-US" sz="1265" dirty="0">
                    <a:solidFill>
                      <a:schemeClr val="bg1"/>
                    </a:solidFill>
                  </a:rPr>
                  <a:t> </a:t>
                </a:r>
                <a:r>
                  <a:rPr lang="en-US" sz="1265" dirty="0" err="1">
                    <a:solidFill>
                      <a:schemeClr val="bg1"/>
                    </a:solidFill>
                  </a:rPr>
                  <a:t>diam</a:t>
                </a:r>
                <a:r>
                  <a:rPr lang="en-US" sz="1265" dirty="0">
                    <a:solidFill>
                      <a:schemeClr val="bg1"/>
                    </a:solidFill>
                  </a:rPr>
                  <a:t> </a:t>
                </a:r>
                <a:r>
                  <a:rPr lang="en-US" sz="1265" dirty="0" err="1">
                    <a:solidFill>
                      <a:schemeClr val="bg1"/>
                    </a:solidFill>
                  </a:rPr>
                  <a:t>nonummy</a:t>
                </a:r>
                <a:r>
                  <a:rPr lang="en-US" sz="1265" dirty="0">
                    <a:solidFill>
                      <a:schemeClr val="bg1"/>
                    </a:solidFill>
                  </a:rPr>
                  <a:t> </a:t>
                </a:r>
                <a:r>
                  <a:rPr lang="en-US" sz="1265" dirty="0" err="1">
                    <a:solidFill>
                      <a:schemeClr val="bg1"/>
                    </a:solidFill>
                  </a:rPr>
                  <a:t>nibh</a:t>
                </a:r>
                <a:r>
                  <a:rPr lang="en-US" sz="1265" dirty="0">
                    <a:solidFill>
                      <a:schemeClr val="bg1"/>
                    </a:solidFill>
                  </a:rPr>
                  <a:t> </a:t>
                </a:r>
                <a:r>
                  <a:rPr lang="en-US" sz="1265" dirty="0" err="1">
                    <a:solidFill>
                      <a:schemeClr val="bg1"/>
                    </a:solidFill>
                  </a:rPr>
                  <a:t>euismod</a:t>
                </a:r>
                <a:r>
                  <a:rPr lang="en-US" sz="1265" dirty="0">
                    <a:solidFill>
                      <a:schemeClr val="bg1"/>
                    </a:solidFill>
                  </a:rPr>
                  <a:t> </a:t>
                </a:r>
                <a:r>
                  <a:rPr lang="en-US" sz="1265" dirty="0" err="1">
                    <a:solidFill>
                      <a:schemeClr val="bg1"/>
                    </a:solidFill>
                  </a:rPr>
                  <a:t>tincidunt</a:t>
                </a:r>
                <a:r>
                  <a:rPr lang="en-US" sz="1265" dirty="0">
                    <a:solidFill>
                      <a:schemeClr val="bg1"/>
                    </a:solidFill>
                  </a:rPr>
                  <a:t> </a:t>
                </a:r>
                <a:r>
                  <a:rPr lang="en-US" sz="1265" dirty="0" err="1">
                    <a:solidFill>
                      <a:schemeClr val="bg1"/>
                    </a:solidFill>
                  </a:rPr>
                  <a:t>ut</a:t>
                </a:r>
                <a:endParaRPr lang="en-US" sz="1265" dirty="0">
                  <a:solidFill>
                    <a:schemeClr val="bg1"/>
                  </a:solidFill>
                </a:endParaRPr>
              </a:p>
            </p:txBody>
          </p:sp>
        </p:grpSp>
      </p:grpSp>
      <p:grpSp>
        <p:nvGrpSpPr>
          <p:cNvPr id="12" name="Group 11"/>
          <p:cNvGrpSpPr/>
          <p:nvPr/>
        </p:nvGrpSpPr>
        <p:grpSpPr>
          <a:xfrm>
            <a:off x="7314603" y="4177163"/>
            <a:ext cx="4436024" cy="2304018"/>
            <a:chOff x="6935373" y="3960787"/>
            <a:chExt cx="4206239" cy="2184670"/>
          </a:xfrm>
        </p:grpSpPr>
        <p:sp>
          <p:nvSpPr>
            <p:cNvPr id="8" name="Rectangle 7"/>
            <p:cNvSpPr/>
            <p:nvPr/>
          </p:nvSpPr>
          <p:spPr>
            <a:xfrm>
              <a:off x="6935373" y="3960787"/>
              <a:ext cx="4206239" cy="21846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8" name="Oval 37"/>
            <p:cNvSpPr/>
            <p:nvPr/>
          </p:nvSpPr>
          <p:spPr>
            <a:xfrm>
              <a:off x="7639067" y="4709620"/>
              <a:ext cx="687003" cy="68700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5" name="Group 24"/>
            <p:cNvGrpSpPr/>
            <p:nvPr/>
          </p:nvGrpSpPr>
          <p:grpSpPr>
            <a:xfrm>
              <a:off x="7790690" y="4861243"/>
              <a:ext cx="383755" cy="383755"/>
              <a:chOff x="3510757" y="2582069"/>
              <a:chExt cx="464344" cy="464344"/>
            </a:xfrm>
            <a:solidFill>
              <a:schemeClr val="accent4"/>
            </a:solidFill>
          </p:grpSpPr>
          <p:sp>
            <p:nvSpPr>
              <p:cNvPr id="26" name="AutoShape 126"/>
              <p:cNvSpPr/>
              <p:nvPr/>
            </p:nvSpPr>
            <p:spPr bwMode="auto">
              <a:xfrm>
                <a:off x="3510757"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300" hangingPunct="0"/>
                <a:endParaRPr lang="en-US" sz="1580">
                  <a:solidFill>
                    <a:schemeClr val="bg1"/>
                  </a:solidFill>
                  <a:effectLst>
                    <a:outerShdw blurRad="38100" dist="38100" dir="2700000" algn="tl">
                      <a:srgbClr val="000000"/>
                    </a:outerShdw>
                  </a:effectLst>
                  <a:latin typeface="Gill Sans" charset="0"/>
                  <a:sym typeface="Gill Sans" charset="0"/>
                </a:endParaRPr>
              </a:p>
            </p:txBody>
          </p:sp>
          <p:sp>
            <p:nvSpPr>
              <p:cNvPr id="27" name="AutoShape 127"/>
              <p:cNvSpPr/>
              <p:nvPr/>
            </p:nvSpPr>
            <p:spPr bwMode="auto">
              <a:xfrm>
                <a:off x="3698875" y="265430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300" hangingPunct="0"/>
                <a:endParaRPr lang="en-US" sz="1580">
                  <a:solidFill>
                    <a:schemeClr val="bg1"/>
                  </a:solidFill>
                  <a:effectLst>
                    <a:outerShdw blurRad="38100" dist="38100" dir="2700000" algn="tl">
                      <a:srgbClr val="000000"/>
                    </a:outerShdw>
                  </a:effectLst>
                  <a:latin typeface="Gill Sans" charset="0"/>
                  <a:sym typeface="Gill Sans" charset="0"/>
                </a:endParaRPr>
              </a:p>
            </p:txBody>
          </p:sp>
        </p:grpSp>
        <p:grpSp>
          <p:nvGrpSpPr>
            <p:cNvPr id="42" name="Group 41"/>
            <p:cNvGrpSpPr/>
            <p:nvPr/>
          </p:nvGrpSpPr>
          <p:grpSpPr>
            <a:xfrm>
              <a:off x="8349174" y="4559451"/>
              <a:ext cx="2581424" cy="982676"/>
              <a:chOff x="6489019" y="2720529"/>
              <a:chExt cx="2581424" cy="982676"/>
            </a:xfrm>
          </p:grpSpPr>
          <p:sp>
            <p:nvSpPr>
              <p:cNvPr id="43" name="TextBox 42"/>
              <p:cNvSpPr txBox="1"/>
              <p:nvPr/>
            </p:nvSpPr>
            <p:spPr>
              <a:xfrm>
                <a:off x="6489019" y="2720529"/>
                <a:ext cx="1938264" cy="350201"/>
              </a:xfrm>
              <a:prstGeom prst="rect">
                <a:avLst/>
              </a:prstGeom>
              <a:noFill/>
            </p:spPr>
            <p:txBody>
              <a:bodyPr wrap="none" rtlCol="0">
                <a:spAutoFit/>
              </a:bodyPr>
              <a:lstStyle/>
              <a:p>
                <a:pPr algn="ctr"/>
                <a:r>
                  <a:rPr lang="zh-CN" altLang="en-US" b="1" dirty="0">
                    <a:solidFill>
                      <a:schemeClr val="bg1"/>
                    </a:solidFill>
                  </a:rPr>
                  <a:t>单击此处输入标题</a:t>
                </a:r>
                <a:endParaRPr lang="en-GB" altLang="zh-CN" b="1" dirty="0">
                  <a:solidFill>
                    <a:schemeClr val="bg1"/>
                  </a:solidFill>
                </a:endParaRPr>
              </a:p>
            </p:txBody>
          </p:sp>
          <p:sp>
            <p:nvSpPr>
              <p:cNvPr id="44" name="Rectangle 43"/>
              <p:cNvSpPr/>
              <p:nvPr/>
            </p:nvSpPr>
            <p:spPr>
              <a:xfrm>
                <a:off x="6576897" y="3061535"/>
                <a:ext cx="2493546" cy="641670"/>
              </a:xfrm>
              <a:prstGeom prst="rect">
                <a:avLst/>
              </a:prstGeom>
            </p:spPr>
            <p:txBody>
              <a:bodyPr wrap="square">
                <a:spAutoFit/>
              </a:bodyPr>
              <a:lstStyle/>
              <a:p>
                <a:r>
                  <a:rPr lang="en-US" sz="1265">
                    <a:solidFill>
                      <a:schemeClr val="bg1"/>
                    </a:solidFill>
                  </a:rPr>
                  <a:t>Lorem ipsum dolor sit amet, consectetuer adipiscing elit, sed diam nonummy nibh</a:t>
                </a:r>
              </a:p>
            </p:txBody>
          </p:sp>
        </p:grpSp>
      </p:grpSp>
      <p:grpSp>
        <p:nvGrpSpPr>
          <p:cNvPr id="13" name="Group 12"/>
          <p:cNvGrpSpPr/>
          <p:nvPr/>
        </p:nvGrpSpPr>
        <p:grpSpPr>
          <a:xfrm>
            <a:off x="4658921" y="4177165"/>
            <a:ext cx="2522156" cy="2304018"/>
            <a:chOff x="4417255" y="3960787"/>
            <a:chExt cx="2391509" cy="2184670"/>
          </a:xfrm>
        </p:grpSpPr>
        <p:sp>
          <p:nvSpPr>
            <p:cNvPr id="11" name="Rectangle 10"/>
            <p:cNvSpPr/>
            <p:nvPr/>
          </p:nvSpPr>
          <p:spPr>
            <a:xfrm>
              <a:off x="4417255" y="3960787"/>
              <a:ext cx="2391509" cy="21846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7" name="Oval 36"/>
            <p:cNvSpPr/>
            <p:nvPr/>
          </p:nvSpPr>
          <p:spPr>
            <a:xfrm>
              <a:off x="5269507" y="4262787"/>
              <a:ext cx="687003" cy="68700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2" name="Group 21"/>
            <p:cNvGrpSpPr/>
            <p:nvPr/>
          </p:nvGrpSpPr>
          <p:grpSpPr>
            <a:xfrm>
              <a:off x="5481155" y="4414462"/>
              <a:ext cx="263709" cy="384412"/>
              <a:chOff x="3582988" y="3510757"/>
              <a:chExt cx="319088" cy="465138"/>
            </a:xfrm>
            <a:solidFill>
              <a:schemeClr val="accent3"/>
            </a:solidFill>
          </p:grpSpPr>
          <p:sp>
            <p:nvSpPr>
              <p:cNvPr id="23"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300" hangingPunct="0"/>
                <a:endParaRPr lang="en-US">
                  <a:solidFill>
                    <a:schemeClr val="bg1"/>
                  </a:solidFill>
                  <a:sym typeface="Gill Sans" charset="0"/>
                </a:endParaRPr>
              </a:p>
            </p:txBody>
          </p:sp>
          <p:sp>
            <p:nvSpPr>
              <p:cNvPr id="24"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300" hangingPunct="0"/>
                <a:endParaRPr lang="en-US">
                  <a:solidFill>
                    <a:schemeClr val="bg1"/>
                  </a:solidFill>
                  <a:sym typeface="Gill Sans" charset="0"/>
                </a:endParaRPr>
              </a:p>
            </p:txBody>
          </p:sp>
        </p:grpSp>
        <p:grpSp>
          <p:nvGrpSpPr>
            <p:cNvPr id="45" name="Group 44"/>
            <p:cNvGrpSpPr/>
            <p:nvPr/>
          </p:nvGrpSpPr>
          <p:grpSpPr>
            <a:xfrm>
              <a:off x="4626087" y="5010141"/>
              <a:ext cx="1982907" cy="968608"/>
              <a:chOff x="6961452" y="2720529"/>
              <a:chExt cx="1982907" cy="968608"/>
            </a:xfrm>
          </p:grpSpPr>
          <p:sp>
            <p:nvSpPr>
              <p:cNvPr id="46" name="TextBox 45"/>
              <p:cNvSpPr txBox="1"/>
              <p:nvPr/>
            </p:nvSpPr>
            <p:spPr>
              <a:xfrm>
                <a:off x="6983775" y="2720529"/>
                <a:ext cx="1938264" cy="350201"/>
              </a:xfrm>
              <a:prstGeom prst="rect">
                <a:avLst/>
              </a:prstGeom>
              <a:noFill/>
            </p:spPr>
            <p:txBody>
              <a:bodyPr wrap="none" rtlCol="0">
                <a:spAutoFit/>
              </a:bodyPr>
              <a:lstStyle/>
              <a:p>
                <a:pPr algn="ctr"/>
                <a:r>
                  <a:rPr lang="zh-CN" altLang="en-US" b="1" dirty="0">
                    <a:solidFill>
                      <a:schemeClr val="bg1"/>
                    </a:solidFill>
                  </a:rPr>
                  <a:t>单击此处输入标题</a:t>
                </a:r>
                <a:endParaRPr lang="en-GB" altLang="zh-CN" b="1" dirty="0">
                  <a:solidFill>
                    <a:schemeClr val="bg1"/>
                  </a:solidFill>
                </a:endParaRPr>
              </a:p>
            </p:txBody>
          </p:sp>
          <p:sp>
            <p:nvSpPr>
              <p:cNvPr id="47" name="Rectangle 46"/>
              <p:cNvSpPr/>
              <p:nvPr/>
            </p:nvSpPr>
            <p:spPr>
              <a:xfrm>
                <a:off x="6961452" y="3047467"/>
                <a:ext cx="1982907" cy="641670"/>
              </a:xfrm>
              <a:prstGeom prst="rect">
                <a:avLst/>
              </a:prstGeom>
            </p:spPr>
            <p:txBody>
              <a:bodyPr wrap="square">
                <a:spAutoFit/>
              </a:bodyPr>
              <a:lstStyle/>
              <a:p>
                <a:pPr algn="ctr"/>
                <a:r>
                  <a:rPr lang="en-US" sz="1265">
                    <a:solidFill>
                      <a:schemeClr val="bg1"/>
                    </a:solidFill>
                  </a:rPr>
                  <a:t>Lorem ipsum dolor sit amet, consectetuer adipiscing elit, sed diam nonummy</a:t>
                </a:r>
              </a:p>
            </p:txBody>
          </p:sp>
        </p:grpSp>
      </p:grpSp>
      <p:grpSp>
        <p:nvGrpSpPr>
          <p:cNvPr id="9" name="Group 8"/>
          <p:cNvGrpSpPr/>
          <p:nvPr/>
        </p:nvGrpSpPr>
        <p:grpSpPr>
          <a:xfrm>
            <a:off x="9228471" y="1764170"/>
            <a:ext cx="2522156" cy="2304017"/>
            <a:chOff x="8750103" y="1672786"/>
            <a:chExt cx="2391509" cy="2184670"/>
          </a:xfrm>
        </p:grpSpPr>
        <p:sp>
          <p:nvSpPr>
            <p:cNvPr id="10" name="Rectangle 9"/>
            <p:cNvSpPr/>
            <p:nvPr/>
          </p:nvSpPr>
          <p:spPr>
            <a:xfrm>
              <a:off x="8750103" y="1672786"/>
              <a:ext cx="2391509" cy="21846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Oval 35"/>
            <p:cNvSpPr/>
            <p:nvPr/>
          </p:nvSpPr>
          <p:spPr>
            <a:xfrm>
              <a:off x="9602355" y="1994150"/>
              <a:ext cx="687003" cy="68700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AutoShape 46"/>
            <p:cNvSpPr/>
            <p:nvPr/>
          </p:nvSpPr>
          <p:spPr bwMode="auto">
            <a:xfrm>
              <a:off x="9753978" y="2141287"/>
              <a:ext cx="383755" cy="3837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4" y="17549"/>
                  </a:moveTo>
                  <a:cubicBezTo>
                    <a:pt x="15513" y="17549"/>
                    <a:pt x="14343" y="15612"/>
                    <a:pt x="13809" y="12825"/>
                  </a:cubicBezTo>
                  <a:lnTo>
                    <a:pt x="15524" y="12825"/>
                  </a:lnTo>
                  <a:cubicBezTo>
                    <a:pt x="17038" y="12825"/>
                    <a:pt x="18224" y="11343"/>
                    <a:pt x="18224" y="9450"/>
                  </a:cubicBezTo>
                  <a:cubicBezTo>
                    <a:pt x="18224" y="7558"/>
                    <a:pt x="17038" y="6075"/>
                    <a:pt x="15524" y="6075"/>
                  </a:cubicBezTo>
                  <a:lnTo>
                    <a:pt x="13809" y="6075"/>
                  </a:lnTo>
                  <a:cubicBezTo>
                    <a:pt x="14343" y="3289"/>
                    <a:pt x="15513" y="1350"/>
                    <a:pt x="16874" y="1350"/>
                  </a:cubicBezTo>
                  <a:cubicBezTo>
                    <a:pt x="18739" y="1350"/>
                    <a:pt x="20249" y="4976"/>
                    <a:pt x="20249" y="9450"/>
                  </a:cubicBezTo>
                  <a:cubicBezTo>
                    <a:pt x="20249" y="13923"/>
                    <a:pt x="18739" y="17549"/>
                    <a:pt x="16874" y="17549"/>
                  </a:cubicBezTo>
                  <a:moveTo>
                    <a:pt x="8926" y="11482"/>
                  </a:moveTo>
                  <a:lnTo>
                    <a:pt x="8774" y="11482"/>
                  </a:lnTo>
                  <a:lnTo>
                    <a:pt x="8774" y="11475"/>
                  </a:lnTo>
                  <a:cubicBezTo>
                    <a:pt x="8028" y="11475"/>
                    <a:pt x="7424" y="10569"/>
                    <a:pt x="7424" y="9450"/>
                  </a:cubicBezTo>
                  <a:cubicBezTo>
                    <a:pt x="7424" y="8332"/>
                    <a:pt x="8028" y="7425"/>
                    <a:pt x="8774" y="7425"/>
                  </a:cubicBezTo>
                  <a:lnTo>
                    <a:pt x="8926" y="7425"/>
                  </a:lnTo>
                  <a:cubicBezTo>
                    <a:pt x="10200" y="7425"/>
                    <a:pt x="11391" y="6924"/>
                    <a:pt x="12441" y="6063"/>
                  </a:cubicBezTo>
                  <a:cubicBezTo>
                    <a:pt x="12248" y="7149"/>
                    <a:pt x="12149" y="8300"/>
                    <a:pt x="12149" y="9450"/>
                  </a:cubicBezTo>
                  <a:cubicBezTo>
                    <a:pt x="12149" y="10603"/>
                    <a:pt x="12248" y="11758"/>
                    <a:pt x="12442" y="12846"/>
                  </a:cubicBezTo>
                  <a:cubicBezTo>
                    <a:pt x="11393" y="11983"/>
                    <a:pt x="10200" y="11482"/>
                    <a:pt x="8926" y="11482"/>
                  </a:cubicBezTo>
                  <a:moveTo>
                    <a:pt x="8096" y="20249"/>
                  </a:moveTo>
                  <a:lnTo>
                    <a:pt x="5396" y="20249"/>
                  </a:lnTo>
                  <a:lnTo>
                    <a:pt x="5396" y="14175"/>
                  </a:lnTo>
                  <a:cubicBezTo>
                    <a:pt x="5396" y="13683"/>
                    <a:pt x="5264" y="13223"/>
                    <a:pt x="5033" y="12825"/>
                  </a:cubicBezTo>
                  <a:lnTo>
                    <a:pt x="5505" y="12825"/>
                  </a:lnTo>
                  <a:lnTo>
                    <a:pt x="5505" y="12832"/>
                  </a:lnTo>
                  <a:lnTo>
                    <a:pt x="7535" y="12832"/>
                  </a:lnTo>
                  <a:cubicBezTo>
                    <a:pt x="7463" y="13042"/>
                    <a:pt x="7421" y="13265"/>
                    <a:pt x="7421" y="13500"/>
                  </a:cubicBezTo>
                  <a:lnTo>
                    <a:pt x="7421" y="18225"/>
                  </a:lnTo>
                  <a:cubicBezTo>
                    <a:pt x="7421" y="18874"/>
                    <a:pt x="7784" y="19307"/>
                    <a:pt x="8001" y="19565"/>
                  </a:cubicBezTo>
                  <a:cubicBezTo>
                    <a:pt x="8031" y="19601"/>
                    <a:pt x="8065" y="19638"/>
                    <a:pt x="8096" y="19677"/>
                  </a:cubicBezTo>
                  <a:cubicBezTo>
                    <a:pt x="8096" y="19677"/>
                    <a:pt x="8096" y="20249"/>
                    <a:pt x="8096" y="20249"/>
                  </a:cubicBezTo>
                  <a:close/>
                  <a:moveTo>
                    <a:pt x="1349" y="9450"/>
                  </a:moveTo>
                  <a:cubicBezTo>
                    <a:pt x="1349" y="8332"/>
                    <a:pt x="1953" y="7425"/>
                    <a:pt x="2699" y="7425"/>
                  </a:cubicBezTo>
                  <a:lnTo>
                    <a:pt x="7434" y="7425"/>
                  </a:lnTo>
                  <a:cubicBezTo>
                    <a:pt x="7014" y="7916"/>
                    <a:pt x="6749" y="8631"/>
                    <a:pt x="6749" y="9450"/>
                  </a:cubicBezTo>
                  <a:cubicBezTo>
                    <a:pt x="6749" y="10270"/>
                    <a:pt x="7014" y="10984"/>
                    <a:pt x="7434" y="11475"/>
                  </a:cubicBezTo>
                  <a:lnTo>
                    <a:pt x="2699" y="11475"/>
                  </a:lnTo>
                  <a:cubicBezTo>
                    <a:pt x="1953" y="11475"/>
                    <a:pt x="1349" y="10569"/>
                    <a:pt x="1349" y="9450"/>
                  </a:cubicBezTo>
                  <a:moveTo>
                    <a:pt x="13499" y="9450"/>
                  </a:moveTo>
                  <a:cubicBezTo>
                    <a:pt x="13499" y="8749"/>
                    <a:pt x="13540" y="8073"/>
                    <a:pt x="13610" y="7425"/>
                  </a:cubicBezTo>
                  <a:lnTo>
                    <a:pt x="15524" y="7425"/>
                  </a:lnTo>
                  <a:cubicBezTo>
                    <a:pt x="16269" y="7425"/>
                    <a:pt x="16874" y="8332"/>
                    <a:pt x="16874" y="9450"/>
                  </a:cubicBezTo>
                  <a:cubicBezTo>
                    <a:pt x="16874" y="10569"/>
                    <a:pt x="16269" y="11475"/>
                    <a:pt x="15524" y="11475"/>
                  </a:cubicBezTo>
                  <a:lnTo>
                    <a:pt x="13610" y="11475"/>
                  </a:lnTo>
                  <a:cubicBezTo>
                    <a:pt x="13540" y="10826"/>
                    <a:pt x="13499" y="10151"/>
                    <a:pt x="13499" y="9450"/>
                  </a:cubicBezTo>
                  <a:moveTo>
                    <a:pt x="16874" y="0"/>
                  </a:moveTo>
                  <a:cubicBezTo>
                    <a:pt x="15489" y="0"/>
                    <a:pt x="14400" y="951"/>
                    <a:pt x="13618" y="2420"/>
                  </a:cubicBezTo>
                  <a:lnTo>
                    <a:pt x="13604" y="2412"/>
                  </a:lnTo>
                  <a:cubicBezTo>
                    <a:pt x="12469" y="4635"/>
                    <a:pt x="10778" y="6075"/>
                    <a:pt x="8926" y="6075"/>
                  </a:cubicBezTo>
                  <a:lnTo>
                    <a:pt x="8479" y="6075"/>
                  </a:lnTo>
                  <a:lnTo>
                    <a:pt x="5505" y="6075"/>
                  </a:lnTo>
                  <a:lnTo>
                    <a:pt x="2699" y="6075"/>
                  </a:lnTo>
                  <a:cubicBezTo>
                    <a:pt x="1185" y="6075"/>
                    <a:pt x="0" y="7558"/>
                    <a:pt x="0" y="9450"/>
                  </a:cubicBezTo>
                  <a:cubicBezTo>
                    <a:pt x="0" y="11343"/>
                    <a:pt x="1185" y="12825"/>
                    <a:pt x="2699" y="12825"/>
                  </a:cubicBezTo>
                  <a:cubicBezTo>
                    <a:pt x="3443" y="12827"/>
                    <a:pt x="4046" y="13430"/>
                    <a:pt x="4046" y="14175"/>
                  </a:cubicBezTo>
                  <a:lnTo>
                    <a:pt x="4046" y="20249"/>
                  </a:lnTo>
                  <a:cubicBezTo>
                    <a:pt x="4046" y="20996"/>
                    <a:pt x="4651" y="21599"/>
                    <a:pt x="5396" y="21599"/>
                  </a:cubicBezTo>
                  <a:lnTo>
                    <a:pt x="8096" y="21599"/>
                  </a:lnTo>
                  <a:cubicBezTo>
                    <a:pt x="8842" y="21599"/>
                    <a:pt x="9446" y="20996"/>
                    <a:pt x="9446" y="20249"/>
                  </a:cubicBezTo>
                  <a:lnTo>
                    <a:pt x="9446" y="19575"/>
                  </a:lnTo>
                  <a:cubicBezTo>
                    <a:pt x="9446" y="18900"/>
                    <a:pt x="8771" y="18598"/>
                    <a:pt x="8771" y="18225"/>
                  </a:cubicBezTo>
                  <a:lnTo>
                    <a:pt x="8771" y="13500"/>
                  </a:lnTo>
                  <a:cubicBezTo>
                    <a:pt x="8771" y="13484"/>
                    <a:pt x="8781" y="13473"/>
                    <a:pt x="8782" y="13458"/>
                  </a:cubicBezTo>
                  <a:cubicBezTo>
                    <a:pt x="8789" y="13361"/>
                    <a:pt x="8815" y="13271"/>
                    <a:pt x="8859" y="13191"/>
                  </a:cubicBezTo>
                  <a:cubicBezTo>
                    <a:pt x="8871" y="13169"/>
                    <a:pt x="8884" y="13151"/>
                    <a:pt x="8898" y="13132"/>
                  </a:cubicBezTo>
                  <a:cubicBezTo>
                    <a:pt x="8952" y="13051"/>
                    <a:pt x="9020" y="12985"/>
                    <a:pt x="9103" y="12934"/>
                  </a:cubicBezTo>
                  <a:cubicBezTo>
                    <a:pt x="9107" y="12931"/>
                    <a:pt x="9108" y="12927"/>
                    <a:pt x="9112" y="12925"/>
                  </a:cubicBezTo>
                  <a:cubicBezTo>
                    <a:pt x="9115" y="12925"/>
                    <a:pt x="9117" y="12922"/>
                    <a:pt x="9120" y="12922"/>
                  </a:cubicBezTo>
                  <a:cubicBezTo>
                    <a:pt x="9174" y="12892"/>
                    <a:pt x="9238" y="12885"/>
                    <a:pt x="9299" y="12868"/>
                  </a:cubicBezTo>
                  <a:cubicBezTo>
                    <a:pt x="11003" y="13049"/>
                    <a:pt x="12545" y="14424"/>
                    <a:pt x="13604" y="16495"/>
                  </a:cubicBezTo>
                  <a:lnTo>
                    <a:pt x="13621" y="16487"/>
                  </a:lnTo>
                  <a:cubicBezTo>
                    <a:pt x="14404" y="17950"/>
                    <a:pt x="15490" y="18900"/>
                    <a:pt x="16874" y="18900"/>
                  </a:cubicBezTo>
                  <a:cubicBezTo>
                    <a:pt x="19977" y="18900"/>
                    <a:pt x="21600" y="14145"/>
                    <a:pt x="21600" y="9450"/>
                  </a:cubicBezTo>
                  <a:cubicBezTo>
                    <a:pt x="21600" y="4754"/>
                    <a:pt x="19977" y="0"/>
                    <a:pt x="16874" y="0"/>
                  </a:cubicBezTo>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300" hangingPunct="0"/>
              <a:endParaRPr lang="en-US" sz="1580">
                <a:solidFill>
                  <a:schemeClr val="bg1"/>
                </a:solidFill>
                <a:effectLst>
                  <a:outerShdw blurRad="38100" dist="38100" dir="2700000" algn="tl">
                    <a:srgbClr val="000000"/>
                  </a:outerShdw>
                </a:effectLst>
                <a:latin typeface="Gill Sans" charset="0"/>
                <a:sym typeface="Gill Sans" charset="0"/>
              </a:endParaRPr>
            </a:p>
          </p:txBody>
        </p:sp>
        <p:grpSp>
          <p:nvGrpSpPr>
            <p:cNvPr id="48" name="Group 47"/>
            <p:cNvGrpSpPr/>
            <p:nvPr/>
          </p:nvGrpSpPr>
          <p:grpSpPr>
            <a:xfrm>
              <a:off x="8954401" y="2756045"/>
              <a:ext cx="1982907" cy="968608"/>
              <a:chOff x="6961452" y="2720529"/>
              <a:chExt cx="1982907" cy="968608"/>
            </a:xfrm>
          </p:grpSpPr>
          <p:sp>
            <p:nvSpPr>
              <p:cNvPr id="49" name="TextBox 48"/>
              <p:cNvSpPr txBox="1"/>
              <p:nvPr/>
            </p:nvSpPr>
            <p:spPr>
              <a:xfrm>
                <a:off x="6983775" y="2720529"/>
                <a:ext cx="1938263" cy="350201"/>
              </a:xfrm>
              <a:prstGeom prst="rect">
                <a:avLst/>
              </a:prstGeom>
              <a:noFill/>
            </p:spPr>
            <p:txBody>
              <a:bodyPr wrap="none" rtlCol="0">
                <a:spAutoFit/>
              </a:bodyPr>
              <a:lstStyle/>
              <a:p>
                <a:pPr algn="ctr"/>
                <a:r>
                  <a:rPr lang="zh-CN" altLang="en-US" b="1" dirty="0">
                    <a:solidFill>
                      <a:schemeClr val="bg1"/>
                    </a:solidFill>
                  </a:rPr>
                  <a:t>单击此处输入标题</a:t>
                </a:r>
                <a:endParaRPr lang="en-GB" altLang="zh-CN" b="1" dirty="0">
                  <a:solidFill>
                    <a:schemeClr val="bg1"/>
                  </a:solidFill>
                </a:endParaRPr>
              </a:p>
            </p:txBody>
          </p:sp>
          <p:sp>
            <p:nvSpPr>
              <p:cNvPr id="50" name="Rectangle 49"/>
              <p:cNvSpPr/>
              <p:nvPr/>
            </p:nvSpPr>
            <p:spPr>
              <a:xfrm>
                <a:off x="6961452" y="3047467"/>
                <a:ext cx="1982907" cy="641670"/>
              </a:xfrm>
              <a:prstGeom prst="rect">
                <a:avLst/>
              </a:prstGeom>
            </p:spPr>
            <p:txBody>
              <a:bodyPr wrap="square">
                <a:spAutoFit/>
              </a:bodyPr>
              <a:lstStyle/>
              <a:p>
                <a:pPr algn="ctr"/>
                <a:r>
                  <a:rPr lang="en-US" sz="1265">
                    <a:solidFill>
                      <a:schemeClr val="bg1"/>
                    </a:solidFill>
                  </a:rPr>
                  <a:t>Lorem ipsum dolor sit amet, consectetuer adipiscing elit, sed diam nonummy</a:t>
                </a:r>
              </a:p>
            </p:txBody>
          </p:sp>
        </p:grpSp>
      </p:grpSp>
      <p:sp>
        <p:nvSpPr>
          <p:cNvPr id="52" name="矩形 51"/>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3" name="矩形 52"/>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4" name="文本框 53"/>
          <p:cNvSpPr txBox="1"/>
          <p:nvPr/>
        </p:nvSpPr>
        <p:spPr>
          <a:xfrm>
            <a:off x="1048046" y="482886"/>
            <a:ext cx="3077766" cy="369204"/>
          </a:xfrm>
          <a:prstGeom prst="rect">
            <a:avLst/>
          </a:prstGeom>
          <a:noFill/>
        </p:spPr>
        <p:txBody>
          <a:bodyPr wrap="none" lIns="0" tIns="0" rIns="0" bIns="0" rtlCol="0">
            <a:spAutoFit/>
          </a:bodyPr>
          <a:lstStyle/>
          <a:p>
            <a:pPr defTabSz="963930"/>
            <a:r>
              <a:rPr lang="zh-CN" altLang="en-US" sz="24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55" name="文本框 54"/>
          <p:cNvSpPr txBox="1"/>
          <p:nvPr/>
        </p:nvSpPr>
        <p:spPr>
          <a:xfrm>
            <a:off x="1048046" y="815443"/>
            <a:ext cx="2157898" cy="184666"/>
          </a:xfrm>
          <a:prstGeom prst="rect">
            <a:avLst/>
          </a:prstGeom>
          <a:noFill/>
        </p:spPr>
        <p:txBody>
          <a:bodyPr wrap="none" lIns="0" tIns="0" rIns="0" bIns="0" rtlCol="0">
            <a:spAutoFit/>
          </a:bodyPr>
          <a:lstStyle/>
          <a:p>
            <a:pPr defTabSz="963930"/>
            <a:r>
              <a:rPr lang="en-US" altLang="zh-CN"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rPr>
              <a:t>ADD RELATED TITLE WORDS</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3000">
        <p14:flip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strips(downLeft)">
                                      <p:cBhvr>
                                        <p:cTn id="11" dur="500"/>
                                        <p:tgtEl>
                                          <p:spTgt spid="9"/>
                                        </p:tgtEl>
                                      </p:cBhvr>
                                    </p:animEffect>
                                  </p:childTnLst>
                                </p:cTn>
                              </p:par>
                            </p:childTnLst>
                          </p:cTn>
                        </p:par>
                        <p:par>
                          <p:cTn id="12" fill="hold">
                            <p:stCondLst>
                              <p:cond delay="1000"/>
                            </p:stCondLst>
                            <p:childTnLst>
                              <p:par>
                                <p:cTn id="13" presetID="18" presetClass="entr" presetSubtype="12"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strips(downLeft)">
                                      <p:cBhvr>
                                        <p:cTn id="15" dur="500"/>
                                        <p:tgtEl>
                                          <p:spTgt spid="13"/>
                                        </p:tgtEl>
                                      </p:cBhvr>
                                    </p:animEffect>
                                  </p:childTnLst>
                                </p:cTn>
                              </p:par>
                            </p:childTnLst>
                          </p:cTn>
                        </p:par>
                        <p:par>
                          <p:cTn id="16" fill="hold">
                            <p:stCondLst>
                              <p:cond delay="1500"/>
                            </p:stCondLst>
                            <p:childTnLst>
                              <p:par>
                                <p:cTn id="17" presetID="18" presetClass="entr" presetSubtype="12"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strips(downLeft)">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858750" cy="7232650"/>
          </a:xfrm>
          <a:prstGeom prst="rect">
            <a:avLst/>
          </a:prstGeom>
          <a:blipFill dpi="0" rotWithShape="1">
            <a:blip r:embed="rId3">
              <a:extLst>
                <a:ext uri="{BEBA8EAE-BF5A-486C-A8C5-ECC9F3942E4B}">
                  <a14:imgProps xmlns:a14="http://schemas.microsoft.com/office/drawing/2010/main">
                    <a14:imgLayer r:embed="rId4">
                      <a14:imgEffect>
                        <a14:brightnessContrast contrast="-20000"/>
                      </a14:imgEffect>
                      <a14:imgEffect>
                        <a14:sharpenSoften amount="25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259"/>
          <p:cNvSpPr>
            <a:spLocks noChangeArrowheads="1"/>
          </p:cNvSpPr>
          <p:nvPr/>
        </p:nvSpPr>
        <p:spPr bwMode="auto">
          <a:xfrm>
            <a:off x="2076450" y="2422252"/>
            <a:ext cx="8705850" cy="1015663"/>
          </a:xfrm>
          <a:prstGeom prst="rect">
            <a:avLst/>
          </a:prstGeom>
          <a:noFill/>
          <a:ln>
            <a:noFill/>
          </a:ln>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6600">
                <a:solidFill>
                  <a:schemeClr val="bg1">
                    <a:lumMod val="50000"/>
                  </a:schemeClr>
                </a:solidFill>
                <a:cs typeface="Arial" panose="020B0604020202020204" pitchFamily="34" charset="0"/>
              </a:rPr>
              <a:t>感谢聆听，批评指导</a:t>
            </a:r>
            <a:endParaRPr lang="zh-CN" altLang="en-US" sz="6600" dirty="0">
              <a:solidFill>
                <a:schemeClr val="bg1">
                  <a:lumMod val="50000"/>
                </a:schemeClr>
              </a:solidFill>
              <a:cs typeface="Arial" panose="020B0604020202020204" pitchFamily="34" charset="0"/>
            </a:endParaRPr>
          </a:p>
        </p:txBody>
      </p:sp>
      <p:sp>
        <p:nvSpPr>
          <p:cNvPr id="8" name="矩形 259"/>
          <p:cNvSpPr>
            <a:spLocks noChangeArrowheads="1"/>
          </p:cNvSpPr>
          <p:nvPr/>
        </p:nvSpPr>
        <p:spPr bwMode="auto">
          <a:xfrm>
            <a:off x="3019327" y="3449067"/>
            <a:ext cx="6820097" cy="307777"/>
          </a:xfrm>
          <a:prstGeom prst="rect">
            <a:avLst/>
          </a:prstGeom>
          <a:noFill/>
          <a:ln>
            <a:noFill/>
          </a:ln>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2000">
                <a:solidFill>
                  <a:schemeClr val="bg1">
                    <a:lumMod val="50000"/>
                  </a:schemeClr>
                </a:solidFill>
                <a:cs typeface="Arial" panose="020B0604020202020204" pitchFamily="34" charset="0"/>
              </a:rPr>
              <a:t>Pure and fresh quietly elegant knowledge contest PPT</a:t>
            </a:r>
            <a:endParaRPr lang="zh-CN" altLang="en-US" sz="2000" dirty="0">
              <a:solidFill>
                <a:schemeClr val="bg1">
                  <a:lumMod val="50000"/>
                </a:schemeClr>
              </a:solidFill>
              <a:cs typeface="Arial" panose="020B0604020202020204" pitchFamily="34" charset="0"/>
            </a:endParaRPr>
          </a:p>
        </p:txBody>
      </p:sp>
      <p:sp>
        <p:nvSpPr>
          <p:cNvPr id="6" name="矩形 259"/>
          <p:cNvSpPr>
            <a:spLocks noChangeArrowheads="1"/>
          </p:cNvSpPr>
          <p:nvPr/>
        </p:nvSpPr>
        <p:spPr bwMode="auto">
          <a:xfrm>
            <a:off x="2552702" y="4164955"/>
            <a:ext cx="7753348" cy="461665"/>
          </a:xfrm>
          <a:prstGeom prst="rect">
            <a:avLst/>
          </a:prstGeom>
          <a:noFill/>
          <a:ln>
            <a:noFill/>
          </a:ln>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just">
              <a:buNone/>
            </a:pPr>
            <a:r>
              <a:rPr lang="en-US" altLang="zh-CN" sz="1000">
                <a:solidFill>
                  <a:schemeClr val="bg1">
                    <a:lumMod val="50000"/>
                  </a:schemeClr>
                </a:solidFill>
                <a:cs typeface="Arial" panose="020B0604020202020204" pitchFamily="34" charset="0"/>
              </a:rPr>
              <a:t>Please replace the text, modify the text, you can also copy your content directly to this. Please replace the text, modify the text, you can also copy your content directly to this. Please replace the text, modify the text, you can also copy your content directly to this. Please replace the text, modify the text, you can also copy your content directly to this.</a:t>
            </a:r>
            <a:endParaRPr lang="zh-CN" altLang="en-US" sz="1000">
              <a:solidFill>
                <a:schemeClr val="bg1">
                  <a:lumMod val="50000"/>
                </a:schemeClr>
              </a:solidFill>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3000">
        <p14:flip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7"/>
                                        </p:tgtEl>
                                        <p:attrNameLst>
                                          <p:attrName>ppt_y</p:attrName>
                                        </p:attrNameLst>
                                      </p:cBhvr>
                                      <p:tavLst>
                                        <p:tav tm="0">
                                          <p:val>
                                            <p:strVal val="#ppt_y"/>
                                          </p:val>
                                        </p:tav>
                                        <p:tav tm="100000">
                                          <p:val>
                                            <p:strVal val="#ppt_y"/>
                                          </p:val>
                                        </p:tav>
                                      </p:tavLst>
                                    </p:anim>
                                    <p:anim calcmode="lin" valueType="num">
                                      <p:cBhvr>
                                        <p:cTn id="15"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7"/>
                                        </p:tgtEl>
                                      </p:cBhvr>
                                    </p:animEffect>
                                  </p:childTnLst>
                                </p:cTn>
                              </p:par>
                            </p:childTnLst>
                          </p:cTn>
                        </p:par>
                        <p:par>
                          <p:cTn id="18" fill="hold">
                            <p:stCondLst>
                              <p:cond delay="1899"/>
                            </p:stCondLst>
                            <p:childTnLst>
                              <p:par>
                                <p:cTn id="19" presetID="26" presetClass="emph" presetSubtype="0" fill="hold" grpId="1" nodeType="afterEffect">
                                  <p:stCondLst>
                                    <p:cond delay="0"/>
                                  </p:stCondLst>
                                  <p:iterate type="lt">
                                    <p:tmPct val="0"/>
                                  </p:iterate>
                                  <p:childTnLst>
                                    <p:animEffect transition="out" filter="fade">
                                      <p:cBhvr>
                                        <p:cTn id="20" dur="500" tmFilter="0, 0; .2, .5; .8, .5; 1, 0"/>
                                        <p:tgtEl>
                                          <p:spTgt spid="7"/>
                                        </p:tgtEl>
                                      </p:cBhvr>
                                    </p:animEffect>
                                    <p:animScale>
                                      <p:cBhvr>
                                        <p:cTn id="21" dur="250" autoRev="1" fill="hold"/>
                                        <p:tgtEl>
                                          <p:spTgt spid="7"/>
                                        </p:tgtEl>
                                      </p:cBhvr>
                                      <p:by x="105000" y="105000"/>
                                    </p:animScale>
                                  </p:childTnLst>
                                </p:cTn>
                              </p:par>
                            </p:childTnLst>
                          </p:cTn>
                        </p:par>
                        <p:par>
                          <p:cTn id="22" fill="hold">
                            <p:stCondLst>
                              <p:cond delay="24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8"/>
                                        </p:tgtEl>
                                        <p:attrNameLst>
                                          <p:attrName>ppt_y</p:attrName>
                                        </p:attrNameLst>
                                      </p:cBhvr>
                                      <p:tavLst>
                                        <p:tav tm="0">
                                          <p:val>
                                            <p:strVal val="#ppt_y"/>
                                          </p:val>
                                        </p:tav>
                                        <p:tav tm="100000">
                                          <p:val>
                                            <p:strVal val="#ppt_y"/>
                                          </p:val>
                                        </p:tav>
                                      </p:tavLst>
                                    </p:anim>
                                    <p:anim calcmode="lin" valueType="num">
                                      <p:cBhvr>
                                        <p:cTn id="27"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8"/>
                                        </p:tgtEl>
                                      </p:cBhvr>
                                    </p:animEffect>
                                  </p:childTnLst>
                                </p:cTn>
                              </p:par>
                            </p:childTnLst>
                          </p:cTn>
                        </p:par>
                        <p:par>
                          <p:cTn id="30" fill="hold">
                            <p:stCondLst>
                              <p:cond delay="5449"/>
                            </p:stCondLst>
                            <p:childTnLst>
                              <p:par>
                                <p:cTn id="31" presetID="26" presetClass="emph" presetSubtype="0" fill="hold" grpId="1" nodeType="afterEffect">
                                  <p:stCondLst>
                                    <p:cond delay="0"/>
                                  </p:stCondLst>
                                  <p:iterate type="lt">
                                    <p:tmPct val="0"/>
                                  </p:iterate>
                                  <p:childTnLst>
                                    <p:animEffect transition="out" filter="fade">
                                      <p:cBhvr>
                                        <p:cTn id="32" dur="500" tmFilter="0, 0; .2, .5; .8, .5; 1, 0"/>
                                        <p:tgtEl>
                                          <p:spTgt spid="8"/>
                                        </p:tgtEl>
                                      </p:cBhvr>
                                    </p:animEffect>
                                    <p:animScale>
                                      <p:cBhvr>
                                        <p:cTn id="33" dur="250" autoRev="1" fill="hold"/>
                                        <p:tgtEl>
                                          <p:spTgt spid="8"/>
                                        </p:tgtEl>
                                      </p:cBhvr>
                                      <p:by x="105000" y="105000"/>
                                    </p:animScale>
                                  </p:childTnLst>
                                </p:cTn>
                              </p:par>
                            </p:childTnLst>
                          </p:cTn>
                        </p:par>
                        <p:par>
                          <p:cTn id="34" fill="hold">
                            <p:stCondLst>
                              <p:cond delay="5950"/>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6"/>
                                        </p:tgtEl>
                                        <p:attrNameLst>
                                          <p:attrName>ppt_y</p:attrName>
                                        </p:attrNameLst>
                                      </p:cBhvr>
                                      <p:tavLst>
                                        <p:tav tm="0">
                                          <p:val>
                                            <p:strVal val="#ppt_y"/>
                                          </p:val>
                                        </p:tav>
                                        <p:tav tm="100000">
                                          <p:val>
                                            <p:strVal val="#ppt_y"/>
                                          </p:val>
                                        </p:tav>
                                      </p:tavLst>
                                    </p:anim>
                                    <p:anim calcmode="lin" valueType="num">
                                      <p:cBhvr>
                                        <p:cTn id="3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6"/>
                                        </p:tgtEl>
                                      </p:cBhvr>
                                    </p:animEffect>
                                  </p:childTnLst>
                                </p:cTn>
                              </p:par>
                            </p:childTnLst>
                          </p:cTn>
                        </p:par>
                        <p:par>
                          <p:cTn id="42" fill="hold">
                            <p:stCondLst>
                              <p:cond delay="24549"/>
                            </p:stCondLst>
                            <p:childTnLst>
                              <p:par>
                                <p:cTn id="43" presetID="26" presetClass="emph" presetSubtype="0" fill="hold" grpId="1" nodeType="afterEffect">
                                  <p:stCondLst>
                                    <p:cond delay="0"/>
                                  </p:stCondLst>
                                  <p:iterate type="lt">
                                    <p:tmPct val="0"/>
                                  </p:iterate>
                                  <p:childTnLst>
                                    <p:animEffect transition="out" filter="fade">
                                      <p:cBhvr>
                                        <p:cTn id="44" dur="500" tmFilter="0, 0; .2, .5; .8, .5; 1, 0"/>
                                        <p:tgtEl>
                                          <p:spTgt spid="6"/>
                                        </p:tgtEl>
                                      </p:cBhvr>
                                    </p:animEffect>
                                    <p:animScale>
                                      <p:cBhvr>
                                        <p:cTn id="45"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7" grpId="1"/>
      <p:bldP spid="8" grpId="0"/>
      <p:bldP spid="8" grpId="1"/>
      <p:bldP spid="6" grpId="0"/>
      <p:bldP spid="6"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12858750" cy="7232650"/>
          </a:xfrm>
          <a:prstGeom prst="rect">
            <a:avLst/>
          </a:prstGeom>
          <a:blipFill dpi="0" rotWithShape="1">
            <a:blip r:embed="rId3">
              <a:extLst>
                <a:ext uri="{BEBA8EAE-BF5A-486C-A8C5-ECC9F3942E4B}">
                  <a14:imgProps xmlns:a14="http://schemas.microsoft.com/office/drawing/2010/main">
                    <a14:imgLayer r:embed="rId4">
                      <a14:imgEffect>
                        <a14:brightnessContrast contrast="-20000"/>
                      </a14:imgEffect>
                      <a14:imgEffect>
                        <a14:sharpenSoften amount="25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TextBox 148"/>
          <p:cNvSpPr txBox="1"/>
          <p:nvPr/>
        </p:nvSpPr>
        <p:spPr>
          <a:xfrm>
            <a:off x="818788" y="969593"/>
            <a:ext cx="5112288" cy="5293116"/>
          </a:xfrm>
          <a:prstGeom prst="rect">
            <a:avLst/>
          </a:prstGeom>
          <a:noFill/>
        </p:spPr>
        <p:txBody>
          <a:bodyPr wrap="square" lIns="0" tIns="0" rIns="0" bIns="0" rtlCol="0">
            <a:spAutoFit/>
          </a:bodyPr>
          <a:lstStyle/>
          <a:p>
            <a:pPr algn="ctr"/>
            <a:r>
              <a:rPr lang="en-US" altLang="zh-CN" sz="34395" b="1" cap="all" dirty="0">
                <a:solidFill>
                  <a:schemeClr val="accent1"/>
                </a:solidFill>
                <a:cs typeface="+mn-ea"/>
                <a:sym typeface="+mn-lt"/>
              </a:rPr>
              <a:t>01</a:t>
            </a:r>
            <a:endParaRPr lang="zh-CN" altLang="en-US" sz="19895" b="1" cap="all" spc="300" dirty="0">
              <a:solidFill>
                <a:schemeClr val="accent1"/>
              </a:solidFill>
              <a:cs typeface="+mn-ea"/>
              <a:sym typeface="+mn-lt"/>
            </a:endParaRPr>
          </a:p>
        </p:txBody>
      </p:sp>
      <p:sp>
        <p:nvSpPr>
          <p:cNvPr id="66" name="圆角矩形 65"/>
          <p:cNvSpPr/>
          <p:nvPr/>
        </p:nvSpPr>
        <p:spPr bwMode="auto">
          <a:xfrm>
            <a:off x="1086143" y="3335058"/>
            <a:ext cx="4124893" cy="562535"/>
          </a:xfrm>
          <a:prstGeom prst="roundRect">
            <a:avLst/>
          </a:prstGeom>
          <a:solidFill>
            <a:schemeClr val="bg1"/>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1"/>
              </a:solidFill>
              <a:cs typeface="+mn-ea"/>
              <a:sym typeface="+mn-lt"/>
            </a:endParaRPr>
          </a:p>
        </p:txBody>
      </p:sp>
      <p:sp>
        <p:nvSpPr>
          <p:cNvPr id="68" name="文本框 67"/>
          <p:cNvSpPr txBox="1"/>
          <p:nvPr/>
        </p:nvSpPr>
        <p:spPr>
          <a:xfrm>
            <a:off x="1970333" y="3370119"/>
            <a:ext cx="2318880" cy="492443"/>
          </a:xfrm>
          <a:prstGeom prst="rect">
            <a:avLst/>
          </a:prstGeom>
          <a:noFill/>
        </p:spPr>
        <p:txBody>
          <a:bodyPr wrap="square" lIns="0" tIns="0" rIns="0" bIns="0" rtlCol="0">
            <a:spAutoFit/>
          </a:bodyPr>
          <a:lstStyle/>
          <a:p>
            <a:r>
              <a:rPr lang="en-US" altLang="zh-CN" sz="3200" b="1" cap="all" dirty="0">
                <a:solidFill>
                  <a:schemeClr val="accent1"/>
                </a:solidFill>
                <a:latin typeface="+mj-lt"/>
              </a:rPr>
              <a:t>The first</a:t>
            </a:r>
            <a:endParaRPr lang="zh-CN" altLang="en-US" sz="3200" cap="all" dirty="0">
              <a:solidFill>
                <a:schemeClr val="accent1"/>
              </a:solidFill>
              <a:latin typeface="+mj-lt"/>
            </a:endParaRPr>
          </a:p>
        </p:txBody>
      </p:sp>
      <p:sp>
        <p:nvSpPr>
          <p:cNvPr id="2" name="矩形 1"/>
          <p:cNvSpPr/>
          <p:nvPr/>
        </p:nvSpPr>
        <p:spPr>
          <a:xfrm>
            <a:off x="5851433" y="2842894"/>
            <a:ext cx="3818124" cy="615425"/>
          </a:xfrm>
          <a:prstGeom prst="rect">
            <a:avLst/>
          </a:prstGeom>
        </p:spPr>
        <p:txBody>
          <a:bodyPr wrap="square" lIns="0" tIns="0" rIns="0" bIns="0">
            <a:spAutoFit/>
          </a:bodyPr>
          <a:lstStyle/>
          <a:p>
            <a:pPr>
              <a:defRPr/>
            </a:pPr>
            <a:r>
              <a:rPr lang="zh-CN" altLang="en-US" sz="4000" b="1">
                <a:solidFill>
                  <a:schemeClr val="accent1"/>
                </a:solidFill>
                <a:latin typeface="微软雅黑" panose="020B0503020204020204" pitchFamily="34" charset="-122"/>
                <a:ea typeface="微软雅黑" panose="020B0503020204020204" pitchFamily="34" charset="-122"/>
                <a:cs typeface="+mn-ea"/>
                <a:sym typeface="+mn-lt"/>
              </a:rPr>
              <a:t>年度工作概述</a:t>
            </a:r>
            <a:endParaRPr lang="en-US" altLang="zh-CN" sz="4000" b="1" dirty="0">
              <a:solidFill>
                <a:schemeClr val="accent1"/>
              </a:solidFill>
              <a:latin typeface="微软雅黑" panose="020B0503020204020204" pitchFamily="34" charset="-122"/>
              <a:ea typeface="微软雅黑" panose="020B0503020204020204" pitchFamily="34" charset="-122"/>
              <a:cs typeface="+mn-ea"/>
              <a:sym typeface="+mn-lt"/>
            </a:endParaRPr>
          </a:p>
        </p:txBody>
      </p:sp>
      <p:cxnSp>
        <p:nvCxnSpPr>
          <p:cNvPr id="4" name="直接连接符 3"/>
          <p:cNvCxnSpPr/>
          <p:nvPr/>
        </p:nvCxnSpPr>
        <p:spPr>
          <a:xfrm>
            <a:off x="5851433" y="3624682"/>
            <a:ext cx="6338266"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5851433" y="3833439"/>
            <a:ext cx="6338266" cy="484748"/>
          </a:xfrm>
          <a:prstGeom prst="rect">
            <a:avLst/>
          </a:prstGeom>
        </p:spPr>
        <p:txBody>
          <a:bodyPr wrap="square" lIns="0" tIns="0" rIns="0" bIns="0">
            <a:spAutoFit/>
          </a:bodyPr>
          <a:lstStyle/>
          <a:p>
            <a:pPr>
              <a:defRPr/>
            </a:pPr>
            <a:r>
              <a:rPr lang="en-US" altLang="zh-CN" sz="1050" b="1">
                <a:solidFill>
                  <a:schemeClr val="accent1"/>
                </a:solidFill>
                <a:latin typeface="微软雅黑" panose="020B0503020204020204" pitchFamily="34" charset="-122"/>
                <a:ea typeface="微软雅黑" panose="020B0503020204020204" pitchFamily="34" charset="-122"/>
                <a:cs typeface="+mn-ea"/>
                <a:sym typeface="+mn-lt"/>
              </a:rPr>
              <a:t>PLEASE REPLACE THE TEXT, MODIFY THE TEXT, YOU CAN ALSO COPY YOUR CONTENT DIRECTLY TO THIS. PLEASE REPLACE THE TEXT, MODIFY THE TEXT, YOU CAN ALSO COPY YOUR CONTENT DIRECTLY TO THIS.</a:t>
            </a:r>
            <a:endParaRPr lang="en-US" altLang="zh-CN" sz="1050" b="1" dirty="0">
              <a:solidFill>
                <a:schemeClr val="accent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3000">
        <p14:flip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4" fill="hold" grpId="0" nodeType="afterEffect">
                                  <p:stCondLst>
                                    <p:cond delay="0"/>
                                  </p:stCondLst>
                                  <p:childTnLst>
                                    <p:set>
                                      <p:cBhvr>
                                        <p:cTn id="12" dur="1" fill="hold">
                                          <p:stCondLst>
                                            <p:cond delay="0"/>
                                          </p:stCondLst>
                                        </p:cTn>
                                        <p:tgtEl>
                                          <p:spTgt spid="65"/>
                                        </p:tgtEl>
                                        <p:attrNameLst>
                                          <p:attrName>style.visibility</p:attrName>
                                        </p:attrNameLst>
                                      </p:cBhvr>
                                      <p:to>
                                        <p:strVal val="visible"/>
                                      </p:to>
                                    </p:set>
                                    <p:anim calcmode="lin" valueType="num">
                                      <p:cBhvr additive="base">
                                        <p:cTn id="13" dur="500"/>
                                        <p:tgtEl>
                                          <p:spTgt spid="65"/>
                                        </p:tgtEl>
                                        <p:attrNameLst>
                                          <p:attrName>ppt_y</p:attrName>
                                        </p:attrNameLst>
                                      </p:cBhvr>
                                      <p:tavLst>
                                        <p:tav tm="0">
                                          <p:val>
                                            <p:strVal val="#ppt_y+#ppt_h*1.125000"/>
                                          </p:val>
                                        </p:tav>
                                        <p:tav tm="100000">
                                          <p:val>
                                            <p:strVal val="#ppt_y"/>
                                          </p:val>
                                        </p:tav>
                                      </p:tavLst>
                                    </p:anim>
                                    <p:animEffect transition="in" filter="wipe(up)">
                                      <p:cBhvr>
                                        <p:cTn id="14" dur="500"/>
                                        <p:tgtEl>
                                          <p:spTgt spid="65"/>
                                        </p:tgtEl>
                                      </p:cBhvr>
                                    </p:animEffect>
                                  </p:childTnLst>
                                </p:cTn>
                              </p:par>
                            </p:childTnLst>
                          </p:cTn>
                        </p:par>
                        <p:par>
                          <p:cTn id="15" fill="hold">
                            <p:stCondLst>
                              <p:cond delay="1500"/>
                            </p:stCondLst>
                            <p:childTnLst>
                              <p:par>
                                <p:cTn id="16" presetID="2" presetClass="entr" presetSubtype="8" fill="hold" grpId="0" nodeType="afterEffect">
                                  <p:stCondLst>
                                    <p:cond delay="0"/>
                                  </p:stCondLst>
                                  <p:childTnLst>
                                    <p:set>
                                      <p:cBhvr>
                                        <p:cTn id="17" dur="1" fill="hold">
                                          <p:stCondLst>
                                            <p:cond delay="0"/>
                                          </p:stCondLst>
                                        </p:cTn>
                                        <p:tgtEl>
                                          <p:spTgt spid="66"/>
                                        </p:tgtEl>
                                        <p:attrNameLst>
                                          <p:attrName>style.visibility</p:attrName>
                                        </p:attrNameLst>
                                      </p:cBhvr>
                                      <p:to>
                                        <p:strVal val="visible"/>
                                      </p:to>
                                    </p:set>
                                    <p:anim calcmode="lin" valueType="num">
                                      <p:cBhvr additive="base">
                                        <p:cTn id="18" dur="500" fill="hold"/>
                                        <p:tgtEl>
                                          <p:spTgt spid="66"/>
                                        </p:tgtEl>
                                        <p:attrNameLst>
                                          <p:attrName>ppt_x</p:attrName>
                                        </p:attrNameLst>
                                      </p:cBhvr>
                                      <p:tavLst>
                                        <p:tav tm="0">
                                          <p:val>
                                            <p:strVal val="0-#ppt_w/2"/>
                                          </p:val>
                                        </p:tav>
                                        <p:tav tm="100000">
                                          <p:val>
                                            <p:strVal val="#ppt_x"/>
                                          </p:val>
                                        </p:tav>
                                      </p:tavLst>
                                    </p:anim>
                                    <p:anim calcmode="lin" valueType="num">
                                      <p:cBhvr additive="base">
                                        <p:cTn id="19" dur="500" fill="hold"/>
                                        <p:tgtEl>
                                          <p:spTgt spid="66"/>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down)">
                                      <p:cBhvr>
                                        <p:cTn id="23" dur="500"/>
                                        <p:tgtEl>
                                          <p:spTgt spid="68"/>
                                        </p:tgtEl>
                                      </p:cBhvr>
                                    </p:animEffect>
                                  </p:childTnLst>
                                </p:cTn>
                              </p:par>
                            </p:childTnLst>
                          </p:cTn>
                        </p:par>
                        <p:par>
                          <p:cTn id="24" fill="hold">
                            <p:stCondLst>
                              <p:cond delay="2500"/>
                            </p:stCondLst>
                            <p:childTnLst>
                              <p:par>
                                <p:cTn id="25" presetID="2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left)">
                                      <p:cBhvr>
                                        <p:cTn id="32" dur="500"/>
                                        <p:tgtEl>
                                          <p:spTgt spid="4"/>
                                        </p:tgtEl>
                                      </p:cBhvr>
                                    </p:animEffect>
                                  </p:childTnLst>
                                </p:cTn>
                              </p:par>
                            </p:childTnLst>
                          </p:cTn>
                        </p:par>
                        <p:par>
                          <p:cTn id="33" fill="hold">
                            <p:stCondLst>
                              <p:cond delay="3500"/>
                            </p:stCondLst>
                            <p:childTnLst>
                              <p:par>
                                <p:cTn id="34" presetID="23" presetClass="entr" presetSubtype="1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5" grpId="0"/>
      <p:bldP spid="66" grpId="0" animBg="1"/>
      <p:bldP spid="68" grpId="0"/>
      <p:bldP spid="2"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hape 40"/>
          <p:cNvSpPr/>
          <p:nvPr/>
        </p:nvSpPr>
        <p:spPr>
          <a:xfrm>
            <a:off x="2304708" y="3078012"/>
            <a:ext cx="1867040" cy="1697309"/>
          </a:xfrm>
          <a:prstGeom prst="leftCircularArrow">
            <a:avLst>
              <a:gd name="adj1" fmla="val 2550"/>
              <a:gd name="adj2" fmla="val 309429"/>
              <a:gd name="adj3" fmla="val 2084940"/>
              <a:gd name="adj4" fmla="val 9024489"/>
              <a:gd name="adj5" fmla="val 2975"/>
            </a:avLst>
          </a:prstGeom>
          <a:solidFill>
            <a:schemeClr val="tx2">
              <a:lumMod val="40000"/>
              <a:lumOff val="6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p>
        </p:txBody>
      </p:sp>
      <p:sp>
        <p:nvSpPr>
          <p:cNvPr id="44" name="Circular Arrow 43"/>
          <p:cNvSpPr/>
          <p:nvPr/>
        </p:nvSpPr>
        <p:spPr>
          <a:xfrm>
            <a:off x="4957609" y="2154705"/>
            <a:ext cx="2096528" cy="1905934"/>
          </a:xfrm>
          <a:prstGeom prst="circularArrow">
            <a:avLst>
              <a:gd name="adj1" fmla="val 2271"/>
              <a:gd name="adj2" fmla="val 273786"/>
              <a:gd name="adj3" fmla="val 19550703"/>
              <a:gd name="adj4" fmla="val 12575511"/>
              <a:gd name="adj5" fmla="val 2650"/>
            </a:avLst>
          </a:prstGeom>
          <a:solidFill>
            <a:schemeClr val="tx2">
              <a:lumMod val="40000"/>
              <a:lumOff val="6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p>
        </p:txBody>
      </p:sp>
      <p:sp>
        <p:nvSpPr>
          <p:cNvPr id="52" name="Shape 51"/>
          <p:cNvSpPr/>
          <p:nvPr/>
        </p:nvSpPr>
        <p:spPr>
          <a:xfrm>
            <a:off x="7851788" y="3078012"/>
            <a:ext cx="1867040" cy="1697309"/>
          </a:xfrm>
          <a:prstGeom prst="leftCircularArrow">
            <a:avLst>
              <a:gd name="adj1" fmla="val 2550"/>
              <a:gd name="adj2" fmla="val 309429"/>
              <a:gd name="adj3" fmla="val 2084940"/>
              <a:gd name="adj4" fmla="val 9024489"/>
              <a:gd name="adj5" fmla="val 2975"/>
            </a:avLst>
          </a:prstGeom>
          <a:solidFill>
            <a:schemeClr val="tx2">
              <a:lumMod val="40000"/>
              <a:lumOff val="6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p>
        </p:txBody>
      </p:sp>
      <p:grpSp>
        <p:nvGrpSpPr>
          <p:cNvPr id="6" name="Group 5"/>
          <p:cNvGrpSpPr/>
          <p:nvPr/>
        </p:nvGrpSpPr>
        <p:grpSpPr>
          <a:xfrm>
            <a:off x="1511048" y="2874226"/>
            <a:ext cx="1649202" cy="1486555"/>
            <a:chOff x="1432441" y="2725341"/>
            <a:chExt cx="1563774" cy="1409552"/>
          </a:xfrm>
        </p:grpSpPr>
        <p:sp>
          <p:nvSpPr>
            <p:cNvPr id="40" name="Freeform 39"/>
            <p:cNvSpPr/>
            <p:nvPr/>
          </p:nvSpPr>
          <p:spPr>
            <a:xfrm>
              <a:off x="1432441" y="2725341"/>
              <a:ext cx="1407396" cy="1160808"/>
            </a:xfrm>
            <a:custGeom>
              <a:avLst/>
              <a:gdLst>
                <a:gd name="connsiteX0" fmla="*/ 0 w 2266626"/>
                <a:gd name="connsiteY0" fmla="*/ 186949 h 1869493"/>
                <a:gd name="connsiteX1" fmla="*/ 186949 w 2266626"/>
                <a:gd name="connsiteY1" fmla="*/ 0 h 1869493"/>
                <a:gd name="connsiteX2" fmla="*/ 2079677 w 2266626"/>
                <a:gd name="connsiteY2" fmla="*/ 0 h 1869493"/>
                <a:gd name="connsiteX3" fmla="*/ 2266626 w 2266626"/>
                <a:gd name="connsiteY3" fmla="*/ 186949 h 1869493"/>
                <a:gd name="connsiteX4" fmla="*/ 2266626 w 2266626"/>
                <a:gd name="connsiteY4" fmla="*/ 1682544 h 1869493"/>
                <a:gd name="connsiteX5" fmla="*/ 2079677 w 2266626"/>
                <a:gd name="connsiteY5" fmla="*/ 1869493 h 1869493"/>
                <a:gd name="connsiteX6" fmla="*/ 186949 w 2266626"/>
                <a:gd name="connsiteY6" fmla="*/ 1869493 h 1869493"/>
                <a:gd name="connsiteX7" fmla="*/ 0 w 2266626"/>
                <a:gd name="connsiteY7" fmla="*/ 1682544 h 1869493"/>
                <a:gd name="connsiteX8" fmla="*/ 0 w 2266626"/>
                <a:gd name="connsiteY8" fmla="*/ 186949 h 186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6626" h="1869493">
                  <a:moveTo>
                    <a:pt x="0" y="186949"/>
                  </a:moveTo>
                  <a:cubicBezTo>
                    <a:pt x="0" y="83700"/>
                    <a:pt x="83700" y="0"/>
                    <a:pt x="186949" y="0"/>
                  </a:cubicBezTo>
                  <a:lnTo>
                    <a:pt x="2079677" y="0"/>
                  </a:lnTo>
                  <a:cubicBezTo>
                    <a:pt x="2182926" y="0"/>
                    <a:pt x="2266626" y="83700"/>
                    <a:pt x="2266626" y="186949"/>
                  </a:cubicBezTo>
                  <a:lnTo>
                    <a:pt x="2266626" y="1682544"/>
                  </a:lnTo>
                  <a:cubicBezTo>
                    <a:pt x="2266626" y="1785793"/>
                    <a:pt x="2182926" y="1869493"/>
                    <a:pt x="2079677" y="1869493"/>
                  </a:cubicBezTo>
                  <a:lnTo>
                    <a:pt x="186949" y="1869493"/>
                  </a:lnTo>
                  <a:cubicBezTo>
                    <a:pt x="83700" y="1869493"/>
                    <a:pt x="0" y="1785793"/>
                    <a:pt x="0" y="1682544"/>
                  </a:cubicBezTo>
                  <a:lnTo>
                    <a:pt x="0" y="186949"/>
                  </a:lnTo>
                  <a:close/>
                </a:path>
              </a:pathLst>
            </a:custGeom>
            <a:ln>
              <a:solidFill>
                <a:schemeClr val="accent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7744" tIns="127744" rIns="127744" bIns="550235" numCol="1" spcCol="1270" anchor="t" anchorCtr="0">
              <a:noAutofit/>
            </a:bodyPr>
            <a:lstStyle/>
            <a:p>
              <a:pPr marL="301625" lvl="1" indent="-301625" defTabSz="1922145">
                <a:lnSpc>
                  <a:spcPct val="90000"/>
                </a:lnSpc>
                <a:spcAft>
                  <a:spcPct val="15000"/>
                </a:spcAft>
                <a:buChar char="•"/>
              </a:pPr>
              <a:endParaRPr lang="en-US" sz="4325"/>
            </a:p>
            <a:p>
              <a:pPr marL="301625" lvl="1" indent="-301625" defTabSz="1922145">
                <a:lnSpc>
                  <a:spcPct val="90000"/>
                </a:lnSpc>
                <a:spcAft>
                  <a:spcPct val="15000"/>
                </a:spcAft>
                <a:buChar char="•"/>
              </a:pPr>
              <a:endParaRPr lang="en-US" sz="4325"/>
            </a:p>
          </p:txBody>
        </p:sp>
        <p:sp>
          <p:nvSpPr>
            <p:cNvPr id="42" name="Freeform 41"/>
            <p:cNvSpPr/>
            <p:nvPr/>
          </p:nvSpPr>
          <p:spPr>
            <a:xfrm>
              <a:off x="1745196" y="3637404"/>
              <a:ext cx="1251019" cy="497489"/>
            </a:xfrm>
            <a:custGeom>
              <a:avLst/>
              <a:gdLst>
                <a:gd name="connsiteX0" fmla="*/ 0 w 2014779"/>
                <a:gd name="connsiteY0" fmla="*/ 80121 h 801211"/>
                <a:gd name="connsiteX1" fmla="*/ 80121 w 2014779"/>
                <a:gd name="connsiteY1" fmla="*/ 0 h 801211"/>
                <a:gd name="connsiteX2" fmla="*/ 1934658 w 2014779"/>
                <a:gd name="connsiteY2" fmla="*/ 0 h 801211"/>
                <a:gd name="connsiteX3" fmla="*/ 2014779 w 2014779"/>
                <a:gd name="connsiteY3" fmla="*/ 80121 h 801211"/>
                <a:gd name="connsiteX4" fmla="*/ 2014779 w 2014779"/>
                <a:gd name="connsiteY4" fmla="*/ 721090 h 801211"/>
                <a:gd name="connsiteX5" fmla="*/ 1934658 w 2014779"/>
                <a:gd name="connsiteY5" fmla="*/ 801211 h 801211"/>
                <a:gd name="connsiteX6" fmla="*/ 80121 w 2014779"/>
                <a:gd name="connsiteY6" fmla="*/ 801211 h 801211"/>
                <a:gd name="connsiteX7" fmla="*/ 0 w 2014779"/>
                <a:gd name="connsiteY7" fmla="*/ 721090 h 801211"/>
                <a:gd name="connsiteX8" fmla="*/ 0 w 2014779"/>
                <a:gd name="connsiteY8" fmla="*/ 80121 h 80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4779" h="801211">
                  <a:moveTo>
                    <a:pt x="0" y="80121"/>
                  </a:moveTo>
                  <a:cubicBezTo>
                    <a:pt x="0" y="35871"/>
                    <a:pt x="35871" y="0"/>
                    <a:pt x="80121" y="0"/>
                  </a:cubicBezTo>
                  <a:lnTo>
                    <a:pt x="1934658" y="0"/>
                  </a:lnTo>
                  <a:cubicBezTo>
                    <a:pt x="1978908" y="0"/>
                    <a:pt x="2014779" y="35871"/>
                    <a:pt x="2014779" y="80121"/>
                  </a:cubicBezTo>
                  <a:lnTo>
                    <a:pt x="2014779" y="721090"/>
                  </a:lnTo>
                  <a:cubicBezTo>
                    <a:pt x="2014779" y="765340"/>
                    <a:pt x="1978908" y="801211"/>
                    <a:pt x="1934658" y="801211"/>
                  </a:cubicBezTo>
                  <a:lnTo>
                    <a:pt x="80121" y="801211"/>
                  </a:lnTo>
                  <a:cubicBezTo>
                    <a:pt x="35871" y="801211"/>
                    <a:pt x="0" y="765340"/>
                    <a:pt x="0" y="721090"/>
                  </a:cubicBezTo>
                  <a:lnTo>
                    <a:pt x="0" y="8012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7166" tIns="86360" rIns="117166" bIns="86360" numCol="1" spcCol="1270" anchor="ctr" anchorCtr="0">
              <a:noAutofit/>
            </a:bodyPr>
            <a:lstStyle/>
            <a:p>
              <a:pPr algn="ctr" defTabSz="2156460">
                <a:lnSpc>
                  <a:spcPct val="90000"/>
                </a:lnSpc>
                <a:spcAft>
                  <a:spcPct val="35000"/>
                </a:spcAft>
              </a:pPr>
              <a:endParaRPr lang="en-US" sz="4850"/>
            </a:p>
          </p:txBody>
        </p:sp>
        <p:grpSp>
          <p:nvGrpSpPr>
            <p:cNvPr id="84" name="Group 83"/>
            <p:cNvGrpSpPr/>
            <p:nvPr/>
          </p:nvGrpSpPr>
          <p:grpSpPr>
            <a:xfrm>
              <a:off x="2022650" y="3007951"/>
              <a:ext cx="319088" cy="465138"/>
              <a:chOff x="3582988" y="3510757"/>
              <a:chExt cx="319088" cy="465138"/>
            </a:xfrm>
            <a:solidFill>
              <a:schemeClr val="accent1"/>
            </a:solidFill>
          </p:grpSpPr>
          <p:sp>
            <p:nvSpPr>
              <p:cNvPr id="85"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300" hangingPunct="0"/>
                <a:endParaRPr lang="en-US">
                  <a:sym typeface="Gill Sans" charset="0"/>
                </a:endParaRPr>
              </a:p>
            </p:txBody>
          </p:sp>
          <p:sp>
            <p:nvSpPr>
              <p:cNvPr id="86"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300" hangingPunct="0"/>
                <a:endParaRPr lang="en-US">
                  <a:sym typeface="Gill Sans" charset="0"/>
                </a:endParaRPr>
              </a:p>
            </p:txBody>
          </p:sp>
        </p:grpSp>
        <p:sp>
          <p:nvSpPr>
            <p:cNvPr id="100" name="TextBox 99"/>
            <p:cNvSpPr txBox="1"/>
            <p:nvPr/>
          </p:nvSpPr>
          <p:spPr>
            <a:xfrm>
              <a:off x="1817467" y="3709874"/>
              <a:ext cx="1106477" cy="333725"/>
            </a:xfrm>
            <a:prstGeom prst="rect">
              <a:avLst/>
            </a:prstGeom>
            <a:noFill/>
          </p:spPr>
          <p:txBody>
            <a:bodyPr wrap="none" rtlCol="0">
              <a:spAutoFit/>
            </a:bodyPr>
            <a:lstStyle/>
            <a:p>
              <a:pPr algn="ctr"/>
              <a:r>
                <a:rPr lang="en-US" sz="1685" b="1">
                  <a:solidFill>
                    <a:schemeClr val="bg2"/>
                  </a:solidFill>
                </a:rPr>
                <a:t>Bright Idea</a:t>
              </a:r>
            </a:p>
          </p:txBody>
        </p:sp>
      </p:grpSp>
      <p:grpSp>
        <p:nvGrpSpPr>
          <p:cNvPr id="8" name="Group 7"/>
          <p:cNvGrpSpPr/>
          <p:nvPr/>
        </p:nvGrpSpPr>
        <p:grpSpPr>
          <a:xfrm>
            <a:off x="4196231" y="2611892"/>
            <a:ext cx="1649203" cy="1486556"/>
            <a:chOff x="3978532" y="2476596"/>
            <a:chExt cx="1563775" cy="1409553"/>
          </a:xfrm>
        </p:grpSpPr>
        <p:sp>
          <p:nvSpPr>
            <p:cNvPr id="43" name="Freeform 42"/>
            <p:cNvSpPr/>
            <p:nvPr/>
          </p:nvSpPr>
          <p:spPr>
            <a:xfrm>
              <a:off x="3978532" y="2725341"/>
              <a:ext cx="1407397" cy="1160808"/>
            </a:xfrm>
            <a:custGeom>
              <a:avLst/>
              <a:gdLst>
                <a:gd name="connsiteX0" fmla="*/ 0 w 2266626"/>
                <a:gd name="connsiteY0" fmla="*/ 186949 h 1869493"/>
                <a:gd name="connsiteX1" fmla="*/ 186949 w 2266626"/>
                <a:gd name="connsiteY1" fmla="*/ 0 h 1869493"/>
                <a:gd name="connsiteX2" fmla="*/ 2079677 w 2266626"/>
                <a:gd name="connsiteY2" fmla="*/ 0 h 1869493"/>
                <a:gd name="connsiteX3" fmla="*/ 2266626 w 2266626"/>
                <a:gd name="connsiteY3" fmla="*/ 186949 h 1869493"/>
                <a:gd name="connsiteX4" fmla="*/ 2266626 w 2266626"/>
                <a:gd name="connsiteY4" fmla="*/ 1682544 h 1869493"/>
                <a:gd name="connsiteX5" fmla="*/ 2079677 w 2266626"/>
                <a:gd name="connsiteY5" fmla="*/ 1869493 h 1869493"/>
                <a:gd name="connsiteX6" fmla="*/ 186949 w 2266626"/>
                <a:gd name="connsiteY6" fmla="*/ 1869493 h 1869493"/>
                <a:gd name="connsiteX7" fmla="*/ 0 w 2266626"/>
                <a:gd name="connsiteY7" fmla="*/ 1682544 h 1869493"/>
                <a:gd name="connsiteX8" fmla="*/ 0 w 2266626"/>
                <a:gd name="connsiteY8" fmla="*/ 186949 h 186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6626" h="1869493">
                  <a:moveTo>
                    <a:pt x="0" y="186949"/>
                  </a:moveTo>
                  <a:cubicBezTo>
                    <a:pt x="0" y="83700"/>
                    <a:pt x="83700" y="0"/>
                    <a:pt x="186949" y="0"/>
                  </a:cubicBezTo>
                  <a:lnTo>
                    <a:pt x="2079677" y="0"/>
                  </a:lnTo>
                  <a:cubicBezTo>
                    <a:pt x="2182926" y="0"/>
                    <a:pt x="2266626" y="83700"/>
                    <a:pt x="2266626" y="186949"/>
                  </a:cubicBezTo>
                  <a:lnTo>
                    <a:pt x="2266626" y="1682544"/>
                  </a:lnTo>
                  <a:cubicBezTo>
                    <a:pt x="2266626" y="1785793"/>
                    <a:pt x="2182926" y="1869493"/>
                    <a:pt x="2079677" y="1869493"/>
                  </a:cubicBezTo>
                  <a:lnTo>
                    <a:pt x="186949" y="1869493"/>
                  </a:lnTo>
                  <a:cubicBezTo>
                    <a:pt x="83700" y="1869493"/>
                    <a:pt x="0" y="1785793"/>
                    <a:pt x="0" y="1682544"/>
                  </a:cubicBezTo>
                  <a:lnTo>
                    <a:pt x="0" y="186949"/>
                  </a:lnTo>
                  <a:close/>
                </a:path>
              </a:pathLst>
            </a:custGeom>
            <a:ln>
              <a:solidFill>
                <a:schemeClr val="accent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7744" tIns="550235" rIns="127744" bIns="127744" numCol="1" spcCol="1270" anchor="t" anchorCtr="0">
              <a:noAutofit/>
            </a:bodyPr>
            <a:lstStyle/>
            <a:p>
              <a:pPr marL="301625" lvl="1" indent="-301625" defTabSz="1922145">
                <a:lnSpc>
                  <a:spcPct val="90000"/>
                </a:lnSpc>
                <a:spcAft>
                  <a:spcPct val="15000"/>
                </a:spcAft>
                <a:buChar char="•"/>
              </a:pPr>
              <a:endParaRPr lang="en-US" sz="4325"/>
            </a:p>
            <a:p>
              <a:pPr marL="301625" lvl="1" indent="-301625" defTabSz="1922145">
                <a:lnSpc>
                  <a:spcPct val="90000"/>
                </a:lnSpc>
                <a:spcAft>
                  <a:spcPct val="15000"/>
                </a:spcAft>
                <a:buChar char="•"/>
              </a:pPr>
              <a:endParaRPr lang="en-US" sz="4325"/>
            </a:p>
          </p:txBody>
        </p:sp>
        <p:sp>
          <p:nvSpPr>
            <p:cNvPr id="45" name="Freeform 44"/>
            <p:cNvSpPr/>
            <p:nvPr/>
          </p:nvSpPr>
          <p:spPr>
            <a:xfrm>
              <a:off x="4291288" y="2476596"/>
              <a:ext cx="1251019" cy="497489"/>
            </a:xfrm>
            <a:custGeom>
              <a:avLst/>
              <a:gdLst>
                <a:gd name="connsiteX0" fmla="*/ 0 w 2014779"/>
                <a:gd name="connsiteY0" fmla="*/ 80121 h 801211"/>
                <a:gd name="connsiteX1" fmla="*/ 80121 w 2014779"/>
                <a:gd name="connsiteY1" fmla="*/ 0 h 801211"/>
                <a:gd name="connsiteX2" fmla="*/ 1934658 w 2014779"/>
                <a:gd name="connsiteY2" fmla="*/ 0 h 801211"/>
                <a:gd name="connsiteX3" fmla="*/ 2014779 w 2014779"/>
                <a:gd name="connsiteY3" fmla="*/ 80121 h 801211"/>
                <a:gd name="connsiteX4" fmla="*/ 2014779 w 2014779"/>
                <a:gd name="connsiteY4" fmla="*/ 721090 h 801211"/>
                <a:gd name="connsiteX5" fmla="*/ 1934658 w 2014779"/>
                <a:gd name="connsiteY5" fmla="*/ 801211 h 801211"/>
                <a:gd name="connsiteX6" fmla="*/ 80121 w 2014779"/>
                <a:gd name="connsiteY6" fmla="*/ 801211 h 801211"/>
                <a:gd name="connsiteX7" fmla="*/ 0 w 2014779"/>
                <a:gd name="connsiteY7" fmla="*/ 721090 h 801211"/>
                <a:gd name="connsiteX8" fmla="*/ 0 w 2014779"/>
                <a:gd name="connsiteY8" fmla="*/ 80121 h 80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4779" h="801211">
                  <a:moveTo>
                    <a:pt x="0" y="80121"/>
                  </a:moveTo>
                  <a:cubicBezTo>
                    <a:pt x="0" y="35871"/>
                    <a:pt x="35871" y="0"/>
                    <a:pt x="80121" y="0"/>
                  </a:cubicBezTo>
                  <a:lnTo>
                    <a:pt x="1934658" y="0"/>
                  </a:lnTo>
                  <a:cubicBezTo>
                    <a:pt x="1978908" y="0"/>
                    <a:pt x="2014779" y="35871"/>
                    <a:pt x="2014779" y="80121"/>
                  </a:cubicBezTo>
                  <a:lnTo>
                    <a:pt x="2014779" y="721090"/>
                  </a:lnTo>
                  <a:cubicBezTo>
                    <a:pt x="2014779" y="765340"/>
                    <a:pt x="1978908" y="801211"/>
                    <a:pt x="1934658" y="801211"/>
                  </a:cubicBezTo>
                  <a:lnTo>
                    <a:pt x="80121" y="801211"/>
                  </a:lnTo>
                  <a:cubicBezTo>
                    <a:pt x="35871" y="801211"/>
                    <a:pt x="0" y="765340"/>
                    <a:pt x="0" y="721090"/>
                  </a:cubicBezTo>
                  <a:lnTo>
                    <a:pt x="0" y="80121"/>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7166" tIns="86360" rIns="117166" bIns="86360" numCol="1" spcCol="1270" anchor="ctr" anchorCtr="0">
              <a:noAutofit/>
            </a:bodyPr>
            <a:lstStyle/>
            <a:p>
              <a:pPr algn="ctr" defTabSz="2156460">
                <a:lnSpc>
                  <a:spcPct val="90000"/>
                </a:lnSpc>
                <a:spcAft>
                  <a:spcPct val="35000"/>
                </a:spcAft>
              </a:pPr>
              <a:endParaRPr lang="en-US" sz="4850"/>
            </a:p>
          </p:txBody>
        </p:sp>
        <p:sp>
          <p:nvSpPr>
            <p:cNvPr id="99" name="Freeform 98"/>
            <p:cNvSpPr>
              <a:spLocks noEditPoints="1"/>
            </p:cNvSpPr>
            <p:nvPr/>
          </p:nvSpPr>
          <p:spPr bwMode="auto">
            <a:xfrm>
              <a:off x="4496620" y="3129070"/>
              <a:ext cx="439876" cy="449708"/>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accent2"/>
            </a:solidFill>
            <a:ln>
              <a:noFill/>
            </a:ln>
          </p:spPr>
          <p:txBody>
            <a:bodyPr vert="horz" wrap="square" lIns="96435" tIns="48218" rIns="96435" bIns="48218" numCol="1" anchor="t" anchorCtr="0" compatLnSpc="1"/>
            <a:lstStyle/>
            <a:p>
              <a:endParaRPr lang="en-US" dirty="0"/>
            </a:p>
          </p:txBody>
        </p:sp>
        <p:sp>
          <p:nvSpPr>
            <p:cNvPr id="101" name="TextBox 100"/>
            <p:cNvSpPr txBox="1"/>
            <p:nvPr/>
          </p:nvSpPr>
          <p:spPr>
            <a:xfrm>
              <a:off x="4504671" y="2568359"/>
              <a:ext cx="863647" cy="333725"/>
            </a:xfrm>
            <a:prstGeom prst="rect">
              <a:avLst/>
            </a:prstGeom>
            <a:noFill/>
          </p:spPr>
          <p:txBody>
            <a:bodyPr wrap="none" rtlCol="0">
              <a:spAutoFit/>
            </a:bodyPr>
            <a:lstStyle/>
            <a:p>
              <a:pPr algn="ctr"/>
              <a:r>
                <a:rPr lang="en-US" sz="1685" b="1">
                  <a:solidFill>
                    <a:schemeClr val="bg2"/>
                  </a:solidFill>
                </a:rPr>
                <a:t>The Cup</a:t>
              </a:r>
            </a:p>
          </p:txBody>
        </p:sp>
      </p:grpSp>
      <p:grpSp>
        <p:nvGrpSpPr>
          <p:cNvPr id="9" name="Group 8"/>
          <p:cNvGrpSpPr/>
          <p:nvPr/>
        </p:nvGrpSpPr>
        <p:grpSpPr>
          <a:xfrm>
            <a:off x="7058127" y="2874226"/>
            <a:ext cx="1649202" cy="1486555"/>
            <a:chOff x="6692183" y="2725341"/>
            <a:chExt cx="1563774" cy="1409552"/>
          </a:xfrm>
        </p:grpSpPr>
        <p:sp>
          <p:nvSpPr>
            <p:cNvPr id="51" name="Freeform 50"/>
            <p:cNvSpPr/>
            <p:nvPr/>
          </p:nvSpPr>
          <p:spPr>
            <a:xfrm>
              <a:off x="6692183" y="2725341"/>
              <a:ext cx="1407396" cy="1160808"/>
            </a:xfrm>
            <a:custGeom>
              <a:avLst/>
              <a:gdLst>
                <a:gd name="connsiteX0" fmla="*/ 0 w 2266626"/>
                <a:gd name="connsiteY0" fmla="*/ 186949 h 1869493"/>
                <a:gd name="connsiteX1" fmla="*/ 186949 w 2266626"/>
                <a:gd name="connsiteY1" fmla="*/ 0 h 1869493"/>
                <a:gd name="connsiteX2" fmla="*/ 2079677 w 2266626"/>
                <a:gd name="connsiteY2" fmla="*/ 0 h 1869493"/>
                <a:gd name="connsiteX3" fmla="*/ 2266626 w 2266626"/>
                <a:gd name="connsiteY3" fmla="*/ 186949 h 1869493"/>
                <a:gd name="connsiteX4" fmla="*/ 2266626 w 2266626"/>
                <a:gd name="connsiteY4" fmla="*/ 1682544 h 1869493"/>
                <a:gd name="connsiteX5" fmla="*/ 2079677 w 2266626"/>
                <a:gd name="connsiteY5" fmla="*/ 1869493 h 1869493"/>
                <a:gd name="connsiteX6" fmla="*/ 186949 w 2266626"/>
                <a:gd name="connsiteY6" fmla="*/ 1869493 h 1869493"/>
                <a:gd name="connsiteX7" fmla="*/ 0 w 2266626"/>
                <a:gd name="connsiteY7" fmla="*/ 1682544 h 1869493"/>
                <a:gd name="connsiteX8" fmla="*/ 0 w 2266626"/>
                <a:gd name="connsiteY8" fmla="*/ 186949 h 186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6626" h="1869493">
                  <a:moveTo>
                    <a:pt x="0" y="186949"/>
                  </a:moveTo>
                  <a:cubicBezTo>
                    <a:pt x="0" y="83700"/>
                    <a:pt x="83700" y="0"/>
                    <a:pt x="186949" y="0"/>
                  </a:cubicBezTo>
                  <a:lnTo>
                    <a:pt x="2079677" y="0"/>
                  </a:lnTo>
                  <a:cubicBezTo>
                    <a:pt x="2182926" y="0"/>
                    <a:pt x="2266626" y="83700"/>
                    <a:pt x="2266626" y="186949"/>
                  </a:cubicBezTo>
                  <a:lnTo>
                    <a:pt x="2266626" y="1682544"/>
                  </a:lnTo>
                  <a:cubicBezTo>
                    <a:pt x="2266626" y="1785793"/>
                    <a:pt x="2182926" y="1869493"/>
                    <a:pt x="2079677" y="1869493"/>
                  </a:cubicBezTo>
                  <a:lnTo>
                    <a:pt x="186949" y="1869493"/>
                  </a:lnTo>
                  <a:cubicBezTo>
                    <a:pt x="83700" y="1869493"/>
                    <a:pt x="0" y="1785793"/>
                    <a:pt x="0" y="1682544"/>
                  </a:cubicBezTo>
                  <a:lnTo>
                    <a:pt x="0" y="186949"/>
                  </a:lnTo>
                  <a:close/>
                </a:path>
              </a:pathLst>
            </a:custGeom>
            <a:ln>
              <a:solidFill>
                <a:schemeClr val="accent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7744" tIns="127744" rIns="127744" bIns="550235" numCol="1" spcCol="1270" anchor="t" anchorCtr="0">
              <a:noAutofit/>
            </a:bodyPr>
            <a:lstStyle/>
            <a:p>
              <a:pPr marL="301625" lvl="1" indent="-301625" defTabSz="1922145">
                <a:lnSpc>
                  <a:spcPct val="90000"/>
                </a:lnSpc>
                <a:spcAft>
                  <a:spcPct val="15000"/>
                </a:spcAft>
                <a:buChar char="•"/>
              </a:pPr>
              <a:endParaRPr lang="en-US" sz="4325"/>
            </a:p>
            <a:p>
              <a:pPr marL="301625" lvl="1" indent="-301625" defTabSz="1922145">
                <a:lnSpc>
                  <a:spcPct val="90000"/>
                </a:lnSpc>
                <a:spcAft>
                  <a:spcPct val="15000"/>
                </a:spcAft>
                <a:buChar char="•"/>
              </a:pPr>
              <a:endParaRPr lang="en-US" sz="4325"/>
            </a:p>
          </p:txBody>
        </p:sp>
        <p:sp>
          <p:nvSpPr>
            <p:cNvPr id="53" name="Freeform 52"/>
            <p:cNvSpPr/>
            <p:nvPr/>
          </p:nvSpPr>
          <p:spPr>
            <a:xfrm>
              <a:off x="7004938" y="3637404"/>
              <a:ext cx="1251019" cy="497489"/>
            </a:xfrm>
            <a:custGeom>
              <a:avLst/>
              <a:gdLst>
                <a:gd name="connsiteX0" fmla="*/ 0 w 2014779"/>
                <a:gd name="connsiteY0" fmla="*/ 80121 h 801211"/>
                <a:gd name="connsiteX1" fmla="*/ 80121 w 2014779"/>
                <a:gd name="connsiteY1" fmla="*/ 0 h 801211"/>
                <a:gd name="connsiteX2" fmla="*/ 1934658 w 2014779"/>
                <a:gd name="connsiteY2" fmla="*/ 0 h 801211"/>
                <a:gd name="connsiteX3" fmla="*/ 2014779 w 2014779"/>
                <a:gd name="connsiteY3" fmla="*/ 80121 h 801211"/>
                <a:gd name="connsiteX4" fmla="*/ 2014779 w 2014779"/>
                <a:gd name="connsiteY4" fmla="*/ 721090 h 801211"/>
                <a:gd name="connsiteX5" fmla="*/ 1934658 w 2014779"/>
                <a:gd name="connsiteY5" fmla="*/ 801211 h 801211"/>
                <a:gd name="connsiteX6" fmla="*/ 80121 w 2014779"/>
                <a:gd name="connsiteY6" fmla="*/ 801211 h 801211"/>
                <a:gd name="connsiteX7" fmla="*/ 0 w 2014779"/>
                <a:gd name="connsiteY7" fmla="*/ 721090 h 801211"/>
                <a:gd name="connsiteX8" fmla="*/ 0 w 2014779"/>
                <a:gd name="connsiteY8" fmla="*/ 80121 h 80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4779" h="801211">
                  <a:moveTo>
                    <a:pt x="0" y="80121"/>
                  </a:moveTo>
                  <a:cubicBezTo>
                    <a:pt x="0" y="35871"/>
                    <a:pt x="35871" y="0"/>
                    <a:pt x="80121" y="0"/>
                  </a:cubicBezTo>
                  <a:lnTo>
                    <a:pt x="1934658" y="0"/>
                  </a:lnTo>
                  <a:cubicBezTo>
                    <a:pt x="1978908" y="0"/>
                    <a:pt x="2014779" y="35871"/>
                    <a:pt x="2014779" y="80121"/>
                  </a:cubicBezTo>
                  <a:lnTo>
                    <a:pt x="2014779" y="721090"/>
                  </a:lnTo>
                  <a:cubicBezTo>
                    <a:pt x="2014779" y="765340"/>
                    <a:pt x="1978908" y="801211"/>
                    <a:pt x="1934658" y="801211"/>
                  </a:cubicBezTo>
                  <a:lnTo>
                    <a:pt x="80121" y="801211"/>
                  </a:lnTo>
                  <a:cubicBezTo>
                    <a:pt x="35871" y="801211"/>
                    <a:pt x="0" y="765340"/>
                    <a:pt x="0" y="721090"/>
                  </a:cubicBezTo>
                  <a:lnTo>
                    <a:pt x="0" y="80121"/>
                  </a:ln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7166" tIns="86360" rIns="117166" bIns="86360" numCol="1" spcCol="1270" anchor="ctr" anchorCtr="0">
              <a:noAutofit/>
            </a:bodyPr>
            <a:lstStyle/>
            <a:p>
              <a:pPr algn="ctr" defTabSz="2156460">
                <a:lnSpc>
                  <a:spcPct val="90000"/>
                </a:lnSpc>
                <a:spcAft>
                  <a:spcPct val="35000"/>
                </a:spcAft>
              </a:pPr>
              <a:endParaRPr lang="en-US" sz="4850"/>
            </a:p>
          </p:txBody>
        </p:sp>
        <p:grpSp>
          <p:nvGrpSpPr>
            <p:cNvPr id="87" name="Group 86"/>
            <p:cNvGrpSpPr/>
            <p:nvPr/>
          </p:nvGrpSpPr>
          <p:grpSpPr>
            <a:xfrm>
              <a:off x="7169240" y="3006501"/>
              <a:ext cx="464344" cy="464344"/>
              <a:chOff x="4439444" y="1652588"/>
              <a:chExt cx="464344" cy="464344"/>
            </a:xfrm>
            <a:solidFill>
              <a:schemeClr val="accent3"/>
            </a:solidFill>
          </p:grpSpPr>
          <p:sp>
            <p:nvSpPr>
              <p:cNvPr id="88"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300" hangingPunct="0"/>
                <a:endParaRPr lang="en-US">
                  <a:sym typeface="Gill Sans" charset="0"/>
                </a:endParaRPr>
              </a:p>
            </p:txBody>
          </p:sp>
          <p:sp>
            <p:nvSpPr>
              <p:cNvPr id="89"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300" hangingPunct="0"/>
                <a:endParaRPr lang="en-US">
                  <a:sym typeface="Gill Sans" charset="0"/>
                </a:endParaRPr>
              </a:p>
            </p:txBody>
          </p:sp>
          <p:sp>
            <p:nvSpPr>
              <p:cNvPr id="90"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300" hangingPunct="0"/>
                <a:endParaRPr lang="en-US">
                  <a:sym typeface="Gill Sans" charset="0"/>
                </a:endParaRPr>
              </a:p>
            </p:txBody>
          </p:sp>
        </p:grpSp>
        <p:sp>
          <p:nvSpPr>
            <p:cNvPr id="102" name="TextBox 101"/>
            <p:cNvSpPr txBox="1"/>
            <p:nvPr/>
          </p:nvSpPr>
          <p:spPr>
            <a:xfrm>
              <a:off x="7300365" y="3722655"/>
              <a:ext cx="711648" cy="333725"/>
            </a:xfrm>
            <a:prstGeom prst="rect">
              <a:avLst/>
            </a:prstGeom>
            <a:noFill/>
          </p:spPr>
          <p:txBody>
            <a:bodyPr wrap="none" rtlCol="0">
              <a:spAutoFit/>
            </a:bodyPr>
            <a:lstStyle/>
            <a:p>
              <a:pPr algn="ctr"/>
              <a:r>
                <a:rPr lang="en-US" sz="1685" b="1">
                  <a:solidFill>
                    <a:schemeClr val="bg2"/>
                  </a:solidFill>
                </a:rPr>
                <a:t>Sound</a:t>
              </a:r>
            </a:p>
          </p:txBody>
        </p:sp>
      </p:grpSp>
      <p:grpSp>
        <p:nvGrpSpPr>
          <p:cNvPr id="10" name="Group 9"/>
          <p:cNvGrpSpPr/>
          <p:nvPr/>
        </p:nvGrpSpPr>
        <p:grpSpPr>
          <a:xfrm>
            <a:off x="9698499" y="2611892"/>
            <a:ext cx="1649203" cy="1486556"/>
            <a:chOff x="9195783" y="2476596"/>
            <a:chExt cx="1563775" cy="1409553"/>
          </a:xfrm>
        </p:grpSpPr>
        <p:sp>
          <p:nvSpPr>
            <p:cNvPr id="54" name="Freeform 53"/>
            <p:cNvSpPr/>
            <p:nvPr/>
          </p:nvSpPr>
          <p:spPr>
            <a:xfrm>
              <a:off x="9195783" y="2725341"/>
              <a:ext cx="1407397" cy="1160808"/>
            </a:xfrm>
            <a:custGeom>
              <a:avLst/>
              <a:gdLst>
                <a:gd name="connsiteX0" fmla="*/ 0 w 2266626"/>
                <a:gd name="connsiteY0" fmla="*/ 186949 h 1869493"/>
                <a:gd name="connsiteX1" fmla="*/ 186949 w 2266626"/>
                <a:gd name="connsiteY1" fmla="*/ 0 h 1869493"/>
                <a:gd name="connsiteX2" fmla="*/ 2079677 w 2266626"/>
                <a:gd name="connsiteY2" fmla="*/ 0 h 1869493"/>
                <a:gd name="connsiteX3" fmla="*/ 2266626 w 2266626"/>
                <a:gd name="connsiteY3" fmla="*/ 186949 h 1869493"/>
                <a:gd name="connsiteX4" fmla="*/ 2266626 w 2266626"/>
                <a:gd name="connsiteY4" fmla="*/ 1682544 h 1869493"/>
                <a:gd name="connsiteX5" fmla="*/ 2079677 w 2266626"/>
                <a:gd name="connsiteY5" fmla="*/ 1869493 h 1869493"/>
                <a:gd name="connsiteX6" fmla="*/ 186949 w 2266626"/>
                <a:gd name="connsiteY6" fmla="*/ 1869493 h 1869493"/>
                <a:gd name="connsiteX7" fmla="*/ 0 w 2266626"/>
                <a:gd name="connsiteY7" fmla="*/ 1682544 h 1869493"/>
                <a:gd name="connsiteX8" fmla="*/ 0 w 2266626"/>
                <a:gd name="connsiteY8" fmla="*/ 186949 h 186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6626" h="1869493">
                  <a:moveTo>
                    <a:pt x="0" y="186949"/>
                  </a:moveTo>
                  <a:cubicBezTo>
                    <a:pt x="0" y="83700"/>
                    <a:pt x="83700" y="0"/>
                    <a:pt x="186949" y="0"/>
                  </a:cubicBezTo>
                  <a:lnTo>
                    <a:pt x="2079677" y="0"/>
                  </a:lnTo>
                  <a:cubicBezTo>
                    <a:pt x="2182926" y="0"/>
                    <a:pt x="2266626" y="83700"/>
                    <a:pt x="2266626" y="186949"/>
                  </a:cubicBezTo>
                  <a:lnTo>
                    <a:pt x="2266626" y="1682544"/>
                  </a:lnTo>
                  <a:cubicBezTo>
                    <a:pt x="2266626" y="1785793"/>
                    <a:pt x="2182926" y="1869493"/>
                    <a:pt x="2079677" y="1869493"/>
                  </a:cubicBezTo>
                  <a:lnTo>
                    <a:pt x="186949" y="1869493"/>
                  </a:lnTo>
                  <a:cubicBezTo>
                    <a:pt x="83700" y="1869493"/>
                    <a:pt x="0" y="1785793"/>
                    <a:pt x="0" y="1682544"/>
                  </a:cubicBezTo>
                  <a:lnTo>
                    <a:pt x="0" y="186949"/>
                  </a:lnTo>
                  <a:close/>
                </a:path>
              </a:pathLst>
            </a:custGeom>
            <a:ln>
              <a:solidFill>
                <a:schemeClr val="accent4"/>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7744" tIns="550235" rIns="127744" bIns="127744" numCol="1" spcCol="1270" anchor="t" anchorCtr="0">
              <a:noAutofit/>
            </a:bodyPr>
            <a:lstStyle/>
            <a:p>
              <a:pPr marL="301625" lvl="1" indent="-301625" defTabSz="1922145">
                <a:lnSpc>
                  <a:spcPct val="90000"/>
                </a:lnSpc>
                <a:spcAft>
                  <a:spcPct val="15000"/>
                </a:spcAft>
                <a:buChar char="•"/>
              </a:pPr>
              <a:endParaRPr lang="en-US" sz="4325"/>
            </a:p>
            <a:p>
              <a:pPr marL="301625" lvl="1" indent="-301625" defTabSz="1922145">
                <a:lnSpc>
                  <a:spcPct val="90000"/>
                </a:lnSpc>
                <a:spcAft>
                  <a:spcPct val="15000"/>
                </a:spcAft>
                <a:buChar char="•"/>
              </a:pPr>
              <a:endParaRPr lang="en-US" sz="4325"/>
            </a:p>
          </p:txBody>
        </p:sp>
        <p:sp>
          <p:nvSpPr>
            <p:cNvPr id="55" name="Freeform 54"/>
            <p:cNvSpPr/>
            <p:nvPr/>
          </p:nvSpPr>
          <p:spPr>
            <a:xfrm>
              <a:off x="9508539" y="2476596"/>
              <a:ext cx="1251019" cy="497489"/>
            </a:xfrm>
            <a:custGeom>
              <a:avLst/>
              <a:gdLst>
                <a:gd name="connsiteX0" fmla="*/ 0 w 2014779"/>
                <a:gd name="connsiteY0" fmla="*/ 80121 h 801211"/>
                <a:gd name="connsiteX1" fmla="*/ 80121 w 2014779"/>
                <a:gd name="connsiteY1" fmla="*/ 0 h 801211"/>
                <a:gd name="connsiteX2" fmla="*/ 1934658 w 2014779"/>
                <a:gd name="connsiteY2" fmla="*/ 0 h 801211"/>
                <a:gd name="connsiteX3" fmla="*/ 2014779 w 2014779"/>
                <a:gd name="connsiteY3" fmla="*/ 80121 h 801211"/>
                <a:gd name="connsiteX4" fmla="*/ 2014779 w 2014779"/>
                <a:gd name="connsiteY4" fmla="*/ 721090 h 801211"/>
                <a:gd name="connsiteX5" fmla="*/ 1934658 w 2014779"/>
                <a:gd name="connsiteY5" fmla="*/ 801211 h 801211"/>
                <a:gd name="connsiteX6" fmla="*/ 80121 w 2014779"/>
                <a:gd name="connsiteY6" fmla="*/ 801211 h 801211"/>
                <a:gd name="connsiteX7" fmla="*/ 0 w 2014779"/>
                <a:gd name="connsiteY7" fmla="*/ 721090 h 801211"/>
                <a:gd name="connsiteX8" fmla="*/ 0 w 2014779"/>
                <a:gd name="connsiteY8" fmla="*/ 80121 h 80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4779" h="801211">
                  <a:moveTo>
                    <a:pt x="0" y="80121"/>
                  </a:moveTo>
                  <a:cubicBezTo>
                    <a:pt x="0" y="35871"/>
                    <a:pt x="35871" y="0"/>
                    <a:pt x="80121" y="0"/>
                  </a:cubicBezTo>
                  <a:lnTo>
                    <a:pt x="1934658" y="0"/>
                  </a:lnTo>
                  <a:cubicBezTo>
                    <a:pt x="1978908" y="0"/>
                    <a:pt x="2014779" y="35871"/>
                    <a:pt x="2014779" y="80121"/>
                  </a:cubicBezTo>
                  <a:lnTo>
                    <a:pt x="2014779" y="721090"/>
                  </a:lnTo>
                  <a:cubicBezTo>
                    <a:pt x="2014779" y="765340"/>
                    <a:pt x="1978908" y="801211"/>
                    <a:pt x="1934658" y="801211"/>
                  </a:cubicBezTo>
                  <a:lnTo>
                    <a:pt x="80121" y="801211"/>
                  </a:lnTo>
                  <a:cubicBezTo>
                    <a:pt x="35871" y="801211"/>
                    <a:pt x="0" y="765340"/>
                    <a:pt x="0" y="721090"/>
                  </a:cubicBezTo>
                  <a:lnTo>
                    <a:pt x="0" y="80121"/>
                  </a:lnTo>
                  <a:close/>
                </a:path>
              </a:pathLst>
            </a:cu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7166" tIns="86360" rIns="117166" bIns="86360" numCol="1" spcCol="1270" anchor="ctr" anchorCtr="0">
              <a:noAutofit/>
            </a:bodyPr>
            <a:lstStyle/>
            <a:p>
              <a:pPr algn="ctr" defTabSz="2156460">
                <a:lnSpc>
                  <a:spcPct val="90000"/>
                </a:lnSpc>
                <a:spcAft>
                  <a:spcPct val="35000"/>
                </a:spcAft>
              </a:pPr>
              <a:endParaRPr lang="en-US" sz="4850"/>
            </a:p>
          </p:txBody>
        </p:sp>
        <p:grpSp>
          <p:nvGrpSpPr>
            <p:cNvPr id="80" name="Group 79"/>
            <p:cNvGrpSpPr/>
            <p:nvPr/>
          </p:nvGrpSpPr>
          <p:grpSpPr>
            <a:xfrm>
              <a:off x="9681993" y="3132234"/>
              <a:ext cx="434975" cy="464344"/>
              <a:chOff x="9159875" y="1647825"/>
              <a:chExt cx="434975" cy="464344"/>
            </a:xfrm>
            <a:solidFill>
              <a:schemeClr val="accent4"/>
            </a:solidFill>
          </p:grpSpPr>
          <p:sp>
            <p:nvSpPr>
              <p:cNvPr id="81" name="AutoShape 78"/>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300" hangingPunct="0"/>
                <a:endParaRPr lang="en-US" sz="1580">
                  <a:solidFill>
                    <a:srgbClr val="FFFFFF"/>
                  </a:solidFill>
                  <a:effectLst>
                    <a:outerShdw blurRad="38100" dist="38100" dir="2700000" algn="tl">
                      <a:srgbClr val="000000"/>
                    </a:outerShdw>
                  </a:effectLst>
                  <a:latin typeface="Gill Sans" charset="0"/>
                  <a:sym typeface="Gill Sans" charset="0"/>
                </a:endParaRPr>
              </a:p>
            </p:txBody>
          </p:sp>
          <p:sp>
            <p:nvSpPr>
              <p:cNvPr id="82" name="AutoShape 79"/>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300" hangingPunct="0"/>
                <a:endParaRPr lang="en-US" sz="1580">
                  <a:solidFill>
                    <a:srgbClr val="FFFFFF"/>
                  </a:solidFill>
                  <a:effectLst>
                    <a:outerShdw blurRad="38100" dist="38100" dir="2700000" algn="tl">
                      <a:srgbClr val="000000"/>
                    </a:outerShdw>
                  </a:effectLst>
                  <a:latin typeface="Gill Sans" charset="0"/>
                  <a:sym typeface="Gill Sans" charset="0"/>
                </a:endParaRPr>
              </a:p>
            </p:txBody>
          </p:sp>
          <p:sp>
            <p:nvSpPr>
              <p:cNvPr id="83" name="AutoShape 80"/>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300" hangingPunct="0"/>
                <a:endParaRPr lang="en-US" sz="1580">
                  <a:solidFill>
                    <a:srgbClr val="FFFFFF"/>
                  </a:solidFill>
                  <a:effectLst>
                    <a:outerShdw blurRad="38100" dist="38100" dir="2700000" algn="tl">
                      <a:srgbClr val="000000"/>
                    </a:outerShdw>
                  </a:effectLst>
                  <a:latin typeface="Gill Sans" charset="0"/>
                  <a:sym typeface="Gill Sans" charset="0"/>
                </a:endParaRPr>
              </a:p>
            </p:txBody>
          </p:sp>
        </p:grpSp>
        <p:sp>
          <p:nvSpPr>
            <p:cNvPr id="103" name="TextBox 102"/>
            <p:cNvSpPr txBox="1"/>
            <p:nvPr/>
          </p:nvSpPr>
          <p:spPr>
            <a:xfrm>
              <a:off x="9673497" y="2556063"/>
              <a:ext cx="921101" cy="333725"/>
            </a:xfrm>
            <a:prstGeom prst="rect">
              <a:avLst/>
            </a:prstGeom>
            <a:noFill/>
          </p:spPr>
          <p:txBody>
            <a:bodyPr wrap="none" rtlCol="0">
              <a:spAutoFit/>
            </a:bodyPr>
            <a:lstStyle/>
            <a:p>
              <a:pPr algn="ctr"/>
              <a:r>
                <a:rPr lang="en-US" sz="1685" b="1">
                  <a:solidFill>
                    <a:schemeClr val="bg2"/>
                  </a:solidFill>
                </a:rPr>
                <a:t>Portfolio</a:t>
              </a:r>
            </a:p>
          </p:txBody>
        </p:sp>
      </p:grpSp>
      <p:sp>
        <p:nvSpPr>
          <p:cNvPr id="5" name="Rectangle 4"/>
          <p:cNvSpPr/>
          <p:nvPr/>
        </p:nvSpPr>
        <p:spPr>
          <a:xfrm>
            <a:off x="1867242" y="5756770"/>
            <a:ext cx="9124266" cy="676724"/>
          </a:xfrm>
          <a:prstGeom prst="rect">
            <a:avLst/>
          </a:prstGeom>
        </p:spPr>
        <p:txBody>
          <a:bodyPr wrap="square">
            <a:spAutoFit/>
          </a:bodyPr>
          <a:lstStyle/>
          <a:p>
            <a:pPr algn="ctr"/>
            <a:r>
              <a:rPr lang="en-US" sz="1265">
                <a:solidFill>
                  <a:schemeClr val="bg2"/>
                </a:solidFill>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a:t>
            </a:r>
          </a:p>
        </p:txBody>
      </p:sp>
      <p:sp>
        <p:nvSpPr>
          <p:cNvPr id="7" name="TextBox 6"/>
          <p:cNvSpPr txBox="1"/>
          <p:nvPr/>
        </p:nvSpPr>
        <p:spPr>
          <a:xfrm>
            <a:off x="5407298" y="5296532"/>
            <a:ext cx="2044150" cy="369332"/>
          </a:xfrm>
          <a:prstGeom prst="rect">
            <a:avLst/>
          </a:prstGeom>
          <a:noFill/>
        </p:spPr>
        <p:txBody>
          <a:bodyPr wrap="none" rtlCol="0">
            <a:spAutoFit/>
          </a:bodyPr>
          <a:lstStyle/>
          <a:p>
            <a:pPr algn="ctr"/>
            <a:r>
              <a:rPr lang="zh-CN" altLang="en-US" b="1" dirty="0">
                <a:solidFill>
                  <a:schemeClr val="bg2"/>
                </a:solidFill>
              </a:rPr>
              <a:t>单击此处输入标题</a:t>
            </a:r>
            <a:endParaRPr lang="en-US" b="1" dirty="0">
              <a:solidFill>
                <a:schemeClr val="bg2"/>
              </a:solidFill>
            </a:endParaRPr>
          </a:p>
        </p:txBody>
      </p:sp>
      <p:sp>
        <p:nvSpPr>
          <p:cNvPr id="35" name="矩形 34"/>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6" name="矩形 35"/>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7" name="文本框 36"/>
          <p:cNvSpPr txBox="1"/>
          <p:nvPr/>
        </p:nvSpPr>
        <p:spPr>
          <a:xfrm>
            <a:off x="1048046" y="482886"/>
            <a:ext cx="3077766" cy="369204"/>
          </a:xfrm>
          <a:prstGeom prst="rect">
            <a:avLst/>
          </a:prstGeom>
          <a:noFill/>
        </p:spPr>
        <p:txBody>
          <a:bodyPr wrap="none" lIns="0" tIns="0" rIns="0" bIns="0" rtlCol="0">
            <a:spAutoFit/>
          </a:bodyPr>
          <a:lstStyle/>
          <a:p>
            <a:pPr defTabSz="963930"/>
            <a:r>
              <a:rPr lang="zh-CN" altLang="en-US" sz="24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38" name="文本框 37"/>
          <p:cNvSpPr txBox="1"/>
          <p:nvPr/>
        </p:nvSpPr>
        <p:spPr>
          <a:xfrm>
            <a:off x="1048046" y="815443"/>
            <a:ext cx="2157898" cy="184666"/>
          </a:xfrm>
          <a:prstGeom prst="rect">
            <a:avLst/>
          </a:prstGeom>
          <a:noFill/>
        </p:spPr>
        <p:txBody>
          <a:bodyPr wrap="none" lIns="0" tIns="0" rIns="0" bIns="0" rtlCol="0">
            <a:spAutoFit/>
          </a:bodyPr>
          <a:lstStyle/>
          <a:p>
            <a:pPr defTabSz="963930"/>
            <a:r>
              <a:rPr lang="en-US" altLang="zh-CN"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rPr>
              <a:t>ADD RELATED TITLE WORDS</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3000">
        <p14:flip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wipe(left)">
                                      <p:cBhvr>
                                        <p:cTn id="13" dur="500"/>
                                        <p:tgtEl>
                                          <p:spTgt spid="41"/>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wipe(left)">
                                      <p:cBhvr>
                                        <p:cTn id="23" dur="500"/>
                                        <p:tgtEl>
                                          <p:spTgt spid="44"/>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wipe(left)">
                                      <p:cBhvr>
                                        <p:cTn id="33" dur="500"/>
                                        <p:tgtEl>
                                          <p:spTgt spid="52"/>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par>
                          <p:cTn id="40" fill="hold">
                            <p:stCondLst>
                              <p:cond delay="3500"/>
                            </p:stCondLst>
                            <p:childTnLst>
                              <p:par>
                                <p:cTn id="41" presetID="16" presetClass="entr" presetSubtype="21"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barn(inVertical)">
                                      <p:cBhvr>
                                        <p:cTn id="43" dur="500"/>
                                        <p:tgtEl>
                                          <p:spTgt spid="7"/>
                                        </p:tgtEl>
                                      </p:cBhvr>
                                    </p:animEffect>
                                  </p:childTnLst>
                                </p:cTn>
                              </p:par>
                            </p:childTnLst>
                          </p:cTn>
                        </p:par>
                        <p:par>
                          <p:cTn id="44" fill="hold">
                            <p:stCondLst>
                              <p:cond delay="4000"/>
                            </p:stCondLst>
                            <p:childTnLst>
                              <p:par>
                                <p:cTn id="45" presetID="16" presetClass="entr" presetSubtype="21"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barn(inVertical)">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923273" y="5193890"/>
            <a:ext cx="724534" cy="724534"/>
            <a:chOff x="875113" y="4924847"/>
            <a:chExt cx="687003" cy="687003"/>
          </a:xfrm>
        </p:grpSpPr>
        <p:sp>
          <p:nvSpPr>
            <p:cNvPr id="10" name="Rectangle 9"/>
            <p:cNvSpPr/>
            <p:nvPr/>
          </p:nvSpPr>
          <p:spPr>
            <a:xfrm>
              <a:off x="875113" y="4924847"/>
              <a:ext cx="687003" cy="68700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EditPoints="1"/>
            </p:cNvSpPr>
            <p:nvPr/>
          </p:nvSpPr>
          <p:spPr bwMode="auto">
            <a:xfrm>
              <a:off x="1019196" y="5093738"/>
              <a:ext cx="389292" cy="349219"/>
            </a:xfrm>
            <a:custGeom>
              <a:avLst/>
              <a:gdLst>
                <a:gd name="T0" fmla="*/ 10 w 95"/>
                <a:gd name="T1" fmla="*/ 0 h 85"/>
                <a:gd name="T2" fmla="*/ 85 w 95"/>
                <a:gd name="T3" fmla="*/ 0 h 85"/>
                <a:gd name="T4" fmla="*/ 95 w 95"/>
                <a:gd name="T5" fmla="*/ 10 h 85"/>
                <a:gd name="T6" fmla="*/ 95 w 95"/>
                <a:gd name="T7" fmla="*/ 76 h 85"/>
                <a:gd name="T8" fmla="*/ 85 w 95"/>
                <a:gd name="T9" fmla="*/ 85 h 85"/>
                <a:gd name="T10" fmla="*/ 10 w 95"/>
                <a:gd name="T11" fmla="*/ 85 h 85"/>
                <a:gd name="T12" fmla="*/ 0 w 95"/>
                <a:gd name="T13" fmla="*/ 76 h 85"/>
                <a:gd name="T14" fmla="*/ 0 w 95"/>
                <a:gd name="T15" fmla="*/ 10 h 85"/>
                <a:gd name="T16" fmla="*/ 10 w 95"/>
                <a:gd name="T17" fmla="*/ 0 h 85"/>
                <a:gd name="T18" fmla="*/ 48 w 95"/>
                <a:gd name="T19" fmla="*/ 38 h 85"/>
                <a:gd name="T20" fmla="*/ 43 w 95"/>
                <a:gd name="T21" fmla="*/ 44 h 85"/>
                <a:gd name="T22" fmla="*/ 48 w 95"/>
                <a:gd name="T23" fmla="*/ 50 h 85"/>
                <a:gd name="T24" fmla="*/ 54 w 95"/>
                <a:gd name="T25" fmla="*/ 44 h 85"/>
                <a:gd name="T26" fmla="*/ 48 w 95"/>
                <a:gd name="T27" fmla="*/ 38 h 85"/>
                <a:gd name="T28" fmla="*/ 42 w 95"/>
                <a:gd name="T29" fmla="*/ 36 h 85"/>
                <a:gd name="T30" fmla="*/ 48 w 95"/>
                <a:gd name="T31" fmla="*/ 34 h 85"/>
                <a:gd name="T32" fmla="*/ 54 w 95"/>
                <a:gd name="T33" fmla="*/ 36 h 85"/>
                <a:gd name="T34" fmla="*/ 57 w 95"/>
                <a:gd name="T35" fmla="*/ 30 h 85"/>
                <a:gd name="T36" fmla="*/ 64 w 95"/>
                <a:gd name="T37" fmla="*/ 19 h 85"/>
                <a:gd name="T38" fmla="*/ 48 w 95"/>
                <a:gd name="T39" fmla="*/ 14 h 85"/>
                <a:gd name="T40" fmla="*/ 33 w 95"/>
                <a:gd name="T41" fmla="*/ 19 h 85"/>
                <a:gd name="T42" fmla="*/ 39 w 95"/>
                <a:gd name="T43" fmla="*/ 30 h 85"/>
                <a:gd name="T44" fmla="*/ 42 w 95"/>
                <a:gd name="T45" fmla="*/ 36 h 85"/>
                <a:gd name="T46" fmla="*/ 58 w 95"/>
                <a:gd name="T47" fmla="*/ 43 h 85"/>
                <a:gd name="T48" fmla="*/ 57 w 95"/>
                <a:gd name="T49" fmla="*/ 49 h 85"/>
                <a:gd name="T50" fmla="*/ 53 w 95"/>
                <a:gd name="T51" fmla="*/ 53 h 85"/>
                <a:gd name="T52" fmla="*/ 56 w 95"/>
                <a:gd name="T53" fmla="*/ 59 h 85"/>
                <a:gd name="T54" fmla="*/ 62 w 95"/>
                <a:gd name="T55" fmla="*/ 70 h 85"/>
                <a:gd name="T56" fmla="*/ 74 w 95"/>
                <a:gd name="T57" fmla="*/ 59 h 85"/>
                <a:gd name="T58" fmla="*/ 78 w 95"/>
                <a:gd name="T59" fmla="*/ 43 h 85"/>
                <a:gd name="T60" fmla="*/ 65 w 95"/>
                <a:gd name="T61" fmla="*/ 43 h 85"/>
                <a:gd name="T62" fmla="*/ 58 w 95"/>
                <a:gd name="T63" fmla="*/ 43 h 85"/>
                <a:gd name="T64" fmla="*/ 44 w 95"/>
                <a:gd name="T65" fmla="*/ 53 h 85"/>
                <a:gd name="T66" fmla="*/ 40 w 95"/>
                <a:gd name="T67" fmla="*/ 49 h 85"/>
                <a:gd name="T68" fmla="*/ 38 w 95"/>
                <a:gd name="T69" fmla="*/ 43 h 85"/>
                <a:gd name="T70" fmla="*/ 31 w 95"/>
                <a:gd name="T71" fmla="*/ 43 h 85"/>
                <a:gd name="T72" fmla="*/ 19 w 95"/>
                <a:gd name="T73" fmla="*/ 43 h 85"/>
                <a:gd name="T74" fmla="*/ 23 w 95"/>
                <a:gd name="T75" fmla="*/ 59 h 85"/>
                <a:gd name="T76" fmla="*/ 34 w 95"/>
                <a:gd name="T77" fmla="*/ 70 h 85"/>
                <a:gd name="T78" fmla="*/ 41 w 95"/>
                <a:gd name="T79" fmla="*/ 59 h 85"/>
                <a:gd name="T80" fmla="*/ 44 w 95"/>
                <a:gd name="T81" fmla="*/ 5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5" h="85">
                  <a:moveTo>
                    <a:pt x="10" y="0"/>
                  </a:moveTo>
                  <a:cubicBezTo>
                    <a:pt x="85" y="0"/>
                    <a:pt x="85" y="0"/>
                    <a:pt x="85" y="0"/>
                  </a:cubicBezTo>
                  <a:cubicBezTo>
                    <a:pt x="90" y="0"/>
                    <a:pt x="95" y="4"/>
                    <a:pt x="95" y="10"/>
                  </a:cubicBezTo>
                  <a:cubicBezTo>
                    <a:pt x="95" y="76"/>
                    <a:pt x="95" y="76"/>
                    <a:pt x="95" y="76"/>
                  </a:cubicBezTo>
                  <a:cubicBezTo>
                    <a:pt x="95" y="81"/>
                    <a:pt x="90" y="85"/>
                    <a:pt x="85" y="85"/>
                  </a:cubicBezTo>
                  <a:cubicBezTo>
                    <a:pt x="10" y="85"/>
                    <a:pt x="10" y="85"/>
                    <a:pt x="10" y="85"/>
                  </a:cubicBezTo>
                  <a:cubicBezTo>
                    <a:pt x="5" y="85"/>
                    <a:pt x="0" y="81"/>
                    <a:pt x="0" y="76"/>
                  </a:cubicBezTo>
                  <a:cubicBezTo>
                    <a:pt x="0" y="10"/>
                    <a:pt x="0" y="10"/>
                    <a:pt x="0" y="10"/>
                  </a:cubicBezTo>
                  <a:cubicBezTo>
                    <a:pt x="0" y="4"/>
                    <a:pt x="5" y="0"/>
                    <a:pt x="10" y="0"/>
                  </a:cubicBezTo>
                  <a:close/>
                  <a:moveTo>
                    <a:pt x="48" y="38"/>
                  </a:moveTo>
                  <a:cubicBezTo>
                    <a:pt x="45" y="38"/>
                    <a:pt x="43" y="41"/>
                    <a:pt x="43" y="44"/>
                  </a:cubicBezTo>
                  <a:cubicBezTo>
                    <a:pt x="43" y="47"/>
                    <a:pt x="45" y="50"/>
                    <a:pt x="48" y="50"/>
                  </a:cubicBezTo>
                  <a:cubicBezTo>
                    <a:pt x="51" y="50"/>
                    <a:pt x="54" y="47"/>
                    <a:pt x="54" y="44"/>
                  </a:cubicBezTo>
                  <a:cubicBezTo>
                    <a:pt x="54" y="41"/>
                    <a:pt x="51" y="38"/>
                    <a:pt x="48" y="38"/>
                  </a:cubicBezTo>
                  <a:close/>
                  <a:moveTo>
                    <a:pt x="42" y="36"/>
                  </a:moveTo>
                  <a:cubicBezTo>
                    <a:pt x="44" y="35"/>
                    <a:pt x="46" y="34"/>
                    <a:pt x="48" y="34"/>
                  </a:cubicBezTo>
                  <a:cubicBezTo>
                    <a:pt x="50" y="34"/>
                    <a:pt x="52" y="35"/>
                    <a:pt x="54" y="36"/>
                  </a:cubicBezTo>
                  <a:cubicBezTo>
                    <a:pt x="57" y="30"/>
                    <a:pt x="57" y="30"/>
                    <a:pt x="57" y="30"/>
                  </a:cubicBezTo>
                  <a:cubicBezTo>
                    <a:pt x="64" y="19"/>
                    <a:pt x="64" y="19"/>
                    <a:pt x="64" y="19"/>
                  </a:cubicBezTo>
                  <a:cubicBezTo>
                    <a:pt x="59" y="16"/>
                    <a:pt x="54" y="14"/>
                    <a:pt x="48" y="14"/>
                  </a:cubicBezTo>
                  <a:cubicBezTo>
                    <a:pt x="43" y="14"/>
                    <a:pt x="37" y="16"/>
                    <a:pt x="33" y="19"/>
                  </a:cubicBezTo>
                  <a:cubicBezTo>
                    <a:pt x="39" y="30"/>
                    <a:pt x="39" y="30"/>
                    <a:pt x="39" y="30"/>
                  </a:cubicBezTo>
                  <a:cubicBezTo>
                    <a:pt x="42" y="36"/>
                    <a:pt x="42" y="36"/>
                    <a:pt x="42" y="36"/>
                  </a:cubicBezTo>
                  <a:close/>
                  <a:moveTo>
                    <a:pt x="58" y="43"/>
                  </a:moveTo>
                  <a:cubicBezTo>
                    <a:pt x="58" y="45"/>
                    <a:pt x="58" y="47"/>
                    <a:pt x="57" y="49"/>
                  </a:cubicBezTo>
                  <a:cubicBezTo>
                    <a:pt x="56" y="51"/>
                    <a:pt x="54" y="52"/>
                    <a:pt x="53" y="53"/>
                  </a:cubicBezTo>
                  <a:cubicBezTo>
                    <a:pt x="56" y="59"/>
                    <a:pt x="56" y="59"/>
                    <a:pt x="56" y="59"/>
                  </a:cubicBezTo>
                  <a:cubicBezTo>
                    <a:pt x="62" y="70"/>
                    <a:pt x="62" y="70"/>
                    <a:pt x="62" y="70"/>
                  </a:cubicBezTo>
                  <a:cubicBezTo>
                    <a:pt x="67" y="67"/>
                    <a:pt x="71" y="64"/>
                    <a:pt x="74" y="59"/>
                  </a:cubicBezTo>
                  <a:cubicBezTo>
                    <a:pt x="77" y="54"/>
                    <a:pt x="78" y="48"/>
                    <a:pt x="78" y="43"/>
                  </a:cubicBezTo>
                  <a:cubicBezTo>
                    <a:pt x="65" y="43"/>
                    <a:pt x="65" y="43"/>
                    <a:pt x="65" y="43"/>
                  </a:cubicBezTo>
                  <a:cubicBezTo>
                    <a:pt x="58" y="43"/>
                    <a:pt x="58" y="43"/>
                    <a:pt x="58" y="43"/>
                  </a:cubicBezTo>
                  <a:close/>
                  <a:moveTo>
                    <a:pt x="44" y="53"/>
                  </a:moveTo>
                  <a:cubicBezTo>
                    <a:pt x="42" y="52"/>
                    <a:pt x="41" y="51"/>
                    <a:pt x="40" y="49"/>
                  </a:cubicBezTo>
                  <a:cubicBezTo>
                    <a:pt x="39" y="47"/>
                    <a:pt x="38" y="45"/>
                    <a:pt x="38" y="43"/>
                  </a:cubicBezTo>
                  <a:cubicBezTo>
                    <a:pt x="31" y="43"/>
                    <a:pt x="31" y="43"/>
                    <a:pt x="31" y="43"/>
                  </a:cubicBezTo>
                  <a:cubicBezTo>
                    <a:pt x="19" y="43"/>
                    <a:pt x="19" y="43"/>
                    <a:pt x="19" y="43"/>
                  </a:cubicBezTo>
                  <a:cubicBezTo>
                    <a:pt x="19" y="49"/>
                    <a:pt x="20" y="54"/>
                    <a:pt x="23" y="59"/>
                  </a:cubicBezTo>
                  <a:cubicBezTo>
                    <a:pt x="26" y="64"/>
                    <a:pt x="30" y="68"/>
                    <a:pt x="34" y="70"/>
                  </a:cubicBezTo>
                  <a:cubicBezTo>
                    <a:pt x="41" y="59"/>
                    <a:pt x="41" y="59"/>
                    <a:pt x="41" y="59"/>
                  </a:cubicBezTo>
                  <a:lnTo>
                    <a:pt x="44" y="53"/>
                  </a:lnTo>
                  <a:close/>
                </a:path>
              </a:pathLst>
            </a:custGeom>
            <a:solidFill>
              <a:schemeClr val="bg2"/>
            </a:solidFill>
            <a:ln>
              <a:noFill/>
            </a:ln>
          </p:spPr>
          <p:txBody>
            <a:bodyPr vert="horz" wrap="square" lIns="96435" tIns="48218" rIns="96435" bIns="48218"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endParaRPr>
            </a:p>
          </p:txBody>
        </p:sp>
      </p:grpSp>
      <p:grpSp>
        <p:nvGrpSpPr>
          <p:cNvPr id="5" name="Group 4"/>
          <p:cNvGrpSpPr/>
          <p:nvPr/>
        </p:nvGrpSpPr>
        <p:grpSpPr>
          <a:xfrm>
            <a:off x="923273" y="2122798"/>
            <a:ext cx="724534" cy="724534"/>
            <a:chOff x="875113" y="2012837"/>
            <a:chExt cx="687003" cy="687003"/>
          </a:xfrm>
        </p:grpSpPr>
        <p:sp>
          <p:nvSpPr>
            <p:cNvPr id="7" name="Rectangle 6"/>
            <p:cNvSpPr/>
            <p:nvPr/>
          </p:nvSpPr>
          <p:spPr>
            <a:xfrm>
              <a:off x="875113" y="2012837"/>
              <a:ext cx="687003" cy="6870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EditPoints="1"/>
            </p:cNvSpPr>
            <p:nvPr/>
          </p:nvSpPr>
          <p:spPr bwMode="auto">
            <a:xfrm>
              <a:off x="1045913" y="2205582"/>
              <a:ext cx="345401" cy="301511"/>
            </a:xfrm>
            <a:custGeom>
              <a:avLst/>
              <a:gdLst>
                <a:gd name="T0" fmla="*/ 18 w 84"/>
                <a:gd name="T1" fmla="*/ 0 h 73"/>
                <a:gd name="T2" fmla="*/ 26 w 84"/>
                <a:gd name="T3" fmla="*/ 7 h 73"/>
                <a:gd name="T4" fmla="*/ 10 w 84"/>
                <a:gd name="T5" fmla="*/ 7 h 73"/>
                <a:gd name="T6" fmla="*/ 18 w 84"/>
                <a:gd name="T7" fmla="*/ 0 h 73"/>
                <a:gd name="T8" fmla="*/ 49 w 84"/>
                <a:gd name="T9" fmla="*/ 15 h 73"/>
                <a:gd name="T10" fmla="*/ 67 w 84"/>
                <a:gd name="T11" fmla="*/ 22 h 73"/>
                <a:gd name="T12" fmla="*/ 75 w 84"/>
                <a:gd name="T13" fmla="*/ 41 h 73"/>
                <a:gd name="T14" fmla="*/ 67 w 84"/>
                <a:gd name="T15" fmla="*/ 60 h 73"/>
                <a:gd name="T16" fmla="*/ 49 w 84"/>
                <a:gd name="T17" fmla="*/ 67 h 73"/>
                <a:gd name="T18" fmla="*/ 30 w 84"/>
                <a:gd name="T19" fmla="*/ 60 h 73"/>
                <a:gd name="T20" fmla="*/ 22 w 84"/>
                <a:gd name="T21" fmla="*/ 41 h 73"/>
                <a:gd name="T22" fmla="*/ 30 w 84"/>
                <a:gd name="T23" fmla="*/ 22 h 73"/>
                <a:gd name="T24" fmla="*/ 49 w 84"/>
                <a:gd name="T25" fmla="*/ 15 h 73"/>
                <a:gd name="T26" fmla="*/ 45 w 84"/>
                <a:gd name="T27" fmla="*/ 28 h 73"/>
                <a:gd name="T28" fmla="*/ 35 w 84"/>
                <a:gd name="T29" fmla="*/ 33 h 73"/>
                <a:gd name="T30" fmla="*/ 36 w 84"/>
                <a:gd name="T31" fmla="*/ 44 h 73"/>
                <a:gd name="T32" fmla="*/ 44 w 84"/>
                <a:gd name="T33" fmla="*/ 38 h 73"/>
                <a:gd name="T34" fmla="*/ 45 w 84"/>
                <a:gd name="T35" fmla="*/ 28 h 73"/>
                <a:gd name="T36" fmla="*/ 62 w 84"/>
                <a:gd name="T37" fmla="*/ 28 h 73"/>
                <a:gd name="T38" fmla="*/ 49 w 84"/>
                <a:gd name="T39" fmla="*/ 23 h 73"/>
                <a:gd name="T40" fmla="*/ 36 w 84"/>
                <a:gd name="T41" fmla="*/ 28 h 73"/>
                <a:gd name="T42" fmla="*/ 31 w 84"/>
                <a:gd name="T43" fmla="*/ 41 h 73"/>
                <a:gd name="T44" fmla="*/ 36 w 84"/>
                <a:gd name="T45" fmla="*/ 54 h 73"/>
                <a:gd name="T46" fmla="*/ 49 w 84"/>
                <a:gd name="T47" fmla="*/ 59 h 73"/>
                <a:gd name="T48" fmla="*/ 62 w 84"/>
                <a:gd name="T49" fmla="*/ 54 h 73"/>
                <a:gd name="T50" fmla="*/ 67 w 84"/>
                <a:gd name="T51" fmla="*/ 41 h 73"/>
                <a:gd name="T52" fmla="*/ 62 w 84"/>
                <a:gd name="T53" fmla="*/ 28 h 73"/>
                <a:gd name="T54" fmla="*/ 35 w 84"/>
                <a:gd name="T55" fmla="*/ 0 h 73"/>
                <a:gd name="T56" fmla="*/ 29 w 84"/>
                <a:gd name="T57" fmla="*/ 11 h 73"/>
                <a:gd name="T58" fmla="*/ 9 w 84"/>
                <a:gd name="T59" fmla="*/ 11 h 73"/>
                <a:gd name="T60" fmla="*/ 0 w 84"/>
                <a:gd name="T61" fmla="*/ 21 h 73"/>
                <a:gd name="T62" fmla="*/ 0 w 84"/>
                <a:gd name="T63" fmla="*/ 63 h 73"/>
                <a:gd name="T64" fmla="*/ 9 w 84"/>
                <a:gd name="T65" fmla="*/ 73 h 73"/>
                <a:gd name="T66" fmla="*/ 74 w 84"/>
                <a:gd name="T67" fmla="*/ 73 h 73"/>
                <a:gd name="T68" fmla="*/ 84 w 84"/>
                <a:gd name="T69" fmla="*/ 63 h 73"/>
                <a:gd name="T70" fmla="*/ 84 w 84"/>
                <a:gd name="T71" fmla="*/ 21 h 73"/>
                <a:gd name="T72" fmla="*/ 74 w 84"/>
                <a:gd name="T73" fmla="*/ 11 h 73"/>
                <a:gd name="T74" fmla="*/ 71 w 84"/>
                <a:gd name="T75" fmla="*/ 11 h 73"/>
                <a:gd name="T76" fmla="*/ 64 w 84"/>
                <a:gd name="T77" fmla="*/ 0 h 73"/>
                <a:gd name="T78" fmla="*/ 35 w 84"/>
                <a:gd name="T7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4" h="73">
                  <a:moveTo>
                    <a:pt x="18" y="0"/>
                  </a:moveTo>
                  <a:cubicBezTo>
                    <a:pt x="22" y="0"/>
                    <a:pt x="25" y="3"/>
                    <a:pt x="26" y="7"/>
                  </a:cubicBezTo>
                  <a:cubicBezTo>
                    <a:pt x="10" y="7"/>
                    <a:pt x="10" y="7"/>
                    <a:pt x="10" y="7"/>
                  </a:cubicBezTo>
                  <a:cubicBezTo>
                    <a:pt x="10" y="3"/>
                    <a:pt x="14" y="0"/>
                    <a:pt x="18" y="0"/>
                  </a:cubicBezTo>
                  <a:close/>
                  <a:moveTo>
                    <a:pt x="49" y="15"/>
                  </a:moveTo>
                  <a:cubicBezTo>
                    <a:pt x="56" y="15"/>
                    <a:pt x="63" y="18"/>
                    <a:pt x="67" y="22"/>
                  </a:cubicBezTo>
                  <a:cubicBezTo>
                    <a:pt x="72" y="27"/>
                    <a:pt x="75" y="34"/>
                    <a:pt x="75" y="41"/>
                  </a:cubicBezTo>
                  <a:cubicBezTo>
                    <a:pt x="75" y="48"/>
                    <a:pt x="72" y="55"/>
                    <a:pt x="67" y="60"/>
                  </a:cubicBezTo>
                  <a:cubicBezTo>
                    <a:pt x="63" y="64"/>
                    <a:pt x="56" y="67"/>
                    <a:pt x="49" y="67"/>
                  </a:cubicBezTo>
                  <a:cubicBezTo>
                    <a:pt x="41" y="67"/>
                    <a:pt x="35" y="64"/>
                    <a:pt x="30" y="60"/>
                  </a:cubicBezTo>
                  <a:cubicBezTo>
                    <a:pt x="25" y="55"/>
                    <a:pt x="22" y="48"/>
                    <a:pt x="22" y="41"/>
                  </a:cubicBezTo>
                  <a:cubicBezTo>
                    <a:pt x="22" y="34"/>
                    <a:pt x="25" y="27"/>
                    <a:pt x="30" y="22"/>
                  </a:cubicBezTo>
                  <a:cubicBezTo>
                    <a:pt x="35" y="18"/>
                    <a:pt x="41" y="15"/>
                    <a:pt x="49" y="15"/>
                  </a:cubicBezTo>
                  <a:close/>
                  <a:moveTo>
                    <a:pt x="45" y="28"/>
                  </a:moveTo>
                  <a:cubicBezTo>
                    <a:pt x="42" y="26"/>
                    <a:pt x="37" y="28"/>
                    <a:pt x="35" y="33"/>
                  </a:cubicBezTo>
                  <a:cubicBezTo>
                    <a:pt x="32" y="37"/>
                    <a:pt x="33" y="42"/>
                    <a:pt x="36" y="44"/>
                  </a:cubicBezTo>
                  <a:cubicBezTo>
                    <a:pt x="40" y="46"/>
                    <a:pt x="41" y="42"/>
                    <a:pt x="44" y="38"/>
                  </a:cubicBezTo>
                  <a:cubicBezTo>
                    <a:pt x="46" y="33"/>
                    <a:pt x="49" y="30"/>
                    <a:pt x="45" y="28"/>
                  </a:cubicBezTo>
                  <a:close/>
                  <a:moveTo>
                    <a:pt x="62" y="28"/>
                  </a:moveTo>
                  <a:cubicBezTo>
                    <a:pt x="58" y="25"/>
                    <a:pt x="54" y="23"/>
                    <a:pt x="49" y="23"/>
                  </a:cubicBezTo>
                  <a:cubicBezTo>
                    <a:pt x="44" y="23"/>
                    <a:pt x="39" y="25"/>
                    <a:pt x="36" y="28"/>
                  </a:cubicBezTo>
                  <a:cubicBezTo>
                    <a:pt x="33" y="31"/>
                    <a:pt x="31" y="36"/>
                    <a:pt x="31" y="41"/>
                  </a:cubicBezTo>
                  <a:cubicBezTo>
                    <a:pt x="31" y="46"/>
                    <a:pt x="33" y="50"/>
                    <a:pt x="36" y="54"/>
                  </a:cubicBezTo>
                  <a:cubicBezTo>
                    <a:pt x="39" y="57"/>
                    <a:pt x="44" y="59"/>
                    <a:pt x="49" y="59"/>
                  </a:cubicBezTo>
                  <a:cubicBezTo>
                    <a:pt x="54" y="59"/>
                    <a:pt x="58" y="57"/>
                    <a:pt x="62" y="54"/>
                  </a:cubicBezTo>
                  <a:cubicBezTo>
                    <a:pt x="65" y="50"/>
                    <a:pt x="67" y="46"/>
                    <a:pt x="67" y="41"/>
                  </a:cubicBezTo>
                  <a:cubicBezTo>
                    <a:pt x="67" y="36"/>
                    <a:pt x="65" y="31"/>
                    <a:pt x="62" y="28"/>
                  </a:cubicBezTo>
                  <a:close/>
                  <a:moveTo>
                    <a:pt x="35" y="0"/>
                  </a:moveTo>
                  <a:cubicBezTo>
                    <a:pt x="29" y="11"/>
                    <a:pt x="29" y="11"/>
                    <a:pt x="29" y="11"/>
                  </a:cubicBezTo>
                  <a:cubicBezTo>
                    <a:pt x="9" y="11"/>
                    <a:pt x="9" y="11"/>
                    <a:pt x="9" y="11"/>
                  </a:cubicBezTo>
                  <a:cubicBezTo>
                    <a:pt x="4" y="11"/>
                    <a:pt x="0" y="15"/>
                    <a:pt x="0" y="21"/>
                  </a:cubicBezTo>
                  <a:cubicBezTo>
                    <a:pt x="0" y="63"/>
                    <a:pt x="0" y="63"/>
                    <a:pt x="0" y="63"/>
                  </a:cubicBezTo>
                  <a:cubicBezTo>
                    <a:pt x="0" y="69"/>
                    <a:pt x="4" y="73"/>
                    <a:pt x="9" y="73"/>
                  </a:cubicBezTo>
                  <a:cubicBezTo>
                    <a:pt x="74" y="73"/>
                    <a:pt x="74" y="73"/>
                    <a:pt x="74" y="73"/>
                  </a:cubicBezTo>
                  <a:cubicBezTo>
                    <a:pt x="79" y="73"/>
                    <a:pt x="84" y="69"/>
                    <a:pt x="84" y="63"/>
                  </a:cubicBezTo>
                  <a:cubicBezTo>
                    <a:pt x="84" y="21"/>
                    <a:pt x="84" y="21"/>
                    <a:pt x="84" y="21"/>
                  </a:cubicBezTo>
                  <a:cubicBezTo>
                    <a:pt x="84" y="15"/>
                    <a:pt x="79" y="11"/>
                    <a:pt x="74" y="11"/>
                  </a:cubicBezTo>
                  <a:cubicBezTo>
                    <a:pt x="71" y="11"/>
                    <a:pt x="71" y="11"/>
                    <a:pt x="71" y="11"/>
                  </a:cubicBezTo>
                  <a:cubicBezTo>
                    <a:pt x="64" y="0"/>
                    <a:pt x="64" y="0"/>
                    <a:pt x="64" y="0"/>
                  </a:cubicBezTo>
                  <a:lnTo>
                    <a:pt x="35" y="0"/>
                  </a:lnTo>
                  <a:close/>
                </a:path>
              </a:pathLst>
            </a:custGeom>
            <a:solidFill>
              <a:schemeClr val="bg2"/>
            </a:solidFill>
            <a:ln>
              <a:noFill/>
            </a:ln>
          </p:spPr>
          <p:txBody>
            <a:bodyPr vert="horz" wrap="square" lIns="96435" tIns="48218" rIns="96435" bIns="48218"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endParaRPr>
            </a:p>
          </p:txBody>
        </p:sp>
      </p:grpSp>
      <p:grpSp>
        <p:nvGrpSpPr>
          <p:cNvPr id="6" name="Group 5"/>
          <p:cNvGrpSpPr/>
          <p:nvPr/>
        </p:nvGrpSpPr>
        <p:grpSpPr>
          <a:xfrm>
            <a:off x="923273" y="3146495"/>
            <a:ext cx="724534" cy="724534"/>
            <a:chOff x="875113" y="2983507"/>
            <a:chExt cx="687003" cy="687003"/>
          </a:xfrm>
        </p:grpSpPr>
        <p:sp>
          <p:nvSpPr>
            <p:cNvPr id="8" name="Rectangle 7"/>
            <p:cNvSpPr/>
            <p:nvPr/>
          </p:nvSpPr>
          <p:spPr>
            <a:xfrm>
              <a:off x="875113" y="2983507"/>
              <a:ext cx="687003" cy="6870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EditPoints="1"/>
            </p:cNvSpPr>
            <p:nvPr/>
          </p:nvSpPr>
          <p:spPr bwMode="auto">
            <a:xfrm>
              <a:off x="1045913" y="3129499"/>
              <a:ext cx="337768" cy="395018"/>
            </a:xfrm>
            <a:custGeom>
              <a:avLst/>
              <a:gdLst>
                <a:gd name="T0" fmla="*/ 42 w 82"/>
                <a:gd name="T1" fmla="*/ 0 h 96"/>
                <a:gd name="T2" fmla="*/ 62 w 82"/>
                <a:gd name="T3" fmla="*/ 20 h 96"/>
                <a:gd name="T4" fmla="*/ 67 w 82"/>
                <a:gd name="T5" fmla="*/ 28 h 96"/>
                <a:gd name="T6" fmla="*/ 77 w 82"/>
                <a:gd name="T7" fmla="*/ 20 h 96"/>
                <a:gd name="T8" fmla="*/ 82 w 82"/>
                <a:gd name="T9" fmla="*/ 28 h 96"/>
                <a:gd name="T10" fmla="*/ 77 w 82"/>
                <a:gd name="T11" fmla="*/ 35 h 96"/>
                <a:gd name="T12" fmla="*/ 67 w 82"/>
                <a:gd name="T13" fmla="*/ 67 h 96"/>
                <a:gd name="T14" fmla="*/ 47 w 82"/>
                <a:gd name="T15" fmla="*/ 85 h 96"/>
                <a:gd name="T16" fmla="*/ 67 w 82"/>
                <a:gd name="T17" fmla="*/ 96 h 96"/>
                <a:gd name="T18" fmla="*/ 17 w 82"/>
                <a:gd name="T19" fmla="*/ 85 h 96"/>
                <a:gd name="T20" fmla="*/ 35 w 82"/>
                <a:gd name="T21" fmla="*/ 77 h 96"/>
                <a:gd name="T22" fmla="*/ 6 w 82"/>
                <a:gd name="T23" fmla="*/ 42 h 96"/>
                <a:gd name="T24" fmla="*/ 0 w 82"/>
                <a:gd name="T25" fmla="*/ 35 h 96"/>
                <a:gd name="T26" fmla="*/ 6 w 82"/>
                <a:gd name="T27" fmla="*/ 28 h 96"/>
                <a:gd name="T28" fmla="*/ 16 w 82"/>
                <a:gd name="T29" fmla="*/ 20 h 96"/>
                <a:gd name="T30" fmla="*/ 21 w 82"/>
                <a:gd name="T31" fmla="*/ 28 h 96"/>
                <a:gd name="T32" fmla="*/ 27 w 82"/>
                <a:gd name="T33" fmla="*/ 6 h 96"/>
                <a:gd name="T34" fmla="*/ 50 w 82"/>
                <a:gd name="T35" fmla="*/ 12 h 96"/>
                <a:gd name="T36" fmla="*/ 45 w 82"/>
                <a:gd name="T37" fmla="*/ 12 h 96"/>
                <a:gd name="T38" fmla="*/ 42 w 82"/>
                <a:gd name="T39" fmla="*/ 9 h 96"/>
                <a:gd name="T40" fmla="*/ 36 w 82"/>
                <a:gd name="T41" fmla="*/ 10 h 96"/>
                <a:gd name="T42" fmla="*/ 34 w 82"/>
                <a:gd name="T43" fmla="*/ 15 h 96"/>
                <a:gd name="T44" fmla="*/ 31 w 82"/>
                <a:gd name="T45" fmla="*/ 16 h 96"/>
                <a:gd name="T46" fmla="*/ 34 w 82"/>
                <a:gd name="T47" fmla="*/ 18 h 96"/>
                <a:gd name="T48" fmla="*/ 30 w 82"/>
                <a:gd name="T49" fmla="*/ 21 h 96"/>
                <a:gd name="T50" fmla="*/ 53 w 82"/>
                <a:gd name="T51" fmla="*/ 28 h 96"/>
                <a:gd name="T52" fmla="*/ 51 w 82"/>
                <a:gd name="T53" fmla="*/ 21 h 96"/>
                <a:gd name="T54" fmla="*/ 51 w 82"/>
                <a:gd name="T55" fmla="*/ 16 h 96"/>
                <a:gd name="T56" fmla="*/ 50 w 82"/>
                <a:gd name="T57" fmla="*/ 12 h 96"/>
                <a:gd name="T58" fmla="*/ 38 w 82"/>
                <a:gd name="T59" fmla="*/ 12 h 96"/>
                <a:gd name="T60" fmla="*/ 43 w 82"/>
                <a:gd name="T61" fmla="*/ 12 h 96"/>
                <a:gd name="T62" fmla="*/ 44 w 82"/>
                <a:gd name="T63" fmla="*/ 16 h 96"/>
                <a:gd name="T64" fmla="*/ 44 w 82"/>
                <a:gd name="T65" fmla="*/ 21 h 96"/>
                <a:gd name="T66" fmla="*/ 44 w 82"/>
                <a:gd name="T67" fmla="*/ 16 h 96"/>
                <a:gd name="T68" fmla="*/ 35 w 82"/>
                <a:gd name="T69" fmla="*/ 18 h 96"/>
                <a:gd name="T70" fmla="*/ 40 w 82"/>
                <a:gd name="T71" fmla="*/ 18 h 96"/>
                <a:gd name="T72" fmla="*/ 48 w 82"/>
                <a:gd name="T73" fmla="*/ 22 h 96"/>
                <a:gd name="T74" fmla="*/ 48 w 82"/>
                <a:gd name="T75" fmla="*/ 27 h 96"/>
                <a:gd name="T76" fmla="*/ 48 w 82"/>
                <a:gd name="T77" fmla="*/ 22 h 96"/>
                <a:gd name="T78" fmla="*/ 39 w 82"/>
                <a:gd name="T79" fmla="*/ 24 h 96"/>
                <a:gd name="T80" fmla="*/ 44 w 82"/>
                <a:gd name="T81" fmla="*/ 24 h 96"/>
                <a:gd name="T82" fmla="*/ 34 w 82"/>
                <a:gd name="T83" fmla="*/ 22 h 96"/>
                <a:gd name="T84" fmla="*/ 34 w 82"/>
                <a:gd name="T85" fmla="*/ 27 h 96"/>
                <a:gd name="T86" fmla="*/ 34 w 82"/>
                <a:gd name="T87" fmla="*/ 22 h 96"/>
                <a:gd name="T88" fmla="*/ 62 w 82"/>
                <a:gd name="T89" fmla="*/ 40 h 96"/>
                <a:gd name="T90" fmla="*/ 42 w 82"/>
                <a:gd name="T91" fmla="*/ 61 h 96"/>
                <a:gd name="T92" fmla="*/ 27 w 82"/>
                <a:gd name="T93" fmla="*/ 55 h 96"/>
                <a:gd name="T94" fmla="*/ 21 w 82"/>
                <a:gd name="T95" fmla="*/ 35 h 96"/>
                <a:gd name="T96" fmla="*/ 16 w 82"/>
                <a:gd name="T97" fmla="*/ 42 h 96"/>
                <a:gd name="T98" fmla="*/ 42 w 82"/>
                <a:gd name="T99" fmla="*/ 68 h 96"/>
                <a:gd name="T100" fmla="*/ 60 w 82"/>
                <a:gd name="T101" fmla="*/ 60 h 96"/>
                <a:gd name="T102" fmla="*/ 67 w 82"/>
                <a:gd name="T103"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 h="96">
                  <a:moveTo>
                    <a:pt x="42" y="0"/>
                  </a:moveTo>
                  <a:cubicBezTo>
                    <a:pt x="42" y="0"/>
                    <a:pt x="42" y="0"/>
                    <a:pt x="42" y="0"/>
                  </a:cubicBezTo>
                  <a:cubicBezTo>
                    <a:pt x="47" y="0"/>
                    <a:pt x="52" y="2"/>
                    <a:pt x="56" y="6"/>
                  </a:cubicBezTo>
                  <a:cubicBezTo>
                    <a:pt x="59" y="9"/>
                    <a:pt x="62" y="14"/>
                    <a:pt x="62" y="20"/>
                  </a:cubicBezTo>
                  <a:cubicBezTo>
                    <a:pt x="62" y="28"/>
                    <a:pt x="62" y="28"/>
                    <a:pt x="62" y="28"/>
                  </a:cubicBezTo>
                  <a:cubicBezTo>
                    <a:pt x="67" y="28"/>
                    <a:pt x="67" y="28"/>
                    <a:pt x="67" y="28"/>
                  </a:cubicBezTo>
                  <a:cubicBezTo>
                    <a:pt x="67" y="20"/>
                    <a:pt x="67" y="20"/>
                    <a:pt x="67" y="20"/>
                  </a:cubicBezTo>
                  <a:cubicBezTo>
                    <a:pt x="77" y="20"/>
                    <a:pt x="77" y="20"/>
                    <a:pt x="77" y="20"/>
                  </a:cubicBezTo>
                  <a:cubicBezTo>
                    <a:pt x="77" y="28"/>
                    <a:pt x="77" y="28"/>
                    <a:pt x="77" y="28"/>
                  </a:cubicBezTo>
                  <a:cubicBezTo>
                    <a:pt x="82" y="28"/>
                    <a:pt x="82" y="28"/>
                    <a:pt x="82" y="28"/>
                  </a:cubicBezTo>
                  <a:cubicBezTo>
                    <a:pt x="82" y="35"/>
                    <a:pt x="82" y="35"/>
                    <a:pt x="82" y="35"/>
                  </a:cubicBezTo>
                  <a:cubicBezTo>
                    <a:pt x="77" y="35"/>
                    <a:pt x="77" y="35"/>
                    <a:pt x="77" y="35"/>
                  </a:cubicBezTo>
                  <a:cubicBezTo>
                    <a:pt x="77" y="42"/>
                    <a:pt x="77" y="42"/>
                    <a:pt x="77" y="42"/>
                  </a:cubicBezTo>
                  <a:cubicBezTo>
                    <a:pt x="77" y="52"/>
                    <a:pt x="73" y="61"/>
                    <a:pt x="67" y="67"/>
                  </a:cubicBezTo>
                  <a:cubicBezTo>
                    <a:pt x="61" y="72"/>
                    <a:pt x="54" y="76"/>
                    <a:pt x="47" y="77"/>
                  </a:cubicBezTo>
                  <a:cubicBezTo>
                    <a:pt x="47" y="85"/>
                    <a:pt x="47" y="85"/>
                    <a:pt x="47" y="85"/>
                  </a:cubicBezTo>
                  <a:cubicBezTo>
                    <a:pt x="67" y="85"/>
                    <a:pt x="67" y="85"/>
                    <a:pt x="67" y="85"/>
                  </a:cubicBezTo>
                  <a:cubicBezTo>
                    <a:pt x="67" y="96"/>
                    <a:pt x="67" y="96"/>
                    <a:pt x="67" y="96"/>
                  </a:cubicBezTo>
                  <a:cubicBezTo>
                    <a:pt x="17" y="96"/>
                    <a:pt x="17" y="96"/>
                    <a:pt x="17" y="96"/>
                  </a:cubicBezTo>
                  <a:cubicBezTo>
                    <a:pt x="17" y="85"/>
                    <a:pt x="17" y="85"/>
                    <a:pt x="17" y="85"/>
                  </a:cubicBezTo>
                  <a:cubicBezTo>
                    <a:pt x="35" y="85"/>
                    <a:pt x="35" y="85"/>
                    <a:pt x="35" y="85"/>
                  </a:cubicBezTo>
                  <a:cubicBezTo>
                    <a:pt x="35" y="77"/>
                    <a:pt x="35" y="77"/>
                    <a:pt x="35" y="77"/>
                  </a:cubicBezTo>
                  <a:cubicBezTo>
                    <a:pt x="28" y="76"/>
                    <a:pt x="21" y="72"/>
                    <a:pt x="16" y="67"/>
                  </a:cubicBezTo>
                  <a:cubicBezTo>
                    <a:pt x="10" y="61"/>
                    <a:pt x="6" y="52"/>
                    <a:pt x="6" y="42"/>
                  </a:cubicBezTo>
                  <a:cubicBezTo>
                    <a:pt x="6" y="35"/>
                    <a:pt x="6" y="35"/>
                    <a:pt x="6" y="35"/>
                  </a:cubicBezTo>
                  <a:cubicBezTo>
                    <a:pt x="0" y="35"/>
                    <a:pt x="0" y="35"/>
                    <a:pt x="0" y="35"/>
                  </a:cubicBezTo>
                  <a:cubicBezTo>
                    <a:pt x="0" y="28"/>
                    <a:pt x="0" y="28"/>
                    <a:pt x="0" y="28"/>
                  </a:cubicBezTo>
                  <a:cubicBezTo>
                    <a:pt x="6" y="28"/>
                    <a:pt x="6" y="28"/>
                    <a:pt x="6" y="28"/>
                  </a:cubicBezTo>
                  <a:cubicBezTo>
                    <a:pt x="6" y="20"/>
                    <a:pt x="6" y="20"/>
                    <a:pt x="6" y="20"/>
                  </a:cubicBezTo>
                  <a:cubicBezTo>
                    <a:pt x="16" y="20"/>
                    <a:pt x="16" y="20"/>
                    <a:pt x="16" y="20"/>
                  </a:cubicBezTo>
                  <a:cubicBezTo>
                    <a:pt x="16" y="28"/>
                    <a:pt x="16" y="28"/>
                    <a:pt x="16" y="28"/>
                  </a:cubicBezTo>
                  <a:cubicBezTo>
                    <a:pt x="21" y="28"/>
                    <a:pt x="21" y="28"/>
                    <a:pt x="21" y="28"/>
                  </a:cubicBezTo>
                  <a:cubicBezTo>
                    <a:pt x="21" y="20"/>
                    <a:pt x="21" y="20"/>
                    <a:pt x="21" y="20"/>
                  </a:cubicBezTo>
                  <a:cubicBezTo>
                    <a:pt x="21" y="14"/>
                    <a:pt x="24" y="9"/>
                    <a:pt x="27" y="6"/>
                  </a:cubicBezTo>
                  <a:cubicBezTo>
                    <a:pt x="31" y="2"/>
                    <a:pt x="36" y="0"/>
                    <a:pt x="42" y="0"/>
                  </a:cubicBezTo>
                  <a:close/>
                  <a:moveTo>
                    <a:pt x="50" y="12"/>
                  </a:moveTo>
                  <a:cubicBezTo>
                    <a:pt x="50" y="14"/>
                    <a:pt x="49" y="15"/>
                    <a:pt x="47" y="15"/>
                  </a:cubicBezTo>
                  <a:cubicBezTo>
                    <a:pt x="46" y="15"/>
                    <a:pt x="45" y="14"/>
                    <a:pt x="45" y="12"/>
                  </a:cubicBezTo>
                  <a:cubicBezTo>
                    <a:pt x="45" y="11"/>
                    <a:pt x="46" y="10"/>
                    <a:pt x="46" y="10"/>
                  </a:cubicBezTo>
                  <a:cubicBezTo>
                    <a:pt x="45" y="9"/>
                    <a:pt x="43" y="9"/>
                    <a:pt x="42" y="9"/>
                  </a:cubicBezTo>
                  <a:cubicBezTo>
                    <a:pt x="42" y="9"/>
                    <a:pt x="42" y="9"/>
                    <a:pt x="42" y="9"/>
                  </a:cubicBezTo>
                  <a:cubicBezTo>
                    <a:pt x="39" y="9"/>
                    <a:pt x="37" y="9"/>
                    <a:pt x="36" y="10"/>
                  </a:cubicBezTo>
                  <a:cubicBezTo>
                    <a:pt x="36" y="11"/>
                    <a:pt x="36" y="11"/>
                    <a:pt x="36" y="12"/>
                  </a:cubicBezTo>
                  <a:cubicBezTo>
                    <a:pt x="36" y="14"/>
                    <a:pt x="35" y="15"/>
                    <a:pt x="34" y="15"/>
                  </a:cubicBezTo>
                  <a:cubicBezTo>
                    <a:pt x="33" y="15"/>
                    <a:pt x="32" y="14"/>
                    <a:pt x="32" y="14"/>
                  </a:cubicBezTo>
                  <a:cubicBezTo>
                    <a:pt x="32" y="15"/>
                    <a:pt x="31" y="15"/>
                    <a:pt x="31" y="16"/>
                  </a:cubicBezTo>
                  <a:cubicBezTo>
                    <a:pt x="31" y="16"/>
                    <a:pt x="31" y="16"/>
                    <a:pt x="31" y="16"/>
                  </a:cubicBezTo>
                  <a:cubicBezTo>
                    <a:pt x="33" y="16"/>
                    <a:pt x="34" y="17"/>
                    <a:pt x="34" y="18"/>
                  </a:cubicBezTo>
                  <a:cubicBezTo>
                    <a:pt x="34" y="20"/>
                    <a:pt x="33" y="21"/>
                    <a:pt x="31" y="21"/>
                  </a:cubicBezTo>
                  <a:cubicBezTo>
                    <a:pt x="31" y="21"/>
                    <a:pt x="31" y="21"/>
                    <a:pt x="30" y="21"/>
                  </a:cubicBezTo>
                  <a:cubicBezTo>
                    <a:pt x="30" y="28"/>
                    <a:pt x="30" y="28"/>
                    <a:pt x="30" y="28"/>
                  </a:cubicBezTo>
                  <a:cubicBezTo>
                    <a:pt x="53" y="28"/>
                    <a:pt x="53" y="28"/>
                    <a:pt x="53" y="28"/>
                  </a:cubicBezTo>
                  <a:cubicBezTo>
                    <a:pt x="53" y="20"/>
                    <a:pt x="53" y="20"/>
                    <a:pt x="53" y="20"/>
                  </a:cubicBezTo>
                  <a:cubicBezTo>
                    <a:pt x="52" y="21"/>
                    <a:pt x="52" y="21"/>
                    <a:pt x="51" y="21"/>
                  </a:cubicBezTo>
                  <a:cubicBezTo>
                    <a:pt x="50" y="21"/>
                    <a:pt x="49" y="20"/>
                    <a:pt x="49" y="18"/>
                  </a:cubicBezTo>
                  <a:cubicBezTo>
                    <a:pt x="49" y="17"/>
                    <a:pt x="50" y="16"/>
                    <a:pt x="51" y="16"/>
                  </a:cubicBezTo>
                  <a:cubicBezTo>
                    <a:pt x="51" y="16"/>
                    <a:pt x="52" y="16"/>
                    <a:pt x="52" y="16"/>
                  </a:cubicBezTo>
                  <a:cubicBezTo>
                    <a:pt x="52" y="15"/>
                    <a:pt x="51" y="13"/>
                    <a:pt x="50" y="12"/>
                  </a:cubicBezTo>
                  <a:close/>
                  <a:moveTo>
                    <a:pt x="41" y="10"/>
                  </a:moveTo>
                  <a:cubicBezTo>
                    <a:pt x="39" y="10"/>
                    <a:pt x="38" y="11"/>
                    <a:pt x="38" y="12"/>
                  </a:cubicBezTo>
                  <a:cubicBezTo>
                    <a:pt x="38" y="14"/>
                    <a:pt x="39" y="15"/>
                    <a:pt x="41" y="15"/>
                  </a:cubicBezTo>
                  <a:cubicBezTo>
                    <a:pt x="42" y="15"/>
                    <a:pt x="43" y="14"/>
                    <a:pt x="43" y="12"/>
                  </a:cubicBezTo>
                  <a:cubicBezTo>
                    <a:pt x="43" y="11"/>
                    <a:pt x="42" y="10"/>
                    <a:pt x="41" y="10"/>
                  </a:cubicBezTo>
                  <a:close/>
                  <a:moveTo>
                    <a:pt x="44" y="16"/>
                  </a:moveTo>
                  <a:cubicBezTo>
                    <a:pt x="43" y="16"/>
                    <a:pt x="42" y="17"/>
                    <a:pt x="42" y="18"/>
                  </a:cubicBezTo>
                  <a:cubicBezTo>
                    <a:pt x="42" y="20"/>
                    <a:pt x="43" y="21"/>
                    <a:pt x="44" y="21"/>
                  </a:cubicBezTo>
                  <a:cubicBezTo>
                    <a:pt x="46" y="21"/>
                    <a:pt x="47" y="20"/>
                    <a:pt x="47" y="18"/>
                  </a:cubicBezTo>
                  <a:cubicBezTo>
                    <a:pt x="47" y="17"/>
                    <a:pt x="46" y="16"/>
                    <a:pt x="44" y="16"/>
                  </a:cubicBezTo>
                  <a:close/>
                  <a:moveTo>
                    <a:pt x="37" y="16"/>
                  </a:moveTo>
                  <a:cubicBezTo>
                    <a:pt x="36" y="16"/>
                    <a:pt x="35" y="17"/>
                    <a:pt x="35" y="18"/>
                  </a:cubicBezTo>
                  <a:cubicBezTo>
                    <a:pt x="35" y="20"/>
                    <a:pt x="36" y="21"/>
                    <a:pt x="37" y="21"/>
                  </a:cubicBezTo>
                  <a:cubicBezTo>
                    <a:pt x="39" y="21"/>
                    <a:pt x="40" y="20"/>
                    <a:pt x="40" y="18"/>
                  </a:cubicBezTo>
                  <a:cubicBezTo>
                    <a:pt x="40" y="17"/>
                    <a:pt x="39" y="16"/>
                    <a:pt x="37" y="16"/>
                  </a:cubicBezTo>
                  <a:close/>
                  <a:moveTo>
                    <a:pt x="48" y="22"/>
                  </a:moveTo>
                  <a:cubicBezTo>
                    <a:pt x="47" y="22"/>
                    <a:pt x="46" y="23"/>
                    <a:pt x="46" y="24"/>
                  </a:cubicBezTo>
                  <a:cubicBezTo>
                    <a:pt x="46" y="26"/>
                    <a:pt x="47" y="27"/>
                    <a:pt x="48" y="27"/>
                  </a:cubicBezTo>
                  <a:cubicBezTo>
                    <a:pt x="50" y="27"/>
                    <a:pt x="51" y="26"/>
                    <a:pt x="51" y="24"/>
                  </a:cubicBezTo>
                  <a:cubicBezTo>
                    <a:pt x="51" y="23"/>
                    <a:pt x="50" y="22"/>
                    <a:pt x="48" y="22"/>
                  </a:cubicBezTo>
                  <a:close/>
                  <a:moveTo>
                    <a:pt x="41" y="22"/>
                  </a:moveTo>
                  <a:cubicBezTo>
                    <a:pt x="40" y="22"/>
                    <a:pt x="39" y="23"/>
                    <a:pt x="39" y="24"/>
                  </a:cubicBezTo>
                  <a:cubicBezTo>
                    <a:pt x="39" y="26"/>
                    <a:pt x="40" y="27"/>
                    <a:pt x="41" y="27"/>
                  </a:cubicBezTo>
                  <a:cubicBezTo>
                    <a:pt x="43" y="27"/>
                    <a:pt x="44" y="26"/>
                    <a:pt x="44" y="24"/>
                  </a:cubicBezTo>
                  <a:cubicBezTo>
                    <a:pt x="44" y="23"/>
                    <a:pt x="43" y="22"/>
                    <a:pt x="41" y="22"/>
                  </a:cubicBezTo>
                  <a:close/>
                  <a:moveTo>
                    <a:pt x="34" y="22"/>
                  </a:moveTo>
                  <a:cubicBezTo>
                    <a:pt x="33" y="22"/>
                    <a:pt x="32" y="23"/>
                    <a:pt x="32" y="24"/>
                  </a:cubicBezTo>
                  <a:cubicBezTo>
                    <a:pt x="32" y="26"/>
                    <a:pt x="33" y="27"/>
                    <a:pt x="34" y="27"/>
                  </a:cubicBezTo>
                  <a:cubicBezTo>
                    <a:pt x="36" y="27"/>
                    <a:pt x="37" y="26"/>
                    <a:pt x="37" y="24"/>
                  </a:cubicBezTo>
                  <a:cubicBezTo>
                    <a:pt x="37" y="23"/>
                    <a:pt x="36" y="22"/>
                    <a:pt x="34" y="22"/>
                  </a:cubicBezTo>
                  <a:close/>
                  <a:moveTo>
                    <a:pt x="62" y="35"/>
                  </a:moveTo>
                  <a:cubicBezTo>
                    <a:pt x="62" y="40"/>
                    <a:pt x="62" y="40"/>
                    <a:pt x="62" y="40"/>
                  </a:cubicBezTo>
                  <a:cubicBezTo>
                    <a:pt x="62" y="46"/>
                    <a:pt x="59" y="51"/>
                    <a:pt x="56" y="55"/>
                  </a:cubicBezTo>
                  <a:cubicBezTo>
                    <a:pt x="52" y="58"/>
                    <a:pt x="47" y="61"/>
                    <a:pt x="42" y="61"/>
                  </a:cubicBezTo>
                  <a:cubicBezTo>
                    <a:pt x="42" y="61"/>
                    <a:pt x="42" y="61"/>
                    <a:pt x="42" y="61"/>
                  </a:cubicBezTo>
                  <a:cubicBezTo>
                    <a:pt x="36" y="61"/>
                    <a:pt x="31" y="58"/>
                    <a:pt x="27" y="55"/>
                  </a:cubicBezTo>
                  <a:cubicBezTo>
                    <a:pt x="24" y="51"/>
                    <a:pt x="21" y="46"/>
                    <a:pt x="21" y="40"/>
                  </a:cubicBezTo>
                  <a:cubicBezTo>
                    <a:pt x="21" y="35"/>
                    <a:pt x="21" y="35"/>
                    <a:pt x="21" y="35"/>
                  </a:cubicBezTo>
                  <a:cubicBezTo>
                    <a:pt x="16" y="35"/>
                    <a:pt x="16" y="35"/>
                    <a:pt x="16" y="35"/>
                  </a:cubicBezTo>
                  <a:cubicBezTo>
                    <a:pt x="16" y="42"/>
                    <a:pt x="16" y="42"/>
                    <a:pt x="16" y="42"/>
                  </a:cubicBezTo>
                  <a:cubicBezTo>
                    <a:pt x="16" y="49"/>
                    <a:pt x="18" y="56"/>
                    <a:pt x="23" y="60"/>
                  </a:cubicBezTo>
                  <a:cubicBezTo>
                    <a:pt x="28" y="65"/>
                    <a:pt x="34" y="68"/>
                    <a:pt x="42" y="68"/>
                  </a:cubicBezTo>
                  <a:cubicBezTo>
                    <a:pt x="42" y="68"/>
                    <a:pt x="42" y="68"/>
                    <a:pt x="42" y="68"/>
                  </a:cubicBezTo>
                  <a:cubicBezTo>
                    <a:pt x="49" y="68"/>
                    <a:pt x="55" y="65"/>
                    <a:pt x="60" y="60"/>
                  </a:cubicBezTo>
                  <a:cubicBezTo>
                    <a:pt x="65" y="56"/>
                    <a:pt x="67" y="49"/>
                    <a:pt x="67" y="42"/>
                  </a:cubicBezTo>
                  <a:cubicBezTo>
                    <a:pt x="67" y="35"/>
                    <a:pt x="67" y="35"/>
                    <a:pt x="67" y="35"/>
                  </a:cubicBezTo>
                  <a:lnTo>
                    <a:pt x="62" y="35"/>
                  </a:lnTo>
                  <a:close/>
                </a:path>
              </a:pathLst>
            </a:custGeom>
            <a:solidFill>
              <a:schemeClr val="bg2"/>
            </a:solidFill>
            <a:ln>
              <a:noFill/>
            </a:ln>
          </p:spPr>
          <p:txBody>
            <a:bodyPr vert="horz" wrap="square" lIns="96435" tIns="48218" rIns="96435" bIns="48218"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endParaRPr>
            </a:p>
          </p:txBody>
        </p:sp>
      </p:grpSp>
      <p:grpSp>
        <p:nvGrpSpPr>
          <p:cNvPr id="11" name="Group 10"/>
          <p:cNvGrpSpPr/>
          <p:nvPr/>
        </p:nvGrpSpPr>
        <p:grpSpPr>
          <a:xfrm>
            <a:off x="923273" y="4170193"/>
            <a:ext cx="724534" cy="724534"/>
            <a:chOff x="875113" y="3954177"/>
            <a:chExt cx="687003" cy="687003"/>
          </a:xfrm>
        </p:grpSpPr>
        <p:sp>
          <p:nvSpPr>
            <p:cNvPr id="9" name="Rectangle 8"/>
            <p:cNvSpPr/>
            <p:nvPr/>
          </p:nvSpPr>
          <p:spPr>
            <a:xfrm>
              <a:off x="875113" y="3954177"/>
              <a:ext cx="687003" cy="6870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EditPoints="1"/>
            </p:cNvSpPr>
            <p:nvPr/>
          </p:nvSpPr>
          <p:spPr bwMode="auto">
            <a:xfrm>
              <a:off x="1021105" y="4104940"/>
              <a:ext cx="387383" cy="385476"/>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2"/>
            </a:solidFill>
            <a:ln>
              <a:noFill/>
            </a:ln>
          </p:spPr>
          <p:txBody>
            <a:bodyPr vert="horz" wrap="square" lIns="96435" tIns="48218" rIns="96435" bIns="48218"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endParaRPr>
            </a:p>
          </p:txBody>
        </p:sp>
      </p:grpSp>
      <p:grpSp>
        <p:nvGrpSpPr>
          <p:cNvPr id="16" name="Group 15"/>
          <p:cNvGrpSpPr/>
          <p:nvPr/>
        </p:nvGrpSpPr>
        <p:grpSpPr>
          <a:xfrm>
            <a:off x="1792938" y="2053506"/>
            <a:ext cx="4446347" cy="793233"/>
            <a:chOff x="7822453" y="3619632"/>
            <a:chExt cx="4216027" cy="752144"/>
          </a:xfrm>
        </p:grpSpPr>
        <p:sp>
          <p:nvSpPr>
            <p:cNvPr id="17" name="TextBox 16"/>
            <p:cNvSpPr txBox="1"/>
            <p:nvPr/>
          </p:nvSpPr>
          <p:spPr>
            <a:xfrm>
              <a:off x="7822453" y="3619632"/>
              <a:ext cx="1938262" cy="350201"/>
            </a:xfrm>
            <a:prstGeom prst="rect">
              <a:avLst/>
            </a:prstGeom>
            <a:noFill/>
          </p:spPr>
          <p:txBody>
            <a:bodyPr wrap="none" rtlCol="0">
              <a:spAutoFit/>
            </a:bodyPr>
            <a:lstStyle/>
            <a:p>
              <a:pPr algn="ctr"/>
              <a:r>
                <a:rPr lang="zh-CN" altLang="en-US" b="1" dirty="0">
                  <a:solidFill>
                    <a:schemeClr val="bg2"/>
                  </a:solidFill>
                </a:rPr>
                <a:t>单击此处输入标题</a:t>
              </a:r>
              <a:endParaRPr lang="en-US" altLang="zh-CN" b="1" dirty="0">
                <a:solidFill>
                  <a:schemeClr val="bg2"/>
                </a:solidFill>
              </a:endParaRPr>
            </a:p>
          </p:txBody>
        </p:sp>
        <p:sp>
          <p:nvSpPr>
            <p:cNvPr id="18" name="Rectangle 17"/>
            <p:cNvSpPr/>
            <p:nvPr/>
          </p:nvSpPr>
          <p:spPr>
            <a:xfrm>
              <a:off x="7855640" y="3914813"/>
              <a:ext cx="4182840" cy="456963"/>
            </a:xfrm>
            <a:prstGeom prst="rect">
              <a:avLst/>
            </a:prstGeom>
          </p:spPr>
          <p:txBody>
            <a:bodyPr wrap="square">
              <a:spAutoFit/>
            </a:bodyPr>
            <a:lstStyle/>
            <a:p>
              <a:r>
                <a:rPr lang="en-GB" sz="1265">
                  <a:solidFill>
                    <a:schemeClr val="bg2"/>
                  </a:solidFill>
                </a:rPr>
                <a:t>Lorem ipsum dolor sit amet, consectetur adipiscing elit. Nulla pretium, lacus ac aliquet facilisis</a:t>
              </a:r>
            </a:p>
          </p:txBody>
        </p:sp>
      </p:grpSp>
      <p:grpSp>
        <p:nvGrpSpPr>
          <p:cNvPr id="19" name="Group 18"/>
          <p:cNvGrpSpPr/>
          <p:nvPr/>
        </p:nvGrpSpPr>
        <p:grpSpPr>
          <a:xfrm>
            <a:off x="1792938" y="3077205"/>
            <a:ext cx="4446344" cy="793233"/>
            <a:chOff x="7822455" y="3619632"/>
            <a:chExt cx="4216025" cy="752144"/>
          </a:xfrm>
        </p:grpSpPr>
        <p:sp>
          <p:nvSpPr>
            <p:cNvPr id="20" name="TextBox 19"/>
            <p:cNvSpPr txBox="1"/>
            <p:nvPr/>
          </p:nvSpPr>
          <p:spPr>
            <a:xfrm>
              <a:off x="7822455" y="3619632"/>
              <a:ext cx="1938263" cy="350201"/>
            </a:xfrm>
            <a:prstGeom prst="rect">
              <a:avLst/>
            </a:prstGeom>
            <a:noFill/>
          </p:spPr>
          <p:txBody>
            <a:bodyPr wrap="none" rtlCol="0">
              <a:spAutoFit/>
            </a:bodyPr>
            <a:lstStyle/>
            <a:p>
              <a:pPr algn="ctr"/>
              <a:r>
                <a:rPr lang="zh-CN" altLang="en-US" b="1" dirty="0">
                  <a:solidFill>
                    <a:schemeClr val="bg2"/>
                  </a:solidFill>
                </a:rPr>
                <a:t>单击此处输入标题</a:t>
              </a:r>
              <a:endParaRPr lang="en-US" altLang="zh-CN" b="1" dirty="0">
                <a:solidFill>
                  <a:schemeClr val="bg2"/>
                </a:solidFill>
              </a:endParaRPr>
            </a:p>
          </p:txBody>
        </p:sp>
        <p:sp>
          <p:nvSpPr>
            <p:cNvPr id="21" name="Rectangle 20"/>
            <p:cNvSpPr/>
            <p:nvPr/>
          </p:nvSpPr>
          <p:spPr>
            <a:xfrm>
              <a:off x="7855640" y="3914813"/>
              <a:ext cx="4182840" cy="456963"/>
            </a:xfrm>
            <a:prstGeom prst="rect">
              <a:avLst/>
            </a:prstGeom>
          </p:spPr>
          <p:txBody>
            <a:bodyPr wrap="square">
              <a:spAutoFit/>
            </a:bodyPr>
            <a:lstStyle/>
            <a:p>
              <a:r>
                <a:rPr lang="en-GB" sz="1265">
                  <a:solidFill>
                    <a:schemeClr val="bg2"/>
                  </a:solidFill>
                </a:rPr>
                <a:t>Lorem ipsum dolor sit amet, consectetur adipiscing elit. Nulla pretium, lacus ac aliquet facilisis</a:t>
              </a:r>
            </a:p>
          </p:txBody>
        </p:sp>
      </p:grpSp>
      <p:grpSp>
        <p:nvGrpSpPr>
          <p:cNvPr id="22" name="Group 21"/>
          <p:cNvGrpSpPr/>
          <p:nvPr/>
        </p:nvGrpSpPr>
        <p:grpSpPr>
          <a:xfrm>
            <a:off x="1792938" y="4100902"/>
            <a:ext cx="4446347" cy="793233"/>
            <a:chOff x="7822453" y="3619632"/>
            <a:chExt cx="4216027" cy="752144"/>
          </a:xfrm>
        </p:grpSpPr>
        <p:sp>
          <p:nvSpPr>
            <p:cNvPr id="23" name="TextBox 22"/>
            <p:cNvSpPr txBox="1"/>
            <p:nvPr/>
          </p:nvSpPr>
          <p:spPr>
            <a:xfrm>
              <a:off x="7822453" y="3619632"/>
              <a:ext cx="1938262" cy="350201"/>
            </a:xfrm>
            <a:prstGeom prst="rect">
              <a:avLst/>
            </a:prstGeom>
            <a:noFill/>
          </p:spPr>
          <p:txBody>
            <a:bodyPr wrap="none" rtlCol="0">
              <a:spAutoFit/>
            </a:bodyPr>
            <a:lstStyle/>
            <a:p>
              <a:pPr algn="ctr"/>
              <a:r>
                <a:rPr lang="zh-CN" altLang="en-US" b="1" dirty="0">
                  <a:solidFill>
                    <a:schemeClr val="bg2"/>
                  </a:solidFill>
                </a:rPr>
                <a:t>单击此处输入标题</a:t>
              </a:r>
              <a:endParaRPr lang="en-US" altLang="zh-CN" b="1" dirty="0">
                <a:solidFill>
                  <a:schemeClr val="bg2"/>
                </a:solidFill>
              </a:endParaRPr>
            </a:p>
          </p:txBody>
        </p:sp>
        <p:sp>
          <p:nvSpPr>
            <p:cNvPr id="24" name="Rectangle 23"/>
            <p:cNvSpPr/>
            <p:nvPr/>
          </p:nvSpPr>
          <p:spPr>
            <a:xfrm>
              <a:off x="7855640" y="3914813"/>
              <a:ext cx="4182840" cy="456963"/>
            </a:xfrm>
            <a:prstGeom prst="rect">
              <a:avLst/>
            </a:prstGeom>
          </p:spPr>
          <p:txBody>
            <a:bodyPr wrap="square">
              <a:spAutoFit/>
            </a:bodyPr>
            <a:lstStyle/>
            <a:p>
              <a:r>
                <a:rPr lang="en-GB" sz="1265">
                  <a:solidFill>
                    <a:schemeClr val="bg2"/>
                  </a:solidFill>
                </a:rPr>
                <a:t>Lorem ipsum dolor sit amet, consectetur adipiscing elit. Nulla pretium, lacus ac aliquet facilisis</a:t>
              </a:r>
            </a:p>
          </p:txBody>
        </p:sp>
      </p:grpSp>
      <p:grpSp>
        <p:nvGrpSpPr>
          <p:cNvPr id="25" name="Group 24"/>
          <p:cNvGrpSpPr/>
          <p:nvPr/>
        </p:nvGrpSpPr>
        <p:grpSpPr>
          <a:xfrm>
            <a:off x="1792939" y="5124598"/>
            <a:ext cx="4446343" cy="793233"/>
            <a:chOff x="7822456" y="3619632"/>
            <a:chExt cx="4216024" cy="752144"/>
          </a:xfrm>
        </p:grpSpPr>
        <p:sp>
          <p:nvSpPr>
            <p:cNvPr id="26" name="TextBox 25"/>
            <p:cNvSpPr txBox="1"/>
            <p:nvPr/>
          </p:nvSpPr>
          <p:spPr>
            <a:xfrm>
              <a:off x="7822456" y="3619632"/>
              <a:ext cx="1938262" cy="350201"/>
            </a:xfrm>
            <a:prstGeom prst="rect">
              <a:avLst/>
            </a:prstGeom>
            <a:noFill/>
          </p:spPr>
          <p:txBody>
            <a:bodyPr wrap="none" rtlCol="0">
              <a:spAutoFit/>
            </a:bodyPr>
            <a:lstStyle/>
            <a:p>
              <a:pPr algn="ctr"/>
              <a:r>
                <a:rPr lang="zh-CN" altLang="en-US" b="1" dirty="0">
                  <a:solidFill>
                    <a:schemeClr val="bg2"/>
                  </a:solidFill>
                </a:rPr>
                <a:t>单击此处输入标题</a:t>
              </a:r>
              <a:endParaRPr lang="en-US" altLang="zh-CN" b="1" dirty="0">
                <a:solidFill>
                  <a:schemeClr val="bg2"/>
                </a:solidFill>
              </a:endParaRPr>
            </a:p>
          </p:txBody>
        </p:sp>
        <p:sp>
          <p:nvSpPr>
            <p:cNvPr id="27" name="Rectangle 26"/>
            <p:cNvSpPr/>
            <p:nvPr/>
          </p:nvSpPr>
          <p:spPr>
            <a:xfrm>
              <a:off x="7855640" y="3914813"/>
              <a:ext cx="4182840" cy="456963"/>
            </a:xfrm>
            <a:prstGeom prst="rect">
              <a:avLst/>
            </a:prstGeom>
          </p:spPr>
          <p:txBody>
            <a:bodyPr wrap="square">
              <a:spAutoFit/>
            </a:bodyPr>
            <a:lstStyle/>
            <a:p>
              <a:r>
                <a:rPr lang="en-GB" sz="1265">
                  <a:solidFill>
                    <a:schemeClr val="bg2"/>
                  </a:solidFill>
                </a:rPr>
                <a:t>Lorem ipsum dolor sit amet, consectetur adipiscing elit. Nulla pretium, lacus ac aliquet facilisis</a:t>
              </a:r>
            </a:p>
          </p:txBody>
        </p:sp>
      </p:grpSp>
      <p:grpSp>
        <p:nvGrpSpPr>
          <p:cNvPr id="29" name="Group 28"/>
          <p:cNvGrpSpPr/>
          <p:nvPr/>
        </p:nvGrpSpPr>
        <p:grpSpPr>
          <a:xfrm>
            <a:off x="7908048" y="5835897"/>
            <a:ext cx="3805836" cy="1007805"/>
            <a:chOff x="7498079" y="5533598"/>
            <a:chExt cx="3608695" cy="955601"/>
          </a:xfrm>
        </p:grpSpPr>
        <p:sp>
          <p:nvSpPr>
            <p:cNvPr id="31" name="TextBox 30"/>
            <p:cNvSpPr txBox="1"/>
            <p:nvPr/>
          </p:nvSpPr>
          <p:spPr>
            <a:xfrm>
              <a:off x="9168511" y="5533598"/>
              <a:ext cx="1938263" cy="350201"/>
            </a:xfrm>
            <a:prstGeom prst="rect">
              <a:avLst/>
            </a:prstGeom>
            <a:noFill/>
          </p:spPr>
          <p:txBody>
            <a:bodyPr wrap="none" rtlCol="0">
              <a:spAutoFit/>
            </a:bodyPr>
            <a:lstStyle/>
            <a:p>
              <a:pPr algn="ctr"/>
              <a:r>
                <a:rPr lang="zh-CN" altLang="en-US" b="1" dirty="0">
                  <a:solidFill>
                    <a:schemeClr val="bg2"/>
                  </a:solidFill>
                </a:rPr>
                <a:t>单击此处输入标题</a:t>
              </a:r>
              <a:endParaRPr lang="en-US" altLang="zh-CN" b="1" dirty="0">
                <a:solidFill>
                  <a:schemeClr val="bg2"/>
                </a:solidFill>
              </a:endParaRPr>
            </a:p>
          </p:txBody>
        </p:sp>
        <p:sp>
          <p:nvSpPr>
            <p:cNvPr id="33" name="Rectangle 32"/>
            <p:cNvSpPr/>
            <p:nvPr/>
          </p:nvSpPr>
          <p:spPr>
            <a:xfrm>
              <a:off x="7498079" y="5847529"/>
              <a:ext cx="3596642" cy="641670"/>
            </a:xfrm>
            <a:prstGeom prst="rect">
              <a:avLst/>
            </a:prstGeom>
          </p:spPr>
          <p:txBody>
            <a:bodyPr wrap="square">
              <a:spAutoFit/>
            </a:bodyPr>
            <a:lstStyle/>
            <a:p>
              <a:pPr algn="r"/>
              <a:r>
                <a:rPr lang="en-US" sz="1265">
                  <a:solidFill>
                    <a:schemeClr val="bg2"/>
                  </a:solidFill>
                </a:rPr>
                <a:t>Lorem ipsum dolor sit amet, consectetuer adipiscing elit, sed diam nonummy nibh euismod tincidunt ut laoreet dolore magna aliquam erat volutpat.</a:t>
              </a:r>
            </a:p>
          </p:txBody>
        </p:sp>
      </p:grpSp>
      <p:sp>
        <p:nvSpPr>
          <p:cNvPr id="34" name="Rectangle 33"/>
          <p:cNvSpPr/>
          <p:nvPr/>
        </p:nvSpPr>
        <p:spPr>
          <a:xfrm>
            <a:off x="6750826" y="1999656"/>
            <a:ext cx="6107571" cy="36882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矩形 29"/>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2" name="矩形 31"/>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5" name="文本框 34"/>
          <p:cNvSpPr txBox="1"/>
          <p:nvPr/>
        </p:nvSpPr>
        <p:spPr>
          <a:xfrm>
            <a:off x="1048046" y="482886"/>
            <a:ext cx="3077766" cy="369204"/>
          </a:xfrm>
          <a:prstGeom prst="rect">
            <a:avLst/>
          </a:prstGeom>
          <a:noFill/>
        </p:spPr>
        <p:txBody>
          <a:bodyPr wrap="none" lIns="0" tIns="0" rIns="0" bIns="0" rtlCol="0">
            <a:spAutoFit/>
          </a:bodyPr>
          <a:lstStyle/>
          <a:p>
            <a:pPr defTabSz="963930"/>
            <a:r>
              <a:rPr lang="zh-CN" altLang="en-US" sz="24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36" name="文本框 35"/>
          <p:cNvSpPr txBox="1"/>
          <p:nvPr/>
        </p:nvSpPr>
        <p:spPr>
          <a:xfrm>
            <a:off x="1048046" y="815443"/>
            <a:ext cx="2157898" cy="184666"/>
          </a:xfrm>
          <a:prstGeom prst="rect">
            <a:avLst/>
          </a:prstGeom>
          <a:noFill/>
        </p:spPr>
        <p:txBody>
          <a:bodyPr wrap="none" lIns="0" tIns="0" rIns="0" bIns="0" rtlCol="0">
            <a:spAutoFit/>
          </a:bodyPr>
          <a:lstStyle/>
          <a:p>
            <a:pPr defTabSz="963930"/>
            <a:r>
              <a:rPr lang="en-US" altLang="zh-CN"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rPr>
              <a:t>ADD RELATED TITLE WORDS</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3000">
        <p14:flip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3"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linds(horizontal)">
                                      <p:cBhvr>
                                        <p:cTn id="11" dur="500"/>
                                        <p:tgtEl>
                                          <p:spTgt spid="16"/>
                                        </p:tgtEl>
                                      </p:cBhvr>
                                    </p:animEffect>
                                  </p:childTnLst>
                                </p:cTn>
                              </p:par>
                            </p:childTnLst>
                          </p:cTn>
                        </p:par>
                        <p:par>
                          <p:cTn id="12" fill="hold">
                            <p:stCondLst>
                              <p:cond delay="2500"/>
                            </p:stCondLst>
                            <p:childTnLst>
                              <p:par>
                                <p:cTn id="13" presetID="21" presetClass="entr" presetSubtype="1"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1)">
                                      <p:cBhvr>
                                        <p:cTn id="15" dur="2000"/>
                                        <p:tgtEl>
                                          <p:spTgt spid="6"/>
                                        </p:tgtEl>
                                      </p:cBhvr>
                                    </p:animEffect>
                                  </p:childTnLst>
                                </p:cTn>
                              </p:par>
                            </p:childTnLst>
                          </p:cTn>
                        </p:par>
                        <p:par>
                          <p:cTn id="16" fill="hold">
                            <p:stCondLst>
                              <p:cond delay="4500"/>
                            </p:stCondLst>
                            <p:childTnLst>
                              <p:par>
                                <p:cTn id="17" presetID="3" presetClass="entr" presetSubtype="1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linds(horizontal)">
                                      <p:cBhvr>
                                        <p:cTn id="19" dur="500"/>
                                        <p:tgtEl>
                                          <p:spTgt spid="19"/>
                                        </p:tgtEl>
                                      </p:cBhvr>
                                    </p:animEffect>
                                  </p:childTnLst>
                                </p:cTn>
                              </p:par>
                            </p:childTnLst>
                          </p:cTn>
                        </p:par>
                        <p:par>
                          <p:cTn id="20" fill="hold">
                            <p:stCondLst>
                              <p:cond delay="5000"/>
                            </p:stCondLst>
                            <p:childTnLst>
                              <p:par>
                                <p:cTn id="21" presetID="21" presetClass="entr" presetSubtype="1"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heel(1)">
                                      <p:cBhvr>
                                        <p:cTn id="23" dur="2000"/>
                                        <p:tgtEl>
                                          <p:spTgt spid="11"/>
                                        </p:tgtEl>
                                      </p:cBhvr>
                                    </p:animEffect>
                                  </p:childTnLst>
                                </p:cTn>
                              </p:par>
                            </p:childTnLst>
                          </p:cTn>
                        </p:par>
                        <p:par>
                          <p:cTn id="24" fill="hold">
                            <p:stCondLst>
                              <p:cond delay="7000"/>
                            </p:stCondLst>
                            <p:childTnLst>
                              <p:par>
                                <p:cTn id="25" presetID="3" presetClass="entr" presetSubtype="10"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linds(horizontal)">
                                      <p:cBhvr>
                                        <p:cTn id="27" dur="500"/>
                                        <p:tgtEl>
                                          <p:spTgt spid="22"/>
                                        </p:tgtEl>
                                      </p:cBhvr>
                                    </p:animEffect>
                                  </p:childTnLst>
                                </p:cTn>
                              </p:par>
                            </p:childTnLst>
                          </p:cTn>
                        </p:par>
                        <p:par>
                          <p:cTn id="28" fill="hold">
                            <p:stCondLst>
                              <p:cond delay="7500"/>
                            </p:stCondLst>
                            <p:childTnLst>
                              <p:par>
                                <p:cTn id="29" presetID="21" presetClass="entr" presetSubtype="1"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heel(1)">
                                      <p:cBhvr>
                                        <p:cTn id="31" dur="2000"/>
                                        <p:tgtEl>
                                          <p:spTgt spid="28"/>
                                        </p:tgtEl>
                                      </p:cBhvr>
                                    </p:animEffect>
                                  </p:childTnLst>
                                </p:cTn>
                              </p:par>
                            </p:childTnLst>
                          </p:cTn>
                        </p:par>
                        <p:par>
                          <p:cTn id="32" fill="hold">
                            <p:stCondLst>
                              <p:cond delay="9500"/>
                            </p:stCondLst>
                            <p:childTnLst>
                              <p:par>
                                <p:cTn id="33" presetID="3" presetClass="entr" presetSubtype="1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blinds(horizontal)">
                                      <p:cBhvr>
                                        <p:cTn id="35" dur="500"/>
                                        <p:tgtEl>
                                          <p:spTgt spid="25"/>
                                        </p:tgtEl>
                                      </p:cBhvr>
                                    </p:animEffect>
                                  </p:childTnLst>
                                </p:cTn>
                              </p:par>
                            </p:childTnLst>
                          </p:cTn>
                        </p:par>
                        <p:par>
                          <p:cTn id="36" fill="hold">
                            <p:stCondLst>
                              <p:cond delay="10000"/>
                            </p:stCondLst>
                            <p:childTnLst>
                              <p:par>
                                <p:cTn id="37" presetID="22" presetClass="entr" presetSubtype="2"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right)">
                                      <p:cBhvr>
                                        <p:cTn id="3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811634" y="1729712"/>
            <a:ext cx="3306355" cy="4791153"/>
            <a:chOff x="612503" y="1412965"/>
            <a:chExt cx="3448595" cy="4997269"/>
          </a:xfrm>
        </p:grpSpPr>
        <p:sp>
          <p:nvSpPr>
            <p:cNvPr id="53" name="Rectangle 52"/>
            <p:cNvSpPr/>
            <p:nvPr/>
          </p:nvSpPr>
          <p:spPr>
            <a:xfrm>
              <a:off x="612503" y="1412965"/>
              <a:ext cx="3081384" cy="46779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p:cNvSpPr/>
            <p:nvPr/>
          </p:nvSpPr>
          <p:spPr>
            <a:xfrm>
              <a:off x="828039" y="1604552"/>
              <a:ext cx="3081384" cy="46779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p:cNvSpPr/>
            <p:nvPr/>
          </p:nvSpPr>
          <p:spPr>
            <a:xfrm>
              <a:off x="979714" y="1732280"/>
              <a:ext cx="3081384" cy="4677954"/>
            </a:xfrm>
            <a:prstGeom prst="rect">
              <a:avLst/>
            </a:prstGeom>
            <a:noFill/>
            <a:ln w="222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6" name="Oval 55"/>
          <p:cNvSpPr/>
          <p:nvPr/>
        </p:nvSpPr>
        <p:spPr>
          <a:xfrm>
            <a:off x="6581883" y="2203318"/>
            <a:ext cx="307273" cy="307273"/>
          </a:xfrm>
          <a:prstGeom prst="ellipse">
            <a:avLst/>
          </a:prstGeom>
          <a:solidFill>
            <a:schemeClr val="bg2"/>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p:cNvSpPr/>
          <p:nvPr/>
        </p:nvSpPr>
        <p:spPr>
          <a:xfrm>
            <a:off x="6581883" y="3463837"/>
            <a:ext cx="307273" cy="307273"/>
          </a:xfrm>
          <a:prstGeom prst="ellipse">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p:cNvSpPr/>
          <p:nvPr/>
        </p:nvSpPr>
        <p:spPr>
          <a:xfrm>
            <a:off x="6581883" y="4724356"/>
            <a:ext cx="307273" cy="307273"/>
          </a:xfrm>
          <a:prstGeom prst="ellipse">
            <a:avLst/>
          </a:prstGeom>
          <a:solidFill>
            <a:schemeClr val="bg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p:cNvSpPr/>
          <p:nvPr/>
        </p:nvSpPr>
        <p:spPr>
          <a:xfrm>
            <a:off x="6581883" y="5984874"/>
            <a:ext cx="307273" cy="307273"/>
          </a:xfrm>
          <a:prstGeom prst="ellipse">
            <a:avLst/>
          </a:prstGeom>
          <a:solidFill>
            <a:schemeClr val="bg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0" name="Group 59"/>
          <p:cNvGrpSpPr/>
          <p:nvPr/>
        </p:nvGrpSpPr>
        <p:grpSpPr>
          <a:xfrm>
            <a:off x="5197960" y="2101401"/>
            <a:ext cx="1031858" cy="511107"/>
            <a:chOff x="4928372" y="1814284"/>
            <a:chExt cx="978408" cy="484632"/>
          </a:xfrm>
        </p:grpSpPr>
        <p:sp>
          <p:nvSpPr>
            <p:cNvPr id="61" name="Pentagon 60"/>
            <p:cNvSpPr/>
            <p:nvPr/>
          </p:nvSpPr>
          <p:spPr>
            <a:xfrm>
              <a:off x="4928372" y="1814284"/>
              <a:ext cx="978408" cy="484632"/>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TextBox 61"/>
            <p:cNvSpPr txBox="1"/>
            <p:nvPr/>
          </p:nvSpPr>
          <p:spPr>
            <a:xfrm>
              <a:off x="4954244" y="1856545"/>
              <a:ext cx="697969" cy="395313"/>
            </a:xfrm>
            <a:prstGeom prst="rect">
              <a:avLst/>
            </a:prstGeom>
            <a:noFill/>
          </p:spPr>
          <p:txBody>
            <a:bodyPr wrap="none" rtlCol="0">
              <a:spAutoFit/>
            </a:bodyPr>
            <a:lstStyle/>
            <a:p>
              <a:pPr algn="ctr"/>
              <a:r>
                <a:rPr lang="en-US" sz="2110" b="1">
                  <a:solidFill>
                    <a:schemeClr val="bg2"/>
                  </a:solidFill>
                </a:rPr>
                <a:t>2012</a:t>
              </a:r>
              <a:endParaRPr lang="en-GB" sz="2110" b="1">
                <a:solidFill>
                  <a:schemeClr val="bg2"/>
                </a:solidFill>
              </a:endParaRPr>
            </a:p>
          </p:txBody>
        </p:sp>
      </p:grpSp>
      <p:grpSp>
        <p:nvGrpSpPr>
          <p:cNvPr id="63" name="Group 62"/>
          <p:cNvGrpSpPr/>
          <p:nvPr/>
        </p:nvGrpSpPr>
        <p:grpSpPr>
          <a:xfrm>
            <a:off x="5197960" y="5882957"/>
            <a:ext cx="1031858" cy="511107"/>
            <a:chOff x="4928372" y="5399956"/>
            <a:chExt cx="978408" cy="484632"/>
          </a:xfrm>
        </p:grpSpPr>
        <p:sp>
          <p:nvSpPr>
            <p:cNvPr id="64" name="Pentagon 63"/>
            <p:cNvSpPr/>
            <p:nvPr/>
          </p:nvSpPr>
          <p:spPr>
            <a:xfrm>
              <a:off x="4928372" y="5399956"/>
              <a:ext cx="978408" cy="484632"/>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TextBox 64"/>
            <p:cNvSpPr txBox="1"/>
            <p:nvPr/>
          </p:nvSpPr>
          <p:spPr>
            <a:xfrm>
              <a:off x="4954244" y="5442217"/>
              <a:ext cx="697969" cy="395313"/>
            </a:xfrm>
            <a:prstGeom prst="rect">
              <a:avLst/>
            </a:prstGeom>
            <a:noFill/>
          </p:spPr>
          <p:txBody>
            <a:bodyPr wrap="none" rtlCol="0">
              <a:spAutoFit/>
            </a:bodyPr>
            <a:lstStyle/>
            <a:p>
              <a:pPr algn="ctr"/>
              <a:r>
                <a:rPr lang="en-US" sz="2110" b="1">
                  <a:solidFill>
                    <a:schemeClr val="bg2"/>
                  </a:solidFill>
                </a:rPr>
                <a:t>2015</a:t>
              </a:r>
              <a:endParaRPr lang="en-GB" sz="2110" b="1">
                <a:solidFill>
                  <a:schemeClr val="bg2"/>
                </a:solidFill>
              </a:endParaRPr>
            </a:p>
          </p:txBody>
        </p:sp>
      </p:grpSp>
      <p:grpSp>
        <p:nvGrpSpPr>
          <p:cNvPr id="66" name="Group 65"/>
          <p:cNvGrpSpPr/>
          <p:nvPr/>
        </p:nvGrpSpPr>
        <p:grpSpPr>
          <a:xfrm>
            <a:off x="5197960" y="4622439"/>
            <a:ext cx="1031858" cy="511107"/>
            <a:chOff x="4928372" y="4204732"/>
            <a:chExt cx="978408" cy="484632"/>
          </a:xfrm>
        </p:grpSpPr>
        <p:sp>
          <p:nvSpPr>
            <p:cNvPr id="67" name="Pentagon 66"/>
            <p:cNvSpPr/>
            <p:nvPr/>
          </p:nvSpPr>
          <p:spPr>
            <a:xfrm>
              <a:off x="4928372" y="4204732"/>
              <a:ext cx="978408" cy="484632"/>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TextBox 67"/>
            <p:cNvSpPr txBox="1"/>
            <p:nvPr/>
          </p:nvSpPr>
          <p:spPr>
            <a:xfrm>
              <a:off x="4954244" y="4246353"/>
              <a:ext cx="697969" cy="395313"/>
            </a:xfrm>
            <a:prstGeom prst="rect">
              <a:avLst/>
            </a:prstGeom>
            <a:noFill/>
          </p:spPr>
          <p:txBody>
            <a:bodyPr wrap="none" rtlCol="0">
              <a:spAutoFit/>
            </a:bodyPr>
            <a:lstStyle/>
            <a:p>
              <a:pPr algn="ctr"/>
              <a:r>
                <a:rPr lang="en-US" sz="2110" b="1">
                  <a:solidFill>
                    <a:schemeClr val="bg2"/>
                  </a:solidFill>
                </a:rPr>
                <a:t>2014</a:t>
              </a:r>
              <a:endParaRPr lang="en-GB" sz="2110" b="1">
                <a:solidFill>
                  <a:schemeClr val="bg2"/>
                </a:solidFill>
              </a:endParaRPr>
            </a:p>
          </p:txBody>
        </p:sp>
      </p:grpSp>
      <p:grpSp>
        <p:nvGrpSpPr>
          <p:cNvPr id="69" name="Group 68"/>
          <p:cNvGrpSpPr/>
          <p:nvPr/>
        </p:nvGrpSpPr>
        <p:grpSpPr>
          <a:xfrm>
            <a:off x="5197960" y="3361920"/>
            <a:ext cx="1031858" cy="511107"/>
            <a:chOff x="4928372" y="3009508"/>
            <a:chExt cx="978408" cy="484632"/>
          </a:xfrm>
        </p:grpSpPr>
        <p:sp>
          <p:nvSpPr>
            <p:cNvPr id="70" name="Pentagon 69"/>
            <p:cNvSpPr/>
            <p:nvPr/>
          </p:nvSpPr>
          <p:spPr>
            <a:xfrm>
              <a:off x="4928372" y="3009508"/>
              <a:ext cx="978408" cy="484632"/>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TextBox 70"/>
            <p:cNvSpPr txBox="1"/>
            <p:nvPr/>
          </p:nvSpPr>
          <p:spPr>
            <a:xfrm>
              <a:off x="4954244" y="3046076"/>
              <a:ext cx="697969" cy="395313"/>
            </a:xfrm>
            <a:prstGeom prst="rect">
              <a:avLst/>
            </a:prstGeom>
            <a:noFill/>
          </p:spPr>
          <p:txBody>
            <a:bodyPr wrap="none" rtlCol="0">
              <a:spAutoFit/>
            </a:bodyPr>
            <a:lstStyle/>
            <a:p>
              <a:pPr algn="ctr"/>
              <a:r>
                <a:rPr lang="en-US" sz="2110" b="1">
                  <a:solidFill>
                    <a:schemeClr val="bg2"/>
                  </a:solidFill>
                </a:rPr>
                <a:t>2013</a:t>
              </a:r>
              <a:endParaRPr lang="en-GB" sz="2110" b="1">
                <a:solidFill>
                  <a:schemeClr val="bg2"/>
                </a:solidFill>
              </a:endParaRPr>
            </a:p>
          </p:txBody>
        </p:sp>
      </p:grpSp>
      <p:grpSp>
        <p:nvGrpSpPr>
          <p:cNvPr id="72" name="Group 71"/>
          <p:cNvGrpSpPr/>
          <p:nvPr/>
        </p:nvGrpSpPr>
        <p:grpSpPr>
          <a:xfrm>
            <a:off x="7005439" y="1847033"/>
            <a:ext cx="4905042" cy="999047"/>
            <a:chOff x="6642223" y="1782217"/>
            <a:chExt cx="4650962" cy="947297"/>
          </a:xfrm>
        </p:grpSpPr>
        <p:sp>
          <p:nvSpPr>
            <p:cNvPr id="73" name="TextBox 72"/>
            <p:cNvSpPr txBox="1"/>
            <p:nvPr/>
          </p:nvSpPr>
          <p:spPr>
            <a:xfrm>
              <a:off x="6642223" y="1782217"/>
              <a:ext cx="1938263" cy="350201"/>
            </a:xfrm>
            <a:prstGeom prst="rect">
              <a:avLst/>
            </a:prstGeom>
            <a:noFill/>
          </p:spPr>
          <p:txBody>
            <a:bodyPr wrap="none" rtlCol="0">
              <a:spAutoFit/>
            </a:bodyPr>
            <a:lstStyle/>
            <a:p>
              <a:pPr algn="ctr"/>
              <a:r>
                <a:rPr lang="zh-CN" altLang="en-US" b="1" dirty="0">
                  <a:solidFill>
                    <a:schemeClr val="bg2"/>
                  </a:solidFill>
                </a:rPr>
                <a:t>单击此处输入标题</a:t>
              </a:r>
              <a:endParaRPr lang="en-US" altLang="zh-CN" b="1" dirty="0">
                <a:solidFill>
                  <a:schemeClr val="bg2"/>
                </a:solidFill>
              </a:endParaRPr>
            </a:p>
          </p:txBody>
        </p:sp>
        <p:sp>
          <p:nvSpPr>
            <p:cNvPr id="74" name="Rectangle 73"/>
            <p:cNvSpPr/>
            <p:nvPr/>
          </p:nvSpPr>
          <p:spPr>
            <a:xfrm>
              <a:off x="6677642" y="2087844"/>
              <a:ext cx="4615543" cy="641670"/>
            </a:xfrm>
            <a:prstGeom prst="rect">
              <a:avLst/>
            </a:prstGeom>
          </p:spPr>
          <p:txBody>
            <a:bodyPr wrap="square">
              <a:spAutoFit/>
            </a:bodyPr>
            <a:lstStyle/>
            <a:p>
              <a:r>
                <a:rPr lang="en-GB" sz="1265">
                  <a:solidFill>
                    <a:schemeClr val="bg2"/>
                  </a:solidFill>
                </a:rPr>
                <a:t>Lorem ipsum dolor sit amet, consectetur adipiscing elit. Nulla pretium, lacus ac aliquet facilisis, diam metus ultricies nibh vel eleifend felis arcu at elit. </a:t>
              </a:r>
            </a:p>
          </p:txBody>
        </p:sp>
      </p:grpSp>
      <p:grpSp>
        <p:nvGrpSpPr>
          <p:cNvPr id="75" name="Group 74"/>
          <p:cNvGrpSpPr/>
          <p:nvPr/>
        </p:nvGrpSpPr>
        <p:grpSpPr>
          <a:xfrm>
            <a:off x="6977513" y="3106403"/>
            <a:ext cx="4932968" cy="999047"/>
            <a:chOff x="6615744" y="1782217"/>
            <a:chExt cx="4677441" cy="947297"/>
          </a:xfrm>
        </p:grpSpPr>
        <p:sp>
          <p:nvSpPr>
            <p:cNvPr id="76" name="TextBox 75"/>
            <p:cNvSpPr txBox="1"/>
            <p:nvPr/>
          </p:nvSpPr>
          <p:spPr>
            <a:xfrm>
              <a:off x="6615744" y="1782217"/>
              <a:ext cx="1938263" cy="350201"/>
            </a:xfrm>
            <a:prstGeom prst="rect">
              <a:avLst/>
            </a:prstGeom>
            <a:noFill/>
          </p:spPr>
          <p:txBody>
            <a:bodyPr wrap="none" rtlCol="0">
              <a:spAutoFit/>
            </a:bodyPr>
            <a:lstStyle/>
            <a:p>
              <a:pPr algn="ctr"/>
              <a:r>
                <a:rPr lang="zh-CN" altLang="en-US" b="1" dirty="0">
                  <a:solidFill>
                    <a:schemeClr val="bg2"/>
                  </a:solidFill>
                </a:rPr>
                <a:t>单击此处输入标题</a:t>
              </a:r>
              <a:endParaRPr lang="en-US" altLang="zh-CN" b="1" dirty="0">
                <a:solidFill>
                  <a:schemeClr val="bg2"/>
                </a:solidFill>
              </a:endParaRPr>
            </a:p>
          </p:txBody>
        </p:sp>
        <p:sp>
          <p:nvSpPr>
            <p:cNvPr id="77" name="Rectangle 76"/>
            <p:cNvSpPr/>
            <p:nvPr/>
          </p:nvSpPr>
          <p:spPr>
            <a:xfrm>
              <a:off x="6677642" y="2087844"/>
              <a:ext cx="4615543" cy="641670"/>
            </a:xfrm>
            <a:prstGeom prst="rect">
              <a:avLst/>
            </a:prstGeom>
          </p:spPr>
          <p:txBody>
            <a:bodyPr wrap="square">
              <a:spAutoFit/>
            </a:bodyPr>
            <a:lstStyle/>
            <a:p>
              <a:r>
                <a:rPr lang="en-GB" sz="1265">
                  <a:solidFill>
                    <a:schemeClr val="bg2"/>
                  </a:solidFill>
                </a:rPr>
                <a:t>Lorem ipsum dolor sit amet, consectetur adipiscing elit. Nulla pretium, lacus ac aliquet facilisis, diam metus ultricies nibh vel eleifend felis arcu at elit. </a:t>
              </a:r>
            </a:p>
          </p:txBody>
        </p:sp>
      </p:grpSp>
      <p:grpSp>
        <p:nvGrpSpPr>
          <p:cNvPr id="78" name="Group 77"/>
          <p:cNvGrpSpPr/>
          <p:nvPr/>
        </p:nvGrpSpPr>
        <p:grpSpPr>
          <a:xfrm>
            <a:off x="6977513" y="4365773"/>
            <a:ext cx="4932965" cy="999047"/>
            <a:chOff x="6615746" y="1782217"/>
            <a:chExt cx="4677439" cy="947297"/>
          </a:xfrm>
        </p:grpSpPr>
        <p:sp>
          <p:nvSpPr>
            <p:cNvPr id="79" name="TextBox 78"/>
            <p:cNvSpPr txBox="1"/>
            <p:nvPr/>
          </p:nvSpPr>
          <p:spPr>
            <a:xfrm>
              <a:off x="6615746" y="1782217"/>
              <a:ext cx="1938264" cy="350201"/>
            </a:xfrm>
            <a:prstGeom prst="rect">
              <a:avLst/>
            </a:prstGeom>
            <a:noFill/>
          </p:spPr>
          <p:txBody>
            <a:bodyPr wrap="none" rtlCol="0">
              <a:spAutoFit/>
            </a:bodyPr>
            <a:lstStyle/>
            <a:p>
              <a:pPr algn="ctr"/>
              <a:r>
                <a:rPr lang="zh-CN" altLang="en-US" b="1" dirty="0">
                  <a:solidFill>
                    <a:schemeClr val="bg2"/>
                  </a:solidFill>
                </a:rPr>
                <a:t>单击此处输入标题</a:t>
              </a:r>
              <a:endParaRPr lang="en-US" altLang="zh-CN" b="1" dirty="0">
                <a:solidFill>
                  <a:schemeClr val="bg2"/>
                </a:solidFill>
              </a:endParaRPr>
            </a:p>
          </p:txBody>
        </p:sp>
        <p:sp>
          <p:nvSpPr>
            <p:cNvPr id="80" name="Rectangle 79"/>
            <p:cNvSpPr/>
            <p:nvPr/>
          </p:nvSpPr>
          <p:spPr>
            <a:xfrm>
              <a:off x="6677642" y="2087844"/>
              <a:ext cx="4615543" cy="641670"/>
            </a:xfrm>
            <a:prstGeom prst="rect">
              <a:avLst/>
            </a:prstGeom>
          </p:spPr>
          <p:txBody>
            <a:bodyPr wrap="square">
              <a:spAutoFit/>
            </a:bodyPr>
            <a:lstStyle/>
            <a:p>
              <a:r>
                <a:rPr lang="en-GB" sz="1265">
                  <a:solidFill>
                    <a:schemeClr val="bg2"/>
                  </a:solidFill>
                </a:rPr>
                <a:t>Lorem ipsum dolor sit amet, consectetur adipiscing elit. Nulla pretium, lacus ac aliquet facilisis, diam metus ultricies nibh vel eleifend felis arcu at elit. </a:t>
              </a:r>
            </a:p>
          </p:txBody>
        </p:sp>
      </p:grpSp>
      <p:grpSp>
        <p:nvGrpSpPr>
          <p:cNvPr id="81" name="Group 80"/>
          <p:cNvGrpSpPr/>
          <p:nvPr/>
        </p:nvGrpSpPr>
        <p:grpSpPr>
          <a:xfrm>
            <a:off x="6977512" y="5622011"/>
            <a:ext cx="4932968" cy="999047"/>
            <a:chOff x="6615744" y="1782217"/>
            <a:chExt cx="4677441" cy="947297"/>
          </a:xfrm>
        </p:grpSpPr>
        <p:sp>
          <p:nvSpPr>
            <p:cNvPr id="82" name="TextBox 81"/>
            <p:cNvSpPr txBox="1"/>
            <p:nvPr/>
          </p:nvSpPr>
          <p:spPr>
            <a:xfrm>
              <a:off x="6615744" y="1782217"/>
              <a:ext cx="1938264" cy="350201"/>
            </a:xfrm>
            <a:prstGeom prst="rect">
              <a:avLst/>
            </a:prstGeom>
            <a:noFill/>
          </p:spPr>
          <p:txBody>
            <a:bodyPr wrap="none" rtlCol="0">
              <a:spAutoFit/>
            </a:bodyPr>
            <a:lstStyle/>
            <a:p>
              <a:pPr algn="ctr"/>
              <a:r>
                <a:rPr lang="zh-CN" altLang="en-US" b="1" dirty="0">
                  <a:solidFill>
                    <a:schemeClr val="bg2"/>
                  </a:solidFill>
                </a:rPr>
                <a:t>单击此处输入标题</a:t>
              </a:r>
              <a:endParaRPr lang="en-US" altLang="zh-CN" b="1" dirty="0">
                <a:solidFill>
                  <a:schemeClr val="bg2"/>
                </a:solidFill>
              </a:endParaRPr>
            </a:p>
          </p:txBody>
        </p:sp>
        <p:sp>
          <p:nvSpPr>
            <p:cNvPr id="83" name="Rectangle 82"/>
            <p:cNvSpPr/>
            <p:nvPr/>
          </p:nvSpPr>
          <p:spPr>
            <a:xfrm>
              <a:off x="6677642" y="2087844"/>
              <a:ext cx="4615543" cy="641670"/>
            </a:xfrm>
            <a:prstGeom prst="rect">
              <a:avLst/>
            </a:prstGeom>
          </p:spPr>
          <p:txBody>
            <a:bodyPr wrap="square">
              <a:spAutoFit/>
            </a:bodyPr>
            <a:lstStyle/>
            <a:p>
              <a:r>
                <a:rPr lang="en-GB" sz="1265">
                  <a:solidFill>
                    <a:schemeClr val="bg2"/>
                  </a:solidFill>
                </a:rPr>
                <a:t>Lorem ipsum dolor sit amet, consectetur adipiscing elit. Nulla pretium, lacus ac aliquet facilisis, diam metus ultricies nibh vel eleifend felis arcu at elit. </a:t>
              </a:r>
            </a:p>
          </p:txBody>
        </p:sp>
      </p:grpSp>
      <p:cxnSp>
        <p:nvCxnSpPr>
          <p:cNvPr id="84" name="Straight Connector 83"/>
          <p:cNvCxnSpPr>
            <a:stCxn id="56" idx="4"/>
            <a:endCxn id="57" idx="0"/>
          </p:cNvCxnSpPr>
          <p:nvPr/>
        </p:nvCxnSpPr>
        <p:spPr>
          <a:xfrm>
            <a:off x="6735519" y="2510591"/>
            <a:ext cx="0" cy="9532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57" idx="4"/>
            <a:endCxn id="58" idx="0"/>
          </p:cNvCxnSpPr>
          <p:nvPr/>
        </p:nvCxnSpPr>
        <p:spPr>
          <a:xfrm>
            <a:off x="6735519" y="3771110"/>
            <a:ext cx="0" cy="9532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58" idx="4"/>
            <a:endCxn id="59" idx="0"/>
          </p:cNvCxnSpPr>
          <p:nvPr/>
        </p:nvCxnSpPr>
        <p:spPr>
          <a:xfrm>
            <a:off x="6735519" y="5031628"/>
            <a:ext cx="0" cy="9532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8" name="矩形 37"/>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9" name="文本框 38"/>
          <p:cNvSpPr txBox="1"/>
          <p:nvPr/>
        </p:nvSpPr>
        <p:spPr>
          <a:xfrm>
            <a:off x="1048046" y="482886"/>
            <a:ext cx="3077766" cy="369204"/>
          </a:xfrm>
          <a:prstGeom prst="rect">
            <a:avLst/>
          </a:prstGeom>
          <a:noFill/>
        </p:spPr>
        <p:txBody>
          <a:bodyPr wrap="none" lIns="0" tIns="0" rIns="0" bIns="0" rtlCol="0">
            <a:spAutoFit/>
          </a:bodyPr>
          <a:lstStyle/>
          <a:p>
            <a:pPr defTabSz="963930"/>
            <a:r>
              <a:rPr lang="zh-CN" altLang="en-US" sz="24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40" name="文本框 39"/>
          <p:cNvSpPr txBox="1"/>
          <p:nvPr/>
        </p:nvSpPr>
        <p:spPr>
          <a:xfrm>
            <a:off x="1048046" y="815443"/>
            <a:ext cx="2157898" cy="184666"/>
          </a:xfrm>
          <a:prstGeom prst="rect">
            <a:avLst/>
          </a:prstGeom>
          <a:noFill/>
        </p:spPr>
        <p:txBody>
          <a:bodyPr wrap="none" lIns="0" tIns="0" rIns="0" bIns="0" rtlCol="0">
            <a:spAutoFit/>
          </a:bodyPr>
          <a:lstStyle/>
          <a:p>
            <a:pPr defTabSz="963930"/>
            <a:r>
              <a:rPr lang="en-US" altLang="zh-CN"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rPr>
              <a:t>ADD RELATED TITLE WORDS</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3000">
        <p14:flip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56"/>
                                        </p:tgtEl>
                                        <p:attrNameLst>
                                          <p:attrName>style.visibility</p:attrName>
                                        </p:attrNameLst>
                                      </p:cBhvr>
                                      <p:to>
                                        <p:strVal val="visible"/>
                                      </p:to>
                                    </p:set>
                                    <p:anim calcmode="lin" valueType="num">
                                      <p:cBhvr>
                                        <p:cTn id="12" dur="500" fill="hold"/>
                                        <p:tgtEl>
                                          <p:spTgt spid="56"/>
                                        </p:tgtEl>
                                        <p:attrNameLst>
                                          <p:attrName>ppt_w</p:attrName>
                                        </p:attrNameLst>
                                      </p:cBhvr>
                                      <p:tavLst>
                                        <p:tav tm="0">
                                          <p:val>
                                            <p:fltVal val="0"/>
                                          </p:val>
                                        </p:tav>
                                        <p:tav tm="100000">
                                          <p:val>
                                            <p:strVal val="#ppt_w"/>
                                          </p:val>
                                        </p:tav>
                                      </p:tavLst>
                                    </p:anim>
                                    <p:anim calcmode="lin" valueType="num">
                                      <p:cBhvr>
                                        <p:cTn id="13" dur="500" fill="hold"/>
                                        <p:tgtEl>
                                          <p:spTgt spid="56"/>
                                        </p:tgtEl>
                                        <p:attrNameLst>
                                          <p:attrName>ppt_h</p:attrName>
                                        </p:attrNameLst>
                                      </p:cBhvr>
                                      <p:tavLst>
                                        <p:tav tm="0">
                                          <p:val>
                                            <p:fltVal val="0"/>
                                          </p:val>
                                        </p:tav>
                                        <p:tav tm="100000">
                                          <p:val>
                                            <p:strVal val="#ppt_h"/>
                                          </p:val>
                                        </p:tav>
                                      </p:tavLst>
                                    </p:anim>
                                    <p:animEffect transition="in" filter="fade">
                                      <p:cBhvr>
                                        <p:cTn id="14" dur="500"/>
                                        <p:tgtEl>
                                          <p:spTgt spid="56"/>
                                        </p:tgtEl>
                                      </p:cBhvr>
                                    </p:animEffect>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wipe(up)">
                                      <p:cBhvr>
                                        <p:cTn id="18" dur="500"/>
                                        <p:tgtEl>
                                          <p:spTgt spid="8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childTnLst>
                          </p:cTn>
                        </p:par>
                        <p:par>
                          <p:cTn id="25" fill="hold">
                            <p:stCondLst>
                              <p:cond delay="2000"/>
                            </p:stCondLst>
                            <p:childTnLst>
                              <p:par>
                                <p:cTn id="26" presetID="22" presetClass="entr" presetSubtype="1" fill="hold" nodeType="afterEffect">
                                  <p:stCondLst>
                                    <p:cond delay="0"/>
                                  </p:stCondLst>
                                  <p:childTnLst>
                                    <p:set>
                                      <p:cBhvr>
                                        <p:cTn id="27" dur="1" fill="hold">
                                          <p:stCondLst>
                                            <p:cond delay="0"/>
                                          </p:stCondLst>
                                        </p:cTn>
                                        <p:tgtEl>
                                          <p:spTgt spid="85"/>
                                        </p:tgtEl>
                                        <p:attrNameLst>
                                          <p:attrName>style.visibility</p:attrName>
                                        </p:attrNameLst>
                                      </p:cBhvr>
                                      <p:to>
                                        <p:strVal val="visible"/>
                                      </p:to>
                                    </p:set>
                                    <p:animEffect transition="in" filter="wipe(up)">
                                      <p:cBhvr>
                                        <p:cTn id="28" dur="500"/>
                                        <p:tgtEl>
                                          <p:spTgt spid="85"/>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8"/>
                                        </p:tgtEl>
                                        <p:attrNameLst>
                                          <p:attrName>style.visibility</p:attrName>
                                        </p:attrNameLst>
                                      </p:cBhvr>
                                      <p:to>
                                        <p:strVal val="visible"/>
                                      </p:to>
                                    </p:set>
                                    <p:anim calcmode="lin" valueType="num">
                                      <p:cBhvr>
                                        <p:cTn id="32" dur="500" fill="hold"/>
                                        <p:tgtEl>
                                          <p:spTgt spid="58"/>
                                        </p:tgtEl>
                                        <p:attrNameLst>
                                          <p:attrName>ppt_w</p:attrName>
                                        </p:attrNameLst>
                                      </p:cBhvr>
                                      <p:tavLst>
                                        <p:tav tm="0">
                                          <p:val>
                                            <p:fltVal val="0"/>
                                          </p:val>
                                        </p:tav>
                                        <p:tav tm="100000">
                                          <p:val>
                                            <p:strVal val="#ppt_w"/>
                                          </p:val>
                                        </p:tav>
                                      </p:tavLst>
                                    </p:anim>
                                    <p:anim calcmode="lin" valueType="num">
                                      <p:cBhvr>
                                        <p:cTn id="33" dur="500" fill="hold"/>
                                        <p:tgtEl>
                                          <p:spTgt spid="58"/>
                                        </p:tgtEl>
                                        <p:attrNameLst>
                                          <p:attrName>ppt_h</p:attrName>
                                        </p:attrNameLst>
                                      </p:cBhvr>
                                      <p:tavLst>
                                        <p:tav tm="0">
                                          <p:val>
                                            <p:fltVal val="0"/>
                                          </p:val>
                                        </p:tav>
                                        <p:tav tm="100000">
                                          <p:val>
                                            <p:strVal val="#ppt_h"/>
                                          </p:val>
                                        </p:tav>
                                      </p:tavLst>
                                    </p:anim>
                                    <p:animEffect transition="in" filter="fade">
                                      <p:cBhvr>
                                        <p:cTn id="34" dur="500"/>
                                        <p:tgtEl>
                                          <p:spTgt spid="58"/>
                                        </p:tgtEl>
                                      </p:cBhvr>
                                    </p:animEffect>
                                  </p:childTnLst>
                                </p:cTn>
                              </p:par>
                            </p:childTnLst>
                          </p:cTn>
                        </p:par>
                        <p:par>
                          <p:cTn id="35" fill="hold">
                            <p:stCondLst>
                              <p:cond delay="3000"/>
                            </p:stCondLst>
                            <p:childTnLst>
                              <p:par>
                                <p:cTn id="36" presetID="22" presetClass="entr" presetSubtype="1" fill="hold" nodeType="afterEffect">
                                  <p:stCondLst>
                                    <p:cond delay="0"/>
                                  </p:stCondLst>
                                  <p:childTnLst>
                                    <p:set>
                                      <p:cBhvr>
                                        <p:cTn id="37" dur="1" fill="hold">
                                          <p:stCondLst>
                                            <p:cond delay="0"/>
                                          </p:stCondLst>
                                        </p:cTn>
                                        <p:tgtEl>
                                          <p:spTgt spid="86"/>
                                        </p:tgtEl>
                                        <p:attrNameLst>
                                          <p:attrName>style.visibility</p:attrName>
                                        </p:attrNameLst>
                                      </p:cBhvr>
                                      <p:to>
                                        <p:strVal val="visible"/>
                                      </p:to>
                                    </p:set>
                                    <p:animEffect transition="in" filter="wipe(up)">
                                      <p:cBhvr>
                                        <p:cTn id="38" dur="500"/>
                                        <p:tgtEl>
                                          <p:spTgt spid="86"/>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59"/>
                                        </p:tgtEl>
                                        <p:attrNameLst>
                                          <p:attrName>style.visibility</p:attrName>
                                        </p:attrNameLst>
                                      </p:cBhvr>
                                      <p:to>
                                        <p:strVal val="visible"/>
                                      </p:to>
                                    </p:set>
                                    <p:anim calcmode="lin" valueType="num">
                                      <p:cBhvr>
                                        <p:cTn id="42" dur="500" fill="hold"/>
                                        <p:tgtEl>
                                          <p:spTgt spid="59"/>
                                        </p:tgtEl>
                                        <p:attrNameLst>
                                          <p:attrName>ppt_w</p:attrName>
                                        </p:attrNameLst>
                                      </p:cBhvr>
                                      <p:tavLst>
                                        <p:tav tm="0">
                                          <p:val>
                                            <p:fltVal val="0"/>
                                          </p:val>
                                        </p:tav>
                                        <p:tav tm="100000">
                                          <p:val>
                                            <p:strVal val="#ppt_w"/>
                                          </p:val>
                                        </p:tav>
                                      </p:tavLst>
                                    </p:anim>
                                    <p:anim calcmode="lin" valueType="num">
                                      <p:cBhvr>
                                        <p:cTn id="43" dur="500" fill="hold"/>
                                        <p:tgtEl>
                                          <p:spTgt spid="59"/>
                                        </p:tgtEl>
                                        <p:attrNameLst>
                                          <p:attrName>ppt_h</p:attrName>
                                        </p:attrNameLst>
                                      </p:cBhvr>
                                      <p:tavLst>
                                        <p:tav tm="0">
                                          <p:val>
                                            <p:fltVal val="0"/>
                                          </p:val>
                                        </p:tav>
                                        <p:tav tm="100000">
                                          <p:val>
                                            <p:strVal val="#ppt_h"/>
                                          </p:val>
                                        </p:tav>
                                      </p:tavLst>
                                    </p:anim>
                                    <p:animEffect transition="in" filter="fade">
                                      <p:cBhvr>
                                        <p:cTn id="44" dur="500"/>
                                        <p:tgtEl>
                                          <p:spTgt spid="59"/>
                                        </p:tgtEl>
                                      </p:cBhvr>
                                    </p:animEffect>
                                  </p:childTnLst>
                                </p:cTn>
                              </p:par>
                            </p:childTnLst>
                          </p:cTn>
                        </p:par>
                        <p:par>
                          <p:cTn id="45" fill="hold">
                            <p:stCondLst>
                              <p:cond delay="4000"/>
                            </p:stCondLst>
                            <p:childTnLst>
                              <p:par>
                                <p:cTn id="46" presetID="22" presetClass="entr" presetSubtype="8"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wipe(left)">
                                      <p:cBhvr>
                                        <p:cTn id="48" dur="500"/>
                                        <p:tgtEl>
                                          <p:spTgt spid="60"/>
                                        </p:tgtEl>
                                      </p:cBhvr>
                                    </p:animEffect>
                                  </p:childTnLst>
                                </p:cTn>
                              </p:par>
                            </p:childTnLst>
                          </p:cTn>
                        </p:par>
                        <p:par>
                          <p:cTn id="49" fill="hold">
                            <p:stCondLst>
                              <p:cond delay="4500"/>
                            </p:stCondLst>
                            <p:childTnLst>
                              <p:par>
                                <p:cTn id="50" presetID="12" presetClass="entr" presetSubtype="8" fill="hold"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p:tgtEl>
                                          <p:spTgt spid="72"/>
                                        </p:tgtEl>
                                        <p:attrNameLst>
                                          <p:attrName>ppt_x</p:attrName>
                                        </p:attrNameLst>
                                      </p:cBhvr>
                                      <p:tavLst>
                                        <p:tav tm="0">
                                          <p:val>
                                            <p:strVal val="#ppt_x-#ppt_w*1.125000"/>
                                          </p:val>
                                        </p:tav>
                                        <p:tav tm="100000">
                                          <p:val>
                                            <p:strVal val="#ppt_x"/>
                                          </p:val>
                                        </p:tav>
                                      </p:tavLst>
                                    </p:anim>
                                    <p:animEffect transition="in" filter="wipe(right)">
                                      <p:cBhvr>
                                        <p:cTn id="53" dur="500"/>
                                        <p:tgtEl>
                                          <p:spTgt spid="72"/>
                                        </p:tgtEl>
                                      </p:cBhvr>
                                    </p:animEffect>
                                  </p:childTnLst>
                                </p:cTn>
                              </p:par>
                            </p:childTnLst>
                          </p:cTn>
                        </p:par>
                        <p:par>
                          <p:cTn id="54" fill="hold">
                            <p:stCondLst>
                              <p:cond delay="5000"/>
                            </p:stCondLst>
                            <p:childTnLst>
                              <p:par>
                                <p:cTn id="55" presetID="22" presetClass="entr" presetSubtype="8"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left)">
                                      <p:cBhvr>
                                        <p:cTn id="57" dur="500"/>
                                        <p:tgtEl>
                                          <p:spTgt spid="69"/>
                                        </p:tgtEl>
                                      </p:cBhvr>
                                    </p:animEffect>
                                  </p:childTnLst>
                                </p:cTn>
                              </p:par>
                            </p:childTnLst>
                          </p:cTn>
                        </p:par>
                        <p:par>
                          <p:cTn id="58" fill="hold">
                            <p:stCondLst>
                              <p:cond delay="5500"/>
                            </p:stCondLst>
                            <p:childTnLst>
                              <p:par>
                                <p:cTn id="59" presetID="12" presetClass="entr" presetSubtype="8"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p:tgtEl>
                                          <p:spTgt spid="75"/>
                                        </p:tgtEl>
                                        <p:attrNameLst>
                                          <p:attrName>ppt_x</p:attrName>
                                        </p:attrNameLst>
                                      </p:cBhvr>
                                      <p:tavLst>
                                        <p:tav tm="0">
                                          <p:val>
                                            <p:strVal val="#ppt_x-#ppt_w*1.125000"/>
                                          </p:val>
                                        </p:tav>
                                        <p:tav tm="100000">
                                          <p:val>
                                            <p:strVal val="#ppt_x"/>
                                          </p:val>
                                        </p:tav>
                                      </p:tavLst>
                                    </p:anim>
                                    <p:animEffect transition="in" filter="wipe(right)">
                                      <p:cBhvr>
                                        <p:cTn id="62" dur="500"/>
                                        <p:tgtEl>
                                          <p:spTgt spid="75"/>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wipe(left)">
                                      <p:cBhvr>
                                        <p:cTn id="66" dur="500"/>
                                        <p:tgtEl>
                                          <p:spTgt spid="66"/>
                                        </p:tgtEl>
                                      </p:cBhvr>
                                    </p:animEffect>
                                  </p:childTnLst>
                                </p:cTn>
                              </p:par>
                            </p:childTnLst>
                          </p:cTn>
                        </p:par>
                        <p:par>
                          <p:cTn id="67" fill="hold">
                            <p:stCondLst>
                              <p:cond delay="6500"/>
                            </p:stCondLst>
                            <p:childTnLst>
                              <p:par>
                                <p:cTn id="68" presetID="12" presetClass="entr" presetSubtype="8" fill="hold"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additive="base">
                                        <p:cTn id="70" dur="500"/>
                                        <p:tgtEl>
                                          <p:spTgt spid="78"/>
                                        </p:tgtEl>
                                        <p:attrNameLst>
                                          <p:attrName>ppt_x</p:attrName>
                                        </p:attrNameLst>
                                      </p:cBhvr>
                                      <p:tavLst>
                                        <p:tav tm="0">
                                          <p:val>
                                            <p:strVal val="#ppt_x-#ppt_w*1.125000"/>
                                          </p:val>
                                        </p:tav>
                                        <p:tav tm="100000">
                                          <p:val>
                                            <p:strVal val="#ppt_x"/>
                                          </p:val>
                                        </p:tav>
                                      </p:tavLst>
                                    </p:anim>
                                    <p:animEffect transition="in" filter="wipe(right)">
                                      <p:cBhvr>
                                        <p:cTn id="71" dur="500"/>
                                        <p:tgtEl>
                                          <p:spTgt spid="78"/>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3"/>
                                        </p:tgtEl>
                                        <p:attrNameLst>
                                          <p:attrName>style.visibility</p:attrName>
                                        </p:attrNameLst>
                                      </p:cBhvr>
                                      <p:to>
                                        <p:strVal val="visible"/>
                                      </p:to>
                                    </p:set>
                                    <p:animEffect transition="in" filter="wipe(left)">
                                      <p:cBhvr>
                                        <p:cTn id="75" dur="500"/>
                                        <p:tgtEl>
                                          <p:spTgt spid="63"/>
                                        </p:tgtEl>
                                      </p:cBhvr>
                                    </p:animEffect>
                                  </p:childTnLst>
                                </p:cTn>
                              </p:par>
                            </p:childTnLst>
                          </p:cTn>
                        </p:par>
                        <p:par>
                          <p:cTn id="76" fill="hold">
                            <p:stCondLst>
                              <p:cond delay="7500"/>
                            </p:stCondLst>
                            <p:childTnLst>
                              <p:par>
                                <p:cTn id="77" presetID="12" presetClass="entr" presetSubtype="8" fill="hold" nodeType="afterEffect">
                                  <p:stCondLst>
                                    <p:cond delay="0"/>
                                  </p:stCondLst>
                                  <p:childTnLst>
                                    <p:set>
                                      <p:cBhvr>
                                        <p:cTn id="78" dur="1" fill="hold">
                                          <p:stCondLst>
                                            <p:cond delay="0"/>
                                          </p:stCondLst>
                                        </p:cTn>
                                        <p:tgtEl>
                                          <p:spTgt spid="81"/>
                                        </p:tgtEl>
                                        <p:attrNameLst>
                                          <p:attrName>style.visibility</p:attrName>
                                        </p:attrNameLst>
                                      </p:cBhvr>
                                      <p:to>
                                        <p:strVal val="visible"/>
                                      </p:to>
                                    </p:set>
                                    <p:anim calcmode="lin" valueType="num">
                                      <p:cBhvr additive="base">
                                        <p:cTn id="79" dur="500"/>
                                        <p:tgtEl>
                                          <p:spTgt spid="81"/>
                                        </p:tgtEl>
                                        <p:attrNameLst>
                                          <p:attrName>ppt_x</p:attrName>
                                        </p:attrNameLst>
                                      </p:cBhvr>
                                      <p:tavLst>
                                        <p:tav tm="0">
                                          <p:val>
                                            <p:strVal val="#ppt_x-#ppt_w*1.125000"/>
                                          </p:val>
                                        </p:tav>
                                        <p:tav tm="100000">
                                          <p:val>
                                            <p:strVal val="#ppt_x"/>
                                          </p:val>
                                        </p:tav>
                                      </p:tavLst>
                                    </p:anim>
                                    <p:animEffect transition="in" filter="wipe(right)">
                                      <p:cBhvr>
                                        <p:cTn id="80"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animBg="1"/>
      <p:bldP spid="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50156" y="2045387"/>
            <a:ext cx="2501285" cy="250128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735874" y="2045387"/>
            <a:ext cx="2501285" cy="2501285"/>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621591" y="2045387"/>
            <a:ext cx="2501285" cy="2501285"/>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9507309" y="2045386"/>
            <a:ext cx="2501285" cy="2501285"/>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2626907" y="2009670"/>
            <a:ext cx="724534" cy="724534"/>
            <a:chOff x="2490499" y="1905569"/>
            <a:chExt cx="687003" cy="687003"/>
          </a:xfrm>
        </p:grpSpPr>
        <p:sp>
          <p:nvSpPr>
            <p:cNvPr id="10" name="Oval 9"/>
            <p:cNvSpPr/>
            <p:nvPr/>
          </p:nvSpPr>
          <p:spPr>
            <a:xfrm>
              <a:off x="2490499" y="1905569"/>
              <a:ext cx="687003" cy="6870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EditPoints="1"/>
            </p:cNvSpPr>
            <p:nvPr/>
          </p:nvSpPr>
          <p:spPr bwMode="auto">
            <a:xfrm>
              <a:off x="2661299" y="2098314"/>
              <a:ext cx="345401" cy="301511"/>
            </a:xfrm>
            <a:custGeom>
              <a:avLst/>
              <a:gdLst>
                <a:gd name="T0" fmla="*/ 18 w 84"/>
                <a:gd name="T1" fmla="*/ 0 h 73"/>
                <a:gd name="T2" fmla="*/ 26 w 84"/>
                <a:gd name="T3" fmla="*/ 7 h 73"/>
                <a:gd name="T4" fmla="*/ 10 w 84"/>
                <a:gd name="T5" fmla="*/ 7 h 73"/>
                <a:gd name="T6" fmla="*/ 18 w 84"/>
                <a:gd name="T7" fmla="*/ 0 h 73"/>
                <a:gd name="T8" fmla="*/ 49 w 84"/>
                <a:gd name="T9" fmla="*/ 15 h 73"/>
                <a:gd name="T10" fmla="*/ 67 w 84"/>
                <a:gd name="T11" fmla="*/ 22 h 73"/>
                <a:gd name="T12" fmla="*/ 75 w 84"/>
                <a:gd name="T13" fmla="*/ 41 h 73"/>
                <a:gd name="T14" fmla="*/ 67 w 84"/>
                <a:gd name="T15" fmla="*/ 60 h 73"/>
                <a:gd name="T16" fmla="*/ 49 w 84"/>
                <a:gd name="T17" fmla="*/ 67 h 73"/>
                <a:gd name="T18" fmla="*/ 30 w 84"/>
                <a:gd name="T19" fmla="*/ 60 h 73"/>
                <a:gd name="T20" fmla="*/ 22 w 84"/>
                <a:gd name="T21" fmla="*/ 41 h 73"/>
                <a:gd name="T22" fmla="*/ 30 w 84"/>
                <a:gd name="T23" fmla="*/ 22 h 73"/>
                <a:gd name="T24" fmla="*/ 49 w 84"/>
                <a:gd name="T25" fmla="*/ 15 h 73"/>
                <a:gd name="T26" fmla="*/ 45 w 84"/>
                <a:gd name="T27" fmla="*/ 28 h 73"/>
                <a:gd name="T28" fmla="*/ 35 w 84"/>
                <a:gd name="T29" fmla="*/ 33 h 73"/>
                <a:gd name="T30" fmla="*/ 36 w 84"/>
                <a:gd name="T31" fmla="*/ 44 h 73"/>
                <a:gd name="T32" fmla="*/ 44 w 84"/>
                <a:gd name="T33" fmla="*/ 38 h 73"/>
                <a:gd name="T34" fmla="*/ 45 w 84"/>
                <a:gd name="T35" fmla="*/ 28 h 73"/>
                <a:gd name="T36" fmla="*/ 62 w 84"/>
                <a:gd name="T37" fmla="*/ 28 h 73"/>
                <a:gd name="T38" fmla="*/ 49 w 84"/>
                <a:gd name="T39" fmla="*/ 23 h 73"/>
                <a:gd name="T40" fmla="*/ 36 w 84"/>
                <a:gd name="T41" fmla="*/ 28 h 73"/>
                <a:gd name="T42" fmla="*/ 31 w 84"/>
                <a:gd name="T43" fmla="*/ 41 h 73"/>
                <a:gd name="T44" fmla="*/ 36 w 84"/>
                <a:gd name="T45" fmla="*/ 54 h 73"/>
                <a:gd name="T46" fmla="*/ 49 w 84"/>
                <a:gd name="T47" fmla="*/ 59 h 73"/>
                <a:gd name="T48" fmla="*/ 62 w 84"/>
                <a:gd name="T49" fmla="*/ 54 h 73"/>
                <a:gd name="T50" fmla="*/ 67 w 84"/>
                <a:gd name="T51" fmla="*/ 41 h 73"/>
                <a:gd name="T52" fmla="*/ 62 w 84"/>
                <a:gd name="T53" fmla="*/ 28 h 73"/>
                <a:gd name="T54" fmla="*/ 35 w 84"/>
                <a:gd name="T55" fmla="*/ 0 h 73"/>
                <a:gd name="T56" fmla="*/ 29 w 84"/>
                <a:gd name="T57" fmla="*/ 11 h 73"/>
                <a:gd name="T58" fmla="*/ 9 w 84"/>
                <a:gd name="T59" fmla="*/ 11 h 73"/>
                <a:gd name="T60" fmla="*/ 0 w 84"/>
                <a:gd name="T61" fmla="*/ 21 h 73"/>
                <a:gd name="T62" fmla="*/ 0 w 84"/>
                <a:gd name="T63" fmla="*/ 63 h 73"/>
                <a:gd name="T64" fmla="*/ 9 w 84"/>
                <a:gd name="T65" fmla="*/ 73 h 73"/>
                <a:gd name="T66" fmla="*/ 74 w 84"/>
                <a:gd name="T67" fmla="*/ 73 h 73"/>
                <a:gd name="T68" fmla="*/ 84 w 84"/>
                <a:gd name="T69" fmla="*/ 63 h 73"/>
                <a:gd name="T70" fmla="*/ 84 w 84"/>
                <a:gd name="T71" fmla="*/ 21 h 73"/>
                <a:gd name="T72" fmla="*/ 74 w 84"/>
                <a:gd name="T73" fmla="*/ 11 h 73"/>
                <a:gd name="T74" fmla="*/ 71 w 84"/>
                <a:gd name="T75" fmla="*/ 11 h 73"/>
                <a:gd name="T76" fmla="*/ 64 w 84"/>
                <a:gd name="T77" fmla="*/ 0 h 73"/>
                <a:gd name="T78" fmla="*/ 35 w 84"/>
                <a:gd name="T7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4" h="73">
                  <a:moveTo>
                    <a:pt x="18" y="0"/>
                  </a:moveTo>
                  <a:cubicBezTo>
                    <a:pt x="22" y="0"/>
                    <a:pt x="25" y="3"/>
                    <a:pt x="26" y="7"/>
                  </a:cubicBezTo>
                  <a:cubicBezTo>
                    <a:pt x="10" y="7"/>
                    <a:pt x="10" y="7"/>
                    <a:pt x="10" y="7"/>
                  </a:cubicBezTo>
                  <a:cubicBezTo>
                    <a:pt x="10" y="3"/>
                    <a:pt x="14" y="0"/>
                    <a:pt x="18" y="0"/>
                  </a:cubicBezTo>
                  <a:close/>
                  <a:moveTo>
                    <a:pt x="49" y="15"/>
                  </a:moveTo>
                  <a:cubicBezTo>
                    <a:pt x="56" y="15"/>
                    <a:pt x="63" y="18"/>
                    <a:pt x="67" y="22"/>
                  </a:cubicBezTo>
                  <a:cubicBezTo>
                    <a:pt x="72" y="27"/>
                    <a:pt x="75" y="34"/>
                    <a:pt x="75" y="41"/>
                  </a:cubicBezTo>
                  <a:cubicBezTo>
                    <a:pt x="75" y="48"/>
                    <a:pt x="72" y="55"/>
                    <a:pt x="67" y="60"/>
                  </a:cubicBezTo>
                  <a:cubicBezTo>
                    <a:pt x="63" y="64"/>
                    <a:pt x="56" y="67"/>
                    <a:pt x="49" y="67"/>
                  </a:cubicBezTo>
                  <a:cubicBezTo>
                    <a:pt x="41" y="67"/>
                    <a:pt x="35" y="64"/>
                    <a:pt x="30" y="60"/>
                  </a:cubicBezTo>
                  <a:cubicBezTo>
                    <a:pt x="25" y="55"/>
                    <a:pt x="22" y="48"/>
                    <a:pt x="22" y="41"/>
                  </a:cubicBezTo>
                  <a:cubicBezTo>
                    <a:pt x="22" y="34"/>
                    <a:pt x="25" y="27"/>
                    <a:pt x="30" y="22"/>
                  </a:cubicBezTo>
                  <a:cubicBezTo>
                    <a:pt x="35" y="18"/>
                    <a:pt x="41" y="15"/>
                    <a:pt x="49" y="15"/>
                  </a:cubicBezTo>
                  <a:close/>
                  <a:moveTo>
                    <a:pt x="45" y="28"/>
                  </a:moveTo>
                  <a:cubicBezTo>
                    <a:pt x="42" y="26"/>
                    <a:pt x="37" y="28"/>
                    <a:pt x="35" y="33"/>
                  </a:cubicBezTo>
                  <a:cubicBezTo>
                    <a:pt x="32" y="37"/>
                    <a:pt x="33" y="42"/>
                    <a:pt x="36" y="44"/>
                  </a:cubicBezTo>
                  <a:cubicBezTo>
                    <a:pt x="40" y="46"/>
                    <a:pt x="41" y="42"/>
                    <a:pt x="44" y="38"/>
                  </a:cubicBezTo>
                  <a:cubicBezTo>
                    <a:pt x="46" y="33"/>
                    <a:pt x="49" y="30"/>
                    <a:pt x="45" y="28"/>
                  </a:cubicBezTo>
                  <a:close/>
                  <a:moveTo>
                    <a:pt x="62" y="28"/>
                  </a:moveTo>
                  <a:cubicBezTo>
                    <a:pt x="58" y="25"/>
                    <a:pt x="54" y="23"/>
                    <a:pt x="49" y="23"/>
                  </a:cubicBezTo>
                  <a:cubicBezTo>
                    <a:pt x="44" y="23"/>
                    <a:pt x="39" y="25"/>
                    <a:pt x="36" y="28"/>
                  </a:cubicBezTo>
                  <a:cubicBezTo>
                    <a:pt x="33" y="31"/>
                    <a:pt x="31" y="36"/>
                    <a:pt x="31" y="41"/>
                  </a:cubicBezTo>
                  <a:cubicBezTo>
                    <a:pt x="31" y="46"/>
                    <a:pt x="33" y="50"/>
                    <a:pt x="36" y="54"/>
                  </a:cubicBezTo>
                  <a:cubicBezTo>
                    <a:pt x="39" y="57"/>
                    <a:pt x="44" y="59"/>
                    <a:pt x="49" y="59"/>
                  </a:cubicBezTo>
                  <a:cubicBezTo>
                    <a:pt x="54" y="59"/>
                    <a:pt x="58" y="57"/>
                    <a:pt x="62" y="54"/>
                  </a:cubicBezTo>
                  <a:cubicBezTo>
                    <a:pt x="65" y="50"/>
                    <a:pt x="67" y="46"/>
                    <a:pt x="67" y="41"/>
                  </a:cubicBezTo>
                  <a:cubicBezTo>
                    <a:pt x="67" y="36"/>
                    <a:pt x="65" y="31"/>
                    <a:pt x="62" y="28"/>
                  </a:cubicBezTo>
                  <a:close/>
                  <a:moveTo>
                    <a:pt x="35" y="0"/>
                  </a:moveTo>
                  <a:cubicBezTo>
                    <a:pt x="29" y="11"/>
                    <a:pt x="29" y="11"/>
                    <a:pt x="29" y="11"/>
                  </a:cubicBezTo>
                  <a:cubicBezTo>
                    <a:pt x="9" y="11"/>
                    <a:pt x="9" y="11"/>
                    <a:pt x="9" y="11"/>
                  </a:cubicBezTo>
                  <a:cubicBezTo>
                    <a:pt x="4" y="11"/>
                    <a:pt x="0" y="15"/>
                    <a:pt x="0" y="21"/>
                  </a:cubicBezTo>
                  <a:cubicBezTo>
                    <a:pt x="0" y="63"/>
                    <a:pt x="0" y="63"/>
                    <a:pt x="0" y="63"/>
                  </a:cubicBezTo>
                  <a:cubicBezTo>
                    <a:pt x="0" y="69"/>
                    <a:pt x="4" y="73"/>
                    <a:pt x="9" y="73"/>
                  </a:cubicBezTo>
                  <a:cubicBezTo>
                    <a:pt x="74" y="73"/>
                    <a:pt x="74" y="73"/>
                    <a:pt x="74" y="73"/>
                  </a:cubicBezTo>
                  <a:cubicBezTo>
                    <a:pt x="79" y="73"/>
                    <a:pt x="84" y="69"/>
                    <a:pt x="84" y="63"/>
                  </a:cubicBezTo>
                  <a:cubicBezTo>
                    <a:pt x="84" y="21"/>
                    <a:pt x="84" y="21"/>
                    <a:pt x="84" y="21"/>
                  </a:cubicBezTo>
                  <a:cubicBezTo>
                    <a:pt x="84" y="15"/>
                    <a:pt x="79" y="11"/>
                    <a:pt x="74" y="11"/>
                  </a:cubicBezTo>
                  <a:cubicBezTo>
                    <a:pt x="71" y="11"/>
                    <a:pt x="71" y="11"/>
                    <a:pt x="71" y="11"/>
                  </a:cubicBezTo>
                  <a:cubicBezTo>
                    <a:pt x="64" y="0"/>
                    <a:pt x="64" y="0"/>
                    <a:pt x="64" y="0"/>
                  </a:cubicBezTo>
                  <a:lnTo>
                    <a:pt x="35" y="0"/>
                  </a:lnTo>
                  <a:close/>
                </a:path>
              </a:pathLst>
            </a:custGeom>
            <a:solidFill>
              <a:schemeClr val="bg2"/>
            </a:solidFill>
            <a:ln>
              <a:noFill/>
            </a:ln>
          </p:spPr>
          <p:txBody>
            <a:bodyPr vert="horz" wrap="square" lIns="96435" tIns="48218" rIns="96435" bIns="48218"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endParaRPr>
            </a:p>
          </p:txBody>
        </p:sp>
      </p:grpSp>
      <p:grpSp>
        <p:nvGrpSpPr>
          <p:cNvPr id="47" name="Group 46"/>
          <p:cNvGrpSpPr/>
          <p:nvPr/>
        </p:nvGrpSpPr>
        <p:grpSpPr>
          <a:xfrm>
            <a:off x="8398343" y="2009670"/>
            <a:ext cx="724534" cy="724534"/>
            <a:chOff x="7962975" y="1905569"/>
            <a:chExt cx="687003" cy="687003"/>
          </a:xfrm>
        </p:grpSpPr>
        <p:sp>
          <p:nvSpPr>
            <p:cNvPr id="12" name="Oval 11"/>
            <p:cNvSpPr/>
            <p:nvPr/>
          </p:nvSpPr>
          <p:spPr>
            <a:xfrm>
              <a:off x="7962975" y="1905569"/>
              <a:ext cx="687003" cy="6870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EditPoints="1"/>
            </p:cNvSpPr>
            <p:nvPr/>
          </p:nvSpPr>
          <p:spPr bwMode="auto">
            <a:xfrm>
              <a:off x="8117554" y="2067781"/>
              <a:ext cx="377843" cy="362576"/>
            </a:xfrm>
            <a:custGeom>
              <a:avLst/>
              <a:gdLst>
                <a:gd name="T0" fmla="*/ 80 w 198"/>
                <a:gd name="T1" fmla="*/ 39 h 190"/>
                <a:gd name="T2" fmla="*/ 32 w 198"/>
                <a:gd name="T3" fmla="*/ 39 h 190"/>
                <a:gd name="T4" fmla="*/ 24 w 198"/>
                <a:gd name="T5" fmla="*/ 52 h 190"/>
                <a:gd name="T6" fmla="*/ 32 w 198"/>
                <a:gd name="T7" fmla="*/ 65 h 190"/>
                <a:gd name="T8" fmla="*/ 80 w 198"/>
                <a:gd name="T9" fmla="*/ 65 h 190"/>
                <a:gd name="T10" fmla="*/ 80 w 198"/>
                <a:gd name="T11" fmla="*/ 39 h 190"/>
                <a:gd name="T12" fmla="*/ 80 w 198"/>
                <a:gd name="T13" fmla="*/ 39 h 190"/>
                <a:gd name="T14" fmla="*/ 114 w 198"/>
                <a:gd name="T15" fmla="*/ 65 h 190"/>
                <a:gd name="T16" fmla="*/ 170 w 198"/>
                <a:gd name="T17" fmla="*/ 65 h 190"/>
                <a:gd name="T18" fmla="*/ 177 w 198"/>
                <a:gd name="T19" fmla="*/ 65 h 190"/>
                <a:gd name="T20" fmla="*/ 179 w 198"/>
                <a:gd name="T21" fmla="*/ 69 h 190"/>
                <a:gd name="T22" fmla="*/ 194 w 198"/>
                <a:gd name="T23" fmla="*/ 93 h 190"/>
                <a:gd name="T24" fmla="*/ 198 w 198"/>
                <a:gd name="T25" fmla="*/ 99 h 190"/>
                <a:gd name="T26" fmla="*/ 194 w 198"/>
                <a:gd name="T27" fmla="*/ 103 h 190"/>
                <a:gd name="T28" fmla="*/ 179 w 198"/>
                <a:gd name="T29" fmla="*/ 127 h 190"/>
                <a:gd name="T30" fmla="*/ 177 w 198"/>
                <a:gd name="T31" fmla="*/ 134 h 190"/>
                <a:gd name="T32" fmla="*/ 170 w 198"/>
                <a:gd name="T33" fmla="*/ 134 h 190"/>
                <a:gd name="T34" fmla="*/ 114 w 198"/>
                <a:gd name="T35" fmla="*/ 134 h 190"/>
                <a:gd name="T36" fmla="*/ 114 w 198"/>
                <a:gd name="T37" fmla="*/ 164 h 190"/>
                <a:gd name="T38" fmla="*/ 164 w 198"/>
                <a:gd name="T39" fmla="*/ 164 h 190"/>
                <a:gd name="T40" fmla="*/ 164 w 198"/>
                <a:gd name="T41" fmla="*/ 190 h 190"/>
                <a:gd name="T42" fmla="*/ 37 w 198"/>
                <a:gd name="T43" fmla="*/ 190 h 190"/>
                <a:gd name="T44" fmla="*/ 37 w 198"/>
                <a:gd name="T45" fmla="*/ 164 h 190"/>
                <a:gd name="T46" fmla="*/ 82 w 198"/>
                <a:gd name="T47" fmla="*/ 164 h 190"/>
                <a:gd name="T48" fmla="*/ 82 w 198"/>
                <a:gd name="T49" fmla="*/ 86 h 190"/>
                <a:gd name="T50" fmla="*/ 26 w 198"/>
                <a:gd name="T51" fmla="*/ 86 h 190"/>
                <a:gd name="T52" fmla="*/ 19 w 198"/>
                <a:gd name="T53" fmla="*/ 86 h 190"/>
                <a:gd name="T54" fmla="*/ 17 w 198"/>
                <a:gd name="T55" fmla="*/ 80 h 190"/>
                <a:gd name="T56" fmla="*/ 2 w 198"/>
                <a:gd name="T57" fmla="*/ 56 h 190"/>
                <a:gd name="T58" fmla="*/ 0 w 198"/>
                <a:gd name="T59" fmla="*/ 52 h 190"/>
                <a:gd name="T60" fmla="*/ 2 w 198"/>
                <a:gd name="T61" fmla="*/ 45 h 190"/>
                <a:gd name="T62" fmla="*/ 17 w 198"/>
                <a:gd name="T63" fmla="*/ 21 h 190"/>
                <a:gd name="T64" fmla="*/ 19 w 198"/>
                <a:gd name="T65" fmla="*/ 17 h 190"/>
                <a:gd name="T66" fmla="*/ 26 w 198"/>
                <a:gd name="T67" fmla="*/ 17 h 190"/>
                <a:gd name="T68" fmla="*/ 82 w 198"/>
                <a:gd name="T69" fmla="*/ 17 h 190"/>
                <a:gd name="T70" fmla="*/ 82 w 198"/>
                <a:gd name="T71" fmla="*/ 13 h 190"/>
                <a:gd name="T72" fmla="*/ 99 w 198"/>
                <a:gd name="T73" fmla="*/ 0 h 190"/>
                <a:gd name="T74" fmla="*/ 114 w 198"/>
                <a:gd name="T75" fmla="*/ 13 h 190"/>
                <a:gd name="T76" fmla="*/ 114 w 198"/>
                <a:gd name="T77" fmla="*/ 65 h 190"/>
                <a:gd name="T78" fmla="*/ 114 w 198"/>
                <a:gd name="T79" fmla="*/ 65 h 190"/>
                <a:gd name="T80" fmla="*/ 166 w 198"/>
                <a:gd name="T81" fmla="*/ 84 h 190"/>
                <a:gd name="T82" fmla="*/ 116 w 198"/>
                <a:gd name="T83" fmla="*/ 84 h 190"/>
                <a:gd name="T84" fmla="*/ 116 w 198"/>
                <a:gd name="T85" fmla="*/ 112 h 190"/>
                <a:gd name="T86" fmla="*/ 166 w 198"/>
                <a:gd name="T87" fmla="*/ 112 h 190"/>
                <a:gd name="T88" fmla="*/ 175 w 198"/>
                <a:gd name="T89" fmla="*/ 99 h 190"/>
                <a:gd name="T90" fmla="*/ 166 w 198"/>
                <a:gd name="T91" fmla="*/ 8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 h="190">
                  <a:moveTo>
                    <a:pt x="80" y="39"/>
                  </a:moveTo>
                  <a:lnTo>
                    <a:pt x="32" y="39"/>
                  </a:lnTo>
                  <a:lnTo>
                    <a:pt x="24" y="52"/>
                  </a:lnTo>
                  <a:lnTo>
                    <a:pt x="32" y="65"/>
                  </a:lnTo>
                  <a:lnTo>
                    <a:pt x="80" y="65"/>
                  </a:lnTo>
                  <a:lnTo>
                    <a:pt x="80" y="39"/>
                  </a:lnTo>
                  <a:lnTo>
                    <a:pt x="80" y="39"/>
                  </a:lnTo>
                  <a:close/>
                  <a:moveTo>
                    <a:pt x="114" y="65"/>
                  </a:moveTo>
                  <a:lnTo>
                    <a:pt x="170" y="65"/>
                  </a:lnTo>
                  <a:lnTo>
                    <a:pt x="177" y="65"/>
                  </a:lnTo>
                  <a:lnTo>
                    <a:pt x="179" y="69"/>
                  </a:lnTo>
                  <a:lnTo>
                    <a:pt x="194" y="93"/>
                  </a:lnTo>
                  <a:lnTo>
                    <a:pt x="198" y="99"/>
                  </a:lnTo>
                  <a:lnTo>
                    <a:pt x="194" y="103"/>
                  </a:lnTo>
                  <a:lnTo>
                    <a:pt x="179" y="127"/>
                  </a:lnTo>
                  <a:lnTo>
                    <a:pt x="177" y="134"/>
                  </a:lnTo>
                  <a:lnTo>
                    <a:pt x="170" y="134"/>
                  </a:lnTo>
                  <a:lnTo>
                    <a:pt x="114" y="134"/>
                  </a:lnTo>
                  <a:lnTo>
                    <a:pt x="114" y="164"/>
                  </a:lnTo>
                  <a:lnTo>
                    <a:pt x="164" y="164"/>
                  </a:lnTo>
                  <a:lnTo>
                    <a:pt x="164" y="190"/>
                  </a:lnTo>
                  <a:lnTo>
                    <a:pt x="37" y="190"/>
                  </a:lnTo>
                  <a:lnTo>
                    <a:pt x="37" y="164"/>
                  </a:lnTo>
                  <a:lnTo>
                    <a:pt x="82" y="164"/>
                  </a:lnTo>
                  <a:lnTo>
                    <a:pt x="82" y="86"/>
                  </a:lnTo>
                  <a:lnTo>
                    <a:pt x="26" y="86"/>
                  </a:lnTo>
                  <a:lnTo>
                    <a:pt x="19" y="86"/>
                  </a:lnTo>
                  <a:lnTo>
                    <a:pt x="17" y="80"/>
                  </a:lnTo>
                  <a:lnTo>
                    <a:pt x="2" y="56"/>
                  </a:lnTo>
                  <a:lnTo>
                    <a:pt x="0" y="52"/>
                  </a:lnTo>
                  <a:lnTo>
                    <a:pt x="2" y="45"/>
                  </a:lnTo>
                  <a:lnTo>
                    <a:pt x="17" y="21"/>
                  </a:lnTo>
                  <a:lnTo>
                    <a:pt x="19" y="17"/>
                  </a:lnTo>
                  <a:lnTo>
                    <a:pt x="26" y="17"/>
                  </a:lnTo>
                  <a:lnTo>
                    <a:pt x="82" y="17"/>
                  </a:lnTo>
                  <a:lnTo>
                    <a:pt x="82" y="13"/>
                  </a:lnTo>
                  <a:lnTo>
                    <a:pt x="99" y="0"/>
                  </a:lnTo>
                  <a:lnTo>
                    <a:pt x="114" y="13"/>
                  </a:lnTo>
                  <a:lnTo>
                    <a:pt x="114" y="65"/>
                  </a:lnTo>
                  <a:lnTo>
                    <a:pt x="114" y="65"/>
                  </a:lnTo>
                  <a:close/>
                  <a:moveTo>
                    <a:pt x="166" y="84"/>
                  </a:moveTo>
                  <a:lnTo>
                    <a:pt x="116" y="84"/>
                  </a:lnTo>
                  <a:lnTo>
                    <a:pt x="116" y="112"/>
                  </a:lnTo>
                  <a:lnTo>
                    <a:pt x="166" y="112"/>
                  </a:lnTo>
                  <a:lnTo>
                    <a:pt x="175" y="99"/>
                  </a:lnTo>
                  <a:lnTo>
                    <a:pt x="166" y="84"/>
                  </a:lnTo>
                  <a:close/>
                </a:path>
              </a:pathLst>
            </a:custGeom>
            <a:solidFill>
              <a:schemeClr val="bg2"/>
            </a:solidFill>
            <a:ln>
              <a:noFill/>
            </a:ln>
          </p:spPr>
          <p:txBody>
            <a:bodyPr vert="horz" wrap="square" lIns="96435" tIns="48218" rIns="96435" bIns="48218"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endParaRPr>
            </a:p>
          </p:txBody>
        </p:sp>
      </p:grpSp>
      <p:grpSp>
        <p:nvGrpSpPr>
          <p:cNvPr id="46" name="Group 45"/>
          <p:cNvGrpSpPr/>
          <p:nvPr/>
        </p:nvGrpSpPr>
        <p:grpSpPr>
          <a:xfrm>
            <a:off x="5512625" y="2009670"/>
            <a:ext cx="724534" cy="724534"/>
            <a:chOff x="5226737" y="1905569"/>
            <a:chExt cx="687003" cy="687003"/>
          </a:xfrm>
        </p:grpSpPr>
        <p:sp>
          <p:nvSpPr>
            <p:cNvPr id="11" name="Oval 10"/>
            <p:cNvSpPr/>
            <p:nvPr/>
          </p:nvSpPr>
          <p:spPr>
            <a:xfrm>
              <a:off x="5226737" y="1905569"/>
              <a:ext cx="687003" cy="6870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EditPoints="1"/>
            </p:cNvSpPr>
            <p:nvPr/>
          </p:nvSpPr>
          <p:spPr bwMode="auto">
            <a:xfrm>
              <a:off x="5401354" y="2089414"/>
              <a:ext cx="337768" cy="330136"/>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2"/>
            </a:solidFill>
            <a:ln>
              <a:noFill/>
            </a:ln>
          </p:spPr>
          <p:txBody>
            <a:bodyPr vert="horz" wrap="square" lIns="96435" tIns="48218" rIns="96435" bIns="48218"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endParaRPr>
            </a:p>
          </p:txBody>
        </p:sp>
      </p:grpSp>
      <p:grpSp>
        <p:nvGrpSpPr>
          <p:cNvPr id="48" name="Group 47"/>
          <p:cNvGrpSpPr/>
          <p:nvPr/>
        </p:nvGrpSpPr>
        <p:grpSpPr>
          <a:xfrm>
            <a:off x="11284060" y="2009670"/>
            <a:ext cx="724534" cy="724534"/>
            <a:chOff x="10699213" y="1905569"/>
            <a:chExt cx="687003" cy="687003"/>
          </a:xfrm>
        </p:grpSpPr>
        <p:sp>
          <p:nvSpPr>
            <p:cNvPr id="13" name="Oval 12"/>
            <p:cNvSpPr/>
            <p:nvPr/>
          </p:nvSpPr>
          <p:spPr>
            <a:xfrm>
              <a:off x="10699213" y="1905569"/>
              <a:ext cx="687003" cy="6870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EditPoints="1"/>
            </p:cNvSpPr>
            <p:nvPr/>
          </p:nvSpPr>
          <p:spPr bwMode="auto">
            <a:xfrm>
              <a:off x="10884325" y="2046789"/>
              <a:ext cx="316777" cy="38356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2"/>
            </a:solidFill>
            <a:ln>
              <a:noFill/>
            </a:ln>
          </p:spPr>
          <p:txBody>
            <a:bodyPr vert="horz" wrap="square" lIns="96435" tIns="48218" rIns="96435" bIns="48218"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endParaRPr>
            </a:p>
          </p:txBody>
        </p:sp>
      </p:grpSp>
      <p:grpSp>
        <p:nvGrpSpPr>
          <p:cNvPr id="49" name="Group 48"/>
          <p:cNvGrpSpPr/>
          <p:nvPr/>
        </p:nvGrpSpPr>
        <p:grpSpPr>
          <a:xfrm>
            <a:off x="950314" y="4732751"/>
            <a:ext cx="2300965" cy="1563661"/>
            <a:chOff x="900753" y="4487595"/>
            <a:chExt cx="2181775" cy="1482664"/>
          </a:xfrm>
        </p:grpSpPr>
        <p:grpSp>
          <p:nvGrpSpPr>
            <p:cNvPr id="20" name="Group 19"/>
            <p:cNvGrpSpPr/>
            <p:nvPr/>
          </p:nvGrpSpPr>
          <p:grpSpPr>
            <a:xfrm>
              <a:off x="900753" y="4487595"/>
              <a:ext cx="2181775" cy="986439"/>
              <a:chOff x="900753" y="4445391"/>
              <a:chExt cx="2181775" cy="986439"/>
            </a:xfrm>
          </p:grpSpPr>
          <p:sp>
            <p:nvSpPr>
              <p:cNvPr id="18" name="TextBox 17"/>
              <p:cNvSpPr txBox="1"/>
              <p:nvPr/>
            </p:nvSpPr>
            <p:spPr>
              <a:xfrm>
                <a:off x="1022509" y="4445391"/>
                <a:ext cx="1938263" cy="350201"/>
              </a:xfrm>
              <a:prstGeom prst="rect">
                <a:avLst/>
              </a:prstGeom>
              <a:noFill/>
            </p:spPr>
            <p:txBody>
              <a:bodyPr wrap="none" rtlCol="0">
                <a:spAutoFit/>
              </a:bodyPr>
              <a:lstStyle/>
              <a:p>
                <a:pPr algn="ctr"/>
                <a:r>
                  <a:rPr lang="zh-CN" altLang="en-US" b="1" dirty="0">
                    <a:solidFill>
                      <a:schemeClr val="bg2"/>
                    </a:solidFill>
                  </a:rPr>
                  <a:t>单击此处输入标题</a:t>
                </a:r>
                <a:endParaRPr lang="en-US" altLang="zh-CN" b="1" dirty="0">
                  <a:solidFill>
                    <a:schemeClr val="bg2"/>
                  </a:solidFill>
                </a:endParaRPr>
              </a:p>
            </p:txBody>
          </p:sp>
          <p:sp>
            <p:nvSpPr>
              <p:cNvPr id="19" name="Rectangle 18"/>
              <p:cNvSpPr/>
              <p:nvPr/>
            </p:nvSpPr>
            <p:spPr>
              <a:xfrm>
                <a:off x="900753" y="4790160"/>
                <a:ext cx="2181775" cy="641670"/>
              </a:xfrm>
              <a:prstGeom prst="rect">
                <a:avLst/>
              </a:prstGeom>
            </p:spPr>
            <p:txBody>
              <a:bodyPr wrap="square">
                <a:spAutoFit/>
              </a:bodyPr>
              <a:lstStyle/>
              <a:p>
                <a:pPr algn="ctr"/>
                <a:r>
                  <a:rPr lang="en-US" sz="1265">
                    <a:solidFill>
                      <a:schemeClr val="bg2"/>
                    </a:solidFill>
                  </a:rPr>
                  <a:t>Lorem ipsum dolor sit amet, consectetuer adipiscing elit, sed diam nonummy</a:t>
                </a:r>
              </a:p>
            </p:txBody>
          </p:sp>
        </p:grpSp>
        <p:grpSp>
          <p:nvGrpSpPr>
            <p:cNvPr id="30" name="Group 29"/>
            <p:cNvGrpSpPr/>
            <p:nvPr/>
          </p:nvGrpSpPr>
          <p:grpSpPr>
            <a:xfrm>
              <a:off x="1436376" y="5676668"/>
              <a:ext cx="1110528" cy="293591"/>
              <a:chOff x="2838502" y="6023413"/>
              <a:chExt cx="1110528" cy="293591"/>
            </a:xfrm>
            <a:solidFill>
              <a:schemeClr val="bg1">
                <a:lumMod val="75000"/>
              </a:schemeClr>
            </a:solidFill>
          </p:grpSpPr>
          <p:sp>
            <p:nvSpPr>
              <p:cNvPr id="31" name="Freeform 63"/>
              <p:cNvSpPr/>
              <p:nvPr/>
            </p:nvSpPr>
            <p:spPr bwMode="auto">
              <a:xfrm>
                <a:off x="3179093" y="6023413"/>
                <a:ext cx="349905" cy="287885"/>
              </a:xfrm>
              <a:custGeom>
                <a:avLst/>
                <a:gdLst>
                  <a:gd name="T0" fmla="*/ 160 w 160"/>
                  <a:gd name="T1" fmla="*/ 16 h 131"/>
                  <a:gd name="T2" fmla="*/ 159 w 160"/>
                  <a:gd name="T3" fmla="*/ 16 h 131"/>
                  <a:gd name="T4" fmla="*/ 144 w 160"/>
                  <a:gd name="T5" fmla="*/ 20 h 131"/>
                  <a:gd name="T6" fmla="*/ 156 w 160"/>
                  <a:gd name="T7" fmla="*/ 4 h 131"/>
                  <a:gd name="T8" fmla="*/ 156 w 160"/>
                  <a:gd name="T9" fmla="*/ 3 h 131"/>
                  <a:gd name="T10" fmla="*/ 155 w 160"/>
                  <a:gd name="T11" fmla="*/ 3 h 131"/>
                  <a:gd name="T12" fmla="*/ 135 w 160"/>
                  <a:gd name="T13" fmla="*/ 11 h 131"/>
                  <a:gd name="T14" fmla="*/ 111 w 160"/>
                  <a:gd name="T15" fmla="*/ 0 h 131"/>
                  <a:gd name="T16" fmla="*/ 77 w 160"/>
                  <a:gd name="T17" fmla="*/ 34 h 131"/>
                  <a:gd name="T18" fmla="*/ 78 w 160"/>
                  <a:gd name="T19" fmla="*/ 40 h 131"/>
                  <a:gd name="T20" fmla="*/ 12 w 160"/>
                  <a:gd name="T21" fmla="*/ 7 h 131"/>
                  <a:gd name="T22" fmla="*/ 12 w 160"/>
                  <a:gd name="T23" fmla="*/ 6 h 131"/>
                  <a:gd name="T24" fmla="*/ 11 w 160"/>
                  <a:gd name="T25" fmla="*/ 7 h 131"/>
                  <a:gd name="T26" fmla="*/ 7 w 160"/>
                  <a:gd name="T27" fmla="*/ 23 h 131"/>
                  <a:gd name="T28" fmla="*/ 19 w 160"/>
                  <a:gd name="T29" fmla="*/ 50 h 131"/>
                  <a:gd name="T30" fmla="*/ 7 w 160"/>
                  <a:gd name="T31" fmla="*/ 46 h 131"/>
                  <a:gd name="T32" fmla="*/ 7 w 160"/>
                  <a:gd name="T33" fmla="*/ 46 h 131"/>
                  <a:gd name="T34" fmla="*/ 6 w 160"/>
                  <a:gd name="T35" fmla="*/ 47 h 131"/>
                  <a:gd name="T36" fmla="*/ 6 w 160"/>
                  <a:gd name="T37" fmla="*/ 47 h 131"/>
                  <a:gd name="T38" fmla="*/ 30 w 160"/>
                  <a:gd name="T39" fmla="*/ 79 h 131"/>
                  <a:gd name="T40" fmla="*/ 19 w 160"/>
                  <a:gd name="T41" fmla="*/ 79 h 131"/>
                  <a:gd name="T42" fmla="*/ 18 w 160"/>
                  <a:gd name="T43" fmla="*/ 79 h 131"/>
                  <a:gd name="T44" fmla="*/ 18 w 160"/>
                  <a:gd name="T45" fmla="*/ 80 h 131"/>
                  <a:gd name="T46" fmla="*/ 47 w 160"/>
                  <a:gd name="T47" fmla="*/ 103 h 131"/>
                  <a:gd name="T48" fmla="*/ 8 w 160"/>
                  <a:gd name="T49" fmla="*/ 115 h 131"/>
                  <a:gd name="T50" fmla="*/ 1 w 160"/>
                  <a:gd name="T51" fmla="*/ 115 h 131"/>
                  <a:gd name="T52" fmla="*/ 0 w 160"/>
                  <a:gd name="T53" fmla="*/ 115 h 131"/>
                  <a:gd name="T54" fmla="*/ 0 w 160"/>
                  <a:gd name="T55" fmla="*/ 116 h 131"/>
                  <a:gd name="T56" fmla="*/ 51 w 160"/>
                  <a:gd name="T57" fmla="*/ 131 h 131"/>
                  <a:gd name="T58" fmla="*/ 144 w 160"/>
                  <a:gd name="T59" fmla="*/ 38 h 131"/>
                  <a:gd name="T60" fmla="*/ 144 w 160"/>
                  <a:gd name="T61" fmla="*/ 34 h 131"/>
                  <a:gd name="T62" fmla="*/ 160 w 160"/>
                  <a:gd name="T63" fmla="*/ 17 h 131"/>
                  <a:gd name="T64" fmla="*/ 160 w 160"/>
                  <a:gd name="T65" fmla="*/ 1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131">
                    <a:moveTo>
                      <a:pt x="160" y="16"/>
                    </a:moveTo>
                    <a:cubicBezTo>
                      <a:pt x="160" y="16"/>
                      <a:pt x="160" y="16"/>
                      <a:pt x="159" y="16"/>
                    </a:cubicBezTo>
                    <a:cubicBezTo>
                      <a:pt x="154" y="18"/>
                      <a:pt x="149" y="19"/>
                      <a:pt x="144" y="20"/>
                    </a:cubicBezTo>
                    <a:cubicBezTo>
                      <a:pt x="150" y="16"/>
                      <a:pt x="154" y="10"/>
                      <a:pt x="156" y="4"/>
                    </a:cubicBezTo>
                    <a:cubicBezTo>
                      <a:pt x="156" y="3"/>
                      <a:pt x="156" y="3"/>
                      <a:pt x="156" y="3"/>
                    </a:cubicBezTo>
                    <a:cubicBezTo>
                      <a:pt x="155" y="3"/>
                      <a:pt x="155" y="3"/>
                      <a:pt x="155" y="3"/>
                    </a:cubicBezTo>
                    <a:cubicBezTo>
                      <a:pt x="149" y="7"/>
                      <a:pt x="142" y="9"/>
                      <a:pt x="135" y="11"/>
                    </a:cubicBezTo>
                    <a:cubicBezTo>
                      <a:pt x="128" y="4"/>
                      <a:pt x="120" y="0"/>
                      <a:pt x="111" y="0"/>
                    </a:cubicBezTo>
                    <a:cubicBezTo>
                      <a:pt x="92" y="0"/>
                      <a:pt x="77" y="15"/>
                      <a:pt x="77" y="34"/>
                    </a:cubicBezTo>
                    <a:cubicBezTo>
                      <a:pt x="77" y="36"/>
                      <a:pt x="77" y="38"/>
                      <a:pt x="78" y="40"/>
                    </a:cubicBezTo>
                    <a:cubicBezTo>
                      <a:pt x="52" y="39"/>
                      <a:pt x="29" y="26"/>
                      <a:pt x="12" y="7"/>
                    </a:cubicBezTo>
                    <a:cubicBezTo>
                      <a:pt x="12" y="6"/>
                      <a:pt x="12" y="6"/>
                      <a:pt x="12" y="6"/>
                    </a:cubicBezTo>
                    <a:cubicBezTo>
                      <a:pt x="11" y="6"/>
                      <a:pt x="11" y="6"/>
                      <a:pt x="11" y="7"/>
                    </a:cubicBezTo>
                    <a:cubicBezTo>
                      <a:pt x="8" y="12"/>
                      <a:pt x="7" y="18"/>
                      <a:pt x="7" y="23"/>
                    </a:cubicBezTo>
                    <a:cubicBezTo>
                      <a:pt x="7" y="34"/>
                      <a:pt x="11" y="43"/>
                      <a:pt x="19" y="50"/>
                    </a:cubicBezTo>
                    <a:cubicBezTo>
                      <a:pt x="15" y="49"/>
                      <a:pt x="11" y="48"/>
                      <a:pt x="7" y="46"/>
                    </a:cubicBezTo>
                    <a:cubicBezTo>
                      <a:pt x="7" y="46"/>
                      <a:pt x="7" y="46"/>
                      <a:pt x="7" y="46"/>
                    </a:cubicBezTo>
                    <a:cubicBezTo>
                      <a:pt x="6" y="46"/>
                      <a:pt x="6" y="46"/>
                      <a:pt x="6" y="47"/>
                    </a:cubicBezTo>
                    <a:cubicBezTo>
                      <a:pt x="6" y="47"/>
                      <a:pt x="6" y="47"/>
                      <a:pt x="6" y="47"/>
                    </a:cubicBezTo>
                    <a:cubicBezTo>
                      <a:pt x="6" y="62"/>
                      <a:pt x="16" y="75"/>
                      <a:pt x="30" y="79"/>
                    </a:cubicBezTo>
                    <a:cubicBezTo>
                      <a:pt x="26" y="79"/>
                      <a:pt x="22" y="79"/>
                      <a:pt x="19" y="79"/>
                    </a:cubicBezTo>
                    <a:cubicBezTo>
                      <a:pt x="18" y="79"/>
                      <a:pt x="18" y="79"/>
                      <a:pt x="18" y="79"/>
                    </a:cubicBezTo>
                    <a:cubicBezTo>
                      <a:pt x="18" y="79"/>
                      <a:pt x="18" y="79"/>
                      <a:pt x="18" y="80"/>
                    </a:cubicBezTo>
                    <a:cubicBezTo>
                      <a:pt x="22" y="93"/>
                      <a:pt x="33" y="102"/>
                      <a:pt x="47" y="103"/>
                    </a:cubicBezTo>
                    <a:cubicBezTo>
                      <a:pt x="36" y="111"/>
                      <a:pt x="22" y="115"/>
                      <a:pt x="8" y="115"/>
                    </a:cubicBezTo>
                    <a:cubicBezTo>
                      <a:pt x="6" y="115"/>
                      <a:pt x="3" y="115"/>
                      <a:pt x="1" y="115"/>
                    </a:cubicBezTo>
                    <a:cubicBezTo>
                      <a:pt x="0" y="115"/>
                      <a:pt x="0" y="115"/>
                      <a:pt x="0" y="115"/>
                    </a:cubicBezTo>
                    <a:cubicBezTo>
                      <a:pt x="0" y="116"/>
                      <a:pt x="0" y="116"/>
                      <a:pt x="0" y="116"/>
                    </a:cubicBezTo>
                    <a:cubicBezTo>
                      <a:pt x="15" y="126"/>
                      <a:pt x="33" y="131"/>
                      <a:pt x="51" y="131"/>
                    </a:cubicBezTo>
                    <a:cubicBezTo>
                      <a:pt x="109" y="131"/>
                      <a:pt x="144" y="83"/>
                      <a:pt x="144" y="38"/>
                    </a:cubicBezTo>
                    <a:cubicBezTo>
                      <a:pt x="144" y="36"/>
                      <a:pt x="144" y="35"/>
                      <a:pt x="144" y="34"/>
                    </a:cubicBezTo>
                    <a:cubicBezTo>
                      <a:pt x="150" y="29"/>
                      <a:pt x="156" y="23"/>
                      <a:pt x="160" y="17"/>
                    </a:cubicBezTo>
                    <a:cubicBezTo>
                      <a:pt x="160" y="17"/>
                      <a:pt x="160" y="16"/>
                      <a:pt x="160" y="16"/>
                    </a:cubicBezTo>
                    <a:close/>
                  </a:path>
                </a:pathLst>
              </a:custGeom>
              <a:grpFill/>
              <a:ln>
                <a:noFill/>
              </a:ln>
            </p:spPr>
            <p:txBody>
              <a:bodyPr vert="horz" wrap="square" lIns="96435" tIns="48218" rIns="96435" bIns="48218" numCol="1" anchor="t" anchorCtr="0" compatLnSpc="1"/>
              <a:lstStyle/>
              <a:p>
                <a:endParaRPr lang="en-US">
                  <a:solidFill>
                    <a:schemeClr val="bg2"/>
                  </a:solidFill>
                </a:endParaRPr>
              </a:p>
            </p:txBody>
          </p:sp>
          <p:sp>
            <p:nvSpPr>
              <p:cNvPr id="32" name="Freeform 21"/>
              <p:cNvSpPr/>
              <p:nvPr/>
            </p:nvSpPr>
            <p:spPr bwMode="auto">
              <a:xfrm>
                <a:off x="3721171" y="6023413"/>
                <a:ext cx="227859" cy="287885"/>
              </a:xfrm>
              <a:custGeom>
                <a:avLst/>
                <a:gdLst>
                  <a:gd name="T0" fmla="*/ 129 w 323"/>
                  <a:gd name="T1" fmla="*/ 272 h 408"/>
                  <a:gd name="T2" fmla="*/ 68 w 323"/>
                  <a:gd name="T3" fmla="*/ 408 h 408"/>
                  <a:gd name="T4" fmla="*/ 98 w 323"/>
                  <a:gd name="T5" fmla="*/ 196 h 408"/>
                  <a:gd name="T6" fmla="*/ 149 w 323"/>
                  <a:gd name="T7" fmla="*/ 99 h 408"/>
                  <a:gd name="T8" fmla="*/ 172 w 323"/>
                  <a:gd name="T9" fmla="*/ 257 h 408"/>
                  <a:gd name="T10" fmla="*/ 234 w 323"/>
                  <a:gd name="T11" fmla="*/ 73 h 408"/>
                  <a:gd name="T12" fmla="*/ 47 w 323"/>
                  <a:gd name="T13" fmla="*/ 173 h 408"/>
                  <a:gd name="T14" fmla="*/ 57 w 323"/>
                  <a:gd name="T15" fmla="*/ 239 h 408"/>
                  <a:gd name="T16" fmla="*/ 1 w 323"/>
                  <a:gd name="T17" fmla="*/ 147 h 408"/>
                  <a:gd name="T18" fmla="*/ 137 w 323"/>
                  <a:gd name="T19" fmla="*/ 9 h 408"/>
                  <a:gd name="T20" fmla="*/ 310 w 323"/>
                  <a:gd name="T21" fmla="*/ 119 h 408"/>
                  <a:gd name="T22" fmla="*/ 183 w 323"/>
                  <a:gd name="T23" fmla="*/ 298 h 408"/>
                  <a:gd name="T24" fmla="*/ 129 w 323"/>
                  <a:gd name="T25" fmla="*/ 27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3" h="408">
                    <a:moveTo>
                      <a:pt x="129" y="272"/>
                    </a:moveTo>
                    <a:cubicBezTo>
                      <a:pt x="118" y="328"/>
                      <a:pt x="106" y="380"/>
                      <a:pt x="68" y="408"/>
                    </a:cubicBezTo>
                    <a:cubicBezTo>
                      <a:pt x="56" y="325"/>
                      <a:pt x="85" y="262"/>
                      <a:pt x="98" y="196"/>
                    </a:cubicBezTo>
                    <a:cubicBezTo>
                      <a:pt x="75" y="157"/>
                      <a:pt x="101" y="80"/>
                      <a:pt x="149" y="99"/>
                    </a:cubicBezTo>
                    <a:cubicBezTo>
                      <a:pt x="209" y="122"/>
                      <a:pt x="98" y="242"/>
                      <a:pt x="172" y="257"/>
                    </a:cubicBezTo>
                    <a:cubicBezTo>
                      <a:pt x="250" y="273"/>
                      <a:pt x="282" y="122"/>
                      <a:pt x="234" y="73"/>
                    </a:cubicBezTo>
                    <a:cubicBezTo>
                      <a:pt x="164" y="2"/>
                      <a:pt x="31" y="72"/>
                      <a:pt x="47" y="173"/>
                    </a:cubicBezTo>
                    <a:cubicBezTo>
                      <a:pt x="51" y="198"/>
                      <a:pt x="77" y="205"/>
                      <a:pt x="57" y="239"/>
                    </a:cubicBezTo>
                    <a:cubicBezTo>
                      <a:pt x="13" y="229"/>
                      <a:pt x="0" y="194"/>
                      <a:pt x="1" y="147"/>
                    </a:cubicBezTo>
                    <a:cubicBezTo>
                      <a:pt x="4" y="70"/>
                      <a:pt x="70" y="17"/>
                      <a:pt x="137" y="9"/>
                    </a:cubicBezTo>
                    <a:cubicBezTo>
                      <a:pt x="221" y="0"/>
                      <a:pt x="300" y="40"/>
                      <a:pt x="310" y="119"/>
                    </a:cubicBezTo>
                    <a:cubicBezTo>
                      <a:pt x="323" y="208"/>
                      <a:pt x="273" y="305"/>
                      <a:pt x="183" y="298"/>
                    </a:cubicBezTo>
                    <a:cubicBezTo>
                      <a:pt x="158" y="296"/>
                      <a:pt x="148" y="284"/>
                      <a:pt x="129" y="272"/>
                    </a:cubicBezTo>
                    <a:close/>
                  </a:path>
                </a:pathLst>
              </a:custGeom>
              <a:grpFill/>
              <a:ln>
                <a:noFill/>
              </a:ln>
            </p:spPr>
            <p:txBody>
              <a:bodyPr vert="horz" wrap="square" lIns="128580" tIns="64290" rIns="128580" bIns="64290" numCol="1" anchor="t" anchorCtr="0" compatLnSpc="1"/>
              <a:lstStyle/>
              <a:p>
                <a:endParaRPr lang="en-US" sz="2530" dirty="0">
                  <a:solidFill>
                    <a:schemeClr val="bg2"/>
                  </a:solidFill>
                </a:endParaRPr>
              </a:p>
            </p:txBody>
          </p:sp>
          <p:sp>
            <p:nvSpPr>
              <p:cNvPr id="33" name="Freeform 62"/>
              <p:cNvSpPr/>
              <p:nvPr/>
            </p:nvSpPr>
            <p:spPr bwMode="auto">
              <a:xfrm>
                <a:off x="2838502" y="6029119"/>
                <a:ext cx="148418" cy="287885"/>
              </a:xfrm>
              <a:custGeom>
                <a:avLst/>
                <a:gdLst>
                  <a:gd name="T0" fmla="*/ 84 w 84"/>
                  <a:gd name="T1" fmla="*/ 27 h 163"/>
                  <a:gd name="T2" fmla="*/ 69 w 84"/>
                  <a:gd name="T3" fmla="*/ 27 h 163"/>
                  <a:gd name="T4" fmla="*/ 54 w 84"/>
                  <a:gd name="T5" fmla="*/ 41 h 163"/>
                  <a:gd name="T6" fmla="*/ 54 w 84"/>
                  <a:gd name="T7" fmla="*/ 60 h 163"/>
                  <a:gd name="T8" fmla="*/ 83 w 84"/>
                  <a:gd name="T9" fmla="*/ 60 h 163"/>
                  <a:gd name="T10" fmla="*/ 83 w 84"/>
                  <a:gd name="T11" fmla="*/ 88 h 163"/>
                  <a:gd name="T12" fmla="*/ 54 w 84"/>
                  <a:gd name="T13" fmla="*/ 88 h 163"/>
                  <a:gd name="T14" fmla="*/ 54 w 84"/>
                  <a:gd name="T15" fmla="*/ 163 h 163"/>
                  <a:gd name="T16" fmla="*/ 25 w 84"/>
                  <a:gd name="T17" fmla="*/ 163 h 163"/>
                  <a:gd name="T18" fmla="*/ 25 w 84"/>
                  <a:gd name="T19" fmla="*/ 88 h 163"/>
                  <a:gd name="T20" fmla="*/ 0 w 84"/>
                  <a:gd name="T21" fmla="*/ 88 h 163"/>
                  <a:gd name="T22" fmla="*/ 0 w 84"/>
                  <a:gd name="T23" fmla="*/ 60 h 163"/>
                  <a:gd name="T24" fmla="*/ 25 w 84"/>
                  <a:gd name="T25" fmla="*/ 60 h 163"/>
                  <a:gd name="T26" fmla="*/ 25 w 84"/>
                  <a:gd name="T27" fmla="*/ 38 h 163"/>
                  <a:gd name="T28" fmla="*/ 62 w 84"/>
                  <a:gd name="T29" fmla="*/ 0 h 163"/>
                  <a:gd name="T30" fmla="*/ 84 w 84"/>
                  <a:gd name="T31" fmla="*/ 0 h 163"/>
                  <a:gd name="T32" fmla="*/ 84 w 84"/>
                  <a:gd name="T33" fmla="*/ 2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163">
                    <a:moveTo>
                      <a:pt x="84" y="27"/>
                    </a:moveTo>
                    <a:cubicBezTo>
                      <a:pt x="69" y="27"/>
                      <a:pt x="69" y="27"/>
                      <a:pt x="69" y="27"/>
                    </a:cubicBezTo>
                    <a:cubicBezTo>
                      <a:pt x="57" y="27"/>
                      <a:pt x="54" y="33"/>
                      <a:pt x="54" y="41"/>
                    </a:cubicBezTo>
                    <a:cubicBezTo>
                      <a:pt x="54" y="60"/>
                      <a:pt x="54" y="60"/>
                      <a:pt x="54" y="60"/>
                    </a:cubicBezTo>
                    <a:cubicBezTo>
                      <a:pt x="83" y="60"/>
                      <a:pt x="83" y="60"/>
                      <a:pt x="83" y="60"/>
                    </a:cubicBezTo>
                    <a:cubicBezTo>
                      <a:pt x="83" y="88"/>
                      <a:pt x="83" y="88"/>
                      <a:pt x="83" y="88"/>
                    </a:cubicBezTo>
                    <a:cubicBezTo>
                      <a:pt x="54" y="88"/>
                      <a:pt x="54" y="88"/>
                      <a:pt x="54" y="88"/>
                    </a:cubicBezTo>
                    <a:cubicBezTo>
                      <a:pt x="54" y="163"/>
                      <a:pt x="54" y="163"/>
                      <a:pt x="54" y="163"/>
                    </a:cubicBezTo>
                    <a:cubicBezTo>
                      <a:pt x="25" y="163"/>
                      <a:pt x="25" y="163"/>
                      <a:pt x="25" y="163"/>
                    </a:cubicBezTo>
                    <a:cubicBezTo>
                      <a:pt x="25" y="88"/>
                      <a:pt x="25" y="88"/>
                      <a:pt x="25" y="88"/>
                    </a:cubicBezTo>
                    <a:cubicBezTo>
                      <a:pt x="0" y="88"/>
                      <a:pt x="0" y="88"/>
                      <a:pt x="0" y="88"/>
                    </a:cubicBezTo>
                    <a:cubicBezTo>
                      <a:pt x="0" y="60"/>
                      <a:pt x="0" y="60"/>
                      <a:pt x="0" y="60"/>
                    </a:cubicBezTo>
                    <a:cubicBezTo>
                      <a:pt x="25" y="60"/>
                      <a:pt x="25" y="60"/>
                      <a:pt x="25" y="60"/>
                    </a:cubicBezTo>
                    <a:cubicBezTo>
                      <a:pt x="25" y="38"/>
                      <a:pt x="25" y="38"/>
                      <a:pt x="25" y="38"/>
                    </a:cubicBezTo>
                    <a:cubicBezTo>
                      <a:pt x="25" y="13"/>
                      <a:pt x="40" y="0"/>
                      <a:pt x="62" y="0"/>
                    </a:cubicBezTo>
                    <a:cubicBezTo>
                      <a:pt x="84" y="0"/>
                      <a:pt x="84" y="0"/>
                      <a:pt x="84" y="0"/>
                    </a:cubicBezTo>
                    <a:lnTo>
                      <a:pt x="84" y="27"/>
                    </a:lnTo>
                    <a:close/>
                  </a:path>
                </a:pathLst>
              </a:custGeom>
              <a:grpFill/>
              <a:ln>
                <a:noFill/>
              </a:ln>
            </p:spPr>
            <p:txBody>
              <a:bodyPr vert="horz" wrap="square" lIns="96435" tIns="48218" rIns="96435" bIns="48218" numCol="1" anchor="t" anchorCtr="0" compatLnSpc="1"/>
              <a:lstStyle/>
              <a:p>
                <a:endParaRPr lang="en-US">
                  <a:solidFill>
                    <a:schemeClr val="bg2"/>
                  </a:solidFill>
                </a:endParaRPr>
              </a:p>
            </p:txBody>
          </p:sp>
        </p:grpSp>
      </p:grpSp>
      <p:grpSp>
        <p:nvGrpSpPr>
          <p:cNvPr id="50" name="Group 49"/>
          <p:cNvGrpSpPr/>
          <p:nvPr/>
        </p:nvGrpSpPr>
        <p:grpSpPr>
          <a:xfrm>
            <a:off x="3836033" y="4732751"/>
            <a:ext cx="2300965" cy="1563661"/>
            <a:chOff x="3636992" y="4487595"/>
            <a:chExt cx="2181775" cy="1482664"/>
          </a:xfrm>
        </p:grpSpPr>
        <p:grpSp>
          <p:nvGrpSpPr>
            <p:cNvPr id="21" name="Group 20"/>
            <p:cNvGrpSpPr/>
            <p:nvPr/>
          </p:nvGrpSpPr>
          <p:grpSpPr>
            <a:xfrm>
              <a:off x="3636992" y="4487595"/>
              <a:ext cx="2181775" cy="986439"/>
              <a:chOff x="900753" y="4445391"/>
              <a:chExt cx="2181775" cy="986439"/>
            </a:xfrm>
          </p:grpSpPr>
          <p:sp>
            <p:nvSpPr>
              <p:cNvPr id="22" name="TextBox 21"/>
              <p:cNvSpPr txBox="1"/>
              <p:nvPr/>
            </p:nvSpPr>
            <p:spPr>
              <a:xfrm>
                <a:off x="1022511" y="4445391"/>
                <a:ext cx="1938263" cy="350201"/>
              </a:xfrm>
              <a:prstGeom prst="rect">
                <a:avLst/>
              </a:prstGeom>
              <a:noFill/>
            </p:spPr>
            <p:txBody>
              <a:bodyPr wrap="none" rtlCol="0">
                <a:spAutoFit/>
              </a:bodyPr>
              <a:lstStyle/>
              <a:p>
                <a:pPr algn="ctr"/>
                <a:r>
                  <a:rPr lang="zh-CN" altLang="en-US" b="1" dirty="0">
                    <a:solidFill>
                      <a:schemeClr val="bg2"/>
                    </a:solidFill>
                  </a:rPr>
                  <a:t>单击此处输入标题</a:t>
                </a:r>
                <a:endParaRPr lang="en-US" altLang="zh-CN" b="1" dirty="0">
                  <a:solidFill>
                    <a:schemeClr val="bg2"/>
                  </a:solidFill>
                </a:endParaRPr>
              </a:p>
            </p:txBody>
          </p:sp>
          <p:sp>
            <p:nvSpPr>
              <p:cNvPr id="23" name="Rectangle 22"/>
              <p:cNvSpPr/>
              <p:nvPr/>
            </p:nvSpPr>
            <p:spPr>
              <a:xfrm>
                <a:off x="900753" y="4790160"/>
                <a:ext cx="2181775" cy="641670"/>
              </a:xfrm>
              <a:prstGeom prst="rect">
                <a:avLst/>
              </a:prstGeom>
            </p:spPr>
            <p:txBody>
              <a:bodyPr wrap="square">
                <a:spAutoFit/>
              </a:bodyPr>
              <a:lstStyle/>
              <a:p>
                <a:pPr algn="ctr"/>
                <a:r>
                  <a:rPr lang="en-US" sz="1265">
                    <a:solidFill>
                      <a:schemeClr val="bg2"/>
                    </a:solidFill>
                  </a:rPr>
                  <a:t>Lorem ipsum dolor sit amet, consectetuer adipiscing elit, sed diam nonummy</a:t>
                </a:r>
              </a:p>
            </p:txBody>
          </p:sp>
        </p:grpSp>
        <p:grpSp>
          <p:nvGrpSpPr>
            <p:cNvPr id="34" name="Group 33"/>
            <p:cNvGrpSpPr/>
            <p:nvPr/>
          </p:nvGrpSpPr>
          <p:grpSpPr>
            <a:xfrm>
              <a:off x="4172615" y="5676668"/>
              <a:ext cx="1110528" cy="293591"/>
              <a:chOff x="2838502" y="6023413"/>
              <a:chExt cx="1110528" cy="293591"/>
            </a:xfrm>
            <a:solidFill>
              <a:schemeClr val="bg1">
                <a:lumMod val="75000"/>
              </a:schemeClr>
            </a:solidFill>
          </p:grpSpPr>
          <p:sp>
            <p:nvSpPr>
              <p:cNvPr id="35" name="Freeform 63"/>
              <p:cNvSpPr/>
              <p:nvPr/>
            </p:nvSpPr>
            <p:spPr bwMode="auto">
              <a:xfrm>
                <a:off x="3179093" y="6023413"/>
                <a:ext cx="349905" cy="287885"/>
              </a:xfrm>
              <a:custGeom>
                <a:avLst/>
                <a:gdLst>
                  <a:gd name="T0" fmla="*/ 160 w 160"/>
                  <a:gd name="T1" fmla="*/ 16 h 131"/>
                  <a:gd name="T2" fmla="*/ 159 w 160"/>
                  <a:gd name="T3" fmla="*/ 16 h 131"/>
                  <a:gd name="T4" fmla="*/ 144 w 160"/>
                  <a:gd name="T5" fmla="*/ 20 h 131"/>
                  <a:gd name="T6" fmla="*/ 156 w 160"/>
                  <a:gd name="T7" fmla="*/ 4 h 131"/>
                  <a:gd name="T8" fmla="*/ 156 w 160"/>
                  <a:gd name="T9" fmla="*/ 3 h 131"/>
                  <a:gd name="T10" fmla="*/ 155 w 160"/>
                  <a:gd name="T11" fmla="*/ 3 h 131"/>
                  <a:gd name="T12" fmla="*/ 135 w 160"/>
                  <a:gd name="T13" fmla="*/ 11 h 131"/>
                  <a:gd name="T14" fmla="*/ 111 w 160"/>
                  <a:gd name="T15" fmla="*/ 0 h 131"/>
                  <a:gd name="T16" fmla="*/ 77 w 160"/>
                  <a:gd name="T17" fmla="*/ 34 h 131"/>
                  <a:gd name="T18" fmla="*/ 78 w 160"/>
                  <a:gd name="T19" fmla="*/ 40 h 131"/>
                  <a:gd name="T20" fmla="*/ 12 w 160"/>
                  <a:gd name="T21" fmla="*/ 7 h 131"/>
                  <a:gd name="T22" fmla="*/ 12 w 160"/>
                  <a:gd name="T23" fmla="*/ 6 h 131"/>
                  <a:gd name="T24" fmla="*/ 11 w 160"/>
                  <a:gd name="T25" fmla="*/ 7 h 131"/>
                  <a:gd name="T26" fmla="*/ 7 w 160"/>
                  <a:gd name="T27" fmla="*/ 23 h 131"/>
                  <a:gd name="T28" fmla="*/ 19 w 160"/>
                  <a:gd name="T29" fmla="*/ 50 h 131"/>
                  <a:gd name="T30" fmla="*/ 7 w 160"/>
                  <a:gd name="T31" fmla="*/ 46 h 131"/>
                  <a:gd name="T32" fmla="*/ 7 w 160"/>
                  <a:gd name="T33" fmla="*/ 46 h 131"/>
                  <a:gd name="T34" fmla="*/ 6 w 160"/>
                  <a:gd name="T35" fmla="*/ 47 h 131"/>
                  <a:gd name="T36" fmla="*/ 6 w 160"/>
                  <a:gd name="T37" fmla="*/ 47 h 131"/>
                  <a:gd name="T38" fmla="*/ 30 w 160"/>
                  <a:gd name="T39" fmla="*/ 79 h 131"/>
                  <a:gd name="T40" fmla="*/ 19 w 160"/>
                  <a:gd name="T41" fmla="*/ 79 h 131"/>
                  <a:gd name="T42" fmla="*/ 18 w 160"/>
                  <a:gd name="T43" fmla="*/ 79 h 131"/>
                  <a:gd name="T44" fmla="*/ 18 w 160"/>
                  <a:gd name="T45" fmla="*/ 80 h 131"/>
                  <a:gd name="T46" fmla="*/ 47 w 160"/>
                  <a:gd name="T47" fmla="*/ 103 h 131"/>
                  <a:gd name="T48" fmla="*/ 8 w 160"/>
                  <a:gd name="T49" fmla="*/ 115 h 131"/>
                  <a:gd name="T50" fmla="*/ 1 w 160"/>
                  <a:gd name="T51" fmla="*/ 115 h 131"/>
                  <a:gd name="T52" fmla="*/ 0 w 160"/>
                  <a:gd name="T53" fmla="*/ 115 h 131"/>
                  <a:gd name="T54" fmla="*/ 0 w 160"/>
                  <a:gd name="T55" fmla="*/ 116 h 131"/>
                  <a:gd name="T56" fmla="*/ 51 w 160"/>
                  <a:gd name="T57" fmla="*/ 131 h 131"/>
                  <a:gd name="T58" fmla="*/ 144 w 160"/>
                  <a:gd name="T59" fmla="*/ 38 h 131"/>
                  <a:gd name="T60" fmla="*/ 144 w 160"/>
                  <a:gd name="T61" fmla="*/ 34 h 131"/>
                  <a:gd name="T62" fmla="*/ 160 w 160"/>
                  <a:gd name="T63" fmla="*/ 17 h 131"/>
                  <a:gd name="T64" fmla="*/ 160 w 160"/>
                  <a:gd name="T65" fmla="*/ 1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131">
                    <a:moveTo>
                      <a:pt x="160" y="16"/>
                    </a:moveTo>
                    <a:cubicBezTo>
                      <a:pt x="160" y="16"/>
                      <a:pt x="160" y="16"/>
                      <a:pt x="159" y="16"/>
                    </a:cubicBezTo>
                    <a:cubicBezTo>
                      <a:pt x="154" y="18"/>
                      <a:pt x="149" y="19"/>
                      <a:pt x="144" y="20"/>
                    </a:cubicBezTo>
                    <a:cubicBezTo>
                      <a:pt x="150" y="16"/>
                      <a:pt x="154" y="10"/>
                      <a:pt x="156" y="4"/>
                    </a:cubicBezTo>
                    <a:cubicBezTo>
                      <a:pt x="156" y="3"/>
                      <a:pt x="156" y="3"/>
                      <a:pt x="156" y="3"/>
                    </a:cubicBezTo>
                    <a:cubicBezTo>
                      <a:pt x="155" y="3"/>
                      <a:pt x="155" y="3"/>
                      <a:pt x="155" y="3"/>
                    </a:cubicBezTo>
                    <a:cubicBezTo>
                      <a:pt x="149" y="7"/>
                      <a:pt x="142" y="9"/>
                      <a:pt x="135" y="11"/>
                    </a:cubicBezTo>
                    <a:cubicBezTo>
                      <a:pt x="128" y="4"/>
                      <a:pt x="120" y="0"/>
                      <a:pt x="111" y="0"/>
                    </a:cubicBezTo>
                    <a:cubicBezTo>
                      <a:pt x="92" y="0"/>
                      <a:pt x="77" y="15"/>
                      <a:pt x="77" y="34"/>
                    </a:cubicBezTo>
                    <a:cubicBezTo>
                      <a:pt x="77" y="36"/>
                      <a:pt x="77" y="38"/>
                      <a:pt x="78" y="40"/>
                    </a:cubicBezTo>
                    <a:cubicBezTo>
                      <a:pt x="52" y="39"/>
                      <a:pt x="29" y="26"/>
                      <a:pt x="12" y="7"/>
                    </a:cubicBezTo>
                    <a:cubicBezTo>
                      <a:pt x="12" y="6"/>
                      <a:pt x="12" y="6"/>
                      <a:pt x="12" y="6"/>
                    </a:cubicBezTo>
                    <a:cubicBezTo>
                      <a:pt x="11" y="6"/>
                      <a:pt x="11" y="6"/>
                      <a:pt x="11" y="7"/>
                    </a:cubicBezTo>
                    <a:cubicBezTo>
                      <a:pt x="8" y="12"/>
                      <a:pt x="7" y="18"/>
                      <a:pt x="7" y="23"/>
                    </a:cubicBezTo>
                    <a:cubicBezTo>
                      <a:pt x="7" y="34"/>
                      <a:pt x="11" y="43"/>
                      <a:pt x="19" y="50"/>
                    </a:cubicBezTo>
                    <a:cubicBezTo>
                      <a:pt x="15" y="49"/>
                      <a:pt x="11" y="48"/>
                      <a:pt x="7" y="46"/>
                    </a:cubicBezTo>
                    <a:cubicBezTo>
                      <a:pt x="7" y="46"/>
                      <a:pt x="7" y="46"/>
                      <a:pt x="7" y="46"/>
                    </a:cubicBezTo>
                    <a:cubicBezTo>
                      <a:pt x="6" y="46"/>
                      <a:pt x="6" y="46"/>
                      <a:pt x="6" y="47"/>
                    </a:cubicBezTo>
                    <a:cubicBezTo>
                      <a:pt x="6" y="47"/>
                      <a:pt x="6" y="47"/>
                      <a:pt x="6" y="47"/>
                    </a:cubicBezTo>
                    <a:cubicBezTo>
                      <a:pt x="6" y="62"/>
                      <a:pt x="16" y="75"/>
                      <a:pt x="30" y="79"/>
                    </a:cubicBezTo>
                    <a:cubicBezTo>
                      <a:pt x="26" y="79"/>
                      <a:pt x="22" y="79"/>
                      <a:pt x="19" y="79"/>
                    </a:cubicBezTo>
                    <a:cubicBezTo>
                      <a:pt x="18" y="79"/>
                      <a:pt x="18" y="79"/>
                      <a:pt x="18" y="79"/>
                    </a:cubicBezTo>
                    <a:cubicBezTo>
                      <a:pt x="18" y="79"/>
                      <a:pt x="18" y="79"/>
                      <a:pt x="18" y="80"/>
                    </a:cubicBezTo>
                    <a:cubicBezTo>
                      <a:pt x="22" y="93"/>
                      <a:pt x="33" y="102"/>
                      <a:pt x="47" y="103"/>
                    </a:cubicBezTo>
                    <a:cubicBezTo>
                      <a:pt x="36" y="111"/>
                      <a:pt x="22" y="115"/>
                      <a:pt x="8" y="115"/>
                    </a:cubicBezTo>
                    <a:cubicBezTo>
                      <a:pt x="6" y="115"/>
                      <a:pt x="3" y="115"/>
                      <a:pt x="1" y="115"/>
                    </a:cubicBezTo>
                    <a:cubicBezTo>
                      <a:pt x="0" y="115"/>
                      <a:pt x="0" y="115"/>
                      <a:pt x="0" y="115"/>
                    </a:cubicBezTo>
                    <a:cubicBezTo>
                      <a:pt x="0" y="116"/>
                      <a:pt x="0" y="116"/>
                      <a:pt x="0" y="116"/>
                    </a:cubicBezTo>
                    <a:cubicBezTo>
                      <a:pt x="15" y="126"/>
                      <a:pt x="33" y="131"/>
                      <a:pt x="51" y="131"/>
                    </a:cubicBezTo>
                    <a:cubicBezTo>
                      <a:pt x="109" y="131"/>
                      <a:pt x="144" y="83"/>
                      <a:pt x="144" y="38"/>
                    </a:cubicBezTo>
                    <a:cubicBezTo>
                      <a:pt x="144" y="36"/>
                      <a:pt x="144" y="35"/>
                      <a:pt x="144" y="34"/>
                    </a:cubicBezTo>
                    <a:cubicBezTo>
                      <a:pt x="150" y="29"/>
                      <a:pt x="156" y="23"/>
                      <a:pt x="160" y="17"/>
                    </a:cubicBezTo>
                    <a:cubicBezTo>
                      <a:pt x="160" y="17"/>
                      <a:pt x="160" y="16"/>
                      <a:pt x="160" y="16"/>
                    </a:cubicBezTo>
                    <a:close/>
                  </a:path>
                </a:pathLst>
              </a:custGeom>
              <a:grpFill/>
              <a:ln>
                <a:noFill/>
              </a:ln>
            </p:spPr>
            <p:txBody>
              <a:bodyPr vert="horz" wrap="square" lIns="96435" tIns="48218" rIns="96435" bIns="48218" numCol="1" anchor="t" anchorCtr="0" compatLnSpc="1"/>
              <a:lstStyle/>
              <a:p>
                <a:endParaRPr lang="en-US">
                  <a:solidFill>
                    <a:schemeClr val="bg2"/>
                  </a:solidFill>
                </a:endParaRPr>
              </a:p>
            </p:txBody>
          </p:sp>
          <p:sp>
            <p:nvSpPr>
              <p:cNvPr id="36" name="Freeform 21"/>
              <p:cNvSpPr/>
              <p:nvPr/>
            </p:nvSpPr>
            <p:spPr bwMode="auto">
              <a:xfrm>
                <a:off x="3721171" y="6023413"/>
                <a:ext cx="227859" cy="287885"/>
              </a:xfrm>
              <a:custGeom>
                <a:avLst/>
                <a:gdLst>
                  <a:gd name="T0" fmla="*/ 129 w 323"/>
                  <a:gd name="T1" fmla="*/ 272 h 408"/>
                  <a:gd name="T2" fmla="*/ 68 w 323"/>
                  <a:gd name="T3" fmla="*/ 408 h 408"/>
                  <a:gd name="T4" fmla="*/ 98 w 323"/>
                  <a:gd name="T5" fmla="*/ 196 h 408"/>
                  <a:gd name="T6" fmla="*/ 149 w 323"/>
                  <a:gd name="T7" fmla="*/ 99 h 408"/>
                  <a:gd name="T8" fmla="*/ 172 w 323"/>
                  <a:gd name="T9" fmla="*/ 257 h 408"/>
                  <a:gd name="T10" fmla="*/ 234 w 323"/>
                  <a:gd name="T11" fmla="*/ 73 h 408"/>
                  <a:gd name="T12" fmla="*/ 47 w 323"/>
                  <a:gd name="T13" fmla="*/ 173 h 408"/>
                  <a:gd name="T14" fmla="*/ 57 w 323"/>
                  <a:gd name="T15" fmla="*/ 239 h 408"/>
                  <a:gd name="T16" fmla="*/ 1 w 323"/>
                  <a:gd name="T17" fmla="*/ 147 h 408"/>
                  <a:gd name="T18" fmla="*/ 137 w 323"/>
                  <a:gd name="T19" fmla="*/ 9 h 408"/>
                  <a:gd name="T20" fmla="*/ 310 w 323"/>
                  <a:gd name="T21" fmla="*/ 119 h 408"/>
                  <a:gd name="T22" fmla="*/ 183 w 323"/>
                  <a:gd name="T23" fmla="*/ 298 h 408"/>
                  <a:gd name="T24" fmla="*/ 129 w 323"/>
                  <a:gd name="T25" fmla="*/ 27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3" h="408">
                    <a:moveTo>
                      <a:pt x="129" y="272"/>
                    </a:moveTo>
                    <a:cubicBezTo>
                      <a:pt x="118" y="328"/>
                      <a:pt x="106" y="380"/>
                      <a:pt x="68" y="408"/>
                    </a:cubicBezTo>
                    <a:cubicBezTo>
                      <a:pt x="56" y="325"/>
                      <a:pt x="85" y="262"/>
                      <a:pt x="98" y="196"/>
                    </a:cubicBezTo>
                    <a:cubicBezTo>
                      <a:pt x="75" y="157"/>
                      <a:pt x="101" y="80"/>
                      <a:pt x="149" y="99"/>
                    </a:cubicBezTo>
                    <a:cubicBezTo>
                      <a:pt x="209" y="122"/>
                      <a:pt x="98" y="242"/>
                      <a:pt x="172" y="257"/>
                    </a:cubicBezTo>
                    <a:cubicBezTo>
                      <a:pt x="250" y="273"/>
                      <a:pt x="282" y="122"/>
                      <a:pt x="234" y="73"/>
                    </a:cubicBezTo>
                    <a:cubicBezTo>
                      <a:pt x="164" y="2"/>
                      <a:pt x="31" y="72"/>
                      <a:pt x="47" y="173"/>
                    </a:cubicBezTo>
                    <a:cubicBezTo>
                      <a:pt x="51" y="198"/>
                      <a:pt x="77" y="205"/>
                      <a:pt x="57" y="239"/>
                    </a:cubicBezTo>
                    <a:cubicBezTo>
                      <a:pt x="13" y="229"/>
                      <a:pt x="0" y="194"/>
                      <a:pt x="1" y="147"/>
                    </a:cubicBezTo>
                    <a:cubicBezTo>
                      <a:pt x="4" y="70"/>
                      <a:pt x="70" y="17"/>
                      <a:pt x="137" y="9"/>
                    </a:cubicBezTo>
                    <a:cubicBezTo>
                      <a:pt x="221" y="0"/>
                      <a:pt x="300" y="40"/>
                      <a:pt x="310" y="119"/>
                    </a:cubicBezTo>
                    <a:cubicBezTo>
                      <a:pt x="323" y="208"/>
                      <a:pt x="273" y="305"/>
                      <a:pt x="183" y="298"/>
                    </a:cubicBezTo>
                    <a:cubicBezTo>
                      <a:pt x="158" y="296"/>
                      <a:pt x="148" y="284"/>
                      <a:pt x="129" y="272"/>
                    </a:cubicBezTo>
                    <a:close/>
                  </a:path>
                </a:pathLst>
              </a:custGeom>
              <a:grpFill/>
              <a:ln>
                <a:noFill/>
              </a:ln>
            </p:spPr>
            <p:txBody>
              <a:bodyPr vert="horz" wrap="square" lIns="128580" tIns="64290" rIns="128580" bIns="64290" numCol="1" anchor="t" anchorCtr="0" compatLnSpc="1"/>
              <a:lstStyle/>
              <a:p>
                <a:endParaRPr lang="en-US" sz="2530" dirty="0">
                  <a:solidFill>
                    <a:schemeClr val="bg2"/>
                  </a:solidFill>
                </a:endParaRPr>
              </a:p>
            </p:txBody>
          </p:sp>
          <p:sp>
            <p:nvSpPr>
              <p:cNvPr id="37" name="Freeform 62"/>
              <p:cNvSpPr/>
              <p:nvPr/>
            </p:nvSpPr>
            <p:spPr bwMode="auto">
              <a:xfrm>
                <a:off x="2838502" y="6029119"/>
                <a:ext cx="148418" cy="287885"/>
              </a:xfrm>
              <a:custGeom>
                <a:avLst/>
                <a:gdLst>
                  <a:gd name="T0" fmla="*/ 84 w 84"/>
                  <a:gd name="T1" fmla="*/ 27 h 163"/>
                  <a:gd name="T2" fmla="*/ 69 w 84"/>
                  <a:gd name="T3" fmla="*/ 27 h 163"/>
                  <a:gd name="T4" fmla="*/ 54 w 84"/>
                  <a:gd name="T5" fmla="*/ 41 h 163"/>
                  <a:gd name="T6" fmla="*/ 54 w 84"/>
                  <a:gd name="T7" fmla="*/ 60 h 163"/>
                  <a:gd name="T8" fmla="*/ 83 w 84"/>
                  <a:gd name="T9" fmla="*/ 60 h 163"/>
                  <a:gd name="T10" fmla="*/ 83 w 84"/>
                  <a:gd name="T11" fmla="*/ 88 h 163"/>
                  <a:gd name="T12" fmla="*/ 54 w 84"/>
                  <a:gd name="T13" fmla="*/ 88 h 163"/>
                  <a:gd name="T14" fmla="*/ 54 w 84"/>
                  <a:gd name="T15" fmla="*/ 163 h 163"/>
                  <a:gd name="T16" fmla="*/ 25 w 84"/>
                  <a:gd name="T17" fmla="*/ 163 h 163"/>
                  <a:gd name="T18" fmla="*/ 25 w 84"/>
                  <a:gd name="T19" fmla="*/ 88 h 163"/>
                  <a:gd name="T20" fmla="*/ 0 w 84"/>
                  <a:gd name="T21" fmla="*/ 88 h 163"/>
                  <a:gd name="T22" fmla="*/ 0 w 84"/>
                  <a:gd name="T23" fmla="*/ 60 h 163"/>
                  <a:gd name="T24" fmla="*/ 25 w 84"/>
                  <a:gd name="T25" fmla="*/ 60 h 163"/>
                  <a:gd name="T26" fmla="*/ 25 w 84"/>
                  <a:gd name="T27" fmla="*/ 38 h 163"/>
                  <a:gd name="T28" fmla="*/ 62 w 84"/>
                  <a:gd name="T29" fmla="*/ 0 h 163"/>
                  <a:gd name="T30" fmla="*/ 84 w 84"/>
                  <a:gd name="T31" fmla="*/ 0 h 163"/>
                  <a:gd name="T32" fmla="*/ 84 w 84"/>
                  <a:gd name="T33" fmla="*/ 2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163">
                    <a:moveTo>
                      <a:pt x="84" y="27"/>
                    </a:moveTo>
                    <a:cubicBezTo>
                      <a:pt x="69" y="27"/>
                      <a:pt x="69" y="27"/>
                      <a:pt x="69" y="27"/>
                    </a:cubicBezTo>
                    <a:cubicBezTo>
                      <a:pt x="57" y="27"/>
                      <a:pt x="54" y="33"/>
                      <a:pt x="54" y="41"/>
                    </a:cubicBezTo>
                    <a:cubicBezTo>
                      <a:pt x="54" y="60"/>
                      <a:pt x="54" y="60"/>
                      <a:pt x="54" y="60"/>
                    </a:cubicBezTo>
                    <a:cubicBezTo>
                      <a:pt x="83" y="60"/>
                      <a:pt x="83" y="60"/>
                      <a:pt x="83" y="60"/>
                    </a:cubicBezTo>
                    <a:cubicBezTo>
                      <a:pt x="83" y="88"/>
                      <a:pt x="83" y="88"/>
                      <a:pt x="83" y="88"/>
                    </a:cubicBezTo>
                    <a:cubicBezTo>
                      <a:pt x="54" y="88"/>
                      <a:pt x="54" y="88"/>
                      <a:pt x="54" y="88"/>
                    </a:cubicBezTo>
                    <a:cubicBezTo>
                      <a:pt x="54" y="163"/>
                      <a:pt x="54" y="163"/>
                      <a:pt x="54" y="163"/>
                    </a:cubicBezTo>
                    <a:cubicBezTo>
                      <a:pt x="25" y="163"/>
                      <a:pt x="25" y="163"/>
                      <a:pt x="25" y="163"/>
                    </a:cubicBezTo>
                    <a:cubicBezTo>
                      <a:pt x="25" y="88"/>
                      <a:pt x="25" y="88"/>
                      <a:pt x="25" y="88"/>
                    </a:cubicBezTo>
                    <a:cubicBezTo>
                      <a:pt x="0" y="88"/>
                      <a:pt x="0" y="88"/>
                      <a:pt x="0" y="88"/>
                    </a:cubicBezTo>
                    <a:cubicBezTo>
                      <a:pt x="0" y="60"/>
                      <a:pt x="0" y="60"/>
                      <a:pt x="0" y="60"/>
                    </a:cubicBezTo>
                    <a:cubicBezTo>
                      <a:pt x="25" y="60"/>
                      <a:pt x="25" y="60"/>
                      <a:pt x="25" y="60"/>
                    </a:cubicBezTo>
                    <a:cubicBezTo>
                      <a:pt x="25" y="38"/>
                      <a:pt x="25" y="38"/>
                      <a:pt x="25" y="38"/>
                    </a:cubicBezTo>
                    <a:cubicBezTo>
                      <a:pt x="25" y="13"/>
                      <a:pt x="40" y="0"/>
                      <a:pt x="62" y="0"/>
                    </a:cubicBezTo>
                    <a:cubicBezTo>
                      <a:pt x="84" y="0"/>
                      <a:pt x="84" y="0"/>
                      <a:pt x="84" y="0"/>
                    </a:cubicBezTo>
                    <a:lnTo>
                      <a:pt x="84" y="27"/>
                    </a:lnTo>
                    <a:close/>
                  </a:path>
                </a:pathLst>
              </a:custGeom>
              <a:grpFill/>
              <a:ln>
                <a:noFill/>
              </a:ln>
            </p:spPr>
            <p:txBody>
              <a:bodyPr vert="horz" wrap="square" lIns="96435" tIns="48218" rIns="96435" bIns="48218" numCol="1" anchor="t" anchorCtr="0" compatLnSpc="1"/>
              <a:lstStyle/>
              <a:p>
                <a:endParaRPr lang="en-US">
                  <a:solidFill>
                    <a:schemeClr val="bg2"/>
                  </a:solidFill>
                </a:endParaRPr>
              </a:p>
            </p:txBody>
          </p:sp>
        </p:grpSp>
      </p:grpSp>
      <p:grpSp>
        <p:nvGrpSpPr>
          <p:cNvPr id="51" name="Group 50"/>
          <p:cNvGrpSpPr/>
          <p:nvPr/>
        </p:nvGrpSpPr>
        <p:grpSpPr>
          <a:xfrm>
            <a:off x="6721750" y="4732751"/>
            <a:ext cx="2300965" cy="1563661"/>
            <a:chOff x="6373230" y="4487595"/>
            <a:chExt cx="2181775" cy="1482664"/>
          </a:xfrm>
        </p:grpSpPr>
        <p:grpSp>
          <p:nvGrpSpPr>
            <p:cNvPr id="24" name="Group 23"/>
            <p:cNvGrpSpPr/>
            <p:nvPr/>
          </p:nvGrpSpPr>
          <p:grpSpPr>
            <a:xfrm>
              <a:off x="6373230" y="4487595"/>
              <a:ext cx="2181775" cy="986439"/>
              <a:chOff x="900753" y="4445391"/>
              <a:chExt cx="2181775" cy="986439"/>
            </a:xfrm>
          </p:grpSpPr>
          <p:sp>
            <p:nvSpPr>
              <p:cNvPr id="25" name="TextBox 24"/>
              <p:cNvSpPr txBox="1"/>
              <p:nvPr/>
            </p:nvSpPr>
            <p:spPr>
              <a:xfrm>
                <a:off x="1022511" y="4445391"/>
                <a:ext cx="1938263" cy="350201"/>
              </a:xfrm>
              <a:prstGeom prst="rect">
                <a:avLst/>
              </a:prstGeom>
              <a:noFill/>
            </p:spPr>
            <p:txBody>
              <a:bodyPr wrap="none" rtlCol="0">
                <a:spAutoFit/>
              </a:bodyPr>
              <a:lstStyle/>
              <a:p>
                <a:pPr algn="ctr"/>
                <a:r>
                  <a:rPr lang="zh-CN" altLang="en-US" b="1" dirty="0">
                    <a:solidFill>
                      <a:schemeClr val="bg2"/>
                    </a:solidFill>
                  </a:rPr>
                  <a:t>单击此处输入标题</a:t>
                </a:r>
                <a:endParaRPr lang="en-US" altLang="zh-CN" b="1" dirty="0">
                  <a:solidFill>
                    <a:schemeClr val="bg2"/>
                  </a:solidFill>
                </a:endParaRPr>
              </a:p>
            </p:txBody>
          </p:sp>
          <p:sp>
            <p:nvSpPr>
              <p:cNvPr id="26" name="Rectangle 25"/>
              <p:cNvSpPr/>
              <p:nvPr/>
            </p:nvSpPr>
            <p:spPr>
              <a:xfrm>
                <a:off x="900753" y="4790160"/>
                <a:ext cx="2181775" cy="641670"/>
              </a:xfrm>
              <a:prstGeom prst="rect">
                <a:avLst/>
              </a:prstGeom>
            </p:spPr>
            <p:txBody>
              <a:bodyPr wrap="square">
                <a:spAutoFit/>
              </a:bodyPr>
              <a:lstStyle/>
              <a:p>
                <a:pPr algn="ctr"/>
                <a:r>
                  <a:rPr lang="en-US" sz="1265">
                    <a:solidFill>
                      <a:schemeClr val="bg2"/>
                    </a:solidFill>
                  </a:rPr>
                  <a:t>Lorem ipsum dolor sit amet, consectetuer adipiscing elit, sed diam nonummy</a:t>
                </a:r>
              </a:p>
            </p:txBody>
          </p:sp>
        </p:grpSp>
        <p:grpSp>
          <p:nvGrpSpPr>
            <p:cNvPr id="38" name="Group 37"/>
            <p:cNvGrpSpPr/>
            <p:nvPr/>
          </p:nvGrpSpPr>
          <p:grpSpPr>
            <a:xfrm>
              <a:off x="6909687" y="5676668"/>
              <a:ext cx="1110528" cy="293591"/>
              <a:chOff x="2838502" y="6023413"/>
              <a:chExt cx="1110528" cy="293591"/>
            </a:xfrm>
            <a:solidFill>
              <a:schemeClr val="bg1">
                <a:lumMod val="75000"/>
              </a:schemeClr>
            </a:solidFill>
          </p:grpSpPr>
          <p:sp>
            <p:nvSpPr>
              <p:cNvPr id="39" name="Freeform 63"/>
              <p:cNvSpPr/>
              <p:nvPr/>
            </p:nvSpPr>
            <p:spPr bwMode="auto">
              <a:xfrm>
                <a:off x="3179093" y="6023413"/>
                <a:ext cx="349905" cy="287885"/>
              </a:xfrm>
              <a:custGeom>
                <a:avLst/>
                <a:gdLst>
                  <a:gd name="T0" fmla="*/ 160 w 160"/>
                  <a:gd name="T1" fmla="*/ 16 h 131"/>
                  <a:gd name="T2" fmla="*/ 159 w 160"/>
                  <a:gd name="T3" fmla="*/ 16 h 131"/>
                  <a:gd name="T4" fmla="*/ 144 w 160"/>
                  <a:gd name="T5" fmla="*/ 20 h 131"/>
                  <a:gd name="T6" fmla="*/ 156 w 160"/>
                  <a:gd name="T7" fmla="*/ 4 h 131"/>
                  <a:gd name="T8" fmla="*/ 156 w 160"/>
                  <a:gd name="T9" fmla="*/ 3 h 131"/>
                  <a:gd name="T10" fmla="*/ 155 w 160"/>
                  <a:gd name="T11" fmla="*/ 3 h 131"/>
                  <a:gd name="T12" fmla="*/ 135 w 160"/>
                  <a:gd name="T13" fmla="*/ 11 h 131"/>
                  <a:gd name="T14" fmla="*/ 111 w 160"/>
                  <a:gd name="T15" fmla="*/ 0 h 131"/>
                  <a:gd name="T16" fmla="*/ 77 w 160"/>
                  <a:gd name="T17" fmla="*/ 34 h 131"/>
                  <a:gd name="T18" fmla="*/ 78 w 160"/>
                  <a:gd name="T19" fmla="*/ 40 h 131"/>
                  <a:gd name="T20" fmla="*/ 12 w 160"/>
                  <a:gd name="T21" fmla="*/ 7 h 131"/>
                  <a:gd name="T22" fmla="*/ 12 w 160"/>
                  <a:gd name="T23" fmla="*/ 6 h 131"/>
                  <a:gd name="T24" fmla="*/ 11 w 160"/>
                  <a:gd name="T25" fmla="*/ 7 h 131"/>
                  <a:gd name="T26" fmla="*/ 7 w 160"/>
                  <a:gd name="T27" fmla="*/ 23 h 131"/>
                  <a:gd name="T28" fmla="*/ 19 w 160"/>
                  <a:gd name="T29" fmla="*/ 50 h 131"/>
                  <a:gd name="T30" fmla="*/ 7 w 160"/>
                  <a:gd name="T31" fmla="*/ 46 h 131"/>
                  <a:gd name="T32" fmla="*/ 7 w 160"/>
                  <a:gd name="T33" fmla="*/ 46 h 131"/>
                  <a:gd name="T34" fmla="*/ 6 w 160"/>
                  <a:gd name="T35" fmla="*/ 47 h 131"/>
                  <a:gd name="T36" fmla="*/ 6 w 160"/>
                  <a:gd name="T37" fmla="*/ 47 h 131"/>
                  <a:gd name="T38" fmla="*/ 30 w 160"/>
                  <a:gd name="T39" fmla="*/ 79 h 131"/>
                  <a:gd name="T40" fmla="*/ 19 w 160"/>
                  <a:gd name="T41" fmla="*/ 79 h 131"/>
                  <a:gd name="T42" fmla="*/ 18 w 160"/>
                  <a:gd name="T43" fmla="*/ 79 h 131"/>
                  <a:gd name="T44" fmla="*/ 18 w 160"/>
                  <a:gd name="T45" fmla="*/ 80 h 131"/>
                  <a:gd name="T46" fmla="*/ 47 w 160"/>
                  <a:gd name="T47" fmla="*/ 103 h 131"/>
                  <a:gd name="T48" fmla="*/ 8 w 160"/>
                  <a:gd name="T49" fmla="*/ 115 h 131"/>
                  <a:gd name="T50" fmla="*/ 1 w 160"/>
                  <a:gd name="T51" fmla="*/ 115 h 131"/>
                  <a:gd name="T52" fmla="*/ 0 w 160"/>
                  <a:gd name="T53" fmla="*/ 115 h 131"/>
                  <a:gd name="T54" fmla="*/ 0 w 160"/>
                  <a:gd name="T55" fmla="*/ 116 h 131"/>
                  <a:gd name="T56" fmla="*/ 51 w 160"/>
                  <a:gd name="T57" fmla="*/ 131 h 131"/>
                  <a:gd name="T58" fmla="*/ 144 w 160"/>
                  <a:gd name="T59" fmla="*/ 38 h 131"/>
                  <a:gd name="T60" fmla="*/ 144 w 160"/>
                  <a:gd name="T61" fmla="*/ 34 h 131"/>
                  <a:gd name="T62" fmla="*/ 160 w 160"/>
                  <a:gd name="T63" fmla="*/ 17 h 131"/>
                  <a:gd name="T64" fmla="*/ 160 w 160"/>
                  <a:gd name="T65" fmla="*/ 1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131">
                    <a:moveTo>
                      <a:pt x="160" y="16"/>
                    </a:moveTo>
                    <a:cubicBezTo>
                      <a:pt x="160" y="16"/>
                      <a:pt x="160" y="16"/>
                      <a:pt x="159" y="16"/>
                    </a:cubicBezTo>
                    <a:cubicBezTo>
                      <a:pt x="154" y="18"/>
                      <a:pt x="149" y="19"/>
                      <a:pt x="144" y="20"/>
                    </a:cubicBezTo>
                    <a:cubicBezTo>
                      <a:pt x="150" y="16"/>
                      <a:pt x="154" y="10"/>
                      <a:pt x="156" y="4"/>
                    </a:cubicBezTo>
                    <a:cubicBezTo>
                      <a:pt x="156" y="3"/>
                      <a:pt x="156" y="3"/>
                      <a:pt x="156" y="3"/>
                    </a:cubicBezTo>
                    <a:cubicBezTo>
                      <a:pt x="155" y="3"/>
                      <a:pt x="155" y="3"/>
                      <a:pt x="155" y="3"/>
                    </a:cubicBezTo>
                    <a:cubicBezTo>
                      <a:pt x="149" y="7"/>
                      <a:pt x="142" y="9"/>
                      <a:pt x="135" y="11"/>
                    </a:cubicBezTo>
                    <a:cubicBezTo>
                      <a:pt x="128" y="4"/>
                      <a:pt x="120" y="0"/>
                      <a:pt x="111" y="0"/>
                    </a:cubicBezTo>
                    <a:cubicBezTo>
                      <a:pt x="92" y="0"/>
                      <a:pt x="77" y="15"/>
                      <a:pt x="77" y="34"/>
                    </a:cubicBezTo>
                    <a:cubicBezTo>
                      <a:pt x="77" y="36"/>
                      <a:pt x="77" y="38"/>
                      <a:pt x="78" y="40"/>
                    </a:cubicBezTo>
                    <a:cubicBezTo>
                      <a:pt x="52" y="39"/>
                      <a:pt x="29" y="26"/>
                      <a:pt x="12" y="7"/>
                    </a:cubicBezTo>
                    <a:cubicBezTo>
                      <a:pt x="12" y="6"/>
                      <a:pt x="12" y="6"/>
                      <a:pt x="12" y="6"/>
                    </a:cubicBezTo>
                    <a:cubicBezTo>
                      <a:pt x="11" y="6"/>
                      <a:pt x="11" y="6"/>
                      <a:pt x="11" y="7"/>
                    </a:cubicBezTo>
                    <a:cubicBezTo>
                      <a:pt x="8" y="12"/>
                      <a:pt x="7" y="18"/>
                      <a:pt x="7" y="23"/>
                    </a:cubicBezTo>
                    <a:cubicBezTo>
                      <a:pt x="7" y="34"/>
                      <a:pt x="11" y="43"/>
                      <a:pt x="19" y="50"/>
                    </a:cubicBezTo>
                    <a:cubicBezTo>
                      <a:pt x="15" y="49"/>
                      <a:pt x="11" y="48"/>
                      <a:pt x="7" y="46"/>
                    </a:cubicBezTo>
                    <a:cubicBezTo>
                      <a:pt x="7" y="46"/>
                      <a:pt x="7" y="46"/>
                      <a:pt x="7" y="46"/>
                    </a:cubicBezTo>
                    <a:cubicBezTo>
                      <a:pt x="6" y="46"/>
                      <a:pt x="6" y="46"/>
                      <a:pt x="6" y="47"/>
                    </a:cubicBezTo>
                    <a:cubicBezTo>
                      <a:pt x="6" y="47"/>
                      <a:pt x="6" y="47"/>
                      <a:pt x="6" y="47"/>
                    </a:cubicBezTo>
                    <a:cubicBezTo>
                      <a:pt x="6" y="62"/>
                      <a:pt x="16" y="75"/>
                      <a:pt x="30" y="79"/>
                    </a:cubicBezTo>
                    <a:cubicBezTo>
                      <a:pt x="26" y="79"/>
                      <a:pt x="22" y="79"/>
                      <a:pt x="19" y="79"/>
                    </a:cubicBezTo>
                    <a:cubicBezTo>
                      <a:pt x="18" y="79"/>
                      <a:pt x="18" y="79"/>
                      <a:pt x="18" y="79"/>
                    </a:cubicBezTo>
                    <a:cubicBezTo>
                      <a:pt x="18" y="79"/>
                      <a:pt x="18" y="79"/>
                      <a:pt x="18" y="80"/>
                    </a:cubicBezTo>
                    <a:cubicBezTo>
                      <a:pt x="22" y="93"/>
                      <a:pt x="33" y="102"/>
                      <a:pt x="47" y="103"/>
                    </a:cubicBezTo>
                    <a:cubicBezTo>
                      <a:pt x="36" y="111"/>
                      <a:pt x="22" y="115"/>
                      <a:pt x="8" y="115"/>
                    </a:cubicBezTo>
                    <a:cubicBezTo>
                      <a:pt x="6" y="115"/>
                      <a:pt x="3" y="115"/>
                      <a:pt x="1" y="115"/>
                    </a:cubicBezTo>
                    <a:cubicBezTo>
                      <a:pt x="0" y="115"/>
                      <a:pt x="0" y="115"/>
                      <a:pt x="0" y="115"/>
                    </a:cubicBezTo>
                    <a:cubicBezTo>
                      <a:pt x="0" y="116"/>
                      <a:pt x="0" y="116"/>
                      <a:pt x="0" y="116"/>
                    </a:cubicBezTo>
                    <a:cubicBezTo>
                      <a:pt x="15" y="126"/>
                      <a:pt x="33" y="131"/>
                      <a:pt x="51" y="131"/>
                    </a:cubicBezTo>
                    <a:cubicBezTo>
                      <a:pt x="109" y="131"/>
                      <a:pt x="144" y="83"/>
                      <a:pt x="144" y="38"/>
                    </a:cubicBezTo>
                    <a:cubicBezTo>
                      <a:pt x="144" y="36"/>
                      <a:pt x="144" y="35"/>
                      <a:pt x="144" y="34"/>
                    </a:cubicBezTo>
                    <a:cubicBezTo>
                      <a:pt x="150" y="29"/>
                      <a:pt x="156" y="23"/>
                      <a:pt x="160" y="17"/>
                    </a:cubicBezTo>
                    <a:cubicBezTo>
                      <a:pt x="160" y="17"/>
                      <a:pt x="160" y="16"/>
                      <a:pt x="160" y="16"/>
                    </a:cubicBezTo>
                    <a:close/>
                  </a:path>
                </a:pathLst>
              </a:custGeom>
              <a:grpFill/>
              <a:ln>
                <a:noFill/>
              </a:ln>
            </p:spPr>
            <p:txBody>
              <a:bodyPr vert="horz" wrap="square" lIns="96435" tIns="48218" rIns="96435" bIns="48218" numCol="1" anchor="t" anchorCtr="0" compatLnSpc="1"/>
              <a:lstStyle/>
              <a:p>
                <a:endParaRPr lang="en-US">
                  <a:solidFill>
                    <a:schemeClr val="bg2"/>
                  </a:solidFill>
                </a:endParaRPr>
              </a:p>
            </p:txBody>
          </p:sp>
          <p:sp>
            <p:nvSpPr>
              <p:cNvPr id="40" name="Freeform 21"/>
              <p:cNvSpPr/>
              <p:nvPr/>
            </p:nvSpPr>
            <p:spPr bwMode="auto">
              <a:xfrm>
                <a:off x="3721171" y="6023413"/>
                <a:ext cx="227859" cy="287885"/>
              </a:xfrm>
              <a:custGeom>
                <a:avLst/>
                <a:gdLst>
                  <a:gd name="T0" fmla="*/ 129 w 323"/>
                  <a:gd name="T1" fmla="*/ 272 h 408"/>
                  <a:gd name="T2" fmla="*/ 68 w 323"/>
                  <a:gd name="T3" fmla="*/ 408 h 408"/>
                  <a:gd name="T4" fmla="*/ 98 w 323"/>
                  <a:gd name="T5" fmla="*/ 196 h 408"/>
                  <a:gd name="T6" fmla="*/ 149 w 323"/>
                  <a:gd name="T7" fmla="*/ 99 h 408"/>
                  <a:gd name="T8" fmla="*/ 172 w 323"/>
                  <a:gd name="T9" fmla="*/ 257 h 408"/>
                  <a:gd name="T10" fmla="*/ 234 w 323"/>
                  <a:gd name="T11" fmla="*/ 73 h 408"/>
                  <a:gd name="T12" fmla="*/ 47 w 323"/>
                  <a:gd name="T13" fmla="*/ 173 h 408"/>
                  <a:gd name="T14" fmla="*/ 57 w 323"/>
                  <a:gd name="T15" fmla="*/ 239 h 408"/>
                  <a:gd name="T16" fmla="*/ 1 w 323"/>
                  <a:gd name="T17" fmla="*/ 147 h 408"/>
                  <a:gd name="T18" fmla="*/ 137 w 323"/>
                  <a:gd name="T19" fmla="*/ 9 h 408"/>
                  <a:gd name="T20" fmla="*/ 310 w 323"/>
                  <a:gd name="T21" fmla="*/ 119 h 408"/>
                  <a:gd name="T22" fmla="*/ 183 w 323"/>
                  <a:gd name="T23" fmla="*/ 298 h 408"/>
                  <a:gd name="T24" fmla="*/ 129 w 323"/>
                  <a:gd name="T25" fmla="*/ 27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3" h="408">
                    <a:moveTo>
                      <a:pt x="129" y="272"/>
                    </a:moveTo>
                    <a:cubicBezTo>
                      <a:pt x="118" y="328"/>
                      <a:pt x="106" y="380"/>
                      <a:pt x="68" y="408"/>
                    </a:cubicBezTo>
                    <a:cubicBezTo>
                      <a:pt x="56" y="325"/>
                      <a:pt x="85" y="262"/>
                      <a:pt x="98" y="196"/>
                    </a:cubicBezTo>
                    <a:cubicBezTo>
                      <a:pt x="75" y="157"/>
                      <a:pt x="101" y="80"/>
                      <a:pt x="149" y="99"/>
                    </a:cubicBezTo>
                    <a:cubicBezTo>
                      <a:pt x="209" y="122"/>
                      <a:pt x="98" y="242"/>
                      <a:pt x="172" y="257"/>
                    </a:cubicBezTo>
                    <a:cubicBezTo>
                      <a:pt x="250" y="273"/>
                      <a:pt x="282" y="122"/>
                      <a:pt x="234" y="73"/>
                    </a:cubicBezTo>
                    <a:cubicBezTo>
                      <a:pt x="164" y="2"/>
                      <a:pt x="31" y="72"/>
                      <a:pt x="47" y="173"/>
                    </a:cubicBezTo>
                    <a:cubicBezTo>
                      <a:pt x="51" y="198"/>
                      <a:pt x="77" y="205"/>
                      <a:pt x="57" y="239"/>
                    </a:cubicBezTo>
                    <a:cubicBezTo>
                      <a:pt x="13" y="229"/>
                      <a:pt x="0" y="194"/>
                      <a:pt x="1" y="147"/>
                    </a:cubicBezTo>
                    <a:cubicBezTo>
                      <a:pt x="4" y="70"/>
                      <a:pt x="70" y="17"/>
                      <a:pt x="137" y="9"/>
                    </a:cubicBezTo>
                    <a:cubicBezTo>
                      <a:pt x="221" y="0"/>
                      <a:pt x="300" y="40"/>
                      <a:pt x="310" y="119"/>
                    </a:cubicBezTo>
                    <a:cubicBezTo>
                      <a:pt x="323" y="208"/>
                      <a:pt x="273" y="305"/>
                      <a:pt x="183" y="298"/>
                    </a:cubicBezTo>
                    <a:cubicBezTo>
                      <a:pt x="158" y="296"/>
                      <a:pt x="148" y="284"/>
                      <a:pt x="129" y="272"/>
                    </a:cubicBezTo>
                    <a:close/>
                  </a:path>
                </a:pathLst>
              </a:custGeom>
              <a:grpFill/>
              <a:ln>
                <a:noFill/>
              </a:ln>
            </p:spPr>
            <p:txBody>
              <a:bodyPr vert="horz" wrap="square" lIns="128580" tIns="64290" rIns="128580" bIns="64290" numCol="1" anchor="t" anchorCtr="0" compatLnSpc="1"/>
              <a:lstStyle/>
              <a:p>
                <a:endParaRPr lang="en-US" sz="2530" dirty="0">
                  <a:solidFill>
                    <a:schemeClr val="bg2"/>
                  </a:solidFill>
                </a:endParaRPr>
              </a:p>
            </p:txBody>
          </p:sp>
          <p:sp>
            <p:nvSpPr>
              <p:cNvPr id="41" name="Freeform 62"/>
              <p:cNvSpPr/>
              <p:nvPr/>
            </p:nvSpPr>
            <p:spPr bwMode="auto">
              <a:xfrm>
                <a:off x="2838502" y="6029119"/>
                <a:ext cx="148418" cy="287885"/>
              </a:xfrm>
              <a:custGeom>
                <a:avLst/>
                <a:gdLst>
                  <a:gd name="T0" fmla="*/ 84 w 84"/>
                  <a:gd name="T1" fmla="*/ 27 h 163"/>
                  <a:gd name="T2" fmla="*/ 69 w 84"/>
                  <a:gd name="T3" fmla="*/ 27 h 163"/>
                  <a:gd name="T4" fmla="*/ 54 w 84"/>
                  <a:gd name="T5" fmla="*/ 41 h 163"/>
                  <a:gd name="T6" fmla="*/ 54 w 84"/>
                  <a:gd name="T7" fmla="*/ 60 h 163"/>
                  <a:gd name="T8" fmla="*/ 83 w 84"/>
                  <a:gd name="T9" fmla="*/ 60 h 163"/>
                  <a:gd name="T10" fmla="*/ 83 w 84"/>
                  <a:gd name="T11" fmla="*/ 88 h 163"/>
                  <a:gd name="T12" fmla="*/ 54 w 84"/>
                  <a:gd name="T13" fmla="*/ 88 h 163"/>
                  <a:gd name="T14" fmla="*/ 54 w 84"/>
                  <a:gd name="T15" fmla="*/ 163 h 163"/>
                  <a:gd name="T16" fmla="*/ 25 w 84"/>
                  <a:gd name="T17" fmla="*/ 163 h 163"/>
                  <a:gd name="T18" fmla="*/ 25 w 84"/>
                  <a:gd name="T19" fmla="*/ 88 h 163"/>
                  <a:gd name="T20" fmla="*/ 0 w 84"/>
                  <a:gd name="T21" fmla="*/ 88 h 163"/>
                  <a:gd name="T22" fmla="*/ 0 w 84"/>
                  <a:gd name="T23" fmla="*/ 60 h 163"/>
                  <a:gd name="T24" fmla="*/ 25 w 84"/>
                  <a:gd name="T25" fmla="*/ 60 h 163"/>
                  <a:gd name="T26" fmla="*/ 25 w 84"/>
                  <a:gd name="T27" fmla="*/ 38 h 163"/>
                  <a:gd name="T28" fmla="*/ 62 w 84"/>
                  <a:gd name="T29" fmla="*/ 0 h 163"/>
                  <a:gd name="T30" fmla="*/ 84 w 84"/>
                  <a:gd name="T31" fmla="*/ 0 h 163"/>
                  <a:gd name="T32" fmla="*/ 84 w 84"/>
                  <a:gd name="T33" fmla="*/ 2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163">
                    <a:moveTo>
                      <a:pt x="84" y="27"/>
                    </a:moveTo>
                    <a:cubicBezTo>
                      <a:pt x="69" y="27"/>
                      <a:pt x="69" y="27"/>
                      <a:pt x="69" y="27"/>
                    </a:cubicBezTo>
                    <a:cubicBezTo>
                      <a:pt x="57" y="27"/>
                      <a:pt x="54" y="33"/>
                      <a:pt x="54" y="41"/>
                    </a:cubicBezTo>
                    <a:cubicBezTo>
                      <a:pt x="54" y="60"/>
                      <a:pt x="54" y="60"/>
                      <a:pt x="54" y="60"/>
                    </a:cubicBezTo>
                    <a:cubicBezTo>
                      <a:pt x="83" y="60"/>
                      <a:pt x="83" y="60"/>
                      <a:pt x="83" y="60"/>
                    </a:cubicBezTo>
                    <a:cubicBezTo>
                      <a:pt x="83" y="88"/>
                      <a:pt x="83" y="88"/>
                      <a:pt x="83" y="88"/>
                    </a:cubicBezTo>
                    <a:cubicBezTo>
                      <a:pt x="54" y="88"/>
                      <a:pt x="54" y="88"/>
                      <a:pt x="54" y="88"/>
                    </a:cubicBezTo>
                    <a:cubicBezTo>
                      <a:pt x="54" y="163"/>
                      <a:pt x="54" y="163"/>
                      <a:pt x="54" y="163"/>
                    </a:cubicBezTo>
                    <a:cubicBezTo>
                      <a:pt x="25" y="163"/>
                      <a:pt x="25" y="163"/>
                      <a:pt x="25" y="163"/>
                    </a:cubicBezTo>
                    <a:cubicBezTo>
                      <a:pt x="25" y="88"/>
                      <a:pt x="25" y="88"/>
                      <a:pt x="25" y="88"/>
                    </a:cubicBezTo>
                    <a:cubicBezTo>
                      <a:pt x="0" y="88"/>
                      <a:pt x="0" y="88"/>
                      <a:pt x="0" y="88"/>
                    </a:cubicBezTo>
                    <a:cubicBezTo>
                      <a:pt x="0" y="60"/>
                      <a:pt x="0" y="60"/>
                      <a:pt x="0" y="60"/>
                    </a:cubicBezTo>
                    <a:cubicBezTo>
                      <a:pt x="25" y="60"/>
                      <a:pt x="25" y="60"/>
                      <a:pt x="25" y="60"/>
                    </a:cubicBezTo>
                    <a:cubicBezTo>
                      <a:pt x="25" y="38"/>
                      <a:pt x="25" y="38"/>
                      <a:pt x="25" y="38"/>
                    </a:cubicBezTo>
                    <a:cubicBezTo>
                      <a:pt x="25" y="13"/>
                      <a:pt x="40" y="0"/>
                      <a:pt x="62" y="0"/>
                    </a:cubicBezTo>
                    <a:cubicBezTo>
                      <a:pt x="84" y="0"/>
                      <a:pt x="84" y="0"/>
                      <a:pt x="84" y="0"/>
                    </a:cubicBezTo>
                    <a:lnTo>
                      <a:pt x="84" y="27"/>
                    </a:lnTo>
                    <a:close/>
                  </a:path>
                </a:pathLst>
              </a:custGeom>
              <a:grpFill/>
              <a:ln>
                <a:noFill/>
              </a:ln>
            </p:spPr>
            <p:txBody>
              <a:bodyPr vert="horz" wrap="square" lIns="96435" tIns="48218" rIns="96435" bIns="48218" numCol="1" anchor="t" anchorCtr="0" compatLnSpc="1"/>
              <a:lstStyle/>
              <a:p>
                <a:endParaRPr lang="en-US">
                  <a:solidFill>
                    <a:schemeClr val="bg2"/>
                  </a:solidFill>
                </a:endParaRPr>
              </a:p>
            </p:txBody>
          </p:sp>
        </p:grpSp>
      </p:grpSp>
      <p:grpSp>
        <p:nvGrpSpPr>
          <p:cNvPr id="52" name="Group 51"/>
          <p:cNvGrpSpPr/>
          <p:nvPr/>
        </p:nvGrpSpPr>
        <p:grpSpPr>
          <a:xfrm>
            <a:off x="9607468" y="4732751"/>
            <a:ext cx="2300965" cy="1563661"/>
            <a:chOff x="9109468" y="4487595"/>
            <a:chExt cx="2181775" cy="1482664"/>
          </a:xfrm>
        </p:grpSpPr>
        <p:grpSp>
          <p:nvGrpSpPr>
            <p:cNvPr id="27" name="Group 26"/>
            <p:cNvGrpSpPr/>
            <p:nvPr/>
          </p:nvGrpSpPr>
          <p:grpSpPr>
            <a:xfrm>
              <a:off x="9109468" y="4487595"/>
              <a:ext cx="2181775" cy="986439"/>
              <a:chOff x="900753" y="4445391"/>
              <a:chExt cx="2181775" cy="986439"/>
            </a:xfrm>
          </p:grpSpPr>
          <p:sp>
            <p:nvSpPr>
              <p:cNvPr id="28" name="TextBox 27"/>
              <p:cNvSpPr txBox="1"/>
              <p:nvPr/>
            </p:nvSpPr>
            <p:spPr>
              <a:xfrm>
                <a:off x="1022511" y="4445391"/>
                <a:ext cx="1938263" cy="350201"/>
              </a:xfrm>
              <a:prstGeom prst="rect">
                <a:avLst/>
              </a:prstGeom>
              <a:noFill/>
            </p:spPr>
            <p:txBody>
              <a:bodyPr wrap="none" rtlCol="0">
                <a:spAutoFit/>
              </a:bodyPr>
              <a:lstStyle/>
              <a:p>
                <a:pPr algn="ctr"/>
                <a:r>
                  <a:rPr lang="zh-CN" altLang="en-US" b="1" dirty="0">
                    <a:solidFill>
                      <a:schemeClr val="bg2"/>
                    </a:solidFill>
                  </a:rPr>
                  <a:t>单击此处输入标题</a:t>
                </a:r>
                <a:endParaRPr lang="en-US" altLang="zh-CN" b="1" dirty="0">
                  <a:solidFill>
                    <a:schemeClr val="bg2"/>
                  </a:solidFill>
                </a:endParaRPr>
              </a:p>
            </p:txBody>
          </p:sp>
          <p:sp>
            <p:nvSpPr>
              <p:cNvPr id="29" name="Rectangle 28"/>
              <p:cNvSpPr/>
              <p:nvPr/>
            </p:nvSpPr>
            <p:spPr>
              <a:xfrm>
                <a:off x="900753" y="4790160"/>
                <a:ext cx="2181775" cy="641670"/>
              </a:xfrm>
              <a:prstGeom prst="rect">
                <a:avLst/>
              </a:prstGeom>
            </p:spPr>
            <p:txBody>
              <a:bodyPr wrap="square">
                <a:spAutoFit/>
              </a:bodyPr>
              <a:lstStyle/>
              <a:p>
                <a:pPr algn="ctr"/>
                <a:r>
                  <a:rPr lang="en-US" sz="1265">
                    <a:solidFill>
                      <a:schemeClr val="bg2"/>
                    </a:solidFill>
                  </a:rPr>
                  <a:t>Lorem ipsum dolor sit amet, consectetuer adipiscing elit, sed diam nonummy</a:t>
                </a:r>
              </a:p>
            </p:txBody>
          </p:sp>
        </p:grpSp>
        <p:grpSp>
          <p:nvGrpSpPr>
            <p:cNvPr id="42" name="Group 41"/>
            <p:cNvGrpSpPr/>
            <p:nvPr/>
          </p:nvGrpSpPr>
          <p:grpSpPr>
            <a:xfrm>
              <a:off x="9645091" y="5676668"/>
              <a:ext cx="1110528" cy="293591"/>
              <a:chOff x="2838502" y="6023413"/>
              <a:chExt cx="1110528" cy="293591"/>
            </a:xfrm>
            <a:solidFill>
              <a:schemeClr val="bg1">
                <a:lumMod val="75000"/>
              </a:schemeClr>
            </a:solidFill>
          </p:grpSpPr>
          <p:sp>
            <p:nvSpPr>
              <p:cNvPr id="43" name="Freeform 63"/>
              <p:cNvSpPr/>
              <p:nvPr/>
            </p:nvSpPr>
            <p:spPr bwMode="auto">
              <a:xfrm>
                <a:off x="3179093" y="6023413"/>
                <a:ext cx="349905" cy="287885"/>
              </a:xfrm>
              <a:custGeom>
                <a:avLst/>
                <a:gdLst>
                  <a:gd name="T0" fmla="*/ 160 w 160"/>
                  <a:gd name="T1" fmla="*/ 16 h 131"/>
                  <a:gd name="T2" fmla="*/ 159 w 160"/>
                  <a:gd name="T3" fmla="*/ 16 h 131"/>
                  <a:gd name="T4" fmla="*/ 144 w 160"/>
                  <a:gd name="T5" fmla="*/ 20 h 131"/>
                  <a:gd name="T6" fmla="*/ 156 w 160"/>
                  <a:gd name="T7" fmla="*/ 4 h 131"/>
                  <a:gd name="T8" fmla="*/ 156 w 160"/>
                  <a:gd name="T9" fmla="*/ 3 h 131"/>
                  <a:gd name="T10" fmla="*/ 155 w 160"/>
                  <a:gd name="T11" fmla="*/ 3 h 131"/>
                  <a:gd name="T12" fmla="*/ 135 w 160"/>
                  <a:gd name="T13" fmla="*/ 11 h 131"/>
                  <a:gd name="T14" fmla="*/ 111 w 160"/>
                  <a:gd name="T15" fmla="*/ 0 h 131"/>
                  <a:gd name="T16" fmla="*/ 77 w 160"/>
                  <a:gd name="T17" fmla="*/ 34 h 131"/>
                  <a:gd name="T18" fmla="*/ 78 w 160"/>
                  <a:gd name="T19" fmla="*/ 40 h 131"/>
                  <a:gd name="T20" fmla="*/ 12 w 160"/>
                  <a:gd name="T21" fmla="*/ 7 h 131"/>
                  <a:gd name="T22" fmla="*/ 12 w 160"/>
                  <a:gd name="T23" fmla="*/ 6 h 131"/>
                  <a:gd name="T24" fmla="*/ 11 w 160"/>
                  <a:gd name="T25" fmla="*/ 7 h 131"/>
                  <a:gd name="T26" fmla="*/ 7 w 160"/>
                  <a:gd name="T27" fmla="*/ 23 h 131"/>
                  <a:gd name="T28" fmla="*/ 19 w 160"/>
                  <a:gd name="T29" fmla="*/ 50 h 131"/>
                  <a:gd name="T30" fmla="*/ 7 w 160"/>
                  <a:gd name="T31" fmla="*/ 46 h 131"/>
                  <a:gd name="T32" fmla="*/ 7 w 160"/>
                  <a:gd name="T33" fmla="*/ 46 h 131"/>
                  <a:gd name="T34" fmla="*/ 6 w 160"/>
                  <a:gd name="T35" fmla="*/ 47 h 131"/>
                  <a:gd name="T36" fmla="*/ 6 w 160"/>
                  <a:gd name="T37" fmla="*/ 47 h 131"/>
                  <a:gd name="T38" fmla="*/ 30 w 160"/>
                  <a:gd name="T39" fmla="*/ 79 h 131"/>
                  <a:gd name="T40" fmla="*/ 19 w 160"/>
                  <a:gd name="T41" fmla="*/ 79 h 131"/>
                  <a:gd name="T42" fmla="*/ 18 w 160"/>
                  <a:gd name="T43" fmla="*/ 79 h 131"/>
                  <a:gd name="T44" fmla="*/ 18 w 160"/>
                  <a:gd name="T45" fmla="*/ 80 h 131"/>
                  <a:gd name="T46" fmla="*/ 47 w 160"/>
                  <a:gd name="T47" fmla="*/ 103 h 131"/>
                  <a:gd name="T48" fmla="*/ 8 w 160"/>
                  <a:gd name="T49" fmla="*/ 115 h 131"/>
                  <a:gd name="T50" fmla="*/ 1 w 160"/>
                  <a:gd name="T51" fmla="*/ 115 h 131"/>
                  <a:gd name="T52" fmla="*/ 0 w 160"/>
                  <a:gd name="T53" fmla="*/ 115 h 131"/>
                  <a:gd name="T54" fmla="*/ 0 w 160"/>
                  <a:gd name="T55" fmla="*/ 116 h 131"/>
                  <a:gd name="T56" fmla="*/ 51 w 160"/>
                  <a:gd name="T57" fmla="*/ 131 h 131"/>
                  <a:gd name="T58" fmla="*/ 144 w 160"/>
                  <a:gd name="T59" fmla="*/ 38 h 131"/>
                  <a:gd name="T60" fmla="*/ 144 w 160"/>
                  <a:gd name="T61" fmla="*/ 34 h 131"/>
                  <a:gd name="T62" fmla="*/ 160 w 160"/>
                  <a:gd name="T63" fmla="*/ 17 h 131"/>
                  <a:gd name="T64" fmla="*/ 160 w 160"/>
                  <a:gd name="T65" fmla="*/ 1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131">
                    <a:moveTo>
                      <a:pt x="160" y="16"/>
                    </a:moveTo>
                    <a:cubicBezTo>
                      <a:pt x="160" y="16"/>
                      <a:pt x="160" y="16"/>
                      <a:pt x="159" y="16"/>
                    </a:cubicBezTo>
                    <a:cubicBezTo>
                      <a:pt x="154" y="18"/>
                      <a:pt x="149" y="19"/>
                      <a:pt x="144" y="20"/>
                    </a:cubicBezTo>
                    <a:cubicBezTo>
                      <a:pt x="150" y="16"/>
                      <a:pt x="154" y="10"/>
                      <a:pt x="156" y="4"/>
                    </a:cubicBezTo>
                    <a:cubicBezTo>
                      <a:pt x="156" y="3"/>
                      <a:pt x="156" y="3"/>
                      <a:pt x="156" y="3"/>
                    </a:cubicBezTo>
                    <a:cubicBezTo>
                      <a:pt x="155" y="3"/>
                      <a:pt x="155" y="3"/>
                      <a:pt x="155" y="3"/>
                    </a:cubicBezTo>
                    <a:cubicBezTo>
                      <a:pt x="149" y="7"/>
                      <a:pt x="142" y="9"/>
                      <a:pt x="135" y="11"/>
                    </a:cubicBezTo>
                    <a:cubicBezTo>
                      <a:pt x="128" y="4"/>
                      <a:pt x="120" y="0"/>
                      <a:pt x="111" y="0"/>
                    </a:cubicBezTo>
                    <a:cubicBezTo>
                      <a:pt x="92" y="0"/>
                      <a:pt x="77" y="15"/>
                      <a:pt x="77" y="34"/>
                    </a:cubicBezTo>
                    <a:cubicBezTo>
                      <a:pt x="77" y="36"/>
                      <a:pt x="77" y="38"/>
                      <a:pt x="78" y="40"/>
                    </a:cubicBezTo>
                    <a:cubicBezTo>
                      <a:pt x="52" y="39"/>
                      <a:pt x="29" y="26"/>
                      <a:pt x="12" y="7"/>
                    </a:cubicBezTo>
                    <a:cubicBezTo>
                      <a:pt x="12" y="6"/>
                      <a:pt x="12" y="6"/>
                      <a:pt x="12" y="6"/>
                    </a:cubicBezTo>
                    <a:cubicBezTo>
                      <a:pt x="11" y="6"/>
                      <a:pt x="11" y="6"/>
                      <a:pt x="11" y="7"/>
                    </a:cubicBezTo>
                    <a:cubicBezTo>
                      <a:pt x="8" y="12"/>
                      <a:pt x="7" y="18"/>
                      <a:pt x="7" y="23"/>
                    </a:cubicBezTo>
                    <a:cubicBezTo>
                      <a:pt x="7" y="34"/>
                      <a:pt x="11" y="43"/>
                      <a:pt x="19" y="50"/>
                    </a:cubicBezTo>
                    <a:cubicBezTo>
                      <a:pt x="15" y="49"/>
                      <a:pt x="11" y="48"/>
                      <a:pt x="7" y="46"/>
                    </a:cubicBezTo>
                    <a:cubicBezTo>
                      <a:pt x="7" y="46"/>
                      <a:pt x="7" y="46"/>
                      <a:pt x="7" y="46"/>
                    </a:cubicBezTo>
                    <a:cubicBezTo>
                      <a:pt x="6" y="46"/>
                      <a:pt x="6" y="46"/>
                      <a:pt x="6" y="47"/>
                    </a:cubicBezTo>
                    <a:cubicBezTo>
                      <a:pt x="6" y="47"/>
                      <a:pt x="6" y="47"/>
                      <a:pt x="6" y="47"/>
                    </a:cubicBezTo>
                    <a:cubicBezTo>
                      <a:pt x="6" y="62"/>
                      <a:pt x="16" y="75"/>
                      <a:pt x="30" y="79"/>
                    </a:cubicBezTo>
                    <a:cubicBezTo>
                      <a:pt x="26" y="79"/>
                      <a:pt x="22" y="79"/>
                      <a:pt x="19" y="79"/>
                    </a:cubicBezTo>
                    <a:cubicBezTo>
                      <a:pt x="18" y="79"/>
                      <a:pt x="18" y="79"/>
                      <a:pt x="18" y="79"/>
                    </a:cubicBezTo>
                    <a:cubicBezTo>
                      <a:pt x="18" y="79"/>
                      <a:pt x="18" y="79"/>
                      <a:pt x="18" y="80"/>
                    </a:cubicBezTo>
                    <a:cubicBezTo>
                      <a:pt x="22" y="93"/>
                      <a:pt x="33" y="102"/>
                      <a:pt x="47" y="103"/>
                    </a:cubicBezTo>
                    <a:cubicBezTo>
                      <a:pt x="36" y="111"/>
                      <a:pt x="22" y="115"/>
                      <a:pt x="8" y="115"/>
                    </a:cubicBezTo>
                    <a:cubicBezTo>
                      <a:pt x="6" y="115"/>
                      <a:pt x="3" y="115"/>
                      <a:pt x="1" y="115"/>
                    </a:cubicBezTo>
                    <a:cubicBezTo>
                      <a:pt x="0" y="115"/>
                      <a:pt x="0" y="115"/>
                      <a:pt x="0" y="115"/>
                    </a:cubicBezTo>
                    <a:cubicBezTo>
                      <a:pt x="0" y="116"/>
                      <a:pt x="0" y="116"/>
                      <a:pt x="0" y="116"/>
                    </a:cubicBezTo>
                    <a:cubicBezTo>
                      <a:pt x="15" y="126"/>
                      <a:pt x="33" y="131"/>
                      <a:pt x="51" y="131"/>
                    </a:cubicBezTo>
                    <a:cubicBezTo>
                      <a:pt x="109" y="131"/>
                      <a:pt x="144" y="83"/>
                      <a:pt x="144" y="38"/>
                    </a:cubicBezTo>
                    <a:cubicBezTo>
                      <a:pt x="144" y="36"/>
                      <a:pt x="144" y="35"/>
                      <a:pt x="144" y="34"/>
                    </a:cubicBezTo>
                    <a:cubicBezTo>
                      <a:pt x="150" y="29"/>
                      <a:pt x="156" y="23"/>
                      <a:pt x="160" y="17"/>
                    </a:cubicBezTo>
                    <a:cubicBezTo>
                      <a:pt x="160" y="17"/>
                      <a:pt x="160" y="16"/>
                      <a:pt x="160" y="16"/>
                    </a:cubicBezTo>
                    <a:close/>
                  </a:path>
                </a:pathLst>
              </a:custGeom>
              <a:grpFill/>
              <a:ln>
                <a:noFill/>
              </a:ln>
            </p:spPr>
            <p:txBody>
              <a:bodyPr vert="horz" wrap="square" lIns="96435" tIns="48218" rIns="96435" bIns="48218" numCol="1" anchor="t" anchorCtr="0" compatLnSpc="1"/>
              <a:lstStyle/>
              <a:p>
                <a:endParaRPr lang="en-US">
                  <a:solidFill>
                    <a:schemeClr val="bg2"/>
                  </a:solidFill>
                </a:endParaRPr>
              </a:p>
            </p:txBody>
          </p:sp>
          <p:sp>
            <p:nvSpPr>
              <p:cNvPr id="44" name="Freeform 21"/>
              <p:cNvSpPr/>
              <p:nvPr/>
            </p:nvSpPr>
            <p:spPr bwMode="auto">
              <a:xfrm>
                <a:off x="3721171" y="6023413"/>
                <a:ext cx="227859" cy="287885"/>
              </a:xfrm>
              <a:custGeom>
                <a:avLst/>
                <a:gdLst>
                  <a:gd name="T0" fmla="*/ 129 w 323"/>
                  <a:gd name="T1" fmla="*/ 272 h 408"/>
                  <a:gd name="T2" fmla="*/ 68 w 323"/>
                  <a:gd name="T3" fmla="*/ 408 h 408"/>
                  <a:gd name="T4" fmla="*/ 98 w 323"/>
                  <a:gd name="T5" fmla="*/ 196 h 408"/>
                  <a:gd name="T6" fmla="*/ 149 w 323"/>
                  <a:gd name="T7" fmla="*/ 99 h 408"/>
                  <a:gd name="T8" fmla="*/ 172 w 323"/>
                  <a:gd name="T9" fmla="*/ 257 h 408"/>
                  <a:gd name="T10" fmla="*/ 234 w 323"/>
                  <a:gd name="T11" fmla="*/ 73 h 408"/>
                  <a:gd name="T12" fmla="*/ 47 w 323"/>
                  <a:gd name="T13" fmla="*/ 173 h 408"/>
                  <a:gd name="T14" fmla="*/ 57 w 323"/>
                  <a:gd name="T15" fmla="*/ 239 h 408"/>
                  <a:gd name="T16" fmla="*/ 1 w 323"/>
                  <a:gd name="T17" fmla="*/ 147 h 408"/>
                  <a:gd name="T18" fmla="*/ 137 w 323"/>
                  <a:gd name="T19" fmla="*/ 9 h 408"/>
                  <a:gd name="T20" fmla="*/ 310 w 323"/>
                  <a:gd name="T21" fmla="*/ 119 h 408"/>
                  <a:gd name="T22" fmla="*/ 183 w 323"/>
                  <a:gd name="T23" fmla="*/ 298 h 408"/>
                  <a:gd name="T24" fmla="*/ 129 w 323"/>
                  <a:gd name="T25" fmla="*/ 27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3" h="408">
                    <a:moveTo>
                      <a:pt x="129" y="272"/>
                    </a:moveTo>
                    <a:cubicBezTo>
                      <a:pt x="118" y="328"/>
                      <a:pt x="106" y="380"/>
                      <a:pt x="68" y="408"/>
                    </a:cubicBezTo>
                    <a:cubicBezTo>
                      <a:pt x="56" y="325"/>
                      <a:pt x="85" y="262"/>
                      <a:pt x="98" y="196"/>
                    </a:cubicBezTo>
                    <a:cubicBezTo>
                      <a:pt x="75" y="157"/>
                      <a:pt x="101" y="80"/>
                      <a:pt x="149" y="99"/>
                    </a:cubicBezTo>
                    <a:cubicBezTo>
                      <a:pt x="209" y="122"/>
                      <a:pt x="98" y="242"/>
                      <a:pt x="172" y="257"/>
                    </a:cubicBezTo>
                    <a:cubicBezTo>
                      <a:pt x="250" y="273"/>
                      <a:pt x="282" y="122"/>
                      <a:pt x="234" y="73"/>
                    </a:cubicBezTo>
                    <a:cubicBezTo>
                      <a:pt x="164" y="2"/>
                      <a:pt x="31" y="72"/>
                      <a:pt x="47" y="173"/>
                    </a:cubicBezTo>
                    <a:cubicBezTo>
                      <a:pt x="51" y="198"/>
                      <a:pt x="77" y="205"/>
                      <a:pt x="57" y="239"/>
                    </a:cubicBezTo>
                    <a:cubicBezTo>
                      <a:pt x="13" y="229"/>
                      <a:pt x="0" y="194"/>
                      <a:pt x="1" y="147"/>
                    </a:cubicBezTo>
                    <a:cubicBezTo>
                      <a:pt x="4" y="70"/>
                      <a:pt x="70" y="17"/>
                      <a:pt x="137" y="9"/>
                    </a:cubicBezTo>
                    <a:cubicBezTo>
                      <a:pt x="221" y="0"/>
                      <a:pt x="300" y="40"/>
                      <a:pt x="310" y="119"/>
                    </a:cubicBezTo>
                    <a:cubicBezTo>
                      <a:pt x="323" y="208"/>
                      <a:pt x="273" y="305"/>
                      <a:pt x="183" y="298"/>
                    </a:cubicBezTo>
                    <a:cubicBezTo>
                      <a:pt x="158" y="296"/>
                      <a:pt x="148" y="284"/>
                      <a:pt x="129" y="272"/>
                    </a:cubicBezTo>
                    <a:close/>
                  </a:path>
                </a:pathLst>
              </a:custGeom>
              <a:grpFill/>
              <a:ln>
                <a:noFill/>
              </a:ln>
            </p:spPr>
            <p:txBody>
              <a:bodyPr vert="horz" wrap="square" lIns="128580" tIns="64290" rIns="128580" bIns="64290" numCol="1" anchor="t" anchorCtr="0" compatLnSpc="1"/>
              <a:lstStyle/>
              <a:p>
                <a:endParaRPr lang="en-US" sz="2530" dirty="0">
                  <a:solidFill>
                    <a:schemeClr val="bg2"/>
                  </a:solidFill>
                </a:endParaRPr>
              </a:p>
            </p:txBody>
          </p:sp>
          <p:sp>
            <p:nvSpPr>
              <p:cNvPr id="45" name="Freeform 62"/>
              <p:cNvSpPr/>
              <p:nvPr/>
            </p:nvSpPr>
            <p:spPr bwMode="auto">
              <a:xfrm>
                <a:off x="2838502" y="6029119"/>
                <a:ext cx="148418" cy="287885"/>
              </a:xfrm>
              <a:custGeom>
                <a:avLst/>
                <a:gdLst>
                  <a:gd name="T0" fmla="*/ 84 w 84"/>
                  <a:gd name="T1" fmla="*/ 27 h 163"/>
                  <a:gd name="T2" fmla="*/ 69 w 84"/>
                  <a:gd name="T3" fmla="*/ 27 h 163"/>
                  <a:gd name="T4" fmla="*/ 54 w 84"/>
                  <a:gd name="T5" fmla="*/ 41 h 163"/>
                  <a:gd name="T6" fmla="*/ 54 w 84"/>
                  <a:gd name="T7" fmla="*/ 60 h 163"/>
                  <a:gd name="T8" fmla="*/ 83 w 84"/>
                  <a:gd name="T9" fmla="*/ 60 h 163"/>
                  <a:gd name="T10" fmla="*/ 83 w 84"/>
                  <a:gd name="T11" fmla="*/ 88 h 163"/>
                  <a:gd name="T12" fmla="*/ 54 w 84"/>
                  <a:gd name="T13" fmla="*/ 88 h 163"/>
                  <a:gd name="T14" fmla="*/ 54 w 84"/>
                  <a:gd name="T15" fmla="*/ 163 h 163"/>
                  <a:gd name="T16" fmla="*/ 25 w 84"/>
                  <a:gd name="T17" fmla="*/ 163 h 163"/>
                  <a:gd name="T18" fmla="*/ 25 w 84"/>
                  <a:gd name="T19" fmla="*/ 88 h 163"/>
                  <a:gd name="T20" fmla="*/ 0 w 84"/>
                  <a:gd name="T21" fmla="*/ 88 h 163"/>
                  <a:gd name="T22" fmla="*/ 0 w 84"/>
                  <a:gd name="T23" fmla="*/ 60 h 163"/>
                  <a:gd name="T24" fmla="*/ 25 w 84"/>
                  <a:gd name="T25" fmla="*/ 60 h 163"/>
                  <a:gd name="T26" fmla="*/ 25 w 84"/>
                  <a:gd name="T27" fmla="*/ 38 h 163"/>
                  <a:gd name="T28" fmla="*/ 62 w 84"/>
                  <a:gd name="T29" fmla="*/ 0 h 163"/>
                  <a:gd name="T30" fmla="*/ 84 w 84"/>
                  <a:gd name="T31" fmla="*/ 0 h 163"/>
                  <a:gd name="T32" fmla="*/ 84 w 84"/>
                  <a:gd name="T33" fmla="*/ 2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163">
                    <a:moveTo>
                      <a:pt x="84" y="27"/>
                    </a:moveTo>
                    <a:cubicBezTo>
                      <a:pt x="69" y="27"/>
                      <a:pt x="69" y="27"/>
                      <a:pt x="69" y="27"/>
                    </a:cubicBezTo>
                    <a:cubicBezTo>
                      <a:pt x="57" y="27"/>
                      <a:pt x="54" y="33"/>
                      <a:pt x="54" y="41"/>
                    </a:cubicBezTo>
                    <a:cubicBezTo>
                      <a:pt x="54" y="60"/>
                      <a:pt x="54" y="60"/>
                      <a:pt x="54" y="60"/>
                    </a:cubicBezTo>
                    <a:cubicBezTo>
                      <a:pt x="83" y="60"/>
                      <a:pt x="83" y="60"/>
                      <a:pt x="83" y="60"/>
                    </a:cubicBezTo>
                    <a:cubicBezTo>
                      <a:pt x="83" y="88"/>
                      <a:pt x="83" y="88"/>
                      <a:pt x="83" y="88"/>
                    </a:cubicBezTo>
                    <a:cubicBezTo>
                      <a:pt x="54" y="88"/>
                      <a:pt x="54" y="88"/>
                      <a:pt x="54" y="88"/>
                    </a:cubicBezTo>
                    <a:cubicBezTo>
                      <a:pt x="54" y="163"/>
                      <a:pt x="54" y="163"/>
                      <a:pt x="54" y="163"/>
                    </a:cubicBezTo>
                    <a:cubicBezTo>
                      <a:pt x="25" y="163"/>
                      <a:pt x="25" y="163"/>
                      <a:pt x="25" y="163"/>
                    </a:cubicBezTo>
                    <a:cubicBezTo>
                      <a:pt x="25" y="88"/>
                      <a:pt x="25" y="88"/>
                      <a:pt x="25" y="88"/>
                    </a:cubicBezTo>
                    <a:cubicBezTo>
                      <a:pt x="0" y="88"/>
                      <a:pt x="0" y="88"/>
                      <a:pt x="0" y="88"/>
                    </a:cubicBezTo>
                    <a:cubicBezTo>
                      <a:pt x="0" y="60"/>
                      <a:pt x="0" y="60"/>
                      <a:pt x="0" y="60"/>
                    </a:cubicBezTo>
                    <a:cubicBezTo>
                      <a:pt x="25" y="60"/>
                      <a:pt x="25" y="60"/>
                      <a:pt x="25" y="60"/>
                    </a:cubicBezTo>
                    <a:cubicBezTo>
                      <a:pt x="25" y="38"/>
                      <a:pt x="25" y="38"/>
                      <a:pt x="25" y="38"/>
                    </a:cubicBezTo>
                    <a:cubicBezTo>
                      <a:pt x="25" y="13"/>
                      <a:pt x="40" y="0"/>
                      <a:pt x="62" y="0"/>
                    </a:cubicBezTo>
                    <a:cubicBezTo>
                      <a:pt x="84" y="0"/>
                      <a:pt x="84" y="0"/>
                      <a:pt x="84" y="0"/>
                    </a:cubicBezTo>
                    <a:lnTo>
                      <a:pt x="84" y="27"/>
                    </a:lnTo>
                    <a:close/>
                  </a:path>
                </a:pathLst>
              </a:custGeom>
              <a:grpFill/>
              <a:ln>
                <a:noFill/>
              </a:ln>
            </p:spPr>
            <p:txBody>
              <a:bodyPr vert="horz" wrap="square" lIns="96435" tIns="48218" rIns="96435" bIns="48218" numCol="1" anchor="t" anchorCtr="0" compatLnSpc="1"/>
              <a:lstStyle/>
              <a:p>
                <a:endParaRPr lang="en-US">
                  <a:solidFill>
                    <a:schemeClr val="bg2"/>
                  </a:solidFill>
                </a:endParaRPr>
              </a:p>
            </p:txBody>
          </p:sp>
        </p:grpSp>
      </p:grpSp>
      <p:sp>
        <p:nvSpPr>
          <p:cNvPr id="53" name="矩形 52"/>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4" name="矩形 53"/>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5" name="文本框 54"/>
          <p:cNvSpPr txBox="1"/>
          <p:nvPr/>
        </p:nvSpPr>
        <p:spPr>
          <a:xfrm>
            <a:off x="1048046" y="482886"/>
            <a:ext cx="3077766" cy="369204"/>
          </a:xfrm>
          <a:prstGeom prst="rect">
            <a:avLst/>
          </a:prstGeom>
          <a:noFill/>
        </p:spPr>
        <p:txBody>
          <a:bodyPr wrap="none" lIns="0" tIns="0" rIns="0" bIns="0" rtlCol="0">
            <a:spAutoFit/>
          </a:bodyPr>
          <a:lstStyle/>
          <a:p>
            <a:pPr defTabSz="963930"/>
            <a:r>
              <a:rPr lang="zh-CN" altLang="en-US" sz="24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56" name="文本框 55"/>
          <p:cNvSpPr txBox="1"/>
          <p:nvPr/>
        </p:nvSpPr>
        <p:spPr>
          <a:xfrm>
            <a:off x="1048046" y="815443"/>
            <a:ext cx="2157898" cy="184666"/>
          </a:xfrm>
          <a:prstGeom prst="rect">
            <a:avLst/>
          </a:prstGeom>
          <a:noFill/>
        </p:spPr>
        <p:txBody>
          <a:bodyPr wrap="none" lIns="0" tIns="0" rIns="0" bIns="0" rtlCol="0">
            <a:spAutoFit/>
          </a:bodyPr>
          <a:lstStyle/>
          <a:p>
            <a:pPr defTabSz="963930"/>
            <a:r>
              <a:rPr lang="en-US" altLang="zh-CN"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rPr>
              <a:t>ADD RELATED TITLE WORDS</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3000">
        <p14:flip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fade">
                                      <p:cBhvr>
                                        <p:cTn id="20" dur="1000"/>
                                        <p:tgtEl>
                                          <p:spTgt spid="49"/>
                                        </p:tgtEl>
                                      </p:cBhvr>
                                    </p:animEffect>
                                    <p:anim calcmode="lin" valueType="num">
                                      <p:cBhvr>
                                        <p:cTn id="21" dur="1000" fill="hold"/>
                                        <p:tgtEl>
                                          <p:spTgt spid="49"/>
                                        </p:tgtEl>
                                        <p:attrNameLst>
                                          <p:attrName>ppt_x</p:attrName>
                                        </p:attrNameLst>
                                      </p:cBhvr>
                                      <p:tavLst>
                                        <p:tav tm="0">
                                          <p:val>
                                            <p:strVal val="#ppt_x"/>
                                          </p:val>
                                        </p:tav>
                                        <p:tav tm="100000">
                                          <p:val>
                                            <p:strVal val="#ppt_x"/>
                                          </p:val>
                                        </p:tav>
                                      </p:tavLst>
                                    </p:anim>
                                    <p:anim calcmode="lin" valueType="num">
                                      <p:cBhvr>
                                        <p:cTn id="22" dur="1000" fill="hold"/>
                                        <p:tgtEl>
                                          <p:spTgt spid="49"/>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37"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900" decel="100000" fill="hold"/>
                                        <p:tgtEl>
                                          <p:spTgt spid="6"/>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4000"/>
                            </p:stCondLst>
                            <p:childTnLst>
                              <p:par>
                                <p:cTn id="37" presetID="42" presetClass="entr" presetSubtype="0" fill="hold"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37" presetClass="entr" presetSubtype="0"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900" decel="100000" fill="hold"/>
                                        <p:tgtEl>
                                          <p:spTgt spid="7"/>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9" fill="hold">
                            <p:stCondLst>
                              <p:cond delay="6000"/>
                            </p:stCondLst>
                            <p:childTnLst>
                              <p:par>
                                <p:cTn id="50" presetID="53" presetClass="entr" presetSubtype="16" fill="hold" nodeType="afterEffect">
                                  <p:stCondLst>
                                    <p:cond delay="0"/>
                                  </p:stCondLst>
                                  <p:childTnLst>
                                    <p:set>
                                      <p:cBhvr>
                                        <p:cTn id="51" dur="1" fill="hold">
                                          <p:stCondLst>
                                            <p:cond delay="0"/>
                                          </p:stCondLst>
                                        </p:cTn>
                                        <p:tgtEl>
                                          <p:spTgt spid="47"/>
                                        </p:tgtEl>
                                        <p:attrNameLst>
                                          <p:attrName>style.visibility</p:attrName>
                                        </p:attrNameLst>
                                      </p:cBhvr>
                                      <p:to>
                                        <p:strVal val="visible"/>
                                      </p:to>
                                    </p:set>
                                    <p:anim calcmode="lin" valueType="num">
                                      <p:cBhvr>
                                        <p:cTn id="52" dur="500" fill="hold"/>
                                        <p:tgtEl>
                                          <p:spTgt spid="47"/>
                                        </p:tgtEl>
                                        <p:attrNameLst>
                                          <p:attrName>ppt_w</p:attrName>
                                        </p:attrNameLst>
                                      </p:cBhvr>
                                      <p:tavLst>
                                        <p:tav tm="0">
                                          <p:val>
                                            <p:fltVal val="0"/>
                                          </p:val>
                                        </p:tav>
                                        <p:tav tm="100000">
                                          <p:val>
                                            <p:strVal val="#ppt_w"/>
                                          </p:val>
                                        </p:tav>
                                      </p:tavLst>
                                    </p:anim>
                                    <p:anim calcmode="lin" valueType="num">
                                      <p:cBhvr>
                                        <p:cTn id="53" dur="500" fill="hold"/>
                                        <p:tgtEl>
                                          <p:spTgt spid="47"/>
                                        </p:tgtEl>
                                        <p:attrNameLst>
                                          <p:attrName>ppt_h</p:attrName>
                                        </p:attrNameLst>
                                      </p:cBhvr>
                                      <p:tavLst>
                                        <p:tav tm="0">
                                          <p:val>
                                            <p:fltVal val="0"/>
                                          </p:val>
                                        </p:tav>
                                        <p:tav tm="100000">
                                          <p:val>
                                            <p:strVal val="#ppt_h"/>
                                          </p:val>
                                        </p:tav>
                                      </p:tavLst>
                                    </p:anim>
                                    <p:animEffect transition="in" filter="fade">
                                      <p:cBhvr>
                                        <p:cTn id="54" dur="500"/>
                                        <p:tgtEl>
                                          <p:spTgt spid="4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37" presetClass="entr" presetSubtype="0" fill="hold" grpId="0" nodeType="after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1000"/>
                                        <p:tgtEl>
                                          <p:spTgt spid="8"/>
                                        </p:tgtEl>
                                      </p:cBhvr>
                                    </p:animEffect>
                                    <p:anim calcmode="lin" valueType="num">
                                      <p:cBhvr>
                                        <p:cTn id="65" dur="1000" fill="hold"/>
                                        <p:tgtEl>
                                          <p:spTgt spid="8"/>
                                        </p:tgtEl>
                                        <p:attrNameLst>
                                          <p:attrName>ppt_x</p:attrName>
                                        </p:attrNameLst>
                                      </p:cBhvr>
                                      <p:tavLst>
                                        <p:tav tm="0">
                                          <p:val>
                                            <p:strVal val="#ppt_x"/>
                                          </p:val>
                                        </p:tav>
                                        <p:tav tm="100000">
                                          <p:val>
                                            <p:strVal val="#ppt_x"/>
                                          </p:val>
                                        </p:tav>
                                      </p:tavLst>
                                    </p:anim>
                                    <p:anim calcmode="lin" valueType="num">
                                      <p:cBhvr>
                                        <p:cTn id="66" dur="900" decel="100000" fill="hold"/>
                                        <p:tgtEl>
                                          <p:spTgt spid="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9000"/>
                            </p:stCondLst>
                            <p:childTnLst>
                              <p:par>
                                <p:cTn id="75" presetID="42" presetClass="entr" presetSubtype="0"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fade">
                                      <p:cBhvr>
                                        <p:cTn id="77" dur="1000"/>
                                        <p:tgtEl>
                                          <p:spTgt spid="52"/>
                                        </p:tgtEl>
                                      </p:cBhvr>
                                    </p:animEffect>
                                    <p:anim calcmode="lin" valueType="num">
                                      <p:cBhvr>
                                        <p:cTn id="78" dur="1000" fill="hold"/>
                                        <p:tgtEl>
                                          <p:spTgt spid="52"/>
                                        </p:tgtEl>
                                        <p:attrNameLst>
                                          <p:attrName>ppt_x</p:attrName>
                                        </p:attrNameLst>
                                      </p:cBhvr>
                                      <p:tavLst>
                                        <p:tav tm="0">
                                          <p:val>
                                            <p:strVal val="#ppt_x"/>
                                          </p:val>
                                        </p:tav>
                                        <p:tav tm="100000">
                                          <p:val>
                                            <p:strVal val="#ppt_x"/>
                                          </p:val>
                                        </p:tav>
                                      </p:tavLst>
                                    </p:anim>
                                    <p:anim calcmode="lin" valueType="num">
                                      <p:cBhvr>
                                        <p:cTn id="79"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884351" y="1982453"/>
            <a:ext cx="4233264" cy="846386"/>
          </a:xfrm>
          <a:prstGeom prst="rect">
            <a:avLst/>
          </a:prstGeom>
        </p:spPr>
        <p:txBody>
          <a:bodyPr wrap="square">
            <a:spAutoFit/>
          </a:bodyPr>
          <a:lstStyle/>
          <a:p>
            <a:pPr defTabSz="967740" fontAlgn="auto">
              <a:lnSpc>
                <a:spcPct val="150000"/>
              </a:lnSpc>
              <a:spcBef>
                <a:spcPts val="0"/>
              </a:spcBef>
              <a:spcAft>
                <a:spcPts val="0"/>
              </a:spcAft>
              <a:defRPr/>
            </a:pPr>
            <a:r>
              <a:rPr lang="zh-CN" altLang="en-US" sz="1400" dirty="0">
                <a:latin typeface="微软雅黑" panose="020B0503020204020204" pitchFamily="34" charset="-122"/>
              </a:rPr>
              <a:t>单击此处添加文本单击此处添加文本</a:t>
            </a:r>
            <a:endParaRPr lang="en-US" altLang="zh-CN" sz="1400" dirty="0">
              <a:latin typeface="微软雅黑" panose="020B0503020204020204" pitchFamily="34" charset="-122"/>
            </a:endParaRPr>
          </a:p>
          <a:p>
            <a:pPr defTabSz="967740" fontAlgn="auto">
              <a:spcBef>
                <a:spcPts val="0"/>
              </a:spcBef>
              <a:spcAft>
                <a:spcPts val="0"/>
              </a:spcAft>
              <a:defRPr/>
            </a:pPr>
            <a:r>
              <a:rPr lang="zh-CN" altLang="en-US" sz="1400" dirty="0">
                <a:latin typeface="微软雅黑" panose="020B0503020204020204" pitchFamily="34" charset="-122"/>
              </a:rPr>
              <a:t>单击此处添加文本单击此处添加文本</a:t>
            </a:r>
            <a:endParaRPr lang="en-US" altLang="zh-CN" sz="1400" dirty="0">
              <a:latin typeface="微软雅黑" panose="020B0503020204020204" pitchFamily="34" charset="-122"/>
            </a:endParaRPr>
          </a:p>
          <a:p>
            <a:pPr defTabSz="967740" fontAlgn="auto">
              <a:spcBef>
                <a:spcPts val="0"/>
              </a:spcBef>
              <a:spcAft>
                <a:spcPts val="0"/>
              </a:spcAft>
              <a:defRPr/>
            </a:pPr>
            <a:endParaRPr lang="en-US" altLang="zh-CN" sz="1400" dirty="0">
              <a:latin typeface="微软雅黑" panose="020B0503020204020204" pitchFamily="34" charset="-122"/>
            </a:endParaRPr>
          </a:p>
        </p:txBody>
      </p:sp>
      <p:grpSp>
        <p:nvGrpSpPr>
          <p:cNvPr id="29" name="Group 28"/>
          <p:cNvGrpSpPr/>
          <p:nvPr/>
        </p:nvGrpSpPr>
        <p:grpSpPr>
          <a:xfrm>
            <a:off x="6988204" y="3672502"/>
            <a:ext cx="4670400" cy="251326"/>
            <a:chOff x="6625882" y="3545058"/>
            <a:chExt cx="4428474" cy="196948"/>
          </a:xfrm>
        </p:grpSpPr>
        <p:sp>
          <p:nvSpPr>
            <p:cNvPr id="7" name="Rectangle 6"/>
            <p:cNvSpPr/>
            <p:nvPr/>
          </p:nvSpPr>
          <p:spPr>
            <a:xfrm>
              <a:off x="6625882" y="3545058"/>
              <a:ext cx="4428474" cy="1969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625882" y="3545058"/>
              <a:ext cx="2227606" cy="1969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7010120" y="3270593"/>
            <a:ext cx="2044149" cy="369332"/>
          </a:xfrm>
          <a:prstGeom prst="rect">
            <a:avLst/>
          </a:prstGeom>
          <a:noFill/>
        </p:spPr>
        <p:txBody>
          <a:bodyPr wrap="none" rtlCol="0">
            <a:spAutoFit/>
          </a:bodyPr>
          <a:lstStyle/>
          <a:p>
            <a:r>
              <a:rPr lang="zh-CN" altLang="en-US" b="1" dirty="0">
                <a:solidFill>
                  <a:schemeClr val="bg2"/>
                </a:solidFill>
              </a:rPr>
              <a:t>单击此处输入标题</a:t>
            </a:r>
            <a:endParaRPr lang="en-US" altLang="zh-CN" b="1" dirty="0">
              <a:solidFill>
                <a:schemeClr val="bg2"/>
              </a:solidFill>
            </a:endParaRPr>
          </a:p>
        </p:txBody>
      </p:sp>
      <p:sp>
        <p:nvSpPr>
          <p:cNvPr id="18" name="TextBox 17"/>
          <p:cNvSpPr txBox="1"/>
          <p:nvPr/>
        </p:nvSpPr>
        <p:spPr>
          <a:xfrm>
            <a:off x="6961966" y="4081721"/>
            <a:ext cx="2044149" cy="369332"/>
          </a:xfrm>
          <a:prstGeom prst="rect">
            <a:avLst/>
          </a:prstGeom>
          <a:noFill/>
        </p:spPr>
        <p:txBody>
          <a:bodyPr wrap="none" rtlCol="0">
            <a:spAutoFit/>
          </a:bodyPr>
          <a:lstStyle/>
          <a:p>
            <a:r>
              <a:rPr lang="zh-CN" altLang="en-US" b="1" dirty="0">
                <a:solidFill>
                  <a:schemeClr val="bg2"/>
                </a:solidFill>
              </a:rPr>
              <a:t>单击此处输入标题</a:t>
            </a:r>
            <a:endParaRPr lang="en-US" altLang="zh-CN" b="1" dirty="0">
              <a:solidFill>
                <a:schemeClr val="bg2"/>
              </a:solidFill>
            </a:endParaRPr>
          </a:p>
        </p:txBody>
      </p:sp>
      <p:sp>
        <p:nvSpPr>
          <p:cNvPr id="19" name="TextBox 18"/>
          <p:cNvSpPr txBox="1"/>
          <p:nvPr/>
        </p:nvSpPr>
        <p:spPr>
          <a:xfrm>
            <a:off x="7049521" y="4892848"/>
            <a:ext cx="2044150" cy="369332"/>
          </a:xfrm>
          <a:prstGeom prst="rect">
            <a:avLst/>
          </a:prstGeom>
          <a:noFill/>
        </p:spPr>
        <p:txBody>
          <a:bodyPr wrap="none" rtlCol="0">
            <a:spAutoFit/>
          </a:bodyPr>
          <a:lstStyle/>
          <a:p>
            <a:r>
              <a:rPr lang="zh-CN" altLang="en-US" b="1" dirty="0">
                <a:solidFill>
                  <a:schemeClr val="bg2"/>
                </a:solidFill>
              </a:rPr>
              <a:t>单击此处输入标题</a:t>
            </a:r>
            <a:endParaRPr lang="en-US" altLang="zh-CN" b="1" dirty="0">
              <a:solidFill>
                <a:schemeClr val="bg2"/>
              </a:solidFill>
            </a:endParaRPr>
          </a:p>
        </p:txBody>
      </p:sp>
      <p:sp>
        <p:nvSpPr>
          <p:cNvPr id="20" name="TextBox 19"/>
          <p:cNvSpPr txBox="1"/>
          <p:nvPr/>
        </p:nvSpPr>
        <p:spPr>
          <a:xfrm>
            <a:off x="7034357" y="5703975"/>
            <a:ext cx="2044150" cy="369332"/>
          </a:xfrm>
          <a:prstGeom prst="rect">
            <a:avLst/>
          </a:prstGeom>
          <a:noFill/>
        </p:spPr>
        <p:txBody>
          <a:bodyPr wrap="none" rtlCol="0">
            <a:spAutoFit/>
          </a:bodyPr>
          <a:lstStyle/>
          <a:p>
            <a:r>
              <a:rPr lang="zh-CN" altLang="en-US" b="1" dirty="0">
                <a:solidFill>
                  <a:schemeClr val="bg2"/>
                </a:solidFill>
              </a:rPr>
              <a:t>单击此处输入标题</a:t>
            </a:r>
            <a:endParaRPr lang="en-US" altLang="zh-CN" b="1" dirty="0">
              <a:solidFill>
                <a:schemeClr val="bg2"/>
              </a:solidFill>
            </a:endParaRPr>
          </a:p>
        </p:txBody>
      </p:sp>
      <p:grpSp>
        <p:nvGrpSpPr>
          <p:cNvPr id="30" name="Group 29"/>
          <p:cNvGrpSpPr/>
          <p:nvPr/>
        </p:nvGrpSpPr>
        <p:grpSpPr>
          <a:xfrm>
            <a:off x="6988204" y="4479094"/>
            <a:ext cx="4670401" cy="251326"/>
            <a:chOff x="6625881" y="4239620"/>
            <a:chExt cx="4428475" cy="196948"/>
          </a:xfrm>
        </p:grpSpPr>
        <p:sp>
          <p:nvSpPr>
            <p:cNvPr id="23" name="Rectangle 22"/>
            <p:cNvSpPr/>
            <p:nvPr/>
          </p:nvSpPr>
          <p:spPr>
            <a:xfrm>
              <a:off x="6625882" y="4239620"/>
              <a:ext cx="4428474" cy="1969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625881" y="4239620"/>
              <a:ext cx="3451569" cy="1969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6988204" y="5280916"/>
            <a:ext cx="4670400" cy="251326"/>
            <a:chOff x="6625882" y="4999908"/>
            <a:chExt cx="4428474" cy="196948"/>
          </a:xfrm>
        </p:grpSpPr>
        <p:sp>
          <p:nvSpPr>
            <p:cNvPr id="25" name="Rectangle 24"/>
            <p:cNvSpPr/>
            <p:nvPr/>
          </p:nvSpPr>
          <p:spPr>
            <a:xfrm>
              <a:off x="6625882" y="4999908"/>
              <a:ext cx="4428474" cy="1969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25883" y="4999908"/>
              <a:ext cx="3109788" cy="1969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6988204" y="6101348"/>
            <a:ext cx="4670400" cy="251326"/>
            <a:chOff x="6625882" y="5777842"/>
            <a:chExt cx="4428474" cy="196948"/>
          </a:xfrm>
        </p:grpSpPr>
        <p:sp>
          <p:nvSpPr>
            <p:cNvPr id="27" name="Rectangle 26"/>
            <p:cNvSpPr/>
            <p:nvPr/>
          </p:nvSpPr>
          <p:spPr>
            <a:xfrm>
              <a:off x="6625882" y="5777842"/>
              <a:ext cx="4428474" cy="1969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625882" y="5777842"/>
              <a:ext cx="4246906" cy="1969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Box 32"/>
          <p:cNvSpPr txBox="1"/>
          <p:nvPr/>
        </p:nvSpPr>
        <p:spPr>
          <a:xfrm>
            <a:off x="8721023" y="3635868"/>
            <a:ext cx="514885" cy="319446"/>
          </a:xfrm>
          <a:prstGeom prst="rect">
            <a:avLst/>
          </a:prstGeom>
          <a:noFill/>
        </p:spPr>
        <p:txBody>
          <a:bodyPr wrap="none" rtlCol="0">
            <a:spAutoFit/>
          </a:bodyPr>
          <a:lstStyle/>
          <a:p>
            <a:r>
              <a:rPr lang="en-US" sz="1475" b="1">
                <a:solidFill>
                  <a:schemeClr val="bg2"/>
                </a:solidFill>
              </a:rPr>
              <a:t>50%</a:t>
            </a:r>
          </a:p>
        </p:txBody>
      </p:sp>
      <p:sp>
        <p:nvSpPr>
          <p:cNvPr id="34" name="TextBox 33"/>
          <p:cNvSpPr txBox="1"/>
          <p:nvPr/>
        </p:nvSpPr>
        <p:spPr>
          <a:xfrm>
            <a:off x="9987921" y="4442460"/>
            <a:ext cx="514885" cy="319446"/>
          </a:xfrm>
          <a:prstGeom prst="rect">
            <a:avLst/>
          </a:prstGeom>
          <a:noFill/>
        </p:spPr>
        <p:txBody>
          <a:bodyPr wrap="none" rtlCol="0">
            <a:spAutoFit/>
          </a:bodyPr>
          <a:lstStyle/>
          <a:p>
            <a:r>
              <a:rPr lang="en-US" sz="1475" b="1">
                <a:solidFill>
                  <a:schemeClr val="bg2"/>
                </a:solidFill>
              </a:rPr>
              <a:t>70%</a:t>
            </a:r>
          </a:p>
        </p:txBody>
      </p:sp>
      <p:sp>
        <p:nvSpPr>
          <p:cNvPr id="35" name="TextBox 34"/>
          <p:cNvSpPr txBox="1"/>
          <p:nvPr/>
        </p:nvSpPr>
        <p:spPr>
          <a:xfrm>
            <a:off x="9707961" y="5249053"/>
            <a:ext cx="514885" cy="319446"/>
          </a:xfrm>
          <a:prstGeom prst="rect">
            <a:avLst/>
          </a:prstGeom>
          <a:noFill/>
        </p:spPr>
        <p:txBody>
          <a:bodyPr wrap="none" rtlCol="0">
            <a:spAutoFit/>
          </a:bodyPr>
          <a:lstStyle/>
          <a:p>
            <a:r>
              <a:rPr lang="en-US" sz="1475" b="1">
                <a:solidFill>
                  <a:schemeClr val="bg2"/>
                </a:solidFill>
              </a:rPr>
              <a:t>60%</a:t>
            </a:r>
          </a:p>
        </p:txBody>
      </p:sp>
      <p:sp>
        <p:nvSpPr>
          <p:cNvPr id="36" name="TextBox 35"/>
          <p:cNvSpPr txBox="1"/>
          <p:nvPr/>
        </p:nvSpPr>
        <p:spPr>
          <a:xfrm>
            <a:off x="10837656" y="6066201"/>
            <a:ext cx="514885" cy="319446"/>
          </a:xfrm>
          <a:prstGeom prst="rect">
            <a:avLst/>
          </a:prstGeom>
          <a:noFill/>
        </p:spPr>
        <p:txBody>
          <a:bodyPr wrap="none" rtlCol="0">
            <a:spAutoFit/>
          </a:bodyPr>
          <a:lstStyle/>
          <a:p>
            <a:r>
              <a:rPr lang="en-US" sz="1475" b="1">
                <a:solidFill>
                  <a:schemeClr val="bg2"/>
                </a:solidFill>
              </a:rPr>
              <a:t>90%</a:t>
            </a:r>
          </a:p>
        </p:txBody>
      </p:sp>
      <p:sp>
        <p:nvSpPr>
          <p:cNvPr id="37" name="Rectangle 36"/>
          <p:cNvSpPr/>
          <p:nvPr/>
        </p:nvSpPr>
        <p:spPr>
          <a:xfrm>
            <a:off x="353" y="0"/>
            <a:ext cx="6424077" cy="7232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矩形 37"/>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9" name="矩形 38"/>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0" name="文本框 39"/>
          <p:cNvSpPr txBox="1"/>
          <p:nvPr/>
        </p:nvSpPr>
        <p:spPr>
          <a:xfrm>
            <a:off x="1048046" y="482886"/>
            <a:ext cx="3077766" cy="369204"/>
          </a:xfrm>
          <a:prstGeom prst="rect">
            <a:avLst/>
          </a:prstGeom>
          <a:noFill/>
        </p:spPr>
        <p:txBody>
          <a:bodyPr wrap="none" lIns="0" tIns="0" rIns="0" bIns="0" rtlCol="0">
            <a:spAutoFit/>
          </a:bodyPr>
          <a:lstStyle/>
          <a:p>
            <a:pPr defTabSz="963930"/>
            <a:r>
              <a:rPr lang="zh-CN" altLang="en-US" sz="24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41" name="文本框 40"/>
          <p:cNvSpPr txBox="1"/>
          <p:nvPr/>
        </p:nvSpPr>
        <p:spPr>
          <a:xfrm>
            <a:off x="1048046" y="815443"/>
            <a:ext cx="2157898" cy="184666"/>
          </a:xfrm>
          <a:prstGeom prst="rect">
            <a:avLst/>
          </a:prstGeom>
          <a:noFill/>
        </p:spPr>
        <p:txBody>
          <a:bodyPr wrap="none" lIns="0" tIns="0" rIns="0" bIns="0" rtlCol="0">
            <a:spAutoFit/>
          </a:bodyPr>
          <a:lstStyle/>
          <a:p>
            <a:pPr defTabSz="963930"/>
            <a:r>
              <a:rPr lang="en-US" altLang="zh-CN"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rPr>
              <a:t>ADD RELATED TITLE WORDS</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3000">
        <p14:flip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fltVal val="0"/>
                                          </p:val>
                                        </p:tav>
                                        <p:tav tm="100000">
                                          <p:val>
                                            <p:strVal val="#ppt_w"/>
                                          </p:val>
                                        </p:tav>
                                      </p:tavLst>
                                    </p:anim>
                                    <p:anim calcmode="lin" valueType="num">
                                      <p:cBhvr>
                                        <p:cTn id="22" dur="500" fill="hold"/>
                                        <p:tgtEl>
                                          <p:spTgt spid="18"/>
                                        </p:tgtEl>
                                        <p:attrNameLst>
                                          <p:attrName>ppt_h</p:attrName>
                                        </p:attrNameLst>
                                      </p:cBhvr>
                                      <p:tavLst>
                                        <p:tav tm="0">
                                          <p:val>
                                            <p:fltVal val="0"/>
                                          </p:val>
                                        </p:tav>
                                        <p:tav tm="100000">
                                          <p:val>
                                            <p:strVal val="#ppt_h"/>
                                          </p:val>
                                        </p:tav>
                                      </p:tavLst>
                                    </p:anim>
                                    <p:animEffect transition="in" filter="fade">
                                      <p:cBhvr>
                                        <p:cTn id="23" dur="500"/>
                                        <p:tgtEl>
                                          <p:spTgt spid="18"/>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left)">
                                      <p:cBhvr>
                                        <p:cTn id="27" dur="500"/>
                                        <p:tgtEl>
                                          <p:spTgt spid="30"/>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left)">
                                      <p:cBhvr>
                                        <p:cTn id="37" dur="500"/>
                                        <p:tgtEl>
                                          <p:spTgt spid="3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left)">
                                      <p:cBhvr>
                                        <p:cTn id="4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P spid="18" grpId="0"/>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12858750" cy="7232650"/>
          </a:xfrm>
          <a:prstGeom prst="rect">
            <a:avLst/>
          </a:prstGeom>
          <a:blipFill dpi="0" rotWithShape="1">
            <a:blip r:embed="rId3">
              <a:extLst>
                <a:ext uri="{BEBA8EAE-BF5A-486C-A8C5-ECC9F3942E4B}">
                  <a14:imgProps xmlns:a14="http://schemas.microsoft.com/office/drawing/2010/main">
                    <a14:imgLayer r:embed="rId4">
                      <a14:imgEffect>
                        <a14:brightnessContrast contrast="-20000"/>
                      </a14:imgEffect>
                      <a14:imgEffect>
                        <a14:sharpenSoften amount="25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TextBox 148"/>
          <p:cNvSpPr txBox="1"/>
          <p:nvPr/>
        </p:nvSpPr>
        <p:spPr>
          <a:xfrm>
            <a:off x="818788" y="969593"/>
            <a:ext cx="5112288" cy="5293116"/>
          </a:xfrm>
          <a:prstGeom prst="rect">
            <a:avLst/>
          </a:prstGeom>
          <a:noFill/>
        </p:spPr>
        <p:txBody>
          <a:bodyPr wrap="square" lIns="0" tIns="0" rIns="0" bIns="0" rtlCol="0">
            <a:spAutoFit/>
          </a:bodyPr>
          <a:lstStyle/>
          <a:p>
            <a:pPr algn="ctr"/>
            <a:r>
              <a:rPr lang="en-US" altLang="zh-CN" sz="34395" b="1" cap="all">
                <a:solidFill>
                  <a:schemeClr val="accent2"/>
                </a:solidFill>
                <a:cs typeface="+mn-ea"/>
                <a:sym typeface="+mn-lt"/>
              </a:rPr>
              <a:t>02</a:t>
            </a:r>
            <a:endParaRPr lang="zh-CN" altLang="en-US" sz="19895" b="1" cap="all" spc="300" dirty="0">
              <a:solidFill>
                <a:schemeClr val="accent2"/>
              </a:solidFill>
              <a:cs typeface="+mn-ea"/>
              <a:sym typeface="+mn-lt"/>
            </a:endParaRPr>
          </a:p>
        </p:txBody>
      </p:sp>
      <p:sp>
        <p:nvSpPr>
          <p:cNvPr id="66" name="圆角矩形 65"/>
          <p:cNvSpPr/>
          <p:nvPr/>
        </p:nvSpPr>
        <p:spPr bwMode="auto">
          <a:xfrm>
            <a:off x="1086143" y="3335058"/>
            <a:ext cx="4124893" cy="562535"/>
          </a:xfrm>
          <a:prstGeom prst="roundRect">
            <a:avLst/>
          </a:prstGeom>
          <a:solidFill>
            <a:schemeClr val="bg1"/>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accent2"/>
              </a:solidFill>
              <a:cs typeface="+mn-ea"/>
              <a:sym typeface="+mn-lt"/>
            </a:endParaRPr>
          </a:p>
        </p:txBody>
      </p:sp>
      <p:sp>
        <p:nvSpPr>
          <p:cNvPr id="68" name="文本框 67"/>
          <p:cNvSpPr txBox="1"/>
          <p:nvPr/>
        </p:nvSpPr>
        <p:spPr>
          <a:xfrm>
            <a:off x="1970333" y="3370119"/>
            <a:ext cx="2318880" cy="492443"/>
          </a:xfrm>
          <a:prstGeom prst="rect">
            <a:avLst/>
          </a:prstGeom>
          <a:noFill/>
        </p:spPr>
        <p:txBody>
          <a:bodyPr wrap="square" lIns="0" tIns="0" rIns="0" bIns="0" rtlCol="0">
            <a:spAutoFit/>
          </a:bodyPr>
          <a:lstStyle/>
          <a:p>
            <a:r>
              <a:rPr lang="en-US" altLang="zh-CN" sz="3200" b="1" cap="all" dirty="0">
                <a:solidFill>
                  <a:schemeClr val="accent2"/>
                </a:solidFill>
                <a:latin typeface="+mj-lt"/>
              </a:rPr>
              <a:t>The first</a:t>
            </a:r>
            <a:endParaRPr lang="zh-CN" altLang="en-US" sz="3200" cap="all" dirty="0">
              <a:solidFill>
                <a:schemeClr val="accent2"/>
              </a:solidFill>
              <a:latin typeface="+mj-lt"/>
            </a:endParaRPr>
          </a:p>
        </p:txBody>
      </p:sp>
      <p:sp>
        <p:nvSpPr>
          <p:cNvPr id="2" name="矩形 1"/>
          <p:cNvSpPr/>
          <p:nvPr/>
        </p:nvSpPr>
        <p:spPr>
          <a:xfrm>
            <a:off x="5851433" y="2842894"/>
            <a:ext cx="3818124" cy="615425"/>
          </a:xfrm>
          <a:prstGeom prst="rect">
            <a:avLst/>
          </a:prstGeom>
        </p:spPr>
        <p:txBody>
          <a:bodyPr wrap="square" lIns="0" tIns="0" rIns="0" bIns="0">
            <a:spAutoFit/>
          </a:bodyPr>
          <a:lstStyle/>
          <a:p>
            <a:pPr>
              <a:defRPr/>
            </a:pPr>
            <a:r>
              <a:rPr lang="zh-CN" altLang="en-US" sz="4000" b="1">
                <a:solidFill>
                  <a:schemeClr val="accent2"/>
                </a:solidFill>
                <a:latin typeface="微软雅黑" panose="020B0503020204020204" pitchFamily="34" charset="-122"/>
                <a:ea typeface="微软雅黑" panose="020B0503020204020204" pitchFamily="34" charset="-122"/>
                <a:cs typeface="+mn-ea"/>
                <a:sym typeface="+mn-lt"/>
              </a:rPr>
              <a:t>工作完成情况</a:t>
            </a:r>
            <a:endParaRPr lang="en-US" altLang="zh-CN" sz="4000" b="1" dirty="0">
              <a:solidFill>
                <a:schemeClr val="accent2"/>
              </a:solidFill>
              <a:latin typeface="微软雅黑" panose="020B0503020204020204" pitchFamily="34" charset="-122"/>
              <a:ea typeface="微软雅黑" panose="020B0503020204020204" pitchFamily="34" charset="-122"/>
              <a:cs typeface="+mn-ea"/>
              <a:sym typeface="+mn-lt"/>
            </a:endParaRPr>
          </a:p>
        </p:txBody>
      </p:sp>
      <p:cxnSp>
        <p:nvCxnSpPr>
          <p:cNvPr id="4" name="直接连接符 3"/>
          <p:cNvCxnSpPr/>
          <p:nvPr/>
        </p:nvCxnSpPr>
        <p:spPr>
          <a:xfrm>
            <a:off x="5851433" y="3624682"/>
            <a:ext cx="6338266"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5851433" y="3833439"/>
            <a:ext cx="6338266" cy="484748"/>
          </a:xfrm>
          <a:prstGeom prst="rect">
            <a:avLst/>
          </a:prstGeom>
        </p:spPr>
        <p:txBody>
          <a:bodyPr wrap="square" lIns="0" tIns="0" rIns="0" bIns="0">
            <a:spAutoFit/>
          </a:bodyPr>
          <a:lstStyle/>
          <a:p>
            <a:pPr>
              <a:defRPr/>
            </a:pPr>
            <a:r>
              <a:rPr lang="en-US" altLang="zh-CN" sz="1050" b="1">
                <a:solidFill>
                  <a:schemeClr val="accent2"/>
                </a:solidFill>
                <a:latin typeface="微软雅黑" panose="020B0503020204020204" pitchFamily="34" charset="-122"/>
                <a:ea typeface="微软雅黑" panose="020B0503020204020204" pitchFamily="34" charset="-122"/>
                <a:cs typeface="+mn-ea"/>
                <a:sym typeface="+mn-lt"/>
              </a:rPr>
              <a:t>PLEASE REPLACE THE TEXT, MODIFY THE TEXT, YOU CAN ALSO COPY YOUR CONTENT DIRECTLY TO THIS. PLEASE REPLACE THE TEXT, MODIFY THE TEXT, YOU CAN ALSO COPY YOUR CONTENT DIRECTLY TO THIS.</a:t>
            </a:r>
            <a:endParaRPr lang="en-US" altLang="zh-CN" sz="1050" b="1" dirty="0">
              <a:solidFill>
                <a:schemeClr val="accent2"/>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3000">
        <p14:flip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4" fill="hold" grpId="0" nodeType="afterEffect">
                                  <p:stCondLst>
                                    <p:cond delay="0"/>
                                  </p:stCondLst>
                                  <p:childTnLst>
                                    <p:set>
                                      <p:cBhvr>
                                        <p:cTn id="12" dur="1" fill="hold">
                                          <p:stCondLst>
                                            <p:cond delay="0"/>
                                          </p:stCondLst>
                                        </p:cTn>
                                        <p:tgtEl>
                                          <p:spTgt spid="65"/>
                                        </p:tgtEl>
                                        <p:attrNameLst>
                                          <p:attrName>style.visibility</p:attrName>
                                        </p:attrNameLst>
                                      </p:cBhvr>
                                      <p:to>
                                        <p:strVal val="visible"/>
                                      </p:to>
                                    </p:set>
                                    <p:anim calcmode="lin" valueType="num">
                                      <p:cBhvr additive="base">
                                        <p:cTn id="13" dur="500"/>
                                        <p:tgtEl>
                                          <p:spTgt spid="65"/>
                                        </p:tgtEl>
                                        <p:attrNameLst>
                                          <p:attrName>ppt_y</p:attrName>
                                        </p:attrNameLst>
                                      </p:cBhvr>
                                      <p:tavLst>
                                        <p:tav tm="0">
                                          <p:val>
                                            <p:strVal val="#ppt_y+#ppt_h*1.125000"/>
                                          </p:val>
                                        </p:tav>
                                        <p:tav tm="100000">
                                          <p:val>
                                            <p:strVal val="#ppt_y"/>
                                          </p:val>
                                        </p:tav>
                                      </p:tavLst>
                                    </p:anim>
                                    <p:animEffect transition="in" filter="wipe(up)">
                                      <p:cBhvr>
                                        <p:cTn id="14" dur="500"/>
                                        <p:tgtEl>
                                          <p:spTgt spid="65"/>
                                        </p:tgtEl>
                                      </p:cBhvr>
                                    </p:animEffect>
                                  </p:childTnLst>
                                </p:cTn>
                              </p:par>
                            </p:childTnLst>
                          </p:cTn>
                        </p:par>
                        <p:par>
                          <p:cTn id="15" fill="hold">
                            <p:stCondLst>
                              <p:cond delay="1500"/>
                            </p:stCondLst>
                            <p:childTnLst>
                              <p:par>
                                <p:cTn id="16" presetID="2" presetClass="entr" presetSubtype="8" fill="hold" grpId="0" nodeType="afterEffect">
                                  <p:stCondLst>
                                    <p:cond delay="0"/>
                                  </p:stCondLst>
                                  <p:childTnLst>
                                    <p:set>
                                      <p:cBhvr>
                                        <p:cTn id="17" dur="1" fill="hold">
                                          <p:stCondLst>
                                            <p:cond delay="0"/>
                                          </p:stCondLst>
                                        </p:cTn>
                                        <p:tgtEl>
                                          <p:spTgt spid="66"/>
                                        </p:tgtEl>
                                        <p:attrNameLst>
                                          <p:attrName>style.visibility</p:attrName>
                                        </p:attrNameLst>
                                      </p:cBhvr>
                                      <p:to>
                                        <p:strVal val="visible"/>
                                      </p:to>
                                    </p:set>
                                    <p:anim calcmode="lin" valueType="num">
                                      <p:cBhvr additive="base">
                                        <p:cTn id="18" dur="500" fill="hold"/>
                                        <p:tgtEl>
                                          <p:spTgt spid="66"/>
                                        </p:tgtEl>
                                        <p:attrNameLst>
                                          <p:attrName>ppt_x</p:attrName>
                                        </p:attrNameLst>
                                      </p:cBhvr>
                                      <p:tavLst>
                                        <p:tav tm="0">
                                          <p:val>
                                            <p:strVal val="0-#ppt_w/2"/>
                                          </p:val>
                                        </p:tav>
                                        <p:tav tm="100000">
                                          <p:val>
                                            <p:strVal val="#ppt_x"/>
                                          </p:val>
                                        </p:tav>
                                      </p:tavLst>
                                    </p:anim>
                                    <p:anim calcmode="lin" valueType="num">
                                      <p:cBhvr additive="base">
                                        <p:cTn id="19" dur="500" fill="hold"/>
                                        <p:tgtEl>
                                          <p:spTgt spid="66"/>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down)">
                                      <p:cBhvr>
                                        <p:cTn id="23" dur="500"/>
                                        <p:tgtEl>
                                          <p:spTgt spid="68"/>
                                        </p:tgtEl>
                                      </p:cBhvr>
                                    </p:animEffect>
                                  </p:childTnLst>
                                </p:cTn>
                              </p:par>
                            </p:childTnLst>
                          </p:cTn>
                        </p:par>
                        <p:par>
                          <p:cTn id="24" fill="hold">
                            <p:stCondLst>
                              <p:cond delay="2500"/>
                            </p:stCondLst>
                            <p:childTnLst>
                              <p:par>
                                <p:cTn id="25" presetID="2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left)">
                                      <p:cBhvr>
                                        <p:cTn id="32" dur="500"/>
                                        <p:tgtEl>
                                          <p:spTgt spid="4"/>
                                        </p:tgtEl>
                                      </p:cBhvr>
                                    </p:animEffect>
                                  </p:childTnLst>
                                </p:cTn>
                              </p:par>
                            </p:childTnLst>
                          </p:cTn>
                        </p:par>
                        <p:par>
                          <p:cTn id="33" fill="hold">
                            <p:stCondLst>
                              <p:cond delay="3500"/>
                            </p:stCondLst>
                            <p:childTnLst>
                              <p:par>
                                <p:cTn id="34" presetID="23" presetClass="entr" presetSubtype="1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5" grpId="0"/>
      <p:bldP spid="66" grpId="0" animBg="1"/>
      <p:bldP spid="68" grpId="0"/>
      <p:bldP spid="2" grpId="0"/>
      <p:bldP spid="2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9E7965BD-BA7C-4284-B303-3DF26FF20985"/>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UUID" val="{C1A8F295-47DC-48FB-81BD-666766343352}"/>
  <p:tag name="ISPRING_RESOURCE_FOLDER" val="E:\素材\正版图-卖\PPT\0变色龙\0包图网\bt369\ppt\bt369\"/>
  <p:tag name="ISPRING_PRESENTATION_PATH" val="E:\素材\正版图-卖\PPT\0变色龙\0包图网\bt369\ppt\bt369.pptx"/>
  <p:tag name="ISPRING_PROJECT_FOLDER_UPDATED" val="1"/>
  <p:tag name="ISPRING_SCREEN_RECS_UPDATED" val="E:\素材\正版图-卖\PPT\0变色龙\0包图网\bt369\ppt\bt369"/>
  <p:tag name="ISPRING_SCORM_ENDPOINT" val="&lt;endpoint&gt;&lt;enable&gt;0&lt;/enable&gt;&lt;lrs&gt;http://&lt;/lrs&gt;&lt;auth&gt;0&lt;/auth&gt;&lt;login&gt;&lt;/login&gt;&lt;password&gt;&lt;/password&gt;&lt;key&gt;&lt;/key&gt;&lt;name&gt;&lt;/name&gt;&lt;email&gt;&lt;/email&gt;&lt;/endpoint&gt;&#10;"/>
  <p:tag name="ISPRING_PRESENTATION_TITLE" val="炫彩清新淡雅公开课知识竞赛ppt模板"/>
</p:tagLst>
</file>

<file path=ppt/tags/tag10.xml><?xml version="1.0" encoding="utf-8"?>
<p:tagLst xmlns:a="http://schemas.openxmlformats.org/drawingml/2006/main" xmlns:r="http://schemas.openxmlformats.org/officeDocument/2006/relationships" xmlns:p="http://schemas.openxmlformats.org/presentationml/2006/main">
  <p:tag name="MH" val="20161022203525"/>
  <p:tag name="MH_LIBRARY" val="GRAPHIC"/>
  <p:tag name="MH_TYPE" val="Other"/>
  <p:tag name="MH_ORDER" val="4"/>
</p:tagLst>
</file>

<file path=ppt/tags/tag11.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OTHERS"/>
  <p:tag name="ID" val="545820"/>
</p:tagLst>
</file>

<file path=ppt/tags/tag1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4.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OTHERS"/>
  <p:tag name="ID" val="545820"/>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61022203525"/>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MH" val="20161022203525"/>
  <p:tag name="MH_LIBRARY" val="GRAPHIC"/>
  <p:tag name="MH_TYPE" val="Sub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1022203525"/>
  <p:tag name="MH_LIBRARY" val="GRAPHIC"/>
  <p:tag name="MH_TYPE" val="Other"/>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1022203525"/>
  <p:tag name="MH_LIBRARY" val="GRAPHIC"/>
  <p:tag name="MH_TYPE" val="SubTitle"/>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61022203525"/>
  <p:tag name="MH_LIBRARY" val="GRAPHIC"/>
  <p:tag name="MH_TYPE" val="Other"/>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61022203525"/>
  <p:tag name="MH_LIBRARY" val="GRAPHIC"/>
  <p:tag name="MH_TYPE" val="SubTitle"/>
  <p:tag name="MH_ORDER" val="3"/>
</p:tagLst>
</file>

<file path=ppt/tags/tag8.xml><?xml version="1.0" encoding="utf-8"?>
<p:tagLst xmlns:a="http://schemas.openxmlformats.org/drawingml/2006/main" xmlns:r="http://schemas.openxmlformats.org/officeDocument/2006/relationships" xmlns:p="http://schemas.openxmlformats.org/presentationml/2006/main">
  <p:tag name="MH" val="20161022203525"/>
  <p:tag name="MH_LIBRARY" val="GRAPHIC"/>
  <p:tag name="MH_TYPE" val="Other"/>
  <p:tag name="MH_ORDER" val="3"/>
</p:tagLst>
</file>

<file path=ppt/tags/tag9.xml><?xml version="1.0" encoding="utf-8"?>
<p:tagLst xmlns:a="http://schemas.openxmlformats.org/drawingml/2006/main" xmlns:r="http://schemas.openxmlformats.org/officeDocument/2006/relationships" xmlns:p="http://schemas.openxmlformats.org/presentationml/2006/main">
  <p:tag name="MH" val="20161022203525"/>
  <p:tag name="MH_LIBRARY" val="GRAPHIC"/>
  <p:tag name="MH_TYPE" val="SubTitle"/>
  <p:tag name="MH_ORDER" val="4"/>
</p:tagLst>
</file>

<file path=ppt/theme/theme1.xml><?xml version="1.0" encoding="utf-8"?>
<a:theme xmlns:a="http://schemas.openxmlformats.org/drawingml/2006/main" name="自定义设计方案">
  <a:themeElements>
    <a:clrScheme name="001通用彩色">
      <a:dk1>
        <a:sysClr val="windowText" lastClr="000000"/>
      </a:dk1>
      <a:lt1>
        <a:sysClr val="window" lastClr="FFFFFF"/>
      </a:lt1>
      <a:dk2>
        <a:srgbClr val="663A77"/>
      </a:dk2>
      <a:lt2>
        <a:srgbClr val="757070"/>
      </a:lt2>
      <a:accent1>
        <a:srgbClr val="FFB850"/>
      </a:accent1>
      <a:accent2>
        <a:srgbClr val="01ACBE"/>
      </a:accent2>
      <a:accent3>
        <a:srgbClr val="E87071"/>
      </a:accent3>
      <a:accent4>
        <a:srgbClr val="663A77"/>
      </a:accent4>
      <a:accent5>
        <a:srgbClr val="FFB850"/>
      </a:accent5>
      <a:accent6>
        <a:srgbClr val="01ACBE"/>
      </a:accent6>
      <a:hlink>
        <a:srgbClr val="E87071"/>
      </a:hlink>
      <a:folHlink>
        <a:srgbClr val="663A77"/>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2371</Words>
  <Application>Microsoft Office PowerPoint</Application>
  <PresentationFormat>自定义</PresentationFormat>
  <Paragraphs>279</Paragraphs>
  <Slides>26</Slides>
  <Notes>26</Notes>
  <HiddenSlides>0</HiddenSlides>
  <MMClips>1</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26</vt:i4>
      </vt:variant>
    </vt:vector>
  </HeadingPairs>
  <TitlesOfParts>
    <vt:vector size="34" baseType="lpstr">
      <vt:lpstr>Gill Sans</vt:lpstr>
      <vt:lpstr>方正黑体简体</vt:lpstr>
      <vt:lpstr>微软雅黑</vt:lpstr>
      <vt:lpstr>Arial</vt:lpstr>
      <vt:lpstr>Calibri</vt:lpstr>
      <vt:lpstr>Calibri Light</vt:lpstr>
      <vt:lpstr>Wingdings</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炫彩清新淡雅公开课知识竞赛ppt模板</dc:title>
  <dc:creator/>
  <cp:lastModifiedBy/>
  <cp:revision>2</cp:revision>
  <dcterms:created xsi:type="dcterms:W3CDTF">2017-03-13T14:42:00Z</dcterms:created>
  <dcterms:modified xsi:type="dcterms:W3CDTF">2021-01-05T11:58:27Z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