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70" r:id="rId14"/>
    <p:sldId id="273" r:id="rId15"/>
    <p:sldId id="274" r:id="rId16"/>
    <p:sldId id="275" r:id="rId17"/>
    <p:sldId id="276" r:id="rId18"/>
    <p:sldId id="277" r:id="rId19"/>
    <p:sldId id="278" r:id="rId20"/>
    <p:sldId id="279" r:id="rId21"/>
    <p:sldId id="280" r:id="rId22"/>
    <p:sldId id="282" r:id="rId23"/>
    <p:sldId id="283" r:id="rId24"/>
    <p:sldId id="284" r:id="rId25"/>
    <p:sldId id="285" r:id="rId26"/>
    <p:sldId id="286" r:id="rId27"/>
    <p:sldId id="287" r:id="rId28"/>
  </p:sldIdLst>
  <p:sldSz cx="9144000" cy="5143500" type="screen16x9"/>
  <p:notesSz cx="6858000" cy="9144000"/>
  <p:custDataLst>
    <p:tags r:id="rId30"/>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68A2"/>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84" y="660"/>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Sheet1!$W$69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dPt>
            <c:idx val="0"/>
            <c:bubble3D val="0"/>
            <c:extLst>
              <c:ext xmlns:c16="http://schemas.microsoft.com/office/drawing/2014/chart" uri="{C3380CC4-5D6E-409C-BE32-E72D297353CC}">
                <c16:uniqueId val="{00000001-EE1A-4108-B4FD-8E59ADC3F9A4}"/>
              </c:ext>
            </c:extLst>
          </c:dPt>
          <c:dPt>
            <c:idx val="1"/>
            <c:bubble3D val="0"/>
            <c:extLst>
              <c:ext xmlns:c16="http://schemas.microsoft.com/office/drawing/2014/chart" uri="{C3380CC4-5D6E-409C-BE32-E72D297353CC}">
                <c16:uniqueId val="{00000003-EE1A-4108-B4FD-8E59ADC3F9A4}"/>
              </c:ext>
            </c:extLst>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EE1A-4108-B4FD-8E59ADC3F9A4}"/>
              </c:ext>
            </c:extLst>
          </c:dPt>
          <c:cat>
            <c:strRef>
              <c:f>Sheet1!$V$70:$V$72</c:f>
              <c:strCache>
                <c:ptCount val="3"/>
                <c:pt idx="0">
                  <c:v>A</c:v>
                </c:pt>
                <c:pt idx="2">
                  <c:v>B</c:v>
                </c:pt>
              </c:strCache>
            </c:strRef>
          </c:cat>
          <c:val>
            <c:numRef>
              <c:f>Sheet1!$W$70:$W$72</c:f>
              <c:numCache>
                <c:formatCode>General</c:formatCode>
                <c:ptCount val="3"/>
                <c:pt idx="0">
                  <c:v>9</c:v>
                </c:pt>
                <c:pt idx="2">
                  <c:v>1</c:v>
                </c:pt>
              </c:numCache>
            </c:numRef>
          </c:val>
          <c:extLst>
            <c:ext xmlns:c16="http://schemas.microsoft.com/office/drawing/2014/chart" uri="{C3380CC4-5D6E-409C-BE32-E72D297353CC}">
              <c16:uniqueId val="{00000006-EE1A-4108-B4FD-8E59ADC3F9A4}"/>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Sheet1!$N$69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dPt>
            <c:idx val="0"/>
            <c:bubble3D val="0"/>
            <c:spPr>
              <a:solidFill>
                <a:schemeClr val="accent1"/>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1-BAAC-4A14-98CA-C31AD2A7DCB7}"/>
              </c:ext>
            </c:extLst>
          </c:dPt>
          <c:dPt>
            <c:idx val="1"/>
            <c:bubble3D val="0"/>
            <c:extLst>
              <c:ext xmlns:c16="http://schemas.microsoft.com/office/drawing/2014/chart" uri="{C3380CC4-5D6E-409C-BE32-E72D297353CC}">
                <c16:uniqueId val="{00000003-BAAC-4A14-98CA-C31AD2A7DCB7}"/>
              </c:ext>
            </c:extLst>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BAAC-4A14-98CA-C31AD2A7DCB7}"/>
              </c:ext>
            </c:extLst>
          </c:dPt>
          <c:cat>
            <c:strRef>
              <c:f>Sheet1!$M$70:$M$72</c:f>
              <c:strCache>
                <c:ptCount val="3"/>
                <c:pt idx="0">
                  <c:v>A</c:v>
                </c:pt>
                <c:pt idx="2">
                  <c:v>B</c:v>
                </c:pt>
              </c:strCache>
            </c:strRef>
          </c:cat>
          <c:val>
            <c:numRef>
              <c:f>Sheet1!$N$70:$N$72</c:f>
              <c:numCache>
                <c:formatCode>General</c:formatCode>
                <c:ptCount val="3"/>
                <c:pt idx="0">
                  <c:v>5</c:v>
                </c:pt>
                <c:pt idx="2">
                  <c:v>5</c:v>
                </c:pt>
              </c:numCache>
            </c:numRef>
          </c:val>
          <c:extLst>
            <c:ext xmlns:c16="http://schemas.microsoft.com/office/drawing/2014/chart" uri="{C3380CC4-5D6E-409C-BE32-E72D297353CC}">
              <c16:uniqueId val="{00000006-BAAC-4A14-98CA-C31AD2A7DCB7}"/>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Sheet1!$AG$69</c:f>
              <c:strCache>
                <c:ptCount val="1"/>
                <c:pt idx="0">
                  <c:v>SALE</c:v>
                </c:pt>
              </c:strCache>
            </c:strRef>
          </c:tx>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dPt>
            <c:idx val="0"/>
            <c:bubble3D val="0"/>
            <c:extLst>
              <c:ext xmlns:c16="http://schemas.microsoft.com/office/drawing/2014/chart" uri="{C3380CC4-5D6E-409C-BE32-E72D297353CC}">
                <c16:uniqueId val="{00000001-929A-4572-81A1-E8780E3BE9E8}"/>
              </c:ext>
            </c:extLst>
          </c:dPt>
          <c:dPt>
            <c:idx val="1"/>
            <c:bubble3D val="0"/>
            <c:extLst>
              <c:ext xmlns:c16="http://schemas.microsoft.com/office/drawing/2014/chart" uri="{C3380CC4-5D6E-409C-BE32-E72D297353CC}">
                <c16:uniqueId val="{00000003-929A-4572-81A1-E8780E3BE9E8}"/>
              </c:ext>
            </c:extLst>
          </c:dPt>
          <c:dPt>
            <c:idx val="2"/>
            <c:bubble3D val="0"/>
            <c:spPr>
              <a:solidFill>
                <a:schemeClr val="accent3"/>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929A-4572-81A1-E8780E3BE9E8}"/>
              </c:ext>
            </c:extLst>
          </c:dPt>
          <c:cat>
            <c:strRef>
              <c:f>Sheet1!$AF$70:$AF$72</c:f>
              <c:strCache>
                <c:ptCount val="3"/>
                <c:pt idx="0">
                  <c:v>A</c:v>
                </c:pt>
                <c:pt idx="2">
                  <c:v>B</c:v>
                </c:pt>
              </c:strCache>
            </c:strRef>
          </c:cat>
          <c:val>
            <c:numRef>
              <c:f>Sheet1!$AG$70:$AG$72</c:f>
              <c:numCache>
                <c:formatCode>General</c:formatCode>
                <c:ptCount val="3"/>
                <c:pt idx="0">
                  <c:v>23</c:v>
                </c:pt>
                <c:pt idx="2">
                  <c:v>77</c:v>
                </c:pt>
              </c:numCache>
            </c:numRef>
          </c:val>
          <c:extLst>
            <c:ext xmlns:c16="http://schemas.microsoft.com/office/drawing/2014/chart" uri="{C3380CC4-5D6E-409C-BE32-E72D297353CC}">
              <c16:uniqueId val="{00000006-929A-4572-81A1-E8780E3BE9E8}"/>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88F64-C939-453B-AF9B-4CC869D941E2}"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2756F-2005-461D-A326-730BDBF8C77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02756F-2005-461D-A326-730BDBF8C77B}"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02756F-2005-461D-A326-730BDBF8C77B}"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bg>
      <p:bgPr>
        <a:solidFill>
          <a:srgbClr val="F3F3F3"/>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2021/1/5</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041" y="1663809"/>
            <a:ext cx="3027265" cy="2778033"/>
          </a:xfrm>
          <a:prstGeom prst="rect">
            <a:avLst/>
          </a:prstGeom>
        </p:spPr>
      </p:pic>
      <p:pic>
        <p:nvPicPr>
          <p:cNvPr id="3" name="图片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68281" y="4111734"/>
            <a:ext cx="1078903" cy="993566"/>
          </a:xfrm>
          <a:prstGeom prst="rect">
            <a:avLst/>
          </a:prstGeom>
        </p:spPr>
      </p:pic>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85244" y="3862252"/>
            <a:ext cx="755841" cy="682696"/>
          </a:xfrm>
          <a:prstGeom prst="rect">
            <a:avLst/>
          </a:prstGeom>
        </p:spPr>
      </p:pic>
      <p:pic>
        <p:nvPicPr>
          <p:cNvPr id="11" name="图片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30594" y="4099219"/>
            <a:ext cx="697101" cy="736138"/>
          </a:xfrm>
          <a:prstGeom prst="rect">
            <a:avLst/>
          </a:prstGeom>
        </p:spPr>
      </p:pic>
      <p:sp>
        <p:nvSpPr>
          <p:cNvPr id="13" name="文本框 12"/>
          <p:cNvSpPr txBox="1"/>
          <p:nvPr/>
        </p:nvSpPr>
        <p:spPr>
          <a:xfrm>
            <a:off x="3368281" y="1907406"/>
            <a:ext cx="5282215" cy="707886"/>
          </a:xfrm>
          <a:prstGeom prst="rect">
            <a:avLst/>
          </a:prstGeom>
          <a:noFill/>
        </p:spPr>
        <p:txBody>
          <a:bodyPr wrap="none" rtlCol="0">
            <a:spAutoFit/>
          </a:bodyPr>
          <a:lstStyle/>
          <a:p>
            <a:r>
              <a:rPr lang="zh-CN" altLang="en-US" sz="4000" b="1" dirty="0">
                <a:solidFill>
                  <a:srgbClr val="3C68A2"/>
                </a:solidFill>
              </a:rPr>
              <a:t>精美知识竞赛</a:t>
            </a:r>
            <a:r>
              <a:rPr lang="en-US" altLang="zh-CN" sz="4000" b="1" dirty="0">
                <a:solidFill>
                  <a:srgbClr val="3C68A2"/>
                </a:solidFill>
                <a:latin typeface="+mj-ea"/>
                <a:ea typeface="+mj-ea"/>
              </a:rPr>
              <a:t>PPT</a:t>
            </a:r>
            <a:r>
              <a:rPr lang="zh-CN" altLang="en-US" sz="4000" b="1" dirty="0">
                <a:solidFill>
                  <a:srgbClr val="3C68A2"/>
                </a:solidFill>
              </a:rPr>
              <a:t>模板</a:t>
            </a:r>
          </a:p>
        </p:txBody>
      </p:sp>
      <p:sp>
        <p:nvSpPr>
          <p:cNvPr id="14" name="文本框 13"/>
          <p:cNvSpPr txBox="1"/>
          <p:nvPr/>
        </p:nvSpPr>
        <p:spPr>
          <a:xfrm>
            <a:off x="3368281" y="1489154"/>
            <a:ext cx="2547492" cy="400110"/>
          </a:xfrm>
          <a:prstGeom prst="rect">
            <a:avLst/>
          </a:prstGeom>
          <a:noFill/>
        </p:spPr>
        <p:txBody>
          <a:bodyPr wrap="none" rtlCol="0">
            <a:spAutoFit/>
          </a:bodyPr>
          <a:lstStyle/>
          <a:p>
            <a:r>
              <a:rPr lang="en-US" altLang="zh-CN" sz="2000" dirty="0">
                <a:solidFill>
                  <a:srgbClr val="3C68A2"/>
                </a:solidFill>
                <a:latin typeface="+mj-ea"/>
                <a:ea typeface="+mj-ea"/>
              </a:rPr>
              <a:t>20XXPOWERPOINT</a:t>
            </a:r>
            <a:endParaRPr lang="zh-CN" altLang="en-US" sz="2000" dirty="0">
              <a:solidFill>
                <a:srgbClr val="3C68A2"/>
              </a:solidFill>
              <a:latin typeface="+mj-ea"/>
              <a:ea typeface="+mj-ea"/>
            </a:endParaRPr>
          </a:p>
        </p:txBody>
      </p:sp>
      <p:sp>
        <p:nvSpPr>
          <p:cNvPr id="17" name="文本框 16"/>
          <p:cNvSpPr txBox="1"/>
          <p:nvPr/>
        </p:nvSpPr>
        <p:spPr>
          <a:xfrm>
            <a:off x="3368281" y="2708273"/>
            <a:ext cx="3005951" cy="400110"/>
          </a:xfrm>
          <a:prstGeom prst="rect">
            <a:avLst/>
          </a:prstGeom>
          <a:noFill/>
        </p:spPr>
        <p:txBody>
          <a:bodyPr wrap="none" rtlCol="0">
            <a:spAutoFit/>
          </a:bodyPr>
          <a:lstStyle/>
          <a:p>
            <a:r>
              <a:rPr lang="zh-CN" altLang="en-US" sz="2000" dirty="0">
                <a:solidFill>
                  <a:srgbClr val="3C68A2"/>
                </a:solidFill>
                <a:latin typeface="+mj-ea"/>
                <a:ea typeface="+mj-ea"/>
              </a:rPr>
              <a:t>单击此处添加文本副标题</a:t>
            </a:r>
          </a:p>
        </p:txBody>
      </p:sp>
      <p:cxnSp>
        <p:nvCxnSpPr>
          <p:cNvPr id="19" name="直接连接符 18"/>
          <p:cNvCxnSpPr/>
          <p:nvPr/>
        </p:nvCxnSpPr>
        <p:spPr>
          <a:xfrm>
            <a:off x="3368281" y="2658834"/>
            <a:ext cx="5282215" cy="0"/>
          </a:xfrm>
          <a:prstGeom prst="line">
            <a:avLst/>
          </a:prstGeom>
          <a:ln>
            <a:solidFill>
              <a:srgbClr val="3C68A2"/>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368281" y="3108383"/>
            <a:ext cx="3241327" cy="483235"/>
          </a:xfrm>
          <a:prstGeom prst="rect">
            <a:avLst/>
          </a:prstGeom>
          <a:noFill/>
        </p:spPr>
        <p:txBody>
          <a:bodyPr wrap="square" rtlCol="0">
            <a:spAutoFit/>
          </a:bodyPr>
          <a:lstStyle/>
          <a:p>
            <a:pPr algn="ctr"/>
            <a:r>
              <a:rPr lang="zh-CN" altLang="en-US" sz="1200">
                <a:solidFill>
                  <a:srgbClr val="3C68A2"/>
                </a:solidFill>
                <a:latin typeface="方正黑体简体" panose="03000509000000000000" pitchFamily="65" charset="-122"/>
                <a:ea typeface="方正黑体简体" panose="03000509000000000000" pitchFamily="65" charset="-122"/>
                <a:cs typeface="+mn-ea"/>
                <a:sym typeface="+mn-lt"/>
              </a:rPr>
              <a:t>汇报人：</a:t>
            </a:r>
            <a:r>
              <a:rPr lang="en-US" altLang="zh-CN" sz="1200">
                <a:solidFill>
                  <a:srgbClr val="3C68A2"/>
                </a:solidFill>
                <a:latin typeface="方正黑体简体" panose="03000509000000000000" pitchFamily="65" charset="-122"/>
                <a:ea typeface="方正黑体简体" panose="03000509000000000000" pitchFamily="65" charset="-122"/>
                <a:cs typeface="+mn-ea"/>
                <a:sym typeface="+mn-lt"/>
              </a:rPr>
              <a:t>xiazaii  </a:t>
            </a:r>
            <a:r>
              <a:rPr lang="zh-CN" altLang="en-US" sz="1200">
                <a:solidFill>
                  <a:srgbClr val="3C68A2"/>
                </a:solidFill>
                <a:latin typeface="方正黑体简体" panose="03000509000000000000" pitchFamily="65" charset="-122"/>
                <a:ea typeface="方正黑体简体" panose="03000509000000000000" pitchFamily="65" charset="-122"/>
                <a:cs typeface="+mn-ea"/>
                <a:sym typeface="+mn-lt"/>
              </a:rPr>
              <a:t>汇报时间：</a:t>
            </a:r>
            <a:r>
              <a:rPr lang="en-US" altLang="zh-CN" sz="1200">
                <a:solidFill>
                  <a:srgbClr val="3C68A2"/>
                </a:solidFill>
                <a:latin typeface="方正黑体简体" panose="03000509000000000000" pitchFamily="65" charset="-122"/>
                <a:ea typeface="方正黑体简体" panose="03000509000000000000" pitchFamily="65" charset="-122"/>
                <a:cs typeface="+mn-ea"/>
                <a:sym typeface="+mn-lt"/>
              </a:rPr>
              <a:t>XX</a:t>
            </a:r>
            <a:r>
              <a:rPr lang="zh-CN" altLang="en-US" sz="1200">
                <a:solidFill>
                  <a:srgbClr val="3C68A2"/>
                </a:solidFill>
                <a:latin typeface="方正黑体简体" panose="03000509000000000000" pitchFamily="65" charset="-122"/>
                <a:ea typeface="方正黑体简体" panose="03000509000000000000" pitchFamily="65" charset="-122"/>
                <a:cs typeface="+mn-ea"/>
                <a:sym typeface="+mn-lt"/>
              </a:rPr>
              <a:t>年</a:t>
            </a:r>
            <a:r>
              <a:rPr lang="en-US" altLang="zh-CN" sz="1200">
                <a:solidFill>
                  <a:srgbClr val="3C68A2"/>
                </a:solidFill>
                <a:latin typeface="方正黑体简体" panose="03000509000000000000" pitchFamily="65" charset="-122"/>
                <a:ea typeface="方正黑体简体" panose="03000509000000000000" pitchFamily="65" charset="-122"/>
                <a:cs typeface="+mn-ea"/>
                <a:sym typeface="+mn-lt"/>
              </a:rPr>
              <a:t>XX</a:t>
            </a:r>
            <a:r>
              <a:rPr lang="zh-CN" altLang="en-US" sz="1200">
                <a:solidFill>
                  <a:srgbClr val="3C68A2"/>
                </a:solidFill>
                <a:latin typeface="方正黑体简体" panose="03000509000000000000" pitchFamily="65" charset="-122"/>
                <a:ea typeface="方正黑体简体" panose="03000509000000000000" pitchFamily="65" charset="-122"/>
                <a:cs typeface="+mn-ea"/>
                <a:sym typeface="+mn-lt"/>
              </a:rPr>
              <a:t>月</a:t>
            </a:r>
          </a:p>
          <a:p>
            <a:endParaRPr lang="zh-CN" altLang="en-US" dirty="0">
              <a:solidFill>
                <a:srgbClr val="3C68A2"/>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par>
                                <p:cTn id="27" presetID="55" presetClass="entr" presetSubtype="0" fill="hold" nodeType="withEffect">
                                  <p:stCondLst>
                                    <p:cond delay="13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strVal val="#ppt_w*0.70"/>
                                          </p:val>
                                        </p:tav>
                                        <p:tav tm="100000">
                                          <p:val>
                                            <p:strVal val="#ppt_w"/>
                                          </p:val>
                                        </p:tav>
                                      </p:tavLst>
                                    </p:anim>
                                    <p:anim calcmode="lin" valueType="num">
                                      <p:cBhvr>
                                        <p:cTn id="30" dur="1000" fill="hold"/>
                                        <p:tgtEl>
                                          <p:spTgt spid="10"/>
                                        </p:tgtEl>
                                        <p:attrNameLst>
                                          <p:attrName>ppt_h</p:attrName>
                                        </p:attrNameLst>
                                      </p:cBhvr>
                                      <p:tavLst>
                                        <p:tav tm="0">
                                          <p:val>
                                            <p:strVal val="#ppt_h"/>
                                          </p:val>
                                        </p:tav>
                                        <p:tav tm="100000">
                                          <p:val>
                                            <p:strVal val="#ppt_h"/>
                                          </p:val>
                                        </p:tav>
                                      </p:tavLst>
                                    </p:anim>
                                    <p:animEffect transition="in" filter="fade">
                                      <p:cBhvr>
                                        <p:cTn id="31" dur="1000"/>
                                        <p:tgtEl>
                                          <p:spTgt spid="10"/>
                                        </p:tgtEl>
                                      </p:cBhvr>
                                    </p:animEffect>
                                  </p:childTnLst>
                                </p:cTn>
                              </p:par>
                              <p:par>
                                <p:cTn id="32" presetID="42" presetClass="entr" presetSubtype="0" fill="hold" nodeType="withEffect">
                                  <p:stCondLst>
                                    <p:cond delay="180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6" presetClass="entr" presetSubtype="0" fill="hold" grpId="0" nodeType="afterEffect">
                                  <p:stCondLst>
                                    <p:cond delay="0"/>
                                  </p:stCondLst>
                                  <p:iterate type="lt">
                                    <p:tmPct val="10000"/>
                                  </p:iterate>
                                  <p:childTnLst>
                                    <p:set>
                                      <p:cBhvr>
                                        <p:cTn id="39" dur="1" fill="hold">
                                          <p:stCondLst>
                                            <p:cond delay="0"/>
                                          </p:stCondLst>
                                        </p:cTn>
                                        <p:tgtEl>
                                          <p:spTgt spid="14"/>
                                        </p:tgtEl>
                                        <p:attrNameLst>
                                          <p:attrName>style.visibility</p:attrName>
                                        </p:attrNameLst>
                                      </p:cBhvr>
                                      <p:to>
                                        <p:strVal val="visible"/>
                                      </p:to>
                                    </p:set>
                                    <p:anim by="(-#ppt_w*2)" calcmode="lin" valueType="num">
                                      <p:cBhvr rctx="PPT">
                                        <p:cTn id="40" dur="500" autoRev="1" fill="hold">
                                          <p:stCondLst>
                                            <p:cond delay="0"/>
                                          </p:stCondLst>
                                        </p:cTn>
                                        <p:tgtEl>
                                          <p:spTgt spid="14"/>
                                        </p:tgtEl>
                                        <p:attrNameLst>
                                          <p:attrName>ppt_w</p:attrName>
                                        </p:attrNameLst>
                                      </p:cBhvr>
                                    </p:anim>
                                    <p:anim by="(#ppt_w*0.50)" calcmode="lin" valueType="num">
                                      <p:cBhvr>
                                        <p:cTn id="41" dur="500" decel="50000" autoRev="1" fill="hold">
                                          <p:stCondLst>
                                            <p:cond delay="0"/>
                                          </p:stCondLst>
                                        </p:cTn>
                                        <p:tgtEl>
                                          <p:spTgt spid="14"/>
                                        </p:tgtEl>
                                        <p:attrNameLst>
                                          <p:attrName>ppt_x</p:attrName>
                                        </p:attrNameLst>
                                      </p:cBhvr>
                                    </p:anim>
                                    <p:anim from="(-#ppt_h/2)" to="(#ppt_y)" calcmode="lin" valueType="num">
                                      <p:cBhvr>
                                        <p:cTn id="42" dur="1000" fill="hold">
                                          <p:stCondLst>
                                            <p:cond delay="0"/>
                                          </p:stCondLst>
                                        </p:cTn>
                                        <p:tgtEl>
                                          <p:spTgt spid="14"/>
                                        </p:tgtEl>
                                        <p:attrNameLst>
                                          <p:attrName>ppt_y</p:attrName>
                                        </p:attrNameLst>
                                      </p:cBhvr>
                                    </p:anim>
                                    <p:animRot by="21600000">
                                      <p:cBhvr>
                                        <p:cTn id="43" dur="1000" fill="hold">
                                          <p:stCondLst>
                                            <p:cond delay="0"/>
                                          </p:stCondLst>
                                        </p:cTn>
                                        <p:tgtEl>
                                          <p:spTgt spid="14"/>
                                        </p:tgtEl>
                                        <p:attrNameLst>
                                          <p:attrName>r</p:attrName>
                                        </p:attrNameLst>
                                      </p:cBhvr>
                                    </p:animRot>
                                  </p:childTnLst>
                                </p:cTn>
                              </p:par>
                            </p:childTnLst>
                          </p:cTn>
                        </p:par>
                        <p:par>
                          <p:cTn id="44" fill="hold">
                            <p:stCondLst>
                              <p:cond delay="5099"/>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1000"/>
                                        <p:tgtEl>
                                          <p:spTgt spid="13"/>
                                        </p:tgtEl>
                                      </p:cBhvr>
                                    </p:animEffect>
                                  </p:childTnLst>
                                </p:cTn>
                              </p:par>
                              <p:par>
                                <p:cTn id="48" presetID="22" presetClass="entr" presetSubtype="2"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right)">
                                      <p:cBhvr>
                                        <p:cTn id="50" dur="1000"/>
                                        <p:tgtEl>
                                          <p:spTgt spid="19"/>
                                        </p:tgtEl>
                                      </p:cBhvr>
                                    </p:animEffect>
                                  </p:childTnLst>
                                </p:cTn>
                              </p:par>
                            </p:childTnLst>
                          </p:cTn>
                        </p:par>
                        <p:par>
                          <p:cTn id="51" fill="hold">
                            <p:stCondLst>
                              <p:cond delay="6099"/>
                            </p:stCondLst>
                            <p:childTnLst>
                              <p:par>
                                <p:cTn id="52" presetID="12" presetClass="entr" presetSubtype="1"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750"/>
                                        <p:tgtEl>
                                          <p:spTgt spid="17"/>
                                        </p:tgtEl>
                                        <p:attrNameLst>
                                          <p:attrName>ppt_y</p:attrName>
                                        </p:attrNameLst>
                                      </p:cBhvr>
                                      <p:tavLst>
                                        <p:tav tm="0">
                                          <p:val>
                                            <p:strVal val="#ppt_y-#ppt_h*1.125000"/>
                                          </p:val>
                                        </p:tav>
                                        <p:tav tm="100000">
                                          <p:val>
                                            <p:strVal val="#ppt_y"/>
                                          </p:val>
                                        </p:tav>
                                      </p:tavLst>
                                    </p:anim>
                                    <p:animEffect transition="in" filter="wipe(down)">
                                      <p:cBhvr>
                                        <p:cTn id="55"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接连接符 46"/>
          <p:cNvCxnSpPr/>
          <p:nvPr/>
        </p:nvCxnSpPr>
        <p:spPr>
          <a:xfrm flipH="1">
            <a:off x="5924717" y="3380695"/>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760084" y="4247835"/>
            <a:ext cx="87708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2685583" y="3373249"/>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2706386" y="2159285"/>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3592798" y="1218329"/>
            <a:ext cx="707403" cy="178728"/>
            <a:chOff x="4470269" y="1661160"/>
            <a:chExt cx="1290451" cy="262890"/>
          </a:xfrm>
        </p:grpSpPr>
        <p:cxnSp>
          <p:nvCxnSpPr>
            <p:cNvPr id="52" name="直接连接符 51"/>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a:off x="5115208" y="1952292"/>
            <a:ext cx="817690" cy="714916"/>
            <a:chOff x="684276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55" name="六边形 54"/>
            <p:cNvSpPr/>
            <p:nvPr/>
          </p:nvSpPr>
          <p:spPr>
            <a:xfrm>
              <a:off x="6842760" y="26372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56" name="文本框 61"/>
            <p:cNvSpPr txBox="1"/>
            <p:nvPr/>
          </p:nvSpPr>
          <p:spPr>
            <a:xfrm>
              <a:off x="7024263" y="2809108"/>
              <a:ext cx="820724" cy="679057"/>
            </a:xfrm>
            <a:prstGeom prst="rect">
              <a:avLst/>
            </a:prstGeom>
            <a:noFill/>
            <a:ln w="38100">
              <a:noFill/>
            </a:ln>
          </p:spPr>
          <p:txBody>
            <a:bodyPr wrap="square" rtlCol="0">
              <a:spAutoFit/>
            </a:bodyPr>
            <a:lstStyle/>
            <a:p>
              <a:pPr algn="ctr"/>
              <a:r>
                <a:rPr lang="en-US" altLang="zh-CN" sz="2400" dirty="0">
                  <a:solidFill>
                    <a:schemeClr val="bg1"/>
                  </a:solidFill>
                  <a:latin typeface="Arial" panose="020B0604020202020204" pitchFamily="34" charset="0"/>
                  <a:ea typeface="微软雅黑" panose="020B0503020204020204" charset="-122"/>
                  <a:cs typeface="Arial" panose="020B0604020202020204" pitchFamily="34" charset="0"/>
                </a:rPr>
                <a:t>02</a:t>
              </a:r>
              <a:endParaRPr lang="zh-CN" altLang="en-US" sz="2400"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grpSp>
        <p:nvGrpSpPr>
          <p:cNvPr id="57" name="组合 56"/>
          <p:cNvGrpSpPr/>
          <p:nvPr/>
        </p:nvGrpSpPr>
        <p:grpSpPr>
          <a:xfrm>
            <a:off x="4119540" y="1387742"/>
            <a:ext cx="817690" cy="714917"/>
            <a:chOff x="5525852" y="187908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58" name="六边形 57"/>
            <p:cNvSpPr/>
            <p:nvPr/>
          </p:nvSpPr>
          <p:spPr>
            <a:xfrm>
              <a:off x="5525852" y="187908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59" name="文本框 64"/>
            <p:cNvSpPr txBox="1"/>
            <p:nvPr/>
          </p:nvSpPr>
          <p:spPr>
            <a:xfrm>
              <a:off x="5686670" y="1989361"/>
              <a:ext cx="882326" cy="727721"/>
            </a:xfrm>
            <a:prstGeom prst="rect">
              <a:avLst/>
            </a:prstGeom>
            <a:noFill/>
            <a:ln w="38100">
              <a:noFill/>
            </a:ln>
          </p:spPr>
          <p:txBody>
            <a:bodyPr wrap="square" rtlCol="0">
              <a:spAutoFit/>
            </a:bodyPr>
            <a:lstStyle/>
            <a:p>
              <a:pPr algn="ctr">
                <a:lnSpc>
                  <a:spcPct val="120000"/>
                </a:lnSpc>
              </a:pPr>
              <a:r>
                <a:rPr lang="en-US" altLang="zh-CN" sz="2400" dirty="0">
                  <a:solidFill>
                    <a:schemeClr val="bg1"/>
                  </a:solidFill>
                  <a:latin typeface="Arial" panose="020B0604020202020204" pitchFamily="34" charset="0"/>
                  <a:ea typeface="微软雅黑" panose="020B0503020204020204" charset="-122"/>
                  <a:cs typeface="Arial" panose="020B0604020202020204" pitchFamily="34" charset="0"/>
                </a:rPr>
                <a:t>01</a:t>
              </a:r>
              <a:endParaRPr lang="zh-CN" altLang="en-US" sz="2400"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grpSp>
        <p:nvGrpSpPr>
          <p:cNvPr id="60" name="组合 59"/>
          <p:cNvGrpSpPr/>
          <p:nvPr/>
        </p:nvGrpSpPr>
        <p:grpSpPr>
          <a:xfrm>
            <a:off x="5107028" y="3023238"/>
            <a:ext cx="817690" cy="714917"/>
            <a:chOff x="684276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1" name="六边形 60"/>
            <p:cNvSpPr/>
            <p:nvPr/>
          </p:nvSpPr>
          <p:spPr>
            <a:xfrm>
              <a:off x="6842760" y="40088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62" name="文本框 67"/>
            <p:cNvSpPr txBox="1"/>
            <p:nvPr/>
          </p:nvSpPr>
          <p:spPr>
            <a:xfrm>
              <a:off x="6981635" y="4119151"/>
              <a:ext cx="926211" cy="727721"/>
            </a:xfrm>
            <a:prstGeom prst="rect">
              <a:avLst/>
            </a:prstGeom>
            <a:noFill/>
            <a:ln w="38100">
              <a:noFill/>
            </a:ln>
          </p:spPr>
          <p:txBody>
            <a:bodyPr wrap="square" rtlCol="0">
              <a:spAutoFit/>
            </a:bodyPr>
            <a:lstStyle/>
            <a:p>
              <a:pPr algn="ctr">
                <a:lnSpc>
                  <a:spcPct val="120000"/>
                </a:lnSpc>
              </a:pPr>
              <a:r>
                <a:rPr lang="en-US" altLang="zh-CN" sz="2400" dirty="0">
                  <a:solidFill>
                    <a:schemeClr val="bg1"/>
                  </a:solidFill>
                  <a:latin typeface="Arial" panose="020B0604020202020204" pitchFamily="34" charset="0"/>
                  <a:ea typeface="微软雅黑" panose="020B0503020204020204" charset="-122"/>
                  <a:cs typeface="Arial" panose="020B0604020202020204" pitchFamily="34" charset="0"/>
                </a:rPr>
                <a:t>03</a:t>
              </a:r>
              <a:endParaRPr lang="zh-CN" altLang="en-US" sz="2400"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grpSp>
        <p:nvGrpSpPr>
          <p:cNvPr id="63" name="组合 62"/>
          <p:cNvGrpSpPr/>
          <p:nvPr/>
        </p:nvGrpSpPr>
        <p:grpSpPr>
          <a:xfrm>
            <a:off x="3101231" y="3014501"/>
            <a:ext cx="817690" cy="714917"/>
            <a:chOff x="420624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4" name="六边形 63"/>
            <p:cNvSpPr/>
            <p:nvPr/>
          </p:nvSpPr>
          <p:spPr>
            <a:xfrm>
              <a:off x="4206240" y="40088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65" name="文本框 70"/>
            <p:cNvSpPr txBox="1"/>
            <p:nvPr/>
          </p:nvSpPr>
          <p:spPr>
            <a:xfrm>
              <a:off x="4397859" y="4183708"/>
              <a:ext cx="820724" cy="727721"/>
            </a:xfrm>
            <a:prstGeom prst="rect">
              <a:avLst/>
            </a:prstGeom>
            <a:noFill/>
            <a:ln w="38100">
              <a:noFill/>
            </a:ln>
          </p:spPr>
          <p:txBody>
            <a:bodyPr wrap="square" rtlCol="0">
              <a:spAutoFit/>
            </a:bodyPr>
            <a:lstStyle/>
            <a:p>
              <a:pPr algn="ctr">
                <a:lnSpc>
                  <a:spcPct val="120000"/>
                </a:lnSpc>
              </a:pPr>
              <a:r>
                <a:rPr lang="en-US" altLang="zh-CN" sz="2400" dirty="0">
                  <a:solidFill>
                    <a:schemeClr val="bg1"/>
                  </a:solidFill>
                  <a:latin typeface="Arial" panose="020B0604020202020204" pitchFamily="34" charset="0"/>
                  <a:ea typeface="微软雅黑" panose="020B0503020204020204" charset="-122"/>
                  <a:cs typeface="Arial" panose="020B0604020202020204" pitchFamily="34" charset="0"/>
                </a:rPr>
                <a:t>05</a:t>
              </a:r>
              <a:endParaRPr lang="zh-CN" altLang="en-US" sz="2400"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grpSp>
        <p:nvGrpSpPr>
          <p:cNvPr id="66" name="组合 65"/>
          <p:cNvGrpSpPr/>
          <p:nvPr/>
        </p:nvGrpSpPr>
        <p:grpSpPr>
          <a:xfrm>
            <a:off x="3122033" y="1923678"/>
            <a:ext cx="817690" cy="714916"/>
            <a:chOff x="420624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67" name="六边形 66"/>
            <p:cNvSpPr/>
            <p:nvPr/>
          </p:nvSpPr>
          <p:spPr>
            <a:xfrm>
              <a:off x="4206240" y="26372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68" name="文本框 73"/>
            <p:cNvSpPr txBox="1"/>
            <p:nvPr/>
          </p:nvSpPr>
          <p:spPr>
            <a:xfrm>
              <a:off x="4387743" y="2809108"/>
              <a:ext cx="820724" cy="679057"/>
            </a:xfrm>
            <a:prstGeom prst="rect">
              <a:avLst/>
            </a:prstGeom>
            <a:noFill/>
            <a:ln w="38100">
              <a:noFill/>
            </a:ln>
          </p:spPr>
          <p:txBody>
            <a:bodyPr wrap="square" rtlCol="0">
              <a:spAutoFit/>
            </a:bodyPr>
            <a:lstStyle/>
            <a:p>
              <a:pPr algn="ctr"/>
              <a:r>
                <a:rPr lang="en-US" altLang="zh-CN" sz="2400" dirty="0">
                  <a:solidFill>
                    <a:schemeClr val="bg1"/>
                  </a:solidFill>
                  <a:latin typeface="Arial" panose="020B0604020202020204" pitchFamily="34" charset="0"/>
                  <a:ea typeface="微软雅黑" panose="020B0503020204020204" charset="-122"/>
                  <a:cs typeface="Arial" panose="020B0604020202020204" pitchFamily="34" charset="0"/>
                </a:rPr>
                <a:t>06</a:t>
              </a:r>
              <a:endParaRPr lang="zh-CN" altLang="en-US" sz="2400"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sp>
        <p:nvSpPr>
          <p:cNvPr id="72" name="矩形 71"/>
          <p:cNvSpPr/>
          <p:nvPr/>
        </p:nvSpPr>
        <p:spPr>
          <a:xfrm>
            <a:off x="2594291" y="1059582"/>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charset="-122"/>
                <a:ea typeface="微软雅黑" panose="020B0503020204020204" charset="-122"/>
              </a:rPr>
              <a:t>此处添加标题</a:t>
            </a:r>
            <a:endParaRPr lang="en-US" altLang="zh-CN" sz="1100" b="1" dirty="0">
              <a:solidFill>
                <a:schemeClr val="tx1">
                  <a:lumMod val="75000"/>
                  <a:lumOff val="25000"/>
                </a:schemeClr>
              </a:solidFill>
              <a:latin typeface="微软雅黑" panose="020B0503020204020204" charset="-122"/>
              <a:ea typeface="微软雅黑" panose="020B0503020204020204" charset="-122"/>
            </a:endParaRPr>
          </a:p>
        </p:txBody>
      </p:sp>
      <p:sp>
        <p:nvSpPr>
          <p:cNvPr id="73" name="矩形 47"/>
          <p:cNvSpPr>
            <a:spLocks noChangeArrowheads="1"/>
          </p:cNvSpPr>
          <p:nvPr/>
        </p:nvSpPr>
        <p:spPr bwMode="auto">
          <a:xfrm>
            <a:off x="1331640" y="1307696"/>
            <a:ext cx="2234476" cy="43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r">
              <a:lnSpc>
                <a:spcPct val="120000"/>
              </a:lnSpc>
              <a:spcBef>
                <a:spcPct val="0"/>
              </a:spcBef>
              <a:buNone/>
            </a:pPr>
            <a:r>
              <a:rPr lang="zh-CN" altLang="en-US" sz="1000" dirty="0">
                <a:solidFill>
                  <a:schemeClr val="tx1">
                    <a:lumMod val="75000"/>
                    <a:lumOff val="25000"/>
                  </a:schemeClr>
                </a:solidFill>
                <a:sym typeface="微软雅黑" panose="020B0503020204020204" charset="-122"/>
              </a:rPr>
              <a:t>您的内容打在这里，或者通过复制您的文本后，在此框中选择粘贴</a:t>
            </a:r>
          </a:p>
        </p:txBody>
      </p:sp>
      <p:sp>
        <p:nvSpPr>
          <p:cNvPr id="74" name="矩形 73"/>
          <p:cNvSpPr/>
          <p:nvPr/>
        </p:nvSpPr>
        <p:spPr>
          <a:xfrm>
            <a:off x="1681203" y="2001842"/>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charset="-122"/>
                <a:ea typeface="微软雅黑" panose="020B0503020204020204" charset="-122"/>
              </a:rPr>
              <a:t>此处添加标题</a:t>
            </a:r>
            <a:endParaRPr lang="en-US" altLang="zh-CN" sz="1100" b="1" dirty="0">
              <a:solidFill>
                <a:schemeClr val="tx1">
                  <a:lumMod val="75000"/>
                  <a:lumOff val="25000"/>
                </a:schemeClr>
              </a:solidFill>
              <a:latin typeface="微软雅黑" panose="020B0503020204020204" charset="-122"/>
              <a:ea typeface="微软雅黑" panose="020B0503020204020204" charset="-122"/>
            </a:endParaRPr>
          </a:p>
        </p:txBody>
      </p:sp>
      <p:sp>
        <p:nvSpPr>
          <p:cNvPr id="75" name="矩形 47"/>
          <p:cNvSpPr>
            <a:spLocks noChangeArrowheads="1"/>
          </p:cNvSpPr>
          <p:nvPr/>
        </p:nvSpPr>
        <p:spPr bwMode="auto">
          <a:xfrm>
            <a:off x="942340" y="2249955"/>
            <a:ext cx="1707622" cy="61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r">
              <a:lnSpc>
                <a:spcPct val="120000"/>
              </a:lnSpc>
              <a:spcBef>
                <a:spcPct val="0"/>
              </a:spcBef>
              <a:buNone/>
            </a:pPr>
            <a:r>
              <a:rPr lang="zh-CN" altLang="en-US" sz="1000" dirty="0">
                <a:solidFill>
                  <a:schemeClr val="tx1">
                    <a:lumMod val="75000"/>
                    <a:lumOff val="25000"/>
                  </a:schemeClr>
                </a:solidFill>
                <a:sym typeface="微软雅黑" panose="020B0503020204020204" charset="-122"/>
              </a:rPr>
              <a:t>您的内容打在这里，或者通过复制您的文本后，在此框中选择粘贴</a:t>
            </a:r>
          </a:p>
        </p:txBody>
      </p:sp>
      <p:sp>
        <p:nvSpPr>
          <p:cNvPr id="76" name="矩形 75"/>
          <p:cNvSpPr/>
          <p:nvPr/>
        </p:nvSpPr>
        <p:spPr>
          <a:xfrm>
            <a:off x="1660401" y="3125138"/>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charset="-122"/>
                <a:ea typeface="微软雅黑" panose="020B0503020204020204" charset="-122"/>
              </a:rPr>
              <a:t>此处添加标题</a:t>
            </a:r>
            <a:endParaRPr lang="en-US" altLang="zh-CN" sz="1100" b="1" dirty="0">
              <a:solidFill>
                <a:schemeClr val="tx1">
                  <a:lumMod val="75000"/>
                  <a:lumOff val="25000"/>
                </a:schemeClr>
              </a:solidFill>
              <a:latin typeface="微软雅黑" panose="020B0503020204020204" charset="-122"/>
              <a:ea typeface="微软雅黑" panose="020B0503020204020204" charset="-122"/>
            </a:endParaRPr>
          </a:p>
        </p:txBody>
      </p:sp>
      <p:sp>
        <p:nvSpPr>
          <p:cNvPr id="77" name="矩形 47"/>
          <p:cNvSpPr>
            <a:spLocks noChangeArrowheads="1"/>
          </p:cNvSpPr>
          <p:nvPr/>
        </p:nvSpPr>
        <p:spPr bwMode="auto">
          <a:xfrm>
            <a:off x="921537" y="3373249"/>
            <a:ext cx="1707621" cy="61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r">
              <a:lnSpc>
                <a:spcPct val="120000"/>
              </a:lnSpc>
              <a:spcBef>
                <a:spcPct val="0"/>
              </a:spcBef>
              <a:buNone/>
            </a:pPr>
            <a:r>
              <a:rPr lang="zh-CN" altLang="en-US" sz="1000" dirty="0">
                <a:solidFill>
                  <a:schemeClr val="tx1">
                    <a:lumMod val="75000"/>
                    <a:lumOff val="25000"/>
                  </a:schemeClr>
                </a:solidFill>
                <a:sym typeface="微软雅黑" panose="020B0503020204020204" charset="-122"/>
              </a:rPr>
              <a:t>您的内容打在这里，或者通过复制您的文本后，在此框中选择粘贴</a:t>
            </a:r>
          </a:p>
        </p:txBody>
      </p:sp>
      <p:sp>
        <p:nvSpPr>
          <p:cNvPr id="78" name="矩形 77"/>
          <p:cNvSpPr/>
          <p:nvPr/>
        </p:nvSpPr>
        <p:spPr>
          <a:xfrm>
            <a:off x="6361016" y="1628331"/>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charset="-122"/>
                <a:ea typeface="微软雅黑" panose="020B0503020204020204" charset="-122"/>
              </a:rPr>
              <a:t>此处添加标题</a:t>
            </a:r>
            <a:endParaRPr lang="en-US" altLang="zh-CN" sz="1100" b="1" dirty="0">
              <a:solidFill>
                <a:schemeClr val="tx1">
                  <a:lumMod val="75000"/>
                  <a:lumOff val="25000"/>
                </a:schemeClr>
              </a:solidFill>
              <a:latin typeface="微软雅黑" panose="020B0503020204020204" charset="-122"/>
              <a:ea typeface="微软雅黑" panose="020B0503020204020204" charset="-122"/>
            </a:endParaRPr>
          </a:p>
        </p:txBody>
      </p:sp>
      <p:sp>
        <p:nvSpPr>
          <p:cNvPr id="79" name="矩形 47"/>
          <p:cNvSpPr>
            <a:spLocks noChangeArrowheads="1"/>
          </p:cNvSpPr>
          <p:nvPr/>
        </p:nvSpPr>
        <p:spPr bwMode="auto">
          <a:xfrm>
            <a:off x="6380670" y="1887161"/>
            <a:ext cx="1820990" cy="6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charset="-122"/>
              </a:rPr>
              <a:t>您的内容打在这里，或者通过复制您的文本后，在此框中选择粘贴</a:t>
            </a:r>
          </a:p>
        </p:txBody>
      </p:sp>
      <p:sp>
        <p:nvSpPr>
          <p:cNvPr id="80" name="矩形 79"/>
          <p:cNvSpPr/>
          <p:nvPr/>
        </p:nvSpPr>
        <p:spPr>
          <a:xfrm>
            <a:off x="6382865" y="2921879"/>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charset="-122"/>
                <a:ea typeface="微软雅黑" panose="020B0503020204020204" charset="-122"/>
              </a:rPr>
              <a:t>此处添加标题</a:t>
            </a:r>
            <a:endParaRPr lang="en-US" altLang="zh-CN" sz="1100" b="1" dirty="0">
              <a:solidFill>
                <a:schemeClr val="tx1">
                  <a:lumMod val="75000"/>
                  <a:lumOff val="25000"/>
                </a:schemeClr>
              </a:solidFill>
              <a:latin typeface="微软雅黑" panose="020B0503020204020204" charset="-122"/>
              <a:ea typeface="微软雅黑" panose="020B0503020204020204" charset="-122"/>
            </a:endParaRPr>
          </a:p>
        </p:txBody>
      </p:sp>
      <p:sp>
        <p:nvSpPr>
          <p:cNvPr id="81" name="矩形 47"/>
          <p:cNvSpPr>
            <a:spLocks noChangeArrowheads="1"/>
          </p:cNvSpPr>
          <p:nvPr/>
        </p:nvSpPr>
        <p:spPr bwMode="auto">
          <a:xfrm>
            <a:off x="6395300" y="3180710"/>
            <a:ext cx="1820990" cy="6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charset="-122"/>
              </a:rPr>
              <a:t>您的内容打在这里，或者通过复制您的文本后，在此框中选择粘贴</a:t>
            </a:r>
          </a:p>
        </p:txBody>
      </p:sp>
      <p:sp>
        <p:nvSpPr>
          <p:cNvPr id="82" name="矩形 81"/>
          <p:cNvSpPr/>
          <p:nvPr/>
        </p:nvSpPr>
        <p:spPr>
          <a:xfrm>
            <a:off x="5678017" y="3897091"/>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charset="-122"/>
                <a:ea typeface="微软雅黑" panose="020B0503020204020204" charset="-122"/>
              </a:rPr>
              <a:t>此处添加标题</a:t>
            </a:r>
            <a:endParaRPr lang="en-US" altLang="zh-CN" sz="1100" b="1" dirty="0">
              <a:solidFill>
                <a:schemeClr val="tx1">
                  <a:lumMod val="75000"/>
                  <a:lumOff val="25000"/>
                </a:schemeClr>
              </a:solidFill>
              <a:latin typeface="微软雅黑" panose="020B0503020204020204" charset="-122"/>
              <a:ea typeface="微软雅黑" panose="020B0503020204020204" charset="-122"/>
            </a:endParaRPr>
          </a:p>
        </p:txBody>
      </p:sp>
      <p:sp>
        <p:nvSpPr>
          <p:cNvPr id="83" name="矩形 47"/>
          <p:cNvSpPr>
            <a:spLocks noChangeArrowheads="1"/>
          </p:cNvSpPr>
          <p:nvPr/>
        </p:nvSpPr>
        <p:spPr bwMode="auto">
          <a:xfrm>
            <a:off x="5697675" y="4155924"/>
            <a:ext cx="2198750" cy="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charset="-122"/>
              </a:rPr>
              <a:t>您的内容打在这里，或者通过复制您的文本后，在此框中选择粘贴</a:t>
            </a:r>
          </a:p>
        </p:txBody>
      </p:sp>
      <p:grpSp>
        <p:nvGrpSpPr>
          <p:cNvPr id="84" name="组合 83"/>
          <p:cNvGrpSpPr/>
          <p:nvPr/>
        </p:nvGrpSpPr>
        <p:grpSpPr>
          <a:xfrm flipH="1">
            <a:off x="5748086" y="1783021"/>
            <a:ext cx="600459" cy="178728"/>
            <a:chOff x="4255294" y="1661160"/>
            <a:chExt cx="1505426" cy="262890"/>
          </a:xfrm>
        </p:grpSpPr>
        <p:cxnSp>
          <p:nvCxnSpPr>
            <p:cNvPr id="85" name="直接连接符 84"/>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3887578" y="2289632"/>
            <a:ext cx="1281625" cy="1082733"/>
            <a:chOff x="5927099" y="3207123"/>
            <a:chExt cx="1887055" cy="1592580"/>
          </a:xfrm>
          <a:solidFill>
            <a:schemeClr val="accent3">
              <a:lumMod val="75000"/>
            </a:schemeClr>
          </a:solidFill>
          <a:effectLst>
            <a:outerShdw blurRad="101600" dist="38100" dir="8100000" algn="tr" rotWithShape="0">
              <a:prstClr val="black">
                <a:alpha val="40000"/>
              </a:prstClr>
            </a:outerShdw>
          </a:effectLst>
        </p:grpSpPr>
        <p:sp>
          <p:nvSpPr>
            <p:cNvPr id="88" name="六边形 87"/>
            <p:cNvSpPr/>
            <p:nvPr/>
          </p:nvSpPr>
          <p:spPr>
            <a:xfrm>
              <a:off x="5927099" y="3207123"/>
              <a:ext cx="1887055" cy="1592580"/>
            </a:xfrm>
            <a:prstGeom prst="hexagon">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0">
                <a:latin typeface="Arial" panose="020B0604020202020204" pitchFamily="34" charset="0"/>
                <a:ea typeface="微软雅黑" panose="020B0503020204020204" charset="-122"/>
                <a:cs typeface="Arial" panose="020B0604020202020204" pitchFamily="34" charset="0"/>
              </a:endParaRPr>
            </a:p>
          </p:txBody>
        </p:sp>
        <p:sp>
          <p:nvSpPr>
            <p:cNvPr id="89" name="文本框 1"/>
            <p:cNvSpPr txBox="1"/>
            <p:nvPr/>
          </p:nvSpPr>
          <p:spPr>
            <a:xfrm>
              <a:off x="6291627" y="3451749"/>
              <a:ext cx="1157998" cy="1131762"/>
            </a:xfrm>
            <a:prstGeom prst="rect">
              <a:avLst/>
            </a:prstGeom>
            <a:noFill/>
            <a:ln w="38100">
              <a:noFill/>
            </a:ln>
          </p:spPr>
          <p:txBody>
            <a:bodyPr wrap="square" rtlCol="0">
              <a:spAutoFit/>
            </a:bodyPr>
            <a:lstStyle/>
            <a:p>
              <a:pPr algn="ctr"/>
              <a:r>
                <a:rPr lang="zh-CN" altLang="en-US" sz="2200" b="1" dirty="0">
                  <a:solidFill>
                    <a:schemeClr val="bg1"/>
                  </a:solidFill>
                  <a:latin typeface="微软雅黑" panose="020B0503020204020204" charset="-122"/>
                  <a:ea typeface="微软雅黑" panose="020B0503020204020204" charset="-122"/>
                </a:rPr>
                <a:t>添加标题</a:t>
              </a:r>
            </a:p>
          </p:txBody>
        </p:sp>
      </p:grpSp>
      <p:sp>
        <p:nvSpPr>
          <p:cNvPr id="90" name="TextBox 89"/>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grpSp>
        <p:nvGrpSpPr>
          <p:cNvPr id="69" name="组合 68"/>
          <p:cNvGrpSpPr/>
          <p:nvPr/>
        </p:nvGrpSpPr>
        <p:grpSpPr>
          <a:xfrm>
            <a:off x="4119540" y="3538778"/>
            <a:ext cx="817690" cy="714916"/>
            <a:chOff x="5525852" y="468324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70" name="六边形 69"/>
            <p:cNvSpPr/>
            <p:nvPr/>
          </p:nvSpPr>
          <p:spPr>
            <a:xfrm>
              <a:off x="5525852" y="468324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71" name="文本框 76"/>
            <p:cNvSpPr txBox="1"/>
            <p:nvPr/>
          </p:nvSpPr>
          <p:spPr>
            <a:xfrm>
              <a:off x="5693284" y="4855078"/>
              <a:ext cx="820724" cy="679057"/>
            </a:xfrm>
            <a:prstGeom prst="rect">
              <a:avLst/>
            </a:prstGeom>
            <a:noFill/>
            <a:ln w="38100">
              <a:noFill/>
            </a:ln>
          </p:spPr>
          <p:txBody>
            <a:bodyPr wrap="square" rtlCol="0">
              <a:spAutoFit/>
            </a:bodyPr>
            <a:lstStyle/>
            <a:p>
              <a:pPr algn="ctr"/>
              <a:r>
                <a:rPr lang="en-US" altLang="zh-CN" sz="2400" dirty="0">
                  <a:solidFill>
                    <a:schemeClr val="bg1"/>
                  </a:solidFill>
                  <a:latin typeface="Arial" panose="020B0604020202020204" pitchFamily="34" charset="0"/>
                  <a:ea typeface="微软雅黑" panose="020B0503020204020204" charset="-122"/>
                  <a:cs typeface="Arial" panose="020B0604020202020204" pitchFamily="34" charset="0"/>
                </a:rPr>
                <a:t>04</a:t>
              </a:r>
              <a:endParaRPr lang="zh-CN" altLang="en-US" sz="2400"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p:cTn id="7" dur="350" fill="hold"/>
                                        <p:tgtEl>
                                          <p:spTgt spid="87"/>
                                        </p:tgtEl>
                                        <p:attrNameLst>
                                          <p:attrName>ppt_w</p:attrName>
                                        </p:attrNameLst>
                                      </p:cBhvr>
                                      <p:tavLst>
                                        <p:tav tm="0">
                                          <p:val>
                                            <p:fltVal val="0"/>
                                          </p:val>
                                        </p:tav>
                                        <p:tav tm="100000">
                                          <p:val>
                                            <p:strVal val="#ppt_w"/>
                                          </p:val>
                                        </p:tav>
                                      </p:tavLst>
                                    </p:anim>
                                    <p:anim calcmode="lin" valueType="num">
                                      <p:cBhvr>
                                        <p:cTn id="8" dur="350" fill="hold"/>
                                        <p:tgtEl>
                                          <p:spTgt spid="87"/>
                                        </p:tgtEl>
                                        <p:attrNameLst>
                                          <p:attrName>ppt_h</p:attrName>
                                        </p:attrNameLst>
                                      </p:cBhvr>
                                      <p:tavLst>
                                        <p:tav tm="0">
                                          <p:val>
                                            <p:fltVal val="0"/>
                                          </p:val>
                                        </p:tav>
                                        <p:tav tm="100000">
                                          <p:val>
                                            <p:strVal val="#ppt_h"/>
                                          </p:val>
                                        </p:tav>
                                      </p:tavLst>
                                    </p:anim>
                                    <p:anim calcmode="lin" valueType="num">
                                      <p:cBhvr>
                                        <p:cTn id="9" dur="350" fill="hold"/>
                                        <p:tgtEl>
                                          <p:spTgt spid="87"/>
                                        </p:tgtEl>
                                        <p:attrNameLst>
                                          <p:attrName>ppt_x</p:attrName>
                                        </p:attrNameLst>
                                      </p:cBhvr>
                                      <p:tavLst>
                                        <p:tav tm="0">
                                          <p:val>
                                            <p:fltVal val="0.5"/>
                                          </p:val>
                                        </p:tav>
                                        <p:tav tm="100000">
                                          <p:val>
                                            <p:strVal val="#ppt_x"/>
                                          </p:val>
                                        </p:tav>
                                      </p:tavLst>
                                    </p:anim>
                                    <p:anim calcmode="lin" valueType="num">
                                      <p:cBhvr>
                                        <p:cTn id="10" dur="350" fill="hold"/>
                                        <p:tgtEl>
                                          <p:spTgt spid="87"/>
                                        </p:tgtEl>
                                        <p:attrNameLst>
                                          <p:attrName>ppt_y</p:attrName>
                                        </p:attrNameLst>
                                      </p:cBhvr>
                                      <p:tavLst>
                                        <p:tav tm="0">
                                          <p:val>
                                            <p:fltVal val="0.5"/>
                                          </p:val>
                                        </p:tav>
                                        <p:tav tm="100000">
                                          <p:val>
                                            <p:strVal val="#ppt_y"/>
                                          </p:val>
                                        </p:tav>
                                      </p:tavLst>
                                    </p:anim>
                                  </p:childTnLst>
                                </p:cTn>
                              </p:par>
                              <p:par>
                                <p:cTn id="11" presetID="2" presetClass="entr" presetSubtype="1" fill="hold" nodeType="withEffect">
                                  <p:stCondLst>
                                    <p:cond delay="750"/>
                                  </p:stCondLst>
                                  <p:childTnLst>
                                    <p:set>
                                      <p:cBhvr>
                                        <p:cTn id="12" dur="1" fill="hold">
                                          <p:stCondLst>
                                            <p:cond delay="0"/>
                                          </p:stCondLst>
                                        </p:cTn>
                                        <p:tgtEl>
                                          <p:spTgt spid="57"/>
                                        </p:tgtEl>
                                        <p:attrNameLst>
                                          <p:attrName>style.visibility</p:attrName>
                                        </p:attrNameLst>
                                      </p:cBhvr>
                                      <p:to>
                                        <p:strVal val="visible"/>
                                      </p:to>
                                    </p:set>
                                    <p:anim calcmode="lin" valueType="num">
                                      <p:cBhvr additive="base">
                                        <p:cTn id="13" dur="250" fill="hold"/>
                                        <p:tgtEl>
                                          <p:spTgt spid="57"/>
                                        </p:tgtEl>
                                        <p:attrNameLst>
                                          <p:attrName>ppt_x</p:attrName>
                                        </p:attrNameLst>
                                      </p:cBhvr>
                                      <p:tavLst>
                                        <p:tav tm="0">
                                          <p:val>
                                            <p:strVal val="#ppt_x"/>
                                          </p:val>
                                        </p:tav>
                                        <p:tav tm="100000">
                                          <p:val>
                                            <p:strVal val="#ppt_x"/>
                                          </p:val>
                                        </p:tav>
                                      </p:tavLst>
                                    </p:anim>
                                    <p:anim calcmode="lin" valueType="num">
                                      <p:cBhvr additive="base">
                                        <p:cTn id="14" dur="250" fill="hold"/>
                                        <p:tgtEl>
                                          <p:spTgt spid="57"/>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22" presetClass="entr" presetSubtype="2" fill="hold" nodeType="afterEffect">
                                  <p:stCondLst>
                                    <p:cond delay="250"/>
                                  </p:stCondLst>
                                  <p:childTnLst>
                                    <p:set>
                                      <p:cBhvr>
                                        <p:cTn id="17" dur="1" fill="hold">
                                          <p:stCondLst>
                                            <p:cond delay="0"/>
                                          </p:stCondLst>
                                        </p:cTn>
                                        <p:tgtEl>
                                          <p:spTgt spid="51"/>
                                        </p:tgtEl>
                                        <p:attrNameLst>
                                          <p:attrName>style.visibility</p:attrName>
                                        </p:attrNameLst>
                                      </p:cBhvr>
                                      <p:to>
                                        <p:strVal val="visible"/>
                                      </p:to>
                                    </p:set>
                                    <p:animEffect transition="in" filter="wipe(right)">
                                      <p:cBhvr>
                                        <p:cTn id="18" dur="500"/>
                                        <p:tgtEl>
                                          <p:spTgt spid="51"/>
                                        </p:tgtEl>
                                      </p:cBhvr>
                                    </p:animEffect>
                                  </p:childTnLst>
                                </p:cTn>
                              </p:par>
                            </p:childTnLst>
                          </p:cTn>
                        </p:par>
                        <p:par>
                          <p:cTn id="19" fill="hold">
                            <p:stCondLst>
                              <p:cond delay="1250"/>
                            </p:stCondLst>
                            <p:childTnLst>
                              <p:par>
                                <p:cTn id="20" presetID="22" presetClass="entr" presetSubtype="2"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right)">
                                      <p:cBhvr>
                                        <p:cTn id="22" dur="500"/>
                                        <p:tgtEl>
                                          <p:spTgt spid="7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right)">
                                      <p:cBhvr>
                                        <p:cTn id="25" dur="500"/>
                                        <p:tgtEl>
                                          <p:spTgt spid="73"/>
                                        </p:tgtEl>
                                      </p:cBhvr>
                                    </p:animEffect>
                                  </p:childTnLst>
                                </p:cTn>
                              </p:par>
                            </p:childTnLst>
                          </p:cTn>
                        </p:par>
                        <p:par>
                          <p:cTn id="26" fill="hold">
                            <p:stCondLst>
                              <p:cond delay="1750"/>
                            </p:stCondLst>
                            <p:childTnLst>
                              <p:par>
                                <p:cTn id="27" presetID="2" presetClass="entr" presetSubtype="2" fill="hold" nodeType="afterEffect">
                                  <p:stCondLst>
                                    <p:cond delay="25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250" fill="hold"/>
                                        <p:tgtEl>
                                          <p:spTgt spid="54"/>
                                        </p:tgtEl>
                                        <p:attrNameLst>
                                          <p:attrName>ppt_x</p:attrName>
                                        </p:attrNameLst>
                                      </p:cBhvr>
                                      <p:tavLst>
                                        <p:tav tm="0">
                                          <p:val>
                                            <p:strVal val="1+#ppt_w/2"/>
                                          </p:val>
                                        </p:tav>
                                        <p:tav tm="100000">
                                          <p:val>
                                            <p:strVal val="#ppt_x"/>
                                          </p:val>
                                        </p:tav>
                                      </p:tavLst>
                                    </p:anim>
                                    <p:anim calcmode="lin" valueType="num">
                                      <p:cBhvr additive="base">
                                        <p:cTn id="30" dur="250" fill="hold"/>
                                        <p:tgtEl>
                                          <p:spTgt spid="54"/>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wipe(left)">
                                      <p:cBhvr>
                                        <p:cTn id="34" dur="500"/>
                                        <p:tgtEl>
                                          <p:spTgt spid="84"/>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78"/>
                                        </p:tgtEl>
                                        <p:attrNameLst>
                                          <p:attrName>style.visibility</p:attrName>
                                        </p:attrNameLst>
                                      </p:cBhvr>
                                      <p:to>
                                        <p:strVal val="visible"/>
                                      </p:to>
                                    </p:set>
                                    <p:animEffect transition="in" filter="wipe(left)">
                                      <p:cBhvr>
                                        <p:cTn id="38" dur="500"/>
                                        <p:tgtEl>
                                          <p:spTgt spid="7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wipe(left)">
                                      <p:cBhvr>
                                        <p:cTn id="41" dur="500"/>
                                        <p:tgtEl>
                                          <p:spTgt spid="79"/>
                                        </p:tgtEl>
                                      </p:cBhvr>
                                    </p:animEffect>
                                  </p:childTnLst>
                                </p:cTn>
                              </p:par>
                            </p:childTnLst>
                          </p:cTn>
                        </p:par>
                        <p:par>
                          <p:cTn id="42" fill="hold">
                            <p:stCondLst>
                              <p:cond delay="3500"/>
                            </p:stCondLst>
                            <p:childTnLst>
                              <p:par>
                                <p:cTn id="43" presetID="2" presetClass="entr" presetSubtype="2" fill="hold" nodeType="afterEffect">
                                  <p:stCondLst>
                                    <p:cond delay="25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250" fill="hold"/>
                                        <p:tgtEl>
                                          <p:spTgt spid="60"/>
                                        </p:tgtEl>
                                        <p:attrNameLst>
                                          <p:attrName>ppt_x</p:attrName>
                                        </p:attrNameLst>
                                      </p:cBhvr>
                                      <p:tavLst>
                                        <p:tav tm="0">
                                          <p:val>
                                            <p:strVal val="1+#ppt_w/2"/>
                                          </p:val>
                                        </p:tav>
                                        <p:tav tm="100000">
                                          <p:val>
                                            <p:strVal val="#ppt_x"/>
                                          </p:val>
                                        </p:tav>
                                      </p:tavLst>
                                    </p:anim>
                                    <p:anim calcmode="lin" valueType="num">
                                      <p:cBhvr additive="base">
                                        <p:cTn id="46" dur="25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4250"/>
                            </p:stCondLst>
                            <p:childTnLst>
                              <p:par>
                                <p:cTn id="48" presetID="22" presetClass="entr" presetSubtype="8" fill="hold"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left)">
                                      <p:cBhvr>
                                        <p:cTn id="50" dur="500"/>
                                        <p:tgtEl>
                                          <p:spTgt spid="47"/>
                                        </p:tgtEl>
                                      </p:cBhvr>
                                    </p:animEffect>
                                  </p:childTnLst>
                                </p:cTn>
                              </p:par>
                            </p:childTnLst>
                          </p:cTn>
                        </p:par>
                        <p:par>
                          <p:cTn id="51" fill="hold">
                            <p:stCondLst>
                              <p:cond delay="4750"/>
                            </p:stCondLst>
                            <p:childTnLst>
                              <p:par>
                                <p:cTn id="52" presetID="22" presetClass="entr" presetSubtype="8" fill="hold" grpId="0" nodeType="afterEffect">
                                  <p:stCondLst>
                                    <p:cond delay="0"/>
                                  </p:stCondLst>
                                  <p:childTnLst>
                                    <p:set>
                                      <p:cBhvr>
                                        <p:cTn id="53" dur="1" fill="hold">
                                          <p:stCondLst>
                                            <p:cond delay="0"/>
                                          </p:stCondLst>
                                        </p:cTn>
                                        <p:tgtEl>
                                          <p:spTgt spid="80"/>
                                        </p:tgtEl>
                                        <p:attrNameLst>
                                          <p:attrName>style.visibility</p:attrName>
                                        </p:attrNameLst>
                                      </p:cBhvr>
                                      <p:to>
                                        <p:strVal val="visible"/>
                                      </p:to>
                                    </p:set>
                                    <p:animEffect transition="in" filter="wipe(left)">
                                      <p:cBhvr>
                                        <p:cTn id="54" dur="500"/>
                                        <p:tgtEl>
                                          <p:spTgt spid="80"/>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left)">
                                      <p:cBhvr>
                                        <p:cTn id="57" dur="500"/>
                                        <p:tgtEl>
                                          <p:spTgt spid="81"/>
                                        </p:tgtEl>
                                      </p:cBhvr>
                                    </p:animEffect>
                                  </p:childTnLst>
                                </p:cTn>
                              </p:par>
                            </p:childTnLst>
                          </p:cTn>
                        </p:par>
                        <p:par>
                          <p:cTn id="58" fill="hold">
                            <p:stCondLst>
                              <p:cond delay="5250"/>
                            </p:stCondLst>
                            <p:childTnLst>
                              <p:par>
                                <p:cTn id="59" presetID="2" presetClass="entr" presetSubtype="4" fill="hold" nodeType="afterEffect">
                                  <p:stCondLst>
                                    <p:cond delay="250"/>
                                  </p:stCondLst>
                                  <p:childTnLst>
                                    <p:set>
                                      <p:cBhvr>
                                        <p:cTn id="60" dur="1" fill="hold">
                                          <p:stCondLst>
                                            <p:cond delay="0"/>
                                          </p:stCondLst>
                                        </p:cTn>
                                        <p:tgtEl>
                                          <p:spTgt spid="69"/>
                                        </p:tgtEl>
                                        <p:attrNameLst>
                                          <p:attrName>style.visibility</p:attrName>
                                        </p:attrNameLst>
                                      </p:cBhvr>
                                      <p:to>
                                        <p:strVal val="visible"/>
                                      </p:to>
                                    </p:set>
                                    <p:anim calcmode="lin" valueType="num">
                                      <p:cBhvr additive="base">
                                        <p:cTn id="61" dur="250" fill="hold"/>
                                        <p:tgtEl>
                                          <p:spTgt spid="69"/>
                                        </p:tgtEl>
                                        <p:attrNameLst>
                                          <p:attrName>ppt_x</p:attrName>
                                        </p:attrNameLst>
                                      </p:cBhvr>
                                      <p:tavLst>
                                        <p:tav tm="0">
                                          <p:val>
                                            <p:strVal val="#ppt_x"/>
                                          </p:val>
                                        </p:tav>
                                        <p:tav tm="100000">
                                          <p:val>
                                            <p:strVal val="#ppt_x"/>
                                          </p:val>
                                        </p:tav>
                                      </p:tavLst>
                                    </p:anim>
                                    <p:anim calcmode="lin" valueType="num">
                                      <p:cBhvr additive="base">
                                        <p:cTn id="62" dur="250" fill="hold"/>
                                        <p:tgtEl>
                                          <p:spTgt spid="69"/>
                                        </p:tgtEl>
                                        <p:attrNameLst>
                                          <p:attrName>ppt_y</p:attrName>
                                        </p:attrNameLst>
                                      </p:cBhvr>
                                      <p:tavLst>
                                        <p:tav tm="0">
                                          <p:val>
                                            <p:strVal val="1+#ppt_h/2"/>
                                          </p:val>
                                        </p:tav>
                                        <p:tav tm="100000">
                                          <p:val>
                                            <p:strVal val="#ppt_y"/>
                                          </p:val>
                                        </p:tav>
                                      </p:tavLst>
                                    </p:anim>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wipe(left)">
                                      <p:cBhvr>
                                        <p:cTn id="66" dur="500"/>
                                        <p:tgtEl>
                                          <p:spTgt spid="48"/>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2"/>
                                        </p:tgtEl>
                                        <p:attrNameLst>
                                          <p:attrName>style.visibility</p:attrName>
                                        </p:attrNameLst>
                                      </p:cBhvr>
                                      <p:to>
                                        <p:strVal val="visible"/>
                                      </p:to>
                                    </p:set>
                                    <p:animEffect transition="in" filter="wipe(left)">
                                      <p:cBhvr>
                                        <p:cTn id="70" dur="500"/>
                                        <p:tgtEl>
                                          <p:spTgt spid="82"/>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83"/>
                                        </p:tgtEl>
                                        <p:attrNameLst>
                                          <p:attrName>style.visibility</p:attrName>
                                        </p:attrNameLst>
                                      </p:cBhvr>
                                      <p:to>
                                        <p:strVal val="visible"/>
                                      </p:to>
                                    </p:set>
                                    <p:animEffect transition="in" filter="wipe(left)">
                                      <p:cBhvr>
                                        <p:cTn id="73" dur="500"/>
                                        <p:tgtEl>
                                          <p:spTgt spid="83"/>
                                        </p:tgtEl>
                                      </p:cBhvr>
                                    </p:animEffect>
                                  </p:childTnLst>
                                </p:cTn>
                              </p:par>
                            </p:childTnLst>
                          </p:cTn>
                        </p:par>
                        <p:par>
                          <p:cTn id="74" fill="hold">
                            <p:stCondLst>
                              <p:cond delay="7000"/>
                            </p:stCondLst>
                            <p:childTnLst>
                              <p:par>
                                <p:cTn id="75" presetID="2" presetClass="entr" presetSubtype="8" fill="hold" nodeType="afterEffect">
                                  <p:stCondLst>
                                    <p:cond delay="250"/>
                                  </p:stCondLst>
                                  <p:childTnLst>
                                    <p:set>
                                      <p:cBhvr>
                                        <p:cTn id="76" dur="1" fill="hold">
                                          <p:stCondLst>
                                            <p:cond delay="0"/>
                                          </p:stCondLst>
                                        </p:cTn>
                                        <p:tgtEl>
                                          <p:spTgt spid="63"/>
                                        </p:tgtEl>
                                        <p:attrNameLst>
                                          <p:attrName>style.visibility</p:attrName>
                                        </p:attrNameLst>
                                      </p:cBhvr>
                                      <p:to>
                                        <p:strVal val="visible"/>
                                      </p:to>
                                    </p:set>
                                    <p:anim calcmode="lin" valueType="num">
                                      <p:cBhvr additive="base">
                                        <p:cTn id="77" dur="250" fill="hold"/>
                                        <p:tgtEl>
                                          <p:spTgt spid="63"/>
                                        </p:tgtEl>
                                        <p:attrNameLst>
                                          <p:attrName>ppt_x</p:attrName>
                                        </p:attrNameLst>
                                      </p:cBhvr>
                                      <p:tavLst>
                                        <p:tav tm="0">
                                          <p:val>
                                            <p:strVal val="0-#ppt_w/2"/>
                                          </p:val>
                                        </p:tav>
                                        <p:tav tm="100000">
                                          <p:val>
                                            <p:strVal val="#ppt_x"/>
                                          </p:val>
                                        </p:tav>
                                      </p:tavLst>
                                    </p:anim>
                                    <p:anim calcmode="lin" valueType="num">
                                      <p:cBhvr additive="base">
                                        <p:cTn id="78" dur="250" fill="hold"/>
                                        <p:tgtEl>
                                          <p:spTgt spid="63"/>
                                        </p:tgtEl>
                                        <p:attrNameLst>
                                          <p:attrName>ppt_y</p:attrName>
                                        </p:attrNameLst>
                                      </p:cBhvr>
                                      <p:tavLst>
                                        <p:tav tm="0">
                                          <p:val>
                                            <p:strVal val="#ppt_y"/>
                                          </p:val>
                                        </p:tav>
                                        <p:tav tm="100000">
                                          <p:val>
                                            <p:strVal val="#ppt_y"/>
                                          </p:val>
                                        </p:tav>
                                      </p:tavLst>
                                    </p:anim>
                                  </p:childTnLst>
                                </p:cTn>
                              </p:par>
                            </p:childTnLst>
                          </p:cTn>
                        </p:par>
                        <p:par>
                          <p:cTn id="79" fill="hold">
                            <p:stCondLst>
                              <p:cond delay="7750"/>
                            </p:stCondLst>
                            <p:childTnLst>
                              <p:par>
                                <p:cTn id="80" presetID="22" presetClass="entr" presetSubtype="2"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right)">
                                      <p:cBhvr>
                                        <p:cTn id="82" dur="250"/>
                                        <p:tgtEl>
                                          <p:spTgt spid="49"/>
                                        </p:tgtEl>
                                      </p:cBhvr>
                                    </p:animEffect>
                                  </p:childTnLst>
                                </p:cTn>
                              </p:par>
                            </p:childTnLst>
                          </p:cTn>
                        </p:par>
                        <p:par>
                          <p:cTn id="83" fill="hold">
                            <p:stCondLst>
                              <p:cond delay="8250"/>
                            </p:stCondLst>
                            <p:childTnLst>
                              <p:par>
                                <p:cTn id="84" presetID="22" presetClass="entr" presetSubtype="2"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right)">
                                      <p:cBhvr>
                                        <p:cTn id="86" dur="500"/>
                                        <p:tgtEl>
                                          <p:spTgt spid="76"/>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77"/>
                                        </p:tgtEl>
                                        <p:attrNameLst>
                                          <p:attrName>style.visibility</p:attrName>
                                        </p:attrNameLst>
                                      </p:cBhvr>
                                      <p:to>
                                        <p:strVal val="visible"/>
                                      </p:to>
                                    </p:set>
                                    <p:animEffect transition="in" filter="wipe(right)">
                                      <p:cBhvr>
                                        <p:cTn id="89" dur="500"/>
                                        <p:tgtEl>
                                          <p:spTgt spid="77"/>
                                        </p:tgtEl>
                                      </p:cBhvr>
                                    </p:animEffect>
                                  </p:childTnLst>
                                </p:cTn>
                              </p:par>
                            </p:childTnLst>
                          </p:cTn>
                        </p:par>
                        <p:par>
                          <p:cTn id="90" fill="hold">
                            <p:stCondLst>
                              <p:cond delay="8750"/>
                            </p:stCondLst>
                            <p:childTnLst>
                              <p:par>
                                <p:cTn id="91" presetID="2" presetClass="entr" presetSubtype="8" fill="hold" nodeType="afterEffect">
                                  <p:stCondLst>
                                    <p:cond delay="250"/>
                                  </p:stCondLst>
                                  <p:childTnLst>
                                    <p:set>
                                      <p:cBhvr>
                                        <p:cTn id="92" dur="1" fill="hold">
                                          <p:stCondLst>
                                            <p:cond delay="0"/>
                                          </p:stCondLst>
                                        </p:cTn>
                                        <p:tgtEl>
                                          <p:spTgt spid="66"/>
                                        </p:tgtEl>
                                        <p:attrNameLst>
                                          <p:attrName>style.visibility</p:attrName>
                                        </p:attrNameLst>
                                      </p:cBhvr>
                                      <p:to>
                                        <p:strVal val="visible"/>
                                      </p:to>
                                    </p:set>
                                    <p:anim calcmode="lin" valueType="num">
                                      <p:cBhvr additive="base">
                                        <p:cTn id="93" dur="250" fill="hold"/>
                                        <p:tgtEl>
                                          <p:spTgt spid="66"/>
                                        </p:tgtEl>
                                        <p:attrNameLst>
                                          <p:attrName>ppt_x</p:attrName>
                                        </p:attrNameLst>
                                      </p:cBhvr>
                                      <p:tavLst>
                                        <p:tav tm="0">
                                          <p:val>
                                            <p:strVal val="0-#ppt_w/2"/>
                                          </p:val>
                                        </p:tav>
                                        <p:tav tm="100000">
                                          <p:val>
                                            <p:strVal val="#ppt_x"/>
                                          </p:val>
                                        </p:tav>
                                      </p:tavLst>
                                    </p:anim>
                                    <p:anim calcmode="lin" valueType="num">
                                      <p:cBhvr additive="base">
                                        <p:cTn id="94" dur="250" fill="hold"/>
                                        <p:tgtEl>
                                          <p:spTgt spid="66"/>
                                        </p:tgtEl>
                                        <p:attrNameLst>
                                          <p:attrName>ppt_y</p:attrName>
                                        </p:attrNameLst>
                                      </p:cBhvr>
                                      <p:tavLst>
                                        <p:tav tm="0">
                                          <p:val>
                                            <p:strVal val="#ppt_y"/>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wipe(right)">
                                      <p:cBhvr>
                                        <p:cTn id="98" dur="250"/>
                                        <p:tgtEl>
                                          <p:spTgt spid="50"/>
                                        </p:tgtEl>
                                      </p:cBhvr>
                                    </p:animEffect>
                                  </p:childTnLst>
                                </p:cTn>
                              </p:par>
                            </p:childTnLst>
                          </p:cTn>
                        </p:par>
                        <p:par>
                          <p:cTn id="99" fill="hold">
                            <p:stCondLst>
                              <p:cond delay="10000"/>
                            </p:stCondLst>
                            <p:childTnLst>
                              <p:par>
                                <p:cTn id="100" presetID="22" presetClass="entr" presetSubtype="2"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wipe(right)">
                                      <p:cBhvr>
                                        <p:cTn id="102" dur="500"/>
                                        <p:tgtEl>
                                          <p:spTgt spid="74"/>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75"/>
                                        </p:tgtEl>
                                        <p:attrNameLst>
                                          <p:attrName>style.visibility</p:attrName>
                                        </p:attrNameLst>
                                      </p:cBhvr>
                                      <p:to>
                                        <p:strVal val="visible"/>
                                      </p:to>
                                    </p:set>
                                    <p:animEffect transition="in" filter="wipe(right)">
                                      <p:cBhvr>
                                        <p:cTn id="10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p:bldP spid="75" grpId="0"/>
      <p:bldP spid="76" grpId="0"/>
      <p:bldP spid="77" grpId="0"/>
      <p:bldP spid="78" grpId="0"/>
      <p:bldP spid="79" grpId="0"/>
      <p:bldP spid="80" grpId="0"/>
      <p:bldP spid="81" grpId="0"/>
      <p:bldP spid="82" grpId="0"/>
      <p:bldP spid="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
        <p:nvSpPr>
          <p:cNvPr id="25" name="TextBox 24"/>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charset="-122"/>
                <a:ea typeface="微软雅黑" panose="020B050302020402020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26" name="TextBox 25"/>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charset="-122"/>
                <a:ea typeface="微软雅黑" panose="020B0503020204020204" charset="-122"/>
              </a:rPr>
              <a:t>点击添加</a:t>
            </a:r>
            <a:endParaRPr lang="en-US" altLang="zh-CN" sz="13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300" dirty="0">
                <a:solidFill>
                  <a:schemeClr val="tx1">
                    <a:lumMod val="85000"/>
                    <a:lumOff val="15000"/>
                  </a:schemeClr>
                </a:solidFill>
                <a:latin typeface="微软雅黑" panose="020B0503020204020204" charset="-122"/>
                <a:ea typeface="微软雅黑" panose="020B0503020204020204" charset="-122"/>
              </a:rPr>
              <a:t>文字点击添加</a:t>
            </a:r>
            <a:endParaRPr lang="en-US" altLang="zh-CN" sz="13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300" dirty="0">
                <a:solidFill>
                  <a:schemeClr val="tx1">
                    <a:lumMod val="85000"/>
                    <a:lumOff val="15000"/>
                  </a:schemeClr>
                </a:solidFill>
                <a:latin typeface="微软雅黑" panose="020B0503020204020204" charset="-122"/>
                <a:ea typeface="微软雅黑" panose="020B0503020204020204" charset="-122"/>
              </a:rPr>
              <a:t>文字</a:t>
            </a:r>
          </a:p>
        </p:txBody>
      </p:sp>
      <p:sp>
        <p:nvSpPr>
          <p:cNvPr id="27" name="TextBox 26"/>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charset="-122"/>
                <a:ea typeface="微软雅黑" panose="020B050302020402020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7" name="TextBox 36"/>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charset="-122"/>
                <a:ea typeface="微软雅黑" panose="020B0503020204020204" charset="-122"/>
              </a:rPr>
              <a:t>点击添加</a:t>
            </a:r>
            <a:endParaRPr lang="en-US" altLang="zh-CN" sz="13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300" dirty="0">
                <a:solidFill>
                  <a:schemeClr val="tx1">
                    <a:lumMod val="85000"/>
                    <a:lumOff val="15000"/>
                  </a:schemeClr>
                </a:solidFill>
                <a:latin typeface="微软雅黑" panose="020B0503020204020204" charset="-122"/>
                <a:ea typeface="微软雅黑" panose="020B0503020204020204" charset="-122"/>
              </a:rPr>
              <a:t>文字点击</a:t>
            </a:r>
          </a:p>
        </p:txBody>
      </p:sp>
      <p:sp>
        <p:nvSpPr>
          <p:cNvPr id="38" name="矩形 37"/>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charset="-122"/>
                <a:ea typeface="微软雅黑" panose="020B0503020204020204" charset="-122"/>
              </a:rPr>
              <a:t>点击添加小标题</a:t>
            </a:r>
            <a:endParaRPr lang="en-US" altLang="zh-CN" sz="1500" b="1" dirty="0">
              <a:solidFill>
                <a:schemeClr val="tx1">
                  <a:lumMod val="75000"/>
                  <a:lumOff val="25000"/>
                </a:schemeClr>
              </a:solidFill>
              <a:latin typeface="微软雅黑" panose="020B0503020204020204" charset="-122"/>
              <a:ea typeface="微软雅黑" panose="020B0503020204020204" charset="-122"/>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charset="-122"/>
              <a:ea typeface="微软雅黑" panose="020B0503020204020204" charset="-122"/>
              <a:cs typeface="华文黑体" pitchFamily="2" charset="-122"/>
            </a:endParaRPr>
          </a:p>
        </p:txBody>
      </p:sp>
      <p:sp>
        <p:nvSpPr>
          <p:cNvPr id="43"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2"/>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charset="-122"/>
              <a:ea typeface="微软雅黑" panose="020B0503020204020204" charset="-122"/>
            </a:endParaRPr>
          </a:p>
        </p:txBody>
      </p:sp>
      <p:sp>
        <p:nvSpPr>
          <p:cNvPr id="44"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3"/>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charset="-122"/>
              <a:ea typeface="微软雅黑" panose="020B0503020204020204" charset="-122"/>
            </a:endParaRPr>
          </a:p>
        </p:txBody>
      </p:sp>
      <p:sp>
        <p:nvSpPr>
          <p:cNvPr id="45"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1"/>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charset="-122"/>
              <a:ea typeface="微软雅黑" panose="020B0503020204020204" charset="-122"/>
            </a:endParaRPr>
          </a:p>
        </p:txBody>
      </p:sp>
      <p:sp>
        <p:nvSpPr>
          <p:cNvPr id="46"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4"/>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charset="-122"/>
              <a:ea typeface="微软雅黑" panose="020B0503020204020204" charset="-122"/>
            </a:endParaRPr>
          </a:p>
        </p:txBody>
      </p:sp>
      <p:sp>
        <p:nvSpPr>
          <p:cNvPr id="47" name="矩形 46"/>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charset="-122"/>
                <a:ea typeface="微软雅黑" panose="020B0503020204020204" charset="-122"/>
              </a:rPr>
              <a:t>点击添加小标题</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arn(outVertical)">
                                      <p:cBhvr>
                                        <p:cTn id="7" dur="500"/>
                                        <p:tgtEl>
                                          <p:spTgt spid="4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8" presetClass="emph" presetSubtype="0" repeatCount="indefinite" fill="hold" grpId="1" nodeType="withEffect">
                                  <p:stCondLst>
                                    <p:cond delay="0"/>
                                  </p:stCondLst>
                                  <p:childTnLst>
                                    <p:animRot by="-86400000">
                                      <p:cBhvr>
                                        <p:cTn id="13" dur="8000" fill="hold"/>
                                        <p:tgtEl>
                                          <p:spTgt spid="45"/>
                                        </p:tgtEl>
                                        <p:attrNameLst>
                                          <p:attrName>r</p:attrName>
                                        </p:attrNameLst>
                                      </p:cBhvr>
                                    </p:animRot>
                                  </p:childTnLst>
                                </p:cTn>
                              </p:par>
                              <p:par>
                                <p:cTn id="14" presetID="53" presetClass="entr" presetSubtype="16"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10" presetClass="entr" presetSubtype="0" fill="hold" grpId="0" nodeType="withEffect">
                                  <p:stCondLst>
                                    <p:cond delay="150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par>
                                <p:cTn id="22" presetID="8" presetClass="emph" presetSubtype="0" repeatCount="indefinite" fill="hold" grpId="1" nodeType="withEffect">
                                  <p:stCondLst>
                                    <p:cond delay="1500"/>
                                  </p:stCondLst>
                                  <p:childTnLst>
                                    <p:animRot by="64800000">
                                      <p:cBhvr>
                                        <p:cTn id="23" dur="7500" fill="hold"/>
                                        <p:tgtEl>
                                          <p:spTgt spid="43"/>
                                        </p:tgtEl>
                                        <p:attrNameLst>
                                          <p:attrName>r</p:attrName>
                                        </p:attrNameLst>
                                      </p:cBhvr>
                                    </p:animRot>
                                  </p:childTnLst>
                                </p:cTn>
                              </p:par>
                              <p:par>
                                <p:cTn id="24" presetID="53" presetClass="entr" presetSubtype="16" fill="hold" grpId="0" nodeType="withEffect">
                                  <p:stCondLst>
                                    <p:cond delay="200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fltVal val="0"/>
                                          </p:val>
                                        </p:tav>
                                        <p:tav tm="100000">
                                          <p:val>
                                            <p:strVal val="#ppt_h"/>
                                          </p:val>
                                        </p:tav>
                                      </p:tavLst>
                                    </p:anim>
                                    <p:animEffect transition="in" filter="fade">
                                      <p:cBhvr>
                                        <p:cTn id="28" dur="500"/>
                                        <p:tgtEl>
                                          <p:spTgt spid="26"/>
                                        </p:tgtEl>
                                      </p:cBhvr>
                                    </p:animEffect>
                                  </p:childTnLst>
                                </p:cTn>
                              </p:par>
                              <p:par>
                                <p:cTn id="29" presetID="10" presetClass="entr" presetSubtype="0" fill="hold" grpId="0" nodeType="withEffect">
                                  <p:stCondLst>
                                    <p:cond delay="300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8" presetClass="emph" presetSubtype="0" repeatCount="indefinite" fill="hold" grpId="1" nodeType="withEffect">
                                  <p:stCondLst>
                                    <p:cond delay="3000"/>
                                  </p:stCondLst>
                                  <p:childTnLst>
                                    <p:animRot by="-108000000">
                                      <p:cBhvr>
                                        <p:cTn id="33" dur="7500" fill="hold"/>
                                        <p:tgtEl>
                                          <p:spTgt spid="44"/>
                                        </p:tgtEl>
                                        <p:attrNameLst>
                                          <p:attrName>r</p:attrName>
                                        </p:attrNameLst>
                                      </p:cBhvr>
                                    </p:animRot>
                                  </p:childTnLst>
                                </p:cTn>
                              </p:par>
                              <p:par>
                                <p:cTn id="34" presetID="53" presetClass="entr" presetSubtype="16" fill="hold" grpId="0" nodeType="withEffect">
                                  <p:stCondLst>
                                    <p:cond delay="4000"/>
                                  </p:stCondLst>
                                  <p:childTnLst>
                                    <p:set>
                                      <p:cBhvr>
                                        <p:cTn id="35" dur="1" fill="hold">
                                          <p:stCondLst>
                                            <p:cond delay="0"/>
                                          </p:stCondLst>
                                        </p:cTn>
                                        <p:tgtEl>
                                          <p:spTgt spid="27"/>
                                        </p:tgtEl>
                                        <p:attrNameLst>
                                          <p:attrName>style.visibility</p:attrName>
                                        </p:attrNameLst>
                                      </p:cBhvr>
                                      <p:to>
                                        <p:strVal val="visible"/>
                                      </p:to>
                                    </p:set>
                                    <p:anim calcmode="lin" valueType="num">
                                      <p:cBhvr>
                                        <p:cTn id="36" dur="500" fill="hold"/>
                                        <p:tgtEl>
                                          <p:spTgt spid="27"/>
                                        </p:tgtEl>
                                        <p:attrNameLst>
                                          <p:attrName>ppt_w</p:attrName>
                                        </p:attrNameLst>
                                      </p:cBhvr>
                                      <p:tavLst>
                                        <p:tav tm="0">
                                          <p:val>
                                            <p:fltVal val="0"/>
                                          </p:val>
                                        </p:tav>
                                        <p:tav tm="100000">
                                          <p:val>
                                            <p:strVal val="#ppt_w"/>
                                          </p:val>
                                        </p:tav>
                                      </p:tavLst>
                                    </p:anim>
                                    <p:anim calcmode="lin" valueType="num">
                                      <p:cBhvr>
                                        <p:cTn id="37" dur="500" fill="hold"/>
                                        <p:tgtEl>
                                          <p:spTgt spid="27"/>
                                        </p:tgtEl>
                                        <p:attrNameLst>
                                          <p:attrName>ppt_h</p:attrName>
                                        </p:attrNameLst>
                                      </p:cBhvr>
                                      <p:tavLst>
                                        <p:tav tm="0">
                                          <p:val>
                                            <p:fltVal val="0"/>
                                          </p:val>
                                        </p:tav>
                                        <p:tav tm="100000">
                                          <p:val>
                                            <p:strVal val="#ppt_h"/>
                                          </p:val>
                                        </p:tav>
                                      </p:tavLst>
                                    </p:anim>
                                    <p:animEffect transition="in" filter="fade">
                                      <p:cBhvr>
                                        <p:cTn id="38" dur="500"/>
                                        <p:tgtEl>
                                          <p:spTgt spid="27"/>
                                        </p:tgtEl>
                                      </p:cBhvr>
                                    </p:animEffect>
                                  </p:childTnLst>
                                </p:cTn>
                              </p:par>
                              <p:par>
                                <p:cTn id="39" presetID="10" presetClass="entr" presetSubtype="0" fill="hold" grpId="0" nodeType="withEffect">
                                  <p:stCondLst>
                                    <p:cond delay="450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8" presetClass="emph" presetSubtype="0" repeatCount="indefinite" fill="hold" grpId="1" nodeType="withEffect">
                                  <p:stCondLst>
                                    <p:cond delay="4500"/>
                                  </p:stCondLst>
                                  <p:childTnLst>
                                    <p:animRot by="86400000">
                                      <p:cBhvr>
                                        <p:cTn id="43" dur="7000" fill="hold"/>
                                        <p:tgtEl>
                                          <p:spTgt spid="46"/>
                                        </p:tgtEl>
                                        <p:attrNameLst>
                                          <p:attrName>r</p:attrName>
                                        </p:attrNameLst>
                                      </p:cBhvr>
                                    </p:animRot>
                                  </p:childTnLst>
                                </p:cTn>
                              </p:par>
                              <p:par>
                                <p:cTn id="44" presetID="53" presetClass="entr" presetSubtype="16" fill="hold" grpId="0" nodeType="withEffect">
                                  <p:stCondLst>
                                    <p:cond delay="5000"/>
                                  </p:stCondLst>
                                  <p:childTnLst>
                                    <p:set>
                                      <p:cBhvr>
                                        <p:cTn id="45" dur="1" fill="hold">
                                          <p:stCondLst>
                                            <p:cond delay="0"/>
                                          </p:stCondLst>
                                        </p:cTn>
                                        <p:tgtEl>
                                          <p:spTgt spid="37"/>
                                        </p:tgtEl>
                                        <p:attrNameLst>
                                          <p:attrName>style.visibility</p:attrName>
                                        </p:attrNameLst>
                                      </p:cBhvr>
                                      <p:to>
                                        <p:strVal val="visible"/>
                                      </p:to>
                                    </p:set>
                                    <p:anim calcmode="lin" valueType="num">
                                      <p:cBhvr>
                                        <p:cTn id="46" dur="500" fill="hold"/>
                                        <p:tgtEl>
                                          <p:spTgt spid="37"/>
                                        </p:tgtEl>
                                        <p:attrNameLst>
                                          <p:attrName>ppt_w</p:attrName>
                                        </p:attrNameLst>
                                      </p:cBhvr>
                                      <p:tavLst>
                                        <p:tav tm="0">
                                          <p:val>
                                            <p:fltVal val="0"/>
                                          </p:val>
                                        </p:tav>
                                        <p:tav tm="100000">
                                          <p:val>
                                            <p:strVal val="#ppt_w"/>
                                          </p:val>
                                        </p:tav>
                                      </p:tavLst>
                                    </p:anim>
                                    <p:anim calcmode="lin" valueType="num">
                                      <p:cBhvr>
                                        <p:cTn id="47" dur="500" fill="hold"/>
                                        <p:tgtEl>
                                          <p:spTgt spid="37"/>
                                        </p:tgtEl>
                                        <p:attrNameLst>
                                          <p:attrName>ppt_h</p:attrName>
                                        </p:attrNameLst>
                                      </p:cBhvr>
                                      <p:tavLst>
                                        <p:tav tm="0">
                                          <p:val>
                                            <p:fltVal val="0"/>
                                          </p:val>
                                        </p:tav>
                                        <p:tav tm="100000">
                                          <p:val>
                                            <p:strVal val="#ppt_h"/>
                                          </p:val>
                                        </p:tav>
                                      </p:tavLst>
                                    </p:anim>
                                    <p:animEffect transition="in" filter="fade">
                                      <p:cBhvr>
                                        <p:cTn id="48" dur="500"/>
                                        <p:tgtEl>
                                          <p:spTgt spid="37"/>
                                        </p:tgtEl>
                                      </p:cBhvr>
                                    </p:animEffect>
                                  </p:childTnLst>
                                </p:cTn>
                              </p:par>
                              <p:par>
                                <p:cTn id="49" presetID="22" presetClass="entr" presetSubtype="8" fill="hold" grpId="0" nodeType="withEffect">
                                  <p:stCondLst>
                                    <p:cond delay="650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7" grpId="0"/>
      <p:bldP spid="38" grpId="0"/>
      <p:bldP spid="43" grpId="0" animBg="1"/>
      <p:bldP spid="43" grpId="1" animBg="1"/>
      <p:bldP spid="44" grpId="0" animBg="1"/>
      <p:bldP spid="44" grpId="1" animBg="1"/>
      <p:bldP spid="45" grpId="0" animBg="1"/>
      <p:bldP spid="45" grpId="1" animBg="1"/>
      <p:bldP spid="46" grpId="0" animBg="1"/>
      <p:bldP spid="46" grpId="1" animBg="1"/>
      <p:bldP spid="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832027" y="1451588"/>
            <a:ext cx="1918068" cy="680813"/>
            <a:chOff x="3666731" y="1984470"/>
            <a:chExt cx="2636520" cy="1447800"/>
          </a:xfrm>
          <a:effectLst>
            <a:outerShdw blurRad="127000" dist="38100" dir="5400000" algn="t" rotWithShape="0">
              <a:prstClr val="black">
                <a:alpha val="40000"/>
              </a:prstClr>
            </a:outerShdw>
          </a:effectLst>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5" name="文本框 35"/>
            <p:cNvSpPr txBox="1"/>
            <p:nvPr/>
          </p:nvSpPr>
          <p:spPr>
            <a:xfrm>
              <a:off x="3971726" y="2364755"/>
              <a:ext cx="2230360" cy="687235"/>
            </a:xfrm>
            <a:prstGeom prst="rect">
              <a:avLst/>
            </a:prstGeom>
            <a:noFill/>
            <a:ln w="50800">
              <a:noFill/>
            </a:ln>
          </p:spPr>
          <p:txBody>
            <a:bodyPr wrap="square" rtlCol="0" anchor="ctr">
              <a:spAutoFit/>
            </a:bodyPr>
            <a:lstStyle/>
            <a:p>
              <a:pPr algn="ctr"/>
              <a:r>
                <a:rPr lang="zh-CN" altLang="en-US" sz="1500" b="1" dirty="0">
                  <a:solidFill>
                    <a:schemeClr val="bg1"/>
                  </a:solidFill>
                  <a:latin typeface="Arial" panose="020B0604020202020204" pitchFamily="34" charset="0"/>
                  <a:ea typeface="微软雅黑" panose="020B0503020204020204" charset="-122"/>
                  <a:cs typeface="Arial" panose="020B0604020202020204" pitchFamily="34" charset="0"/>
                </a:rPr>
                <a:t>第二季度</a:t>
              </a:r>
              <a:endParaRPr lang="zh-CN" altLang="en-US" sz="1500" b="1"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grpSp>
        <p:nvGrpSpPr>
          <p:cNvPr id="6" name="组合 5"/>
          <p:cNvGrpSpPr/>
          <p:nvPr/>
        </p:nvGrpSpPr>
        <p:grpSpPr>
          <a:xfrm>
            <a:off x="1045336" y="1451588"/>
            <a:ext cx="1918068" cy="680813"/>
            <a:chOff x="1436370" y="1984470"/>
            <a:chExt cx="2636520" cy="1447800"/>
          </a:xfrm>
          <a:effectLst>
            <a:outerShdw blurRad="127000" dist="38100" dir="5400000" algn="t" rotWithShape="0">
              <a:prstClr val="black">
                <a:alpha val="40000"/>
              </a:prstClr>
            </a:outerShdw>
          </a:effectLst>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9" name="文本框 43"/>
            <p:cNvSpPr txBox="1"/>
            <p:nvPr/>
          </p:nvSpPr>
          <p:spPr>
            <a:xfrm>
              <a:off x="1709209" y="2340618"/>
              <a:ext cx="22939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charset="-122"/>
                  <a:cs typeface="Arial" panose="020B0604020202020204" pitchFamily="34" charset="0"/>
                </a:rPr>
                <a:t>第一季度</a:t>
              </a:r>
              <a:endParaRPr lang="zh-CN" altLang="en-US" sz="1500" b="1"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grpSp>
        <p:nvGrpSpPr>
          <p:cNvPr id="10" name="组合 9"/>
          <p:cNvGrpSpPr/>
          <p:nvPr/>
        </p:nvGrpSpPr>
        <p:grpSpPr>
          <a:xfrm>
            <a:off x="6470356" y="1451588"/>
            <a:ext cx="1918068" cy="680813"/>
            <a:chOff x="8127453" y="1984470"/>
            <a:chExt cx="2636520" cy="1447800"/>
          </a:xfrm>
          <a:effectLst>
            <a:outerShdw blurRad="127000" dist="38100" dir="5400000" algn="t" rotWithShape="0">
              <a:prstClr val="black">
                <a:alpha val="40000"/>
              </a:prstClr>
            </a:outerShdw>
          </a:effectLst>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12" name="文本框 46"/>
            <p:cNvSpPr txBox="1"/>
            <p:nvPr/>
          </p:nvSpPr>
          <p:spPr>
            <a:xfrm>
              <a:off x="8439016" y="2340618"/>
              <a:ext cx="22303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charset="-122"/>
                  <a:cs typeface="Arial" panose="020B0604020202020204" pitchFamily="34" charset="0"/>
                </a:rPr>
                <a:t>第四季度</a:t>
              </a:r>
              <a:endParaRPr lang="zh-CN" altLang="en-US" sz="1500" b="1"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grpSp>
        <p:nvGrpSpPr>
          <p:cNvPr id="13" name="组合 12"/>
          <p:cNvGrpSpPr/>
          <p:nvPr/>
        </p:nvGrpSpPr>
        <p:grpSpPr>
          <a:xfrm>
            <a:off x="4651191" y="1451588"/>
            <a:ext cx="1918068" cy="680813"/>
            <a:chOff x="5897092" y="1984470"/>
            <a:chExt cx="2636520" cy="1447800"/>
          </a:xfrm>
          <a:effectLst>
            <a:outerShdw blurRad="127000" dist="38100" dir="5400000" algn="t" rotWithShape="0">
              <a:prstClr val="black">
                <a:alpha val="40000"/>
              </a:prstClr>
            </a:outerShdw>
          </a:effectLst>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15" name="文本框 49"/>
            <p:cNvSpPr txBox="1"/>
            <p:nvPr/>
          </p:nvSpPr>
          <p:spPr>
            <a:xfrm>
              <a:off x="6227711" y="2340622"/>
              <a:ext cx="2205655"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charset="-122"/>
                  <a:cs typeface="Arial" panose="020B0604020202020204" pitchFamily="34" charset="0"/>
                </a:rPr>
                <a:t>第三季度</a:t>
              </a:r>
              <a:endParaRPr lang="zh-CN" altLang="en-US" sz="1500" b="1" baseline="-3000" dirty="0">
                <a:solidFill>
                  <a:schemeClr val="bg1"/>
                </a:solidFill>
                <a:latin typeface="Arial" panose="020B0604020202020204" pitchFamily="34" charset="0"/>
                <a:ea typeface="微软雅黑" panose="020B0503020204020204" charset="-122"/>
                <a:cs typeface="Arial" panose="020B0604020202020204" pitchFamily="34" charset="0"/>
              </a:endParaRPr>
            </a:p>
          </p:txBody>
        </p:sp>
      </p:grpSp>
      <p:sp>
        <p:nvSpPr>
          <p:cNvPr id="16" name="矩形 47"/>
          <p:cNvSpPr>
            <a:spLocks noChangeArrowheads="1"/>
          </p:cNvSpPr>
          <p:nvPr/>
        </p:nvSpPr>
        <p:spPr bwMode="auto">
          <a:xfrm>
            <a:off x="1061304" y="4003331"/>
            <a:ext cx="7039088" cy="44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a:lnSpc>
                <a:spcPct val="120000"/>
              </a:lnSpc>
              <a:spcBef>
                <a:spcPct val="0"/>
              </a:spcBef>
              <a:buNone/>
            </a:pPr>
            <a:r>
              <a:rPr lang="zh-CN" altLang="en-US" sz="1000" dirty="0">
                <a:solidFill>
                  <a:schemeClr val="tx1">
                    <a:lumMod val="75000"/>
                    <a:lumOff val="25000"/>
                  </a:schemeClr>
                </a:solidFill>
                <a:sym typeface="微软雅黑" panose="020B0503020204020204"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p:nvPr/>
        </p:nvSpPr>
        <p:spPr>
          <a:xfrm>
            <a:off x="1513959"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charset="-122"/>
                <a:ea typeface="微软雅黑" panose="020B0503020204020204" charset="-122"/>
              </a:rPr>
              <a:t>单击添加标题</a:t>
            </a:r>
            <a:endParaRPr lang="en-US" altLang="zh-CN" sz="1200" b="1" dirty="0">
              <a:solidFill>
                <a:schemeClr val="tx1">
                  <a:lumMod val="75000"/>
                  <a:lumOff val="25000"/>
                </a:schemeClr>
              </a:solidFill>
              <a:latin typeface="微软雅黑" panose="020B0503020204020204" charset="-122"/>
              <a:ea typeface="微软雅黑" panose="020B0503020204020204" charset="-122"/>
            </a:endParaRPr>
          </a:p>
        </p:txBody>
      </p:sp>
      <p:sp>
        <p:nvSpPr>
          <p:cNvPr id="18" name="矩形 47"/>
          <p:cNvSpPr>
            <a:spLocks noChangeArrowheads="1"/>
          </p:cNvSpPr>
          <p:nvPr/>
        </p:nvSpPr>
        <p:spPr bwMode="auto">
          <a:xfrm>
            <a:off x="1187624" y="2815633"/>
            <a:ext cx="1685237"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charset="-122"/>
              </a:rPr>
              <a:t>在此录入上述图表的描述说明，在此录入上述图表的描述说明，在此录入上述图表的描述说明。</a:t>
            </a:r>
          </a:p>
        </p:txBody>
      </p:sp>
      <p:sp>
        <p:nvSpPr>
          <p:cNvPr id="19" name="矩形 18"/>
          <p:cNvSpPr/>
          <p:nvPr/>
        </p:nvSpPr>
        <p:spPr>
          <a:xfrm>
            <a:off x="3263325"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charset="-122"/>
                <a:ea typeface="微软雅黑" panose="020B0503020204020204" charset="-122"/>
              </a:rPr>
              <a:t>单击添加标题</a:t>
            </a:r>
            <a:endParaRPr lang="en-US" altLang="zh-CN" sz="1200" b="1" dirty="0">
              <a:solidFill>
                <a:schemeClr val="tx1">
                  <a:lumMod val="75000"/>
                  <a:lumOff val="25000"/>
                </a:schemeClr>
              </a:solidFill>
              <a:latin typeface="微软雅黑" panose="020B0503020204020204" charset="-122"/>
              <a:ea typeface="微软雅黑" panose="020B0503020204020204" charset="-122"/>
            </a:endParaRPr>
          </a:p>
        </p:txBody>
      </p:sp>
      <p:sp>
        <p:nvSpPr>
          <p:cNvPr id="20" name="矩形 47"/>
          <p:cNvSpPr>
            <a:spLocks noChangeArrowheads="1"/>
          </p:cNvSpPr>
          <p:nvPr/>
        </p:nvSpPr>
        <p:spPr bwMode="auto">
          <a:xfrm>
            <a:off x="2968994" y="2815633"/>
            <a:ext cx="1656509"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charset="-122"/>
              </a:rPr>
              <a:t>在此录入上述图表的描述说明，在此录入上述图表的描述说明，在此录入上述图表的描述说明。</a:t>
            </a:r>
          </a:p>
        </p:txBody>
      </p:sp>
      <p:sp>
        <p:nvSpPr>
          <p:cNvPr id="21" name="矩形 20"/>
          <p:cNvSpPr/>
          <p:nvPr/>
        </p:nvSpPr>
        <p:spPr>
          <a:xfrm>
            <a:off x="5074745"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charset="-122"/>
                <a:ea typeface="微软雅黑" panose="020B0503020204020204" charset="-122"/>
              </a:rPr>
              <a:t>单击添加标题</a:t>
            </a:r>
            <a:endParaRPr lang="en-US" altLang="zh-CN" sz="1200" b="1" dirty="0">
              <a:solidFill>
                <a:schemeClr val="tx1">
                  <a:lumMod val="75000"/>
                  <a:lumOff val="25000"/>
                </a:schemeClr>
              </a:solidFill>
              <a:latin typeface="微软雅黑" panose="020B0503020204020204" charset="-122"/>
              <a:ea typeface="微软雅黑" panose="020B0503020204020204" charset="-122"/>
            </a:endParaRPr>
          </a:p>
        </p:txBody>
      </p:sp>
      <p:sp>
        <p:nvSpPr>
          <p:cNvPr id="22" name="矩形 47"/>
          <p:cNvSpPr>
            <a:spLocks noChangeArrowheads="1"/>
          </p:cNvSpPr>
          <p:nvPr/>
        </p:nvSpPr>
        <p:spPr bwMode="auto">
          <a:xfrm>
            <a:off x="4788025" y="2815633"/>
            <a:ext cx="1671742"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charset="-122"/>
              </a:rPr>
              <a:t>在此录入上述图表的描述说明，在此录入上述图表的描述说明，在此录入上述图表的描述说明。</a:t>
            </a:r>
          </a:p>
        </p:txBody>
      </p:sp>
      <p:sp>
        <p:nvSpPr>
          <p:cNvPr id="23" name="矩形 22"/>
          <p:cNvSpPr/>
          <p:nvPr/>
        </p:nvSpPr>
        <p:spPr>
          <a:xfrm>
            <a:off x="6854400"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charset="-122"/>
                <a:ea typeface="微软雅黑" panose="020B0503020204020204" charset="-122"/>
              </a:rPr>
              <a:t>单击添加标题</a:t>
            </a:r>
            <a:endParaRPr lang="en-US" altLang="zh-CN" sz="1200" b="1" dirty="0">
              <a:solidFill>
                <a:schemeClr val="tx1">
                  <a:lumMod val="75000"/>
                  <a:lumOff val="25000"/>
                </a:schemeClr>
              </a:solidFill>
              <a:latin typeface="微软雅黑" panose="020B0503020204020204" charset="-122"/>
              <a:ea typeface="微软雅黑" panose="020B0503020204020204" charset="-122"/>
            </a:endParaRPr>
          </a:p>
        </p:txBody>
      </p:sp>
      <p:sp>
        <p:nvSpPr>
          <p:cNvPr id="24" name="矩形 47"/>
          <p:cNvSpPr>
            <a:spLocks noChangeArrowheads="1"/>
          </p:cNvSpPr>
          <p:nvPr/>
        </p:nvSpPr>
        <p:spPr bwMode="auto">
          <a:xfrm>
            <a:off x="6588225" y="2815633"/>
            <a:ext cx="1656184"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charset="-122"/>
              </a:rPr>
              <a:t>在此录入上述图表的描述说明，在此录入上述图表的描述说明，在此录入上述图表的描述说明。</a:t>
            </a:r>
          </a:p>
        </p:txBody>
      </p:sp>
      <p:cxnSp>
        <p:nvCxnSpPr>
          <p:cNvPr id="25" name="直接连接符 8"/>
          <p:cNvCxnSpPr/>
          <p:nvPr/>
        </p:nvCxnSpPr>
        <p:spPr>
          <a:xfrm>
            <a:off x="1070885" y="3911572"/>
            <a:ext cx="70199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337583" y="2014975"/>
            <a:ext cx="3239569" cy="584775"/>
          </a:xfrm>
          <a:prstGeom prst="rect">
            <a:avLst/>
          </a:prstGeom>
          <a:noFill/>
        </p:spPr>
        <p:txBody>
          <a:bodyPr wrap="square" rtlCol="0">
            <a:spAutoFit/>
          </a:bodyPr>
          <a:lstStyle/>
          <a:p>
            <a:r>
              <a:rPr lang="zh-CN" altLang="en-US" sz="3200" b="1" dirty="0">
                <a:solidFill>
                  <a:schemeClr val="bg1"/>
                </a:solidFill>
                <a:latin typeface="微软雅黑" panose="020B0503020204020204" charset="-122"/>
                <a:ea typeface="微软雅黑" panose="020B0503020204020204" charset="-122"/>
              </a:rPr>
              <a:t>单击添加标题</a:t>
            </a:r>
            <a:endParaRPr lang="en-US" altLang="zh-CN" sz="3200" b="1" dirty="0">
              <a:solidFill>
                <a:schemeClr val="bg1"/>
              </a:solidFill>
              <a:latin typeface="微软雅黑" panose="020B0503020204020204" charset="-122"/>
              <a:ea typeface="微软雅黑" panose="020B0503020204020204" charset="-122"/>
            </a:endParaRPr>
          </a:p>
        </p:txBody>
      </p:sp>
      <p:sp>
        <p:nvSpPr>
          <p:cNvPr id="41" name="文本框 19"/>
          <p:cNvSpPr txBox="1"/>
          <p:nvPr/>
        </p:nvSpPr>
        <p:spPr bwMode="auto">
          <a:xfrm>
            <a:off x="3337583" y="2933022"/>
            <a:ext cx="4257871" cy="955646"/>
          </a:xfrm>
          <a:prstGeom prst="rect">
            <a:avLst/>
          </a:prstGeom>
          <a:noFill/>
        </p:spPr>
        <p:txBody>
          <a:bodyPr wrap="square" lIns="68580" tIns="34290" rIns="68580" bIns="34290">
            <a:spAutoFit/>
          </a:bodyPr>
          <a:lstStyle/>
          <a:p>
            <a:pPr>
              <a:lnSpc>
                <a:spcPct val="120000"/>
              </a:lnSpc>
            </a:pPr>
            <a:r>
              <a:rPr lang="zh-CN" altLang="en-US" sz="1200" dirty="0">
                <a:solidFill>
                  <a:schemeClr val="tx1">
                    <a:lumMod val="75000"/>
                    <a:lumOff val="25000"/>
                  </a:schemeClr>
                </a:solidFill>
                <a:latin typeface="微软雅黑" panose="020B0503020204020204" charset="-122"/>
                <a:ea typeface="微软雅黑" panose="020B0503020204020204" charset="-122"/>
              </a:rPr>
              <a:t>详细内容</a:t>
            </a:r>
            <a:r>
              <a:rPr lang="en-US" altLang="zh-CN" sz="1200" dirty="0">
                <a:solidFill>
                  <a:schemeClr val="tx1">
                    <a:lumMod val="75000"/>
                    <a:lumOff val="25000"/>
                  </a:schemeClr>
                </a:solidFill>
                <a:latin typeface="微软雅黑" panose="020B0503020204020204" charset="-122"/>
                <a:ea typeface="微软雅黑" panose="020B0503020204020204" charset="-122"/>
              </a:rPr>
              <a:t>……</a:t>
            </a:r>
            <a:r>
              <a:rPr lang="zh-CN" altLang="en-US" sz="12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点击输入本栏的具体文字，简明扼要的说明分项内容，此为概念图解，请根据您的具体内容酌情修改。点击输入本栏的具体文字，简明扼要的说明分项内容，请根据您的具体内容酌情修改。</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p:txBody>
      </p:sp>
      <p:grpSp>
        <p:nvGrpSpPr>
          <p:cNvPr id="76" name="组合 75"/>
          <p:cNvGrpSpPr/>
          <p:nvPr/>
        </p:nvGrpSpPr>
        <p:grpSpPr>
          <a:xfrm>
            <a:off x="3491880" y="1149122"/>
            <a:ext cx="414516" cy="414516"/>
            <a:chOff x="3543574" y="4265651"/>
            <a:chExt cx="414516" cy="414516"/>
          </a:xfrm>
        </p:grpSpPr>
        <p:sp>
          <p:nvSpPr>
            <p:cNvPr id="44" name="椭圆 43"/>
            <p:cNvSpPr/>
            <p:nvPr/>
          </p:nvSpPr>
          <p:spPr>
            <a:xfrm>
              <a:off x="3543574" y="4265651"/>
              <a:ext cx="414516" cy="414516"/>
            </a:xfrm>
            <a:prstGeom prst="ellipse">
              <a:avLst/>
            </a:prstGeom>
            <a:solidFill>
              <a:schemeClr val="accent1"/>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7" name="组合 46"/>
            <p:cNvGrpSpPr/>
            <p:nvPr/>
          </p:nvGrpSpPr>
          <p:grpSpPr>
            <a:xfrm>
              <a:off x="3629640" y="4325788"/>
              <a:ext cx="259976" cy="261734"/>
              <a:chOff x="5042691" y="2273922"/>
              <a:chExt cx="702937" cy="707690"/>
            </a:xfrm>
            <a:solidFill>
              <a:schemeClr val="bg1"/>
            </a:solidFill>
          </p:grpSpPr>
          <p:sp>
            <p:nvSpPr>
              <p:cNvPr id="74" name="Freeform 12"/>
              <p:cNvSpPr/>
              <p:nvPr/>
            </p:nvSpPr>
            <p:spPr bwMode="auto">
              <a:xfrm>
                <a:off x="5284806" y="2789968"/>
                <a:ext cx="460822" cy="191644"/>
              </a:xfrm>
              <a:custGeom>
                <a:avLst/>
                <a:gdLst>
                  <a:gd name="T0" fmla="*/ 25 w 533"/>
                  <a:gd name="T1" fmla="*/ 165 h 222"/>
                  <a:gd name="T2" fmla="*/ 158 w 533"/>
                  <a:gd name="T3" fmla="*/ 165 h 222"/>
                  <a:gd name="T4" fmla="*/ 158 w 533"/>
                  <a:gd name="T5" fmla="*/ 108 h 222"/>
                  <a:gd name="T6" fmla="*/ 184 w 533"/>
                  <a:gd name="T7" fmla="*/ 83 h 222"/>
                  <a:gd name="T8" fmla="*/ 317 w 533"/>
                  <a:gd name="T9" fmla="*/ 83 h 222"/>
                  <a:gd name="T10" fmla="*/ 317 w 533"/>
                  <a:gd name="T11" fmla="*/ 25 h 222"/>
                  <a:gd name="T12" fmla="*/ 343 w 533"/>
                  <a:gd name="T13" fmla="*/ 0 h 222"/>
                  <a:gd name="T14" fmla="*/ 533 w 533"/>
                  <a:gd name="T15" fmla="*/ 0 h 222"/>
                  <a:gd name="T16" fmla="*/ 533 w 533"/>
                  <a:gd name="T17" fmla="*/ 32 h 222"/>
                  <a:gd name="T18" fmla="*/ 508 w 533"/>
                  <a:gd name="T19" fmla="*/ 57 h 222"/>
                  <a:gd name="T20" fmla="*/ 375 w 533"/>
                  <a:gd name="T21" fmla="*/ 57 h 222"/>
                  <a:gd name="T22" fmla="*/ 375 w 533"/>
                  <a:gd name="T23" fmla="*/ 114 h 222"/>
                  <a:gd name="T24" fmla="*/ 349 w 533"/>
                  <a:gd name="T25" fmla="*/ 140 h 222"/>
                  <a:gd name="T26" fmla="*/ 216 w 533"/>
                  <a:gd name="T27" fmla="*/ 140 h 222"/>
                  <a:gd name="T28" fmla="*/ 216 w 533"/>
                  <a:gd name="T29" fmla="*/ 197 h 222"/>
                  <a:gd name="T30" fmla="*/ 190 w 533"/>
                  <a:gd name="T31" fmla="*/ 222 h 222"/>
                  <a:gd name="T32" fmla="*/ 0 w 533"/>
                  <a:gd name="T33" fmla="*/ 222 h 222"/>
                  <a:gd name="T34" fmla="*/ 0 w 533"/>
                  <a:gd name="T35" fmla="*/ 191 h 222"/>
                  <a:gd name="T36" fmla="*/ 25 w 533"/>
                  <a:gd name="T37" fmla="*/ 1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3" h="222">
                    <a:moveTo>
                      <a:pt x="25" y="165"/>
                    </a:moveTo>
                    <a:cubicBezTo>
                      <a:pt x="158" y="165"/>
                      <a:pt x="158" y="165"/>
                      <a:pt x="158" y="165"/>
                    </a:cubicBezTo>
                    <a:cubicBezTo>
                      <a:pt x="158" y="108"/>
                      <a:pt x="158" y="108"/>
                      <a:pt x="158" y="108"/>
                    </a:cubicBezTo>
                    <a:cubicBezTo>
                      <a:pt x="158" y="94"/>
                      <a:pt x="170" y="83"/>
                      <a:pt x="184" y="83"/>
                    </a:cubicBezTo>
                    <a:cubicBezTo>
                      <a:pt x="317" y="83"/>
                      <a:pt x="317" y="83"/>
                      <a:pt x="317" y="83"/>
                    </a:cubicBezTo>
                    <a:cubicBezTo>
                      <a:pt x="317" y="25"/>
                      <a:pt x="317" y="25"/>
                      <a:pt x="317" y="25"/>
                    </a:cubicBezTo>
                    <a:cubicBezTo>
                      <a:pt x="317" y="11"/>
                      <a:pt x="329" y="0"/>
                      <a:pt x="343" y="0"/>
                    </a:cubicBezTo>
                    <a:cubicBezTo>
                      <a:pt x="533" y="0"/>
                      <a:pt x="533" y="0"/>
                      <a:pt x="533" y="0"/>
                    </a:cubicBezTo>
                    <a:cubicBezTo>
                      <a:pt x="533" y="32"/>
                      <a:pt x="533" y="32"/>
                      <a:pt x="533" y="32"/>
                    </a:cubicBezTo>
                    <a:cubicBezTo>
                      <a:pt x="533" y="46"/>
                      <a:pt x="522" y="57"/>
                      <a:pt x="508" y="57"/>
                    </a:cubicBezTo>
                    <a:cubicBezTo>
                      <a:pt x="375" y="57"/>
                      <a:pt x="375" y="57"/>
                      <a:pt x="375" y="57"/>
                    </a:cubicBezTo>
                    <a:cubicBezTo>
                      <a:pt x="375" y="114"/>
                      <a:pt x="375" y="114"/>
                      <a:pt x="375" y="114"/>
                    </a:cubicBezTo>
                    <a:cubicBezTo>
                      <a:pt x="375" y="128"/>
                      <a:pt x="363" y="140"/>
                      <a:pt x="349" y="140"/>
                    </a:cubicBezTo>
                    <a:cubicBezTo>
                      <a:pt x="216" y="140"/>
                      <a:pt x="216" y="140"/>
                      <a:pt x="216" y="140"/>
                    </a:cubicBezTo>
                    <a:cubicBezTo>
                      <a:pt x="216" y="197"/>
                      <a:pt x="216" y="197"/>
                      <a:pt x="216" y="197"/>
                    </a:cubicBezTo>
                    <a:cubicBezTo>
                      <a:pt x="216" y="211"/>
                      <a:pt x="204" y="222"/>
                      <a:pt x="190" y="222"/>
                    </a:cubicBezTo>
                    <a:cubicBezTo>
                      <a:pt x="0" y="222"/>
                      <a:pt x="0" y="222"/>
                      <a:pt x="0" y="222"/>
                    </a:cubicBezTo>
                    <a:cubicBezTo>
                      <a:pt x="0" y="191"/>
                      <a:pt x="0" y="191"/>
                      <a:pt x="0" y="191"/>
                    </a:cubicBezTo>
                    <a:cubicBezTo>
                      <a:pt x="0" y="177"/>
                      <a:pt x="11" y="165"/>
                      <a:pt x="25"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5" name="Freeform 13"/>
              <p:cNvSpPr>
                <a:spLocks noEditPoints="1"/>
              </p:cNvSpPr>
              <p:nvPr/>
            </p:nvSpPr>
            <p:spPr bwMode="auto">
              <a:xfrm>
                <a:off x="5042691" y="2273922"/>
                <a:ext cx="529215" cy="655759"/>
              </a:xfrm>
              <a:custGeom>
                <a:avLst/>
                <a:gdLst>
                  <a:gd name="T0" fmla="*/ 28 w 612"/>
                  <a:gd name="T1" fmla="*/ 504 h 759"/>
                  <a:gd name="T2" fmla="*/ 148 w 612"/>
                  <a:gd name="T3" fmla="*/ 514 h 759"/>
                  <a:gd name="T4" fmla="*/ 179 w 612"/>
                  <a:gd name="T5" fmla="*/ 488 h 759"/>
                  <a:gd name="T6" fmla="*/ 184 w 612"/>
                  <a:gd name="T7" fmla="*/ 423 h 759"/>
                  <a:gd name="T8" fmla="*/ 158 w 612"/>
                  <a:gd name="T9" fmla="*/ 392 h 759"/>
                  <a:gd name="T10" fmla="*/ 38 w 612"/>
                  <a:gd name="T11" fmla="*/ 381 h 759"/>
                  <a:gd name="T12" fmla="*/ 7 w 612"/>
                  <a:gd name="T13" fmla="*/ 407 h 759"/>
                  <a:gd name="T14" fmla="*/ 2 w 612"/>
                  <a:gd name="T15" fmla="*/ 473 h 759"/>
                  <a:gd name="T16" fmla="*/ 28 w 612"/>
                  <a:gd name="T17" fmla="*/ 504 h 759"/>
                  <a:gd name="T18" fmla="*/ 157 w 612"/>
                  <a:gd name="T19" fmla="*/ 669 h 759"/>
                  <a:gd name="T20" fmla="*/ 254 w 612"/>
                  <a:gd name="T21" fmla="*/ 487 h 759"/>
                  <a:gd name="T22" fmla="*/ 334 w 612"/>
                  <a:gd name="T23" fmla="*/ 512 h 759"/>
                  <a:gd name="T24" fmla="*/ 342 w 612"/>
                  <a:gd name="T25" fmla="*/ 515 h 759"/>
                  <a:gd name="T26" fmla="*/ 216 w 612"/>
                  <a:gd name="T27" fmla="*/ 722 h 759"/>
                  <a:gd name="T28" fmla="*/ 157 w 612"/>
                  <a:gd name="T29" fmla="*/ 669 h 759"/>
                  <a:gd name="T30" fmla="*/ 379 w 612"/>
                  <a:gd name="T31" fmla="*/ 7 h 759"/>
                  <a:gd name="T32" fmla="*/ 426 w 612"/>
                  <a:gd name="T33" fmla="*/ 84 h 759"/>
                  <a:gd name="T34" fmla="*/ 349 w 612"/>
                  <a:gd name="T35" fmla="*/ 150 h 759"/>
                  <a:gd name="T36" fmla="*/ 304 w 612"/>
                  <a:gd name="T37" fmla="*/ 59 h 759"/>
                  <a:gd name="T38" fmla="*/ 379 w 612"/>
                  <a:gd name="T39" fmla="*/ 7 h 759"/>
                  <a:gd name="T40" fmla="*/ 371 w 612"/>
                  <a:gd name="T41" fmla="*/ 183 h 759"/>
                  <a:gd name="T42" fmla="*/ 403 w 612"/>
                  <a:gd name="T43" fmla="*/ 199 h 759"/>
                  <a:gd name="T44" fmla="*/ 574 w 612"/>
                  <a:gd name="T45" fmla="*/ 278 h 759"/>
                  <a:gd name="T46" fmla="*/ 579 w 612"/>
                  <a:gd name="T47" fmla="*/ 341 h 759"/>
                  <a:gd name="T48" fmla="*/ 398 w 612"/>
                  <a:gd name="T49" fmla="*/ 296 h 759"/>
                  <a:gd name="T50" fmla="*/ 381 w 612"/>
                  <a:gd name="T51" fmla="*/ 385 h 759"/>
                  <a:gd name="T52" fmla="*/ 390 w 612"/>
                  <a:gd name="T53" fmla="*/ 402 h 759"/>
                  <a:gd name="T54" fmla="*/ 561 w 612"/>
                  <a:gd name="T55" fmla="*/ 593 h 759"/>
                  <a:gd name="T56" fmla="*/ 489 w 612"/>
                  <a:gd name="T57" fmla="*/ 626 h 759"/>
                  <a:gd name="T58" fmla="*/ 233 w 612"/>
                  <a:gd name="T59" fmla="*/ 447 h 759"/>
                  <a:gd name="T60" fmla="*/ 203 w 612"/>
                  <a:gd name="T61" fmla="*/ 392 h 759"/>
                  <a:gd name="T62" fmla="*/ 231 w 612"/>
                  <a:gd name="T63" fmla="*/ 239 h 759"/>
                  <a:gd name="T64" fmla="*/ 157 w 612"/>
                  <a:gd name="T65" fmla="*/ 344 h 759"/>
                  <a:gd name="T66" fmla="*/ 95 w 612"/>
                  <a:gd name="T67" fmla="*/ 332 h 759"/>
                  <a:gd name="T68" fmla="*/ 247 w 612"/>
                  <a:gd name="T69" fmla="*/ 155 h 759"/>
                  <a:gd name="T70" fmla="*/ 313 w 612"/>
                  <a:gd name="T71" fmla="*/ 163 h 759"/>
                  <a:gd name="T72" fmla="*/ 349 w 612"/>
                  <a:gd name="T73" fmla="*/ 227 h 759"/>
                  <a:gd name="T74" fmla="*/ 371 w 612"/>
                  <a:gd name="T75" fmla="*/ 183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2" h="759">
                    <a:moveTo>
                      <a:pt x="28" y="504"/>
                    </a:moveTo>
                    <a:cubicBezTo>
                      <a:pt x="148" y="514"/>
                      <a:pt x="148" y="514"/>
                      <a:pt x="148" y="514"/>
                    </a:cubicBezTo>
                    <a:cubicBezTo>
                      <a:pt x="164" y="516"/>
                      <a:pt x="177" y="504"/>
                      <a:pt x="179" y="488"/>
                    </a:cubicBezTo>
                    <a:cubicBezTo>
                      <a:pt x="184" y="423"/>
                      <a:pt x="184" y="423"/>
                      <a:pt x="184" y="423"/>
                    </a:cubicBezTo>
                    <a:cubicBezTo>
                      <a:pt x="186" y="407"/>
                      <a:pt x="174" y="393"/>
                      <a:pt x="158" y="392"/>
                    </a:cubicBezTo>
                    <a:cubicBezTo>
                      <a:pt x="38" y="381"/>
                      <a:pt x="38" y="381"/>
                      <a:pt x="38" y="381"/>
                    </a:cubicBezTo>
                    <a:cubicBezTo>
                      <a:pt x="23" y="380"/>
                      <a:pt x="9" y="392"/>
                      <a:pt x="7" y="407"/>
                    </a:cubicBezTo>
                    <a:cubicBezTo>
                      <a:pt x="2" y="473"/>
                      <a:pt x="2" y="473"/>
                      <a:pt x="2" y="473"/>
                    </a:cubicBezTo>
                    <a:cubicBezTo>
                      <a:pt x="0" y="489"/>
                      <a:pt x="12" y="503"/>
                      <a:pt x="28" y="504"/>
                    </a:cubicBezTo>
                    <a:close/>
                    <a:moveTo>
                      <a:pt x="157" y="669"/>
                    </a:moveTo>
                    <a:cubicBezTo>
                      <a:pt x="220" y="595"/>
                      <a:pt x="230" y="592"/>
                      <a:pt x="254" y="487"/>
                    </a:cubicBezTo>
                    <a:cubicBezTo>
                      <a:pt x="280" y="496"/>
                      <a:pt x="307" y="504"/>
                      <a:pt x="334" y="512"/>
                    </a:cubicBezTo>
                    <a:cubicBezTo>
                      <a:pt x="337" y="513"/>
                      <a:pt x="339" y="514"/>
                      <a:pt x="342" y="515"/>
                    </a:cubicBezTo>
                    <a:cubicBezTo>
                      <a:pt x="303" y="633"/>
                      <a:pt x="296" y="637"/>
                      <a:pt x="216" y="722"/>
                    </a:cubicBezTo>
                    <a:cubicBezTo>
                      <a:pt x="180" y="759"/>
                      <a:pt x="122" y="709"/>
                      <a:pt x="157" y="669"/>
                    </a:cubicBezTo>
                    <a:close/>
                    <a:moveTo>
                      <a:pt x="379" y="7"/>
                    </a:moveTo>
                    <a:cubicBezTo>
                      <a:pt x="413" y="15"/>
                      <a:pt x="434" y="49"/>
                      <a:pt x="426" y="84"/>
                    </a:cubicBezTo>
                    <a:cubicBezTo>
                      <a:pt x="419" y="120"/>
                      <a:pt x="383" y="157"/>
                      <a:pt x="349" y="150"/>
                    </a:cubicBezTo>
                    <a:cubicBezTo>
                      <a:pt x="315" y="143"/>
                      <a:pt x="297" y="94"/>
                      <a:pt x="304" y="59"/>
                    </a:cubicBezTo>
                    <a:cubicBezTo>
                      <a:pt x="312" y="23"/>
                      <a:pt x="345" y="0"/>
                      <a:pt x="379" y="7"/>
                    </a:cubicBezTo>
                    <a:close/>
                    <a:moveTo>
                      <a:pt x="371" y="183"/>
                    </a:moveTo>
                    <a:cubicBezTo>
                      <a:pt x="378" y="185"/>
                      <a:pt x="393" y="190"/>
                      <a:pt x="403" y="199"/>
                    </a:cubicBezTo>
                    <a:cubicBezTo>
                      <a:pt x="494" y="286"/>
                      <a:pt x="474" y="282"/>
                      <a:pt x="574" y="278"/>
                    </a:cubicBezTo>
                    <a:cubicBezTo>
                      <a:pt x="612" y="277"/>
                      <a:pt x="611" y="338"/>
                      <a:pt x="579" y="341"/>
                    </a:cubicBezTo>
                    <a:cubicBezTo>
                      <a:pt x="477" y="350"/>
                      <a:pt x="470" y="358"/>
                      <a:pt x="398" y="296"/>
                    </a:cubicBezTo>
                    <a:cubicBezTo>
                      <a:pt x="381" y="385"/>
                      <a:pt x="381" y="385"/>
                      <a:pt x="381" y="385"/>
                    </a:cubicBezTo>
                    <a:cubicBezTo>
                      <a:pt x="380" y="392"/>
                      <a:pt x="383" y="399"/>
                      <a:pt x="390" y="402"/>
                    </a:cubicBezTo>
                    <a:cubicBezTo>
                      <a:pt x="494" y="448"/>
                      <a:pt x="515" y="448"/>
                      <a:pt x="561" y="593"/>
                    </a:cubicBezTo>
                    <a:cubicBezTo>
                      <a:pt x="578" y="638"/>
                      <a:pt x="510" y="668"/>
                      <a:pt x="489" y="626"/>
                    </a:cubicBezTo>
                    <a:cubicBezTo>
                      <a:pt x="417" y="484"/>
                      <a:pt x="405" y="506"/>
                      <a:pt x="233" y="447"/>
                    </a:cubicBezTo>
                    <a:cubicBezTo>
                      <a:pt x="211" y="435"/>
                      <a:pt x="203" y="416"/>
                      <a:pt x="203" y="392"/>
                    </a:cubicBezTo>
                    <a:cubicBezTo>
                      <a:pt x="231" y="239"/>
                      <a:pt x="231" y="239"/>
                      <a:pt x="231" y="239"/>
                    </a:cubicBezTo>
                    <a:cubicBezTo>
                      <a:pt x="164" y="260"/>
                      <a:pt x="171" y="259"/>
                      <a:pt x="157" y="344"/>
                    </a:cubicBezTo>
                    <a:cubicBezTo>
                      <a:pt x="151" y="376"/>
                      <a:pt x="91" y="372"/>
                      <a:pt x="95" y="332"/>
                    </a:cubicBezTo>
                    <a:cubicBezTo>
                      <a:pt x="107" y="207"/>
                      <a:pt x="126" y="199"/>
                      <a:pt x="247" y="155"/>
                    </a:cubicBezTo>
                    <a:cubicBezTo>
                      <a:pt x="264" y="149"/>
                      <a:pt x="304" y="160"/>
                      <a:pt x="313" y="163"/>
                    </a:cubicBezTo>
                    <a:cubicBezTo>
                      <a:pt x="349" y="227"/>
                      <a:pt x="349" y="227"/>
                      <a:pt x="349" y="227"/>
                    </a:cubicBezTo>
                    <a:cubicBezTo>
                      <a:pt x="371" y="183"/>
                      <a:pt x="371" y="183"/>
                      <a:pt x="371" y="1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7" name="组合 76"/>
          <p:cNvGrpSpPr/>
          <p:nvPr/>
        </p:nvGrpSpPr>
        <p:grpSpPr>
          <a:xfrm>
            <a:off x="4050431" y="1149122"/>
            <a:ext cx="414516" cy="414516"/>
            <a:chOff x="4102125" y="4265651"/>
            <a:chExt cx="414516" cy="414516"/>
          </a:xfrm>
        </p:grpSpPr>
        <p:sp>
          <p:nvSpPr>
            <p:cNvPr id="45" name="椭圆 44"/>
            <p:cNvSpPr/>
            <p:nvPr/>
          </p:nvSpPr>
          <p:spPr>
            <a:xfrm>
              <a:off x="4102125" y="4265651"/>
              <a:ext cx="414516" cy="414516"/>
            </a:xfrm>
            <a:prstGeom prst="ellipse">
              <a:avLst/>
            </a:prstGeom>
            <a:solidFill>
              <a:schemeClr val="accent2"/>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8" name="组合 47"/>
            <p:cNvGrpSpPr/>
            <p:nvPr/>
          </p:nvGrpSpPr>
          <p:grpSpPr>
            <a:xfrm>
              <a:off x="4199233" y="4358783"/>
              <a:ext cx="238761" cy="198211"/>
              <a:chOff x="3132963" y="3140191"/>
              <a:chExt cx="645573" cy="535933"/>
            </a:xfrm>
            <a:solidFill>
              <a:schemeClr val="bg1"/>
            </a:solidFill>
          </p:grpSpPr>
          <p:sp>
            <p:nvSpPr>
              <p:cNvPr id="68"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9"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0"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1"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2"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3"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9" name="组合 78"/>
          <p:cNvGrpSpPr/>
          <p:nvPr/>
        </p:nvGrpSpPr>
        <p:grpSpPr>
          <a:xfrm>
            <a:off x="5129792" y="1149122"/>
            <a:ext cx="414516" cy="414516"/>
            <a:chOff x="5181486" y="4265651"/>
            <a:chExt cx="414516" cy="414516"/>
          </a:xfrm>
        </p:grpSpPr>
        <p:sp>
          <p:nvSpPr>
            <p:cNvPr id="46" name="椭圆 45"/>
            <p:cNvSpPr/>
            <p:nvPr/>
          </p:nvSpPr>
          <p:spPr>
            <a:xfrm>
              <a:off x="5181486" y="4265651"/>
              <a:ext cx="414516" cy="414516"/>
            </a:xfrm>
            <a:prstGeom prst="ellipse">
              <a:avLst/>
            </a:prstGeom>
            <a:solidFill>
              <a:schemeClr val="accent4"/>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50" name="组合 49"/>
            <p:cNvGrpSpPr/>
            <p:nvPr/>
          </p:nvGrpSpPr>
          <p:grpSpPr>
            <a:xfrm>
              <a:off x="5287222" y="4375239"/>
              <a:ext cx="253419" cy="172633"/>
              <a:chOff x="4895160" y="4287159"/>
              <a:chExt cx="571418" cy="389258"/>
            </a:xfrm>
            <a:solidFill>
              <a:schemeClr val="bg1"/>
            </a:solidFill>
          </p:grpSpPr>
          <p:sp>
            <p:nvSpPr>
              <p:cNvPr id="59"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0"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1"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2"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3"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4"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5"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6"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7"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8" name="组合 77"/>
          <p:cNvGrpSpPr/>
          <p:nvPr/>
        </p:nvGrpSpPr>
        <p:grpSpPr>
          <a:xfrm>
            <a:off x="4574743" y="1149122"/>
            <a:ext cx="414516" cy="414516"/>
            <a:chOff x="4626437" y="4265651"/>
            <a:chExt cx="414516" cy="414516"/>
          </a:xfrm>
        </p:grpSpPr>
        <p:sp>
          <p:nvSpPr>
            <p:cNvPr id="49" name="椭圆 48"/>
            <p:cNvSpPr/>
            <p:nvPr/>
          </p:nvSpPr>
          <p:spPr>
            <a:xfrm>
              <a:off x="4626437" y="4265651"/>
              <a:ext cx="414516" cy="414516"/>
            </a:xfrm>
            <a:prstGeom prst="ellipse">
              <a:avLst/>
            </a:prstGeom>
            <a:solidFill>
              <a:schemeClr val="accent3"/>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chemeClr val="bg1"/>
                </a:solidFill>
                <a:latin typeface="Calibri" panose="020F0502020204030204"/>
                <a:ea typeface="宋体" panose="02010600030101010101" pitchFamily="2" charset="-122"/>
              </a:endParaRPr>
            </a:p>
          </p:txBody>
        </p:sp>
        <p:grpSp>
          <p:nvGrpSpPr>
            <p:cNvPr id="51" name="组合 50"/>
            <p:cNvGrpSpPr/>
            <p:nvPr/>
          </p:nvGrpSpPr>
          <p:grpSpPr>
            <a:xfrm>
              <a:off x="4710891" y="4356960"/>
              <a:ext cx="232896" cy="199705"/>
              <a:chOff x="3546346" y="2339026"/>
              <a:chExt cx="897787" cy="769842"/>
            </a:xfrm>
            <a:solidFill>
              <a:schemeClr val="bg1"/>
            </a:solidFill>
          </p:grpSpPr>
          <p:sp>
            <p:nvSpPr>
              <p:cNvPr id="52"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3"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4"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5"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6"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7"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8"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grpSp>
        <p:nvGrpSpPr>
          <p:cNvPr id="8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charset="-122"/>
                <a:ea typeface="微软雅黑" panose="020B050302020402020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charset="-122"/>
                </a:rPr>
                <a:t>03</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heel(1)">
                                      <p:cBhvr>
                                        <p:cTn id="11" dur="650"/>
                                        <p:tgtEl>
                                          <p:spTgt spid="83"/>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76"/>
                                        </p:tgtEl>
                                        <p:attrNameLst>
                                          <p:attrName>style.visibility</p:attrName>
                                        </p:attrNameLst>
                                      </p:cBhvr>
                                      <p:to>
                                        <p:strVal val="visible"/>
                                      </p:to>
                                    </p:set>
                                    <p:anim calcmode="lin" valueType="num">
                                      <p:cBhvr>
                                        <p:cTn id="15" dur="500" fill="hold"/>
                                        <p:tgtEl>
                                          <p:spTgt spid="76"/>
                                        </p:tgtEl>
                                        <p:attrNameLst>
                                          <p:attrName>ppt_w</p:attrName>
                                        </p:attrNameLst>
                                      </p:cBhvr>
                                      <p:tavLst>
                                        <p:tav tm="0">
                                          <p:val>
                                            <p:fltVal val="0"/>
                                          </p:val>
                                        </p:tav>
                                        <p:tav tm="100000">
                                          <p:val>
                                            <p:strVal val="#ppt_w"/>
                                          </p:val>
                                        </p:tav>
                                      </p:tavLst>
                                    </p:anim>
                                    <p:anim calcmode="lin" valueType="num">
                                      <p:cBhvr>
                                        <p:cTn id="16" dur="500" fill="hold"/>
                                        <p:tgtEl>
                                          <p:spTgt spid="76"/>
                                        </p:tgtEl>
                                        <p:attrNameLst>
                                          <p:attrName>ppt_h</p:attrName>
                                        </p:attrNameLst>
                                      </p:cBhvr>
                                      <p:tavLst>
                                        <p:tav tm="0">
                                          <p:val>
                                            <p:fltVal val="0"/>
                                          </p:val>
                                        </p:tav>
                                        <p:tav tm="100000">
                                          <p:val>
                                            <p:strVal val="#ppt_h"/>
                                          </p:val>
                                        </p:tav>
                                      </p:tavLst>
                                    </p:anim>
                                    <p:animEffect transition="in" filter="fade">
                                      <p:cBhvr>
                                        <p:cTn id="17" dur="500"/>
                                        <p:tgtEl>
                                          <p:spTgt spid="76"/>
                                        </p:tgtEl>
                                      </p:cBhvr>
                                    </p:animEffect>
                                  </p:childTnLst>
                                </p:cTn>
                              </p:par>
                              <p:par>
                                <p:cTn id="18" presetID="53" presetClass="entr" presetSubtype="16" fill="hold" nodeType="withEffect">
                                  <p:stCondLst>
                                    <p:cond delay="3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600"/>
                                  </p:stCondLst>
                                  <p:childTnLst>
                                    <p:set>
                                      <p:cBhvr>
                                        <p:cTn id="24" dur="1" fill="hold">
                                          <p:stCondLst>
                                            <p:cond delay="0"/>
                                          </p:stCondLst>
                                        </p:cTn>
                                        <p:tgtEl>
                                          <p:spTgt spid="78"/>
                                        </p:tgtEl>
                                        <p:attrNameLst>
                                          <p:attrName>style.visibility</p:attrName>
                                        </p:attrNameLst>
                                      </p:cBhvr>
                                      <p:to>
                                        <p:strVal val="visible"/>
                                      </p:to>
                                    </p:set>
                                    <p:anim calcmode="lin" valueType="num">
                                      <p:cBhvr>
                                        <p:cTn id="25" dur="500" fill="hold"/>
                                        <p:tgtEl>
                                          <p:spTgt spid="78"/>
                                        </p:tgtEl>
                                        <p:attrNameLst>
                                          <p:attrName>ppt_w</p:attrName>
                                        </p:attrNameLst>
                                      </p:cBhvr>
                                      <p:tavLst>
                                        <p:tav tm="0">
                                          <p:val>
                                            <p:fltVal val="0"/>
                                          </p:val>
                                        </p:tav>
                                        <p:tav tm="100000">
                                          <p:val>
                                            <p:strVal val="#ppt_w"/>
                                          </p:val>
                                        </p:tav>
                                      </p:tavLst>
                                    </p:anim>
                                    <p:anim calcmode="lin" valueType="num">
                                      <p:cBhvr>
                                        <p:cTn id="26" dur="500" fill="hold"/>
                                        <p:tgtEl>
                                          <p:spTgt spid="78"/>
                                        </p:tgtEl>
                                        <p:attrNameLst>
                                          <p:attrName>ppt_h</p:attrName>
                                        </p:attrNameLst>
                                      </p:cBhvr>
                                      <p:tavLst>
                                        <p:tav tm="0">
                                          <p:val>
                                            <p:fltVal val="0"/>
                                          </p:val>
                                        </p:tav>
                                        <p:tav tm="100000">
                                          <p:val>
                                            <p:strVal val="#ppt_h"/>
                                          </p:val>
                                        </p:tav>
                                      </p:tavLst>
                                    </p:anim>
                                    <p:animEffect transition="in" filter="fade">
                                      <p:cBhvr>
                                        <p:cTn id="27" dur="500"/>
                                        <p:tgtEl>
                                          <p:spTgt spid="78"/>
                                        </p:tgtEl>
                                      </p:cBhvr>
                                    </p:animEffect>
                                  </p:childTnLst>
                                </p:cTn>
                              </p:par>
                              <p:par>
                                <p:cTn id="28" presetID="53" presetClass="entr" presetSubtype="16" fill="hold" nodeType="withEffect">
                                  <p:stCondLst>
                                    <p:cond delay="900"/>
                                  </p:stCondLst>
                                  <p:childTnLst>
                                    <p:set>
                                      <p:cBhvr>
                                        <p:cTn id="29" dur="1" fill="hold">
                                          <p:stCondLst>
                                            <p:cond delay="0"/>
                                          </p:stCondLst>
                                        </p:cTn>
                                        <p:tgtEl>
                                          <p:spTgt spid="79"/>
                                        </p:tgtEl>
                                        <p:attrNameLst>
                                          <p:attrName>style.visibility</p:attrName>
                                        </p:attrNameLst>
                                      </p:cBhvr>
                                      <p:to>
                                        <p:strVal val="visible"/>
                                      </p:to>
                                    </p:set>
                                    <p:anim calcmode="lin" valueType="num">
                                      <p:cBhvr>
                                        <p:cTn id="30" dur="500" fill="hold"/>
                                        <p:tgtEl>
                                          <p:spTgt spid="79"/>
                                        </p:tgtEl>
                                        <p:attrNameLst>
                                          <p:attrName>ppt_w</p:attrName>
                                        </p:attrNameLst>
                                      </p:cBhvr>
                                      <p:tavLst>
                                        <p:tav tm="0">
                                          <p:val>
                                            <p:fltVal val="0"/>
                                          </p:val>
                                        </p:tav>
                                        <p:tav tm="100000">
                                          <p:val>
                                            <p:strVal val="#ppt_w"/>
                                          </p:val>
                                        </p:tav>
                                      </p:tavLst>
                                    </p:anim>
                                    <p:anim calcmode="lin" valueType="num">
                                      <p:cBhvr>
                                        <p:cTn id="31" dur="500" fill="hold"/>
                                        <p:tgtEl>
                                          <p:spTgt spid="79"/>
                                        </p:tgtEl>
                                        <p:attrNameLst>
                                          <p:attrName>ppt_h</p:attrName>
                                        </p:attrNameLst>
                                      </p:cBhvr>
                                      <p:tavLst>
                                        <p:tav tm="0">
                                          <p:val>
                                            <p:fltVal val="0"/>
                                          </p:val>
                                        </p:tav>
                                        <p:tav tm="100000">
                                          <p:val>
                                            <p:strVal val="#ppt_h"/>
                                          </p:val>
                                        </p:tav>
                                      </p:tavLst>
                                    </p:anim>
                                    <p:animEffect transition="in" filter="fade">
                                      <p:cBhvr>
                                        <p:cTn id="32" dur="500"/>
                                        <p:tgtEl>
                                          <p:spTgt spid="79"/>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par>
                          <p:cTn id="37" fill="hold">
                            <p:stCondLst>
                              <p:cond delay="2500"/>
                            </p:stCondLst>
                            <p:childTnLst>
                              <p:par>
                                <p:cTn id="38" presetID="22" presetClass="entr" presetSubtype="2" fill="hold" grpId="0" nodeType="afterEffect">
                                  <p:stCondLst>
                                    <p:cond delay="0"/>
                                  </p:stCondLst>
                                  <p:iterate type="lt">
                                    <p:tmPct val="4878"/>
                                  </p:iterate>
                                  <p:childTnLst>
                                    <p:set>
                                      <p:cBhvr>
                                        <p:cTn id="39" dur="1" fill="hold">
                                          <p:stCondLst>
                                            <p:cond delay="0"/>
                                          </p:stCondLst>
                                        </p:cTn>
                                        <p:tgtEl>
                                          <p:spTgt spid="41"/>
                                        </p:tgtEl>
                                        <p:attrNameLst>
                                          <p:attrName>style.visibility</p:attrName>
                                        </p:attrNameLst>
                                      </p:cBhvr>
                                      <p:to>
                                        <p:strVal val="visible"/>
                                      </p:to>
                                    </p:set>
                                    <p:animEffect transition="in" filter="wipe(right)">
                                      <p:cBhvr>
                                        <p:cTn id="4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
        <p:nvSpPr>
          <p:cNvPr id="3"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4"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5"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6"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charset="-122"/>
              <a:ea typeface="微软雅黑" panose="020B0503020204020204" charset="-122"/>
              <a:cs typeface="Lato Light"/>
            </a:endParaRPr>
          </a:p>
        </p:txBody>
      </p:sp>
      <p:grpSp>
        <p:nvGrpSpPr>
          <p:cNvPr id="7" name="组合 6"/>
          <p:cNvGrpSpPr/>
          <p:nvPr/>
        </p:nvGrpSpPr>
        <p:grpSpPr>
          <a:xfrm>
            <a:off x="2313735" y="1108481"/>
            <a:ext cx="857881" cy="735467"/>
            <a:chOff x="2313735" y="1108481"/>
            <a:chExt cx="857881" cy="735467"/>
          </a:xfrm>
          <a:effectLst>
            <a:outerShdw blurRad="127000" dist="38100" dir="5400000" algn="t" rotWithShape="0">
              <a:prstClr val="black">
                <a:alpha val="40000"/>
              </a:prstClr>
            </a:outerShdw>
          </a:effectLst>
        </p:grpSpPr>
        <p:sp>
          <p:nvSpPr>
            <p:cNvPr id="8"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25400" cap="flat">
              <a:solidFill>
                <a:schemeClr val="bg1"/>
              </a:solid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9" name="Shape 5176"/>
            <p:cNvSpPr/>
            <p:nvPr/>
          </p:nvSpPr>
          <p:spPr>
            <a:xfrm>
              <a:off x="2329102" y="1491630"/>
              <a:ext cx="84251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charset="-122"/>
                  <a:ea typeface="微软雅黑" panose="020B0503020204020204" charset="-122"/>
                </a:rPr>
                <a:t>输入文本</a:t>
              </a:r>
            </a:p>
          </p:txBody>
        </p:sp>
      </p:grpSp>
      <p:grpSp>
        <p:nvGrpSpPr>
          <p:cNvPr id="10" name="组合 9"/>
          <p:cNvGrpSpPr/>
          <p:nvPr/>
        </p:nvGrpSpPr>
        <p:grpSpPr>
          <a:xfrm>
            <a:off x="1944344" y="2047198"/>
            <a:ext cx="1589745" cy="432411"/>
            <a:chOff x="1944344" y="2047198"/>
            <a:chExt cx="1589745" cy="432411"/>
          </a:xfrm>
          <a:effectLst>
            <a:outerShdw blurRad="127000" dist="38100" dir="5400000" algn="t" rotWithShape="0">
              <a:prstClr val="black">
                <a:alpha val="40000"/>
              </a:prstClr>
            </a:outerShdw>
          </a:effectLst>
        </p:grpSpPr>
        <p:sp>
          <p:nvSpPr>
            <p:cNvPr id="11"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4"/>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12" name="Shape 5177"/>
            <p:cNvSpPr/>
            <p:nvPr/>
          </p:nvSpPr>
          <p:spPr>
            <a:xfrm>
              <a:off x="2191740" y="2087244"/>
              <a:ext cx="1099552"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charset="-122"/>
                  <a:ea typeface="微软雅黑" panose="020B0503020204020204" charset="-122"/>
                </a:rPr>
                <a:t>点击输入文本</a:t>
              </a:r>
            </a:p>
          </p:txBody>
        </p:sp>
      </p:grpSp>
      <p:grpSp>
        <p:nvGrpSpPr>
          <p:cNvPr id="13" name="组合 12"/>
          <p:cNvGrpSpPr/>
          <p:nvPr/>
        </p:nvGrpSpPr>
        <p:grpSpPr>
          <a:xfrm>
            <a:off x="1574955" y="2740898"/>
            <a:ext cx="2333121" cy="432412"/>
            <a:chOff x="1574955" y="2740898"/>
            <a:chExt cx="2333121" cy="432412"/>
          </a:xfrm>
          <a:effectLst>
            <a:outerShdw blurRad="127000" dist="38100" dir="5400000" algn="t" rotWithShape="0">
              <a:prstClr val="black">
                <a:alpha val="40000"/>
              </a:prstClr>
            </a:outerShdw>
          </a:effectLst>
        </p:grpSpPr>
        <p:sp>
          <p:nvSpPr>
            <p:cNvPr id="14"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15" name="Shape 5178"/>
            <p:cNvSpPr/>
            <p:nvPr/>
          </p:nvSpPr>
          <p:spPr>
            <a:xfrm>
              <a:off x="1815028" y="2780945"/>
              <a:ext cx="1849246"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charset="-122"/>
                  <a:ea typeface="微软雅黑" panose="020B0503020204020204" charset="-122"/>
                </a:rPr>
                <a:t>点击输入标题文本</a:t>
              </a:r>
            </a:p>
          </p:txBody>
        </p:sp>
      </p:grpSp>
      <p:grpSp>
        <p:nvGrpSpPr>
          <p:cNvPr id="16" name="组合 15"/>
          <p:cNvGrpSpPr/>
          <p:nvPr/>
        </p:nvGrpSpPr>
        <p:grpSpPr>
          <a:xfrm>
            <a:off x="1205565" y="3434598"/>
            <a:ext cx="3076490" cy="432407"/>
            <a:chOff x="1205565" y="3434598"/>
            <a:chExt cx="3076490" cy="432407"/>
          </a:xfrm>
          <a:effectLst>
            <a:outerShdw blurRad="127000" dist="38100" dir="5400000" algn="t" rotWithShape="0">
              <a:prstClr val="black">
                <a:alpha val="40000"/>
              </a:prstClr>
            </a:outerShdw>
          </a:effectLst>
        </p:grpSpPr>
        <p:sp>
          <p:nvSpPr>
            <p:cNvPr id="1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2"/>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18" name="Shape 5179"/>
            <p:cNvSpPr/>
            <p:nvPr/>
          </p:nvSpPr>
          <p:spPr>
            <a:xfrm>
              <a:off x="1422332" y="3474643"/>
              <a:ext cx="2634639"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charset="-122"/>
                  <a:ea typeface="微软雅黑" panose="020B0503020204020204" charset="-122"/>
                </a:rPr>
                <a:t>点击输入标题文本</a:t>
              </a:r>
            </a:p>
          </p:txBody>
        </p:sp>
      </p:grpSp>
      <p:grpSp>
        <p:nvGrpSpPr>
          <p:cNvPr id="19" name="组合 18"/>
          <p:cNvGrpSpPr/>
          <p:nvPr/>
        </p:nvGrpSpPr>
        <p:grpSpPr>
          <a:xfrm>
            <a:off x="827585" y="4118665"/>
            <a:ext cx="3819870" cy="432407"/>
            <a:chOff x="827585" y="4118665"/>
            <a:chExt cx="3819870" cy="432407"/>
          </a:xfrm>
          <a:effectLst>
            <a:outerShdw blurRad="127000" dist="38100" dir="5400000" algn="t" rotWithShape="0">
              <a:prstClr val="black">
                <a:alpha val="40000"/>
              </a:prstClr>
            </a:outerShdw>
          </a:effectLst>
        </p:grpSpPr>
        <p:sp>
          <p:nvSpPr>
            <p:cNvPr id="20"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charset="-122"/>
                <a:ea typeface="微软雅黑" panose="020B0503020204020204" charset="-122"/>
                <a:cs typeface="Lato Light"/>
              </a:endParaRPr>
            </a:p>
          </p:txBody>
        </p:sp>
        <p:sp>
          <p:nvSpPr>
            <p:cNvPr id="21" name="Shape 5180"/>
            <p:cNvSpPr/>
            <p:nvPr/>
          </p:nvSpPr>
          <p:spPr>
            <a:xfrm>
              <a:off x="1072475" y="4158709"/>
              <a:ext cx="333435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charset="-122"/>
                  <a:ea typeface="微软雅黑" panose="020B0503020204020204" charset="-122"/>
                </a:rPr>
                <a:t>点击输入标题文本</a:t>
              </a:r>
            </a:p>
          </p:txBody>
        </p:sp>
      </p:grpSp>
      <p:sp>
        <p:nvSpPr>
          <p:cNvPr id="22"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4"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5"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26" name="组合 25"/>
          <p:cNvGrpSpPr/>
          <p:nvPr/>
        </p:nvGrpSpPr>
        <p:grpSpPr>
          <a:xfrm>
            <a:off x="5228512" y="1109269"/>
            <a:ext cx="2871880" cy="582144"/>
            <a:chOff x="5228512" y="1109269"/>
            <a:chExt cx="2871880" cy="582144"/>
          </a:xfrm>
        </p:grpSpPr>
        <p:sp>
          <p:nvSpPr>
            <p:cNvPr id="27" name="TextBox 26"/>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28"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charset="-122"/>
                  <a:ea typeface="微软雅黑" panose="020B0503020204020204" charset="-122"/>
                </a:rPr>
                <a:t>点击输入标题文本</a:t>
              </a:r>
            </a:p>
          </p:txBody>
        </p:sp>
      </p:grpSp>
      <p:grpSp>
        <p:nvGrpSpPr>
          <p:cNvPr id="29" name="组合 28"/>
          <p:cNvGrpSpPr/>
          <p:nvPr/>
        </p:nvGrpSpPr>
        <p:grpSpPr>
          <a:xfrm>
            <a:off x="5228512" y="1869180"/>
            <a:ext cx="2871880" cy="582143"/>
            <a:chOff x="5228512" y="1869180"/>
            <a:chExt cx="2871880" cy="582143"/>
          </a:xfrm>
        </p:grpSpPr>
        <p:sp>
          <p:nvSpPr>
            <p:cNvPr id="30" name="TextBox 29"/>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31"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charset="-122"/>
                  <a:ea typeface="微软雅黑" panose="020B0503020204020204" charset="-122"/>
                </a:rPr>
                <a:t>点击输入标题文本</a:t>
              </a:r>
            </a:p>
          </p:txBody>
        </p:sp>
      </p:grpSp>
      <p:grpSp>
        <p:nvGrpSpPr>
          <p:cNvPr id="32" name="组合 31"/>
          <p:cNvGrpSpPr/>
          <p:nvPr/>
        </p:nvGrpSpPr>
        <p:grpSpPr>
          <a:xfrm>
            <a:off x="5228512" y="2629091"/>
            <a:ext cx="2871880" cy="582144"/>
            <a:chOff x="5228512" y="2629091"/>
            <a:chExt cx="2871880" cy="582144"/>
          </a:xfrm>
        </p:grpSpPr>
        <p:sp>
          <p:nvSpPr>
            <p:cNvPr id="33" name="TextBox 32"/>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34"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charset="-122"/>
                  <a:ea typeface="微软雅黑" panose="020B0503020204020204" charset="-122"/>
                </a:rPr>
                <a:t>点击输入标题文本</a:t>
              </a:r>
            </a:p>
          </p:txBody>
        </p:sp>
      </p:grpSp>
      <p:sp>
        <p:nvSpPr>
          <p:cNvPr id="35"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36"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7" name="组合 36"/>
          <p:cNvGrpSpPr/>
          <p:nvPr/>
        </p:nvGrpSpPr>
        <p:grpSpPr>
          <a:xfrm>
            <a:off x="5228512" y="3299800"/>
            <a:ext cx="2871880" cy="582144"/>
            <a:chOff x="5228512" y="3299800"/>
            <a:chExt cx="2871880" cy="582144"/>
          </a:xfrm>
        </p:grpSpPr>
        <p:sp>
          <p:nvSpPr>
            <p:cNvPr id="38" name="TextBox 37"/>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39"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charset="-122"/>
                  <a:ea typeface="微软雅黑" panose="020B0503020204020204" charset="-122"/>
                </a:rPr>
                <a:t>点击输入标题文本</a:t>
              </a:r>
            </a:p>
          </p:txBody>
        </p:sp>
      </p:grpSp>
      <p:grpSp>
        <p:nvGrpSpPr>
          <p:cNvPr id="40" name="组合 39"/>
          <p:cNvGrpSpPr/>
          <p:nvPr/>
        </p:nvGrpSpPr>
        <p:grpSpPr>
          <a:xfrm>
            <a:off x="5228512" y="4059711"/>
            <a:ext cx="2871880" cy="582144"/>
            <a:chOff x="5228512" y="4059711"/>
            <a:chExt cx="2871880" cy="582144"/>
          </a:xfrm>
        </p:grpSpPr>
        <p:sp>
          <p:nvSpPr>
            <p:cNvPr id="41" name="TextBox 4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4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charset="-122"/>
                  <a:ea typeface="微软雅黑" panose="020B0503020204020204" charset="-122"/>
                </a:rPr>
                <a:t>点击输入标题文本</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right)">
                                      <p:cBhvr>
                                        <p:cTn id="15" dur="500"/>
                                        <p:tgtEl>
                                          <p:spTgt spid="1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500"/>
                                        <p:tgtEl>
                                          <p:spTgt spid="2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500"/>
                                        <p:tgtEl>
                                          <p:spTgt spid="29"/>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500"/>
                                        <p:tgtEl>
                                          <p:spTgt spid="25"/>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left)">
                                      <p:cBhvr>
                                        <p:cTn id="63" dur="500"/>
                                        <p:tgtEl>
                                          <p:spTgt spid="3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up)">
                                      <p:cBhvr>
                                        <p:cTn id="67" dur="500"/>
                                        <p:tgtEl>
                                          <p:spTgt spid="35"/>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left)">
                                      <p:cBhvr>
                                        <p:cTn id="71" dur="500"/>
                                        <p:tgtEl>
                                          <p:spTgt spid="37"/>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wipe(up)">
                                      <p:cBhvr>
                                        <p:cTn id="75" dur="500"/>
                                        <p:tgtEl>
                                          <p:spTgt spid="36"/>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2" grpId="0" animBg="1"/>
      <p:bldP spid="24" grpId="0" animBg="1"/>
      <p:bldP spid="25" grpId="0" animBg="1"/>
      <p:bldP spid="35"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grpSp>
        <p:nvGrpSpPr>
          <p:cNvPr id="43" name="Group 14"/>
          <p:cNvGrpSpPr/>
          <p:nvPr/>
        </p:nvGrpSpPr>
        <p:grpSpPr>
          <a:xfrm>
            <a:off x="4034357" y="2296724"/>
            <a:ext cx="1061000" cy="1214343"/>
            <a:chOff x="5379142" y="2991066"/>
            <a:chExt cx="1414667" cy="1619124"/>
          </a:xfrm>
        </p:grpSpPr>
        <p:sp>
          <p:nvSpPr>
            <p:cNvPr id="44" name="Shape 1723"/>
            <p:cNvSpPr/>
            <p:nvPr/>
          </p:nvSpPr>
          <p:spPr>
            <a:xfrm rot="18900000">
              <a:off x="5379143" y="2991066"/>
              <a:ext cx="1414666" cy="1414666"/>
            </a:xfrm>
            <a:prstGeom prst="roundRect">
              <a:avLst>
                <a:gd name="adj" fmla="val 15000"/>
              </a:avLst>
            </a:prstGeom>
            <a:solidFill>
              <a:schemeClr val="accent3"/>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sp>
          <p:nvSpPr>
            <p:cNvPr id="45" name="Shape 1726"/>
            <p:cNvSpPr/>
            <p:nvPr/>
          </p:nvSpPr>
          <p:spPr>
            <a:xfrm rot="18900000">
              <a:off x="5379142" y="3195523"/>
              <a:ext cx="1414666" cy="1414667"/>
            </a:xfrm>
            <a:prstGeom prst="roundRect">
              <a:avLst>
                <a:gd name="adj" fmla="val 15000"/>
              </a:avLst>
            </a:pr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grpSp>
      <p:grpSp>
        <p:nvGrpSpPr>
          <p:cNvPr id="46" name="Group 12"/>
          <p:cNvGrpSpPr/>
          <p:nvPr/>
        </p:nvGrpSpPr>
        <p:grpSpPr>
          <a:xfrm>
            <a:off x="2672903" y="2452981"/>
            <a:ext cx="1061000" cy="1214343"/>
            <a:chOff x="3563871" y="3199409"/>
            <a:chExt cx="1414666" cy="1619124"/>
          </a:xfrm>
        </p:grpSpPr>
        <p:sp>
          <p:nvSpPr>
            <p:cNvPr id="47" name="Shape 1722"/>
            <p:cNvSpPr/>
            <p:nvPr/>
          </p:nvSpPr>
          <p:spPr>
            <a:xfrm rot="8100000">
              <a:off x="3563871" y="3403867"/>
              <a:ext cx="1414666" cy="1414666"/>
            </a:xfrm>
            <a:prstGeom prst="roundRect">
              <a:avLst>
                <a:gd name="adj" fmla="val 15000"/>
              </a:avLst>
            </a:prstGeom>
            <a:solidFill>
              <a:schemeClr val="accent2"/>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sp>
          <p:nvSpPr>
            <p:cNvPr id="48" name="Shape 1729"/>
            <p:cNvSpPr/>
            <p:nvPr/>
          </p:nvSpPr>
          <p:spPr>
            <a:xfrm rot="8100000">
              <a:off x="3563871" y="3199409"/>
              <a:ext cx="1414666" cy="1414667"/>
            </a:xfrm>
            <a:prstGeom prst="roundRect">
              <a:avLst>
                <a:gd name="adj" fmla="val 15000"/>
              </a:avLst>
            </a:pr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grpSp>
      <p:grpSp>
        <p:nvGrpSpPr>
          <p:cNvPr id="49" name="Group 11"/>
          <p:cNvGrpSpPr/>
          <p:nvPr/>
        </p:nvGrpSpPr>
        <p:grpSpPr>
          <a:xfrm>
            <a:off x="1259632" y="2296724"/>
            <a:ext cx="1061000" cy="1214343"/>
            <a:chOff x="1743076" y="2991066"/>
            <a:chExt cx="1414666" cy="1619124"/>
          </a:xfrm>
        </p:grpSpPr>
        <p:sp>
          <p:nvSpPr>
            <p:cNvPr id="50"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sp>
          <p:nvSpPr>
            <p:cNvPr id="51" name="Shape 1732"/>
            <p:cNvSpPr/>
            <p:nvPr/>
          </p:nvSpPr>
          <p:spPr>
            <a:xfrm rot="18900000">
              <a:off x="1743076" y="3195523"/>
              <a:ext cx="1414666" cy="1414667"/>
            </a:xfrm>
            <a:prstGeom prst="roundRect">
              <a:avLst>
                <a:gd name="adj" fmla="val 15000"/>
              </a:avLst>
            </a:prstGeom>
            <a:solidFill>
              <a:schemeClr val="accent1"/>
            </a:solid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grpSp>
      <p:grpSp>
        <p:nvGrpSpPr>
          <p:cNvPr id="52" name="Group 15"/>
          <p:cNvGrpSpPr/>
          <p:nvPr/>
        </p:nvGrpSpPr>
        <p:grpSpPr>
          <a:xfrm>
            <a:off x="5399953" y="2452981"/>
            <a:ext cx="1061000" cy="1214344"/>
            <a:chOff x="7199937" y="3199409"/>
            <a:chExt cx="1414666" cy="1619125"/>
          </a:xfrm>
        </p:grpSpPr>
        <p:sp>
          <p:nvSpPr>
            <p:cNvPr id="53" name="Shape 1724"/>
            <p:cNvSpPr/>
            <p:nvPr/>
          </p:nvSpPr>
          <p:spPr>
            <a:xfrm rot="8100000">
              <a:off x="7199937" y="3403868"/>
              <a:ext cx="1414666" cy="1414666"/>
            </a:xfrm>
            <a:prstGeom prst="roundRect">
              <a:avLst>
                <a:gd name="adj" fmla="val 15000"/>
              </a:avLst>
            </a:prstGeom>
            <a:solidFill>
              <a:schemeClr val="accent4"/>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sp>
          <p:nvSpPr>
            <p:cNvPr id="54" name="Shape 1735"/>
            <p:cNvSpPr/>
            <p:nvPr/>
          </p:nvSpPr>
          <p:spPr>
            <a:xfrm rot="8100000">
              <a:off x="7199937" y="3199409"/>
              <a:ext cx="1414666" cy="1414667"/>
            </a:xfrm>
            <a:prstGeom prst="roundRect">
              <a:avLst>
                <a:gd name="adj" fmla="val 15000"/>
              </a:avLst>
            </a:pr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grpSp>
      <p:grpSp>
        <p:nvGrpSpPr>
          <p:cNvPr id="55" name="Group 16"/>
          <p:cNvGrpSpPr/>
          <p:nvPr/>
        </p:nvGrpSpPr>
        <p:grpSpPr>
          <a:xfrm>
            <a:off x="6761407" y="2296724"/>
            <a:ext cx="1061000" cy="1214343"/>
            <a:chOff x="9015209" y="2991066"/>
            <a:chExt cx="1414666" cy="1619124"/>
          </a:xfrm>
        </p:grpSpPr>
        <p:sp>
          <p:nvSpPr>
            <p:cNvPr id="56"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sp>
          <p:nvSpPr>
            <p:cNvPr id="57" name="Shape 1738"/>
            <p:cNvSpPr/>
            <p:nvPr/>
          </p:nvSpPr>
          <p:spPr>
            <a:xfrm rot="18900000">
              <a:off x="9015209" y="3195523"/>
              <a:ext cx="1414666" cy="1414667"/>
            </a:xfrm>
            <a:prstGeom prst="roundRect">
              <a:avLst>
                <a:gd name="adj" fmla="val 15000"/>
              </a:avLst>
            </a:pr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charset="-122"/>
                <a:ea typeface="微软雅黑" panose="020B0503020204020204" charset="-122"/>
              </a:endParaRPr>
            </a:p>
          </p:txBody>
        </p:sp>
      </p:grpSp>
      <p:sp>
        <p:nvSpPr>
          <p:cNvPr id="58" name="Text Placeholder 4"/>
          <p:cNvSpPr txBox="1"/>
          <p:nvPr/>
        </p:nvSpPr>
        <p:spPr>
          <a:xfrm>
            <a:off x="133607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charset="-122"/>
                <a:ea typeface="微软雅黑" panose="020B0503020204020204" charset="-122"/>
              </a:rPr>
              <a:t>点击输入标题内容</a:t>
            </a:r>
            <a:endParaRPr lang="en-GB" altLang="zh-CN" sz="1200" b="1" dirty="0">
              <a:solidFill>
                <a:schemeClr val="bg1"/>
              </a:solidFill>
              <a:latin typeface="微软雅黑" panose="020B0503020204020204" charset="-122"/>
              <a:ea typeface="微软雅黑" panose="020B0503020204020204" charset="-122"/>
            </a:endParaRPr>
          </a:p>
        </p:txBody>
      </p:sp>
      <p:sp>
        <p:nvSpPr>
          <p:cNvPr id="59"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charset="-122"/>
                <a:ea typeface="微软雅黑" panose="020B0503020204020204" charset="-122"/>
              </a:rPr>
              <a:t>点击输入标题内容</a:t>
            </a:r>
            <a:endParaRPr lang="en-GB" altLang="zh-CN" sz="1200" b="1" dirty="0">
              <a:solidFill>
                <a:schemeClr val="bg1"/>
              </a:solidFill>
              <a:latin typeface="微软雅黑" panose="020B0503020204020204" charset="-122"/>
              <a:ea typeface="微软雅黑" panose="020B0503020204020204" charset="-122"/>
            </a:endParaRPr>
          </a:p>
        </p:txBody>
      </p:sp>
      <p:sp>
        <p:nvSpPr>
          <p:cNvPr id="60"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charset="-122"/>
                <a:ea typeface="微软雅黑" panose="020B0503020204020204" charset="-122"/>
              </a:rPr>
              <a:t>点击输入标题内容</a:t>
            </a:r>
            <a:endParaRPr lang="en-GB" altLang="zh-CN" sz="1200" b="1" dirty="0">
              <a:solidFill>
                <a:schemeClr val="bg1"/>
              </a:solidFill>
              <a:latin typeface="微软雅黑" panose="020B0503020204020204" charset="-122"/>
              <a:ea typeface="微软雅黑" panose="020B0503020204020204" charset="-122"/>
            </a:endParaRPr>
          </a:p>
        </p:txBody>
      </p:sp>
      <p:sp>
        <p:nvSpPr>
          <p:cNvPr id="61"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charset="-122"/>
                <a:ea typeface="微软雅黑" panose="020B0503020204020204" charset="-122"/>
              </a:rPr>
              <a:t>点击输入标题内容</a:t>
            </a:r>
            <a:endParaRPr lang="en-GB" altLang="zh-CN" sz="1200" b="1" dirty="0">
              <a:solidFill>
                <a:schemeClr val="bg1"/>
              </a:solidFill>
              <a:latin typeface="微软雅黑" panose="020B0503020204020204" charset="-122"/>
              <a:ea typeface="微软雅黑" panose="020B0503020204020204" charset="-122"/>
            </a:endParaRPr>
          </a:p>
        </p:txBody>
      </p:sp>
      <p:sp>
        <p:nvSpPr>
          <p:cNvPr id="62"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charset="-122"/>
                <a:ea typeface="微软雅黑" panose="020B0503020204020204" charset="-122"/>
              </a:rPr>
              <a:t>点击输入标题内容</a:t>
            </a:r>
            <a:endParaRPr lang="en-GB" altLang="zh-CN" sz="1200" b="1" dirty="0">
              <a:solidFill>
                <a:schemeClr val="bg1"/>
              </a:solidFill>
              <a:latin typeface="微软雅黑" panose="020B0503020204020204" charset="-122"/>
              <a:ea typeface="微软雅黑" panose="020B0503020204020204" charset="-122"/>
            </a:endParaRPr>
          </a:p>
        </p:txBody>
      </p:sp>
      <p:sp>
        <p:nvSpPr>
          <p:cNvPr id="63" name="TextBox 62"/>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charset="-122"/>
                <a:ea typeface="微软雅黑" panose="020B0503020204020204" charset="-122"/>
              </a:rPr>
              <a:t>详写内容</a:t>
            </a:r>
            <a:r>
              <a:rPr lang="en-US" altLang="zh-CN" sz="1000" dirty="0">
                <a:solidFill>
                  <a:schemeClr val="tx1">
                    <a:lumMod val="85000"/>
                    <a:lumOff val="15000"/>
                  </a:schemeClr>
                </a:solidFill>
                <a:latin typeface="微软雅黑" panose="020B0503020204020204" charset="-122"/>
                <a:ea typeface="微软雅黑" panose="020B0503020204020204" charset="-122"/>
              </a:rPr>
              <a:t>……</a:t>
            </a:r>
            <a:r>
              <a:rPr lang="zh-CN" altLang="en-US" sz="1000" dirty="0">
                <a:solidFill>
                  <a:schemeClr val="tx1">
                    <a:lumMod val="85000"/>
                    <a:lumOff val="1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charset="-122"/>
              <a:ea typeface="微软雅黑" panose="020B0503020204020204" charset="-122"/>
            </a:endParaRPr>
          </a:p>
        </p:txBody>
      </p:sp>
      <p:sp>
        <p:nvSpPr>
          <p:cNvPr id="64" name="TextBox 63"/>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charset="-122"/>
                <a:ea typeface="微软雅黑" panose="020B0503020204020204" charset="-122"/>
              </a:rPr>
              <a:t>详写内容</a:t>
            </a:r>
            <a:r>
              <a:rPr lang="en-US" altLang="zh-CN" sz="1000" dirty="0">
                <a:solidFill>
                  <a:schemeClr val="tx1">
                    <a:lumMod val="85000"/>
                    <a:lumOff val="15000"/>
                  </a:schemeClr>
                </a:solidFill>
                <a:latin typeface="微软雅黑" panose="020B0503020204020204" charset="-122"/>
                <a:ea typeface="微软雅黑" panose="020B0503020204020204" charset="-122"/>
              </a:rPr>
              <a:t>……</a:t>
            </a:r>
            <a:r>
              <a:rPr lang="zh-CN" altLang="en-US" sz="1000" dirty="0">
                <a:solidFill>
                  <a:schemeClr val="tx1">
                    <a:lumMod val="85000"/>
                    <a:lumOff val="1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charset="-122"/>
              <a:ea typeface="微软雅黑" panose="020B0503020204020204" charset="-122"/>
            </a:endParaRPr>
          </a:p>
        </p:txBody>
      </p:sp>
      <p:sp>
        <p:nvSpPr>
          <p:cNvPr id="65" name="TextBox 64"/>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charset="-122"/>
                <a:ea typeface="微软雅黑" panose="020B0503020204020204" charset="-122"/>
              </a:rPr>
              <a:t>详写内容</a:t>
            </a:r>
            <a:r>
              <a:rPr lang="en-US" altLang="zh-CN" sz="1000" dirty="0">
                <a:solidFill>
                  <a:schemeClr val="tx1">
                    <a:lumMod val="85000"/>
                    <a:lumOff val="15000"/>
                  </a:schemeClr>
                </a:solidFill>
                <a:latin typeface="微软雅黑" panose="020B0503020204020204" charset="-122"/>
                <a:ea typeface="微软雅黑" panose="020B0503020204020204" charset="-122"/>
              </a:rPr>
              <a:t>……</a:t>
            </a:r>
            <a:r>
              <a:rPr lang="zh-CN" altLang="en-US" sz="1000" dirty="0">
                <a:solidFill>
                  <a:schemeClr val="tx1">
                    <a:lumMod val="85000"/>
                    <a:lumOff val="1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charset="-122"/>
              <a:ea typeface="微软雅黑" panose="020B0503020204020204" charset="-122"/>
            </a:endParaRPr>
          </a:p>
        </p:txBody>
      </p:sp>
      <p:sp>
        <p:nvSpPr>
          <p:cNvPr id="66" name="TextBox 65"/>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charset="-122"/>
                <a:ea typeface="微软雅黑" panose="020B0503020204020204" charset="-122"/>
              </a:rPr>
              <a:t>详写内容</a:t>
            </a:r>
            <a:r>
              <a:rPr lang="en-US" altLang="zh-CN" sz="1000" dirty="0">
                <a:solidFill>
                  <a:schemeClr val="tx1">
                    <a:lumMod val="85000"/>
                    <a:lumOff val="15000"/>
                  </a:schemeClr>
                </a:solidFill>
                <a:latin typeface="微软雅黑" panose="020B0503020204020204" charset="-122"/>
                <a:ea typeface="微软雅黑" panose="020B0503020204020204" charset="-122"/>
              </a:rPr>
              <a:t>……</a:t>
            </a:r>
            <a:r>
              <a:rPr lang="zh-CN" altLang="en-US" sz="1000" dirty="0">
                <a:solidFill>
                  <a:schemeClr val="tx1">
                    <a:lumMod val="85000"/>
                    <a:lumOff val="1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charset="-122"/>
              <a:ea typeface="微软雅黑" panose="020B0503020204020204" charset="-122"/>
            </a:endParaRPr>
          </a:p>
        </p:txBody>
      </p:sp>
      <p:sp>
        <p:nvSpPr>
          <p:cNvPr id="67" name="TextBox 66"/>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charset="-122"/>
                <a:ea typeface="微软雅黑" panose="020B0503020204020204" charset="-122"/>
              </a:rPr>
              <a:t>详写内容</a:t>
            </a:r>
            <a:r>
              <a:rPr lang="en-US" altLang="zh-CN" sz="1000" dirty="0">
                <a:solidFill>
                  <a:schemeClr val="tx1">
                    <a:lumMod val="85000"/>
                    <a:lumOff val="15000"/>
                  </a:schemeClr>
                </a:solidFill>
                <a:latin typeface="微软雅黑" panose="020B0503020204020204" charset="-122"/>
                <a:ea typeface="微软雅黑" panose="020B0503020204020204" charset="-122"/>
              </a:rPr>
              <a:t>……</a:t>
            </a:r>
            <a:r>
              <a:rPr lang="zh-CN" altLang="en-US" sz="1000" dirty="0">
                <a:solidFill>
                  <a:schemeClr val="tx1">
                    <a:lumMod val="85000"/>
                    <a:lumOff val="1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xEl>
                                              <p:pRg st="0" end="0"/>
                                            </p:txEl>
                                          </p:spTgt>
                                        </p:tgtEl>
                                        <p:attrNameLst>
                                          <p:attrName>style.visibility</p:attrName>
                                        </p:attrNameLst>
                                      </p:cBhvr>
                                      <p:to>
                                        <p:strVal val="visible"/>
                                      </p:to>
                                    </p:set>
                                    <p:animEffect transition="in" filter="fade">
                                      <p:cBhvr>
                                        <p:cTn id="10" dur="500"/>
                                        <p:tgtEl>
                                          <p:spTgt spid="58">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strips(downRight)">
                                      <p:cBhvr>
                                        <p:cTn id="14" dur="500"/>
                                        <p:tgtEl>
                                          <p:spTgt spid="63"/>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dissolv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9">
                                            <p:txEl>
                                              <p:pRg st="0" end="0"/>
                                            </p:txEl>
                                          </p:spTgt>
                                        </p:tgtEl>
                                        <p:attrNameLst>
                                          <p:attrName>style.visibility</p:attrName>
                                        </p:attrNameLst>
                                      </p:cBhvr>
                                      <p:to>
                                        <p:strVal val="visible"/>
                                      </p:to>
                                    </p:set>
                                    <p:animEffect transition="in" filter="fade">
                                      <p:cBhvr>
                                        <p:cTn id="21" dur="500"/>
                                        <p:tgtEl>
                                          <p:spTgt spid="59">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strips(downRight)">
                                      <p:cBhvr>
                                        <p:cTn id="25" dur="500"/>
                                        <p:tgtEl>
                                          <p:spTgt spid="64"/>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dissolve">
                                      <p:cBhvr>
                                        <p:cTn id="29" dur="500"/>
                                        <p:tgtEl>
                                          <p:spTgt spid="4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0">
                                            <p:txEl>
                                              <p:pRg st="0" end="0"/>
                                            </p:txEl>
                                          </p:spTgt>
                                        </p:tgtEl>
                                        <p:attrNameLst>
                                          <p:attrName>style.visibility</p:attrName>
                                        </p:attrNameLst>
                                      </p:cBhvr>
                                      <p:to>
                                        <p:strVal val="visible"/>
                                      </p:to>
                                    </p:set>
                                    <p:animEffect transition="in" filter="fade">
                                      <p:cBhvr>
                                        <p:cTn id="32" dur="500"/>
                                        <p:tgtEl>
                                          <p:spTgt spid="60">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strips(downRight)">
                                      <p:cBhvr>
                                        <p:cTn id="36" dur="500"/>
                                        <p:tgtEl>
                                          <p:spTgt spid="65"/>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dissolve">
                                      <p:cBhvr>
                                        <p:cTn id="40" dur="500"/>
                                        <p:tgtEl>
                                          <p:spTgt spid="5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1">
                                            <p:txEl>
                                              <p:pRg st="0" end="0"/>
                                            </p:txEl>
                                          </p:spTgt>
                                        </p:tgtEl>
                                        <p:attrNameLst>
                                          <p:attrName>style.visibility</p:attrName>
                                        </p:attrNameLst>
                                      </p:cBhvr>
                                      <p:to>
                                        <p:strVal val="visible"/>
                                      </p:to>
                                    </p:set>
                                    <p:animEffect transition="in" filter="fade">
                                      <p:cBhvr>
                                        <p:cTn id="43" dur="500"/>
                                        <p:tgtEl>
                                          <p:spTgt spid="61">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Right)">
                                      <p:cBhvr>
                                        <p:cTn id="47" dur="500"/>
                                        <p:tgtEl>
                                          <p:spTgt spid="66"/>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dissolve">
                                      <p:cBhvr>
                                        <p:cTn id="51" dur="500"/>
                                        <p:tgtEl>
                                          <p:spTgt spid="5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2">
                                            <p:txEl>
                                              <p:pRg st="0" end="0"/>
                                            </p:txEl>
                                          </p:spTgt>
                                        </p:tgtEl>
                                        <p:attrNameLst>
                                          <p:attrName>style.visibility</p:attrName>
                                        </p:attrNameLst>
                                      </p:cBhvr>
                                      <p:to>
                                        <p:strVal val="visible"/>
                                      </p:to>
                                    </p:set>
                                    <p:animEffect transition="in" filter="fade">
                                      <p:cBhvr>
                                        <p:cTn id="54" dur="500"/>
                                        <p:tgtEl>
                                          <p:spTgt spid="62">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strips(downRight)">
                                      <p:cBhvr>
                                        <p:cTn id="5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P spid="59" grpId="0" build="p"/>
      <p:bldP spid="60" grpId="0" build="p"/>
      <p:bldP spid="61" grpId="0" build="p"/>
      <p:bldP spid="62" grpId="0" build="p"/>
      <p:bldP spid="63" grpId="0"/>
      <p:bldP spid="64" grpId="0"/>
      <p:bldP spid="65" grpId="0"/>
      <p:bldP spid="66" grpId="0"/>
      <p:bldP spid="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bwMode="auto">
          <a:xfrm>
            <a:off x="1842358" y="1131590"/>
            <a:ext cx="4385826" cy="3697563"/>
          </a:xfrm>
          <a:custGeom>
            <a:avLst/>
            <a:gdLst>
              <a:gd name="T0" fmla="*/ 0 w 3668"/>
              <a:gd name="T1" fmla="*/ 2147483647 h 3785"/>
              <a:gd name="T2" fmla="*/ 2147483647 w 3668"/>
              <a:gd name="T3" fmla="*/ 2147483647 h 3785"/>
              <a:gd name="T4" fmla="*/ 2147483647 w 3668"/>
              <a:gd name="T5" fmla="*/ 2147483647 h 3785"/>
              <a:gd name="T6" fmla="*/ 2147483647 w 3668"/>
              <a:gd name="T7" fmla="*/ 2147483647 h 3785"/>
              <a:gd name="T8" fmla="*/ 2147483647 w 3668"/>
              <a:gd name="T9" fmla="*/ 2147483647 h 3785"/>
              <a:gd name="T10" fmla="*/ 2147483647 w 3668"/>
              <a:gd name="T11" fmla="*/ 2147483647 h 3785"/>
              <a:gd name="T12" fmla="*/ 2147483647 w 3668"/>
              <a:gd name="T13" fmla="*/ 2147483647 h 3785"/>
              <a:gd name="T14" fmla="*/ 2147483647 w 3668"/>
              <a:gd name="T15" fmla="*/ 2147483647 h 3785"/>
              <a:gd name="T16" fmla="*/ 2147483647 w 3668"/>
              <a:gd name="T17" fmla="*/ 2147483647 h 3785"/>
              <a:gd name="T18" fmla="*/ 2147483647 w 3668"/>
              <a:gd name="T19" fmla="*/ 2147483647 h 3785"/>
              <a:gd name="T20" fmla="*/ 2147483647 w 3668"/>
              <a:gd name="T21" fmla="*/ 2147483647 h 3785"/>
              <a:gd name="T22" fmla="*/ 2147483647 w 3668"/>
              <a:gd name="T23" fmla="*/ 2147483647 h 3785"/>
              <a:gd name="T24" fmla="*/ 2147483647 w 3668"/>
              <a:gd name="T25" fmla="*/ 2147483647 h 3785"/>
              <a:gd name="T26" fmla="*/ 2147483647 w 3668"/>
              <a:gd name="T27" fmla="*/ 2147483647 h 3785"/>
              <a:gd name="T28" fmla="*/ 2147483647 w 3668"/>
              <a:gd name="T29" fmla="*/ 0 h 3785"/>
              <a:gd name="T30" fmla="*/ 2147483647 w 3668"/>
              <a:gd name="T31" fmla="*/ 2147483647 h 3785"/>
              <a:gd name="T32" fmla="*/ 2147483647 w 3668"/>
              <a:gd name="T33" fmla="*/ 2147483647 h 3785"/>
              <a:gd name="T34" fmla="*/ 2147483647 w 3668"/>
              <a:gd name="T35" fmla="*/ 2147483647 h 3785"/>
              <a:gd name="T36" fmla="*/ 2147483647 w 3668"/>
              <a:gd name="T37" fmla="*/ 2147483647 h 3785"/>
              <a:gd name="T38" fmla="*/ 2147483647 w 3668"/>
              <a:gd name="T39" fmla="*/ 2147483647 h 3785"/>
              <a:gd name="T40" fmla="*/ 2147483647 w 3668"/>
              <a:gd name="T41" fmla="*/ 2147483647 h 3785"/>
              <a:gd name="T42" fmla="*/ 2147483647 w 3668"/>
              <a:gd name="T43" fmla="*/ 2147483647 h 3785"/>
              <a:gd name="T44" fmla="*/ 2147483647 w 3668"/>
              <a:gd name="T45" fmla="*/ 2147483647 h 3785"/>
              <a:gd name="T46" fmla="*/ 2147483647 w 3668"/>
              <a:gd name="T47" fmla="*/ 2147483647 h 3785"/>
              <a:gd name="T48" fmla="*/ 2147483647 w 3668"/>
              <a:gd name="T49" fmla="*/ 2147483647 h 3785"/>
              <a:gd name="T50" fmla="*/ 2147483647 w 3668"/>
              <a:gd name="T51" fmla="*/ 2147483647 h 3785"/>
              <a:gd name="T52" fmla="*/ 2147483647 w 3668"/>
              <a:gd name="T53" fmla="*/ 2147483647 h 3785"/>
              <a:gd name="T54" fmla="*/ 2147483647 w 3668"/>
              <a:gd name="T55" fmla="*/ 2147483647 h 3785"/>
              <a:gd name="T56" fmla="*/ 0 w 3668"/>
              <a:gd name="T57" fmla="*/ 2147483647 h 3785"/>
              <a:gd name="T58" fmla="*/ 0 w 3668"/>
              <a:gd name="T59" fmla="*/ 2147483647 h 37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8"/>
              <a:gd name="T91" fmla="*/ 0 h 3785"/>
              <a:gd name="T92" fmla="*/ 3668 w 3668"/>
              <a:gd name="T93" fmla="*/ 3785 h 37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chemeClr val="bg1">
                  <a:lumMod val="75000"/>
                </a:schemeClr>
              </a:gs>
              <a:gs pos="100000">
                <a:srgbClr val="FFFFFF">
                  <a:alpha val="0"/>
                </a:srgbClr>
              </a:gs>
            </a:gsLst>
            <a:lin ang="5400000" scaled="1"/>
          </a:gradFill>
          <a:ln w="9525">
            <a:noFill/>
            <a:round/>
          </a:ln>
        </p:spPr>
        <p:txBody>
          <a:bodyPr wrap="none" lIns="62873" tIns="31437" rIns="62873" bIns="31437" anchor="ctr"/>
          <a:lstStyle/>
          <a:p>
            <a:pPr algn="ctr" fontAlgn="base">
              <a:spcBef>
                <a:spcPct val="0"/>
              </a:spcBef>
              <a:spcAft>
                <a:spcPct val="0"/>
              </a:spcAft>
              <a:defRPr/>
            </a:pPr>
            <a:endParaRPr lang="zh-CN" altLang="en-US" sz="1300" b="1" kern="0">
              <a:solidFill>
                <a:srgbClr val="000000"/>
              </a:solidFill>
              <a:latin typeface="微软雅黑" panose="020B0503020204020204" charset="-122"/>
              <a:ea typeface="微软雅黑" panose="020B0503020204020204" charset="-122"/>
            </a:endParaRPr>
          </a:p>
        </p:txBody>
      </p:sp>
      <p:sp>
        <p:nvSpPr>
          <p:cNvPr id="4" name="圆角矩形 3"/>
          <p:cNvSpPr/>
          <p:nvPr/>
        </p:nvSpPr>
        <p:spPr>
          <a:xfrm>
            <a:off x="2990111" y="3477885"/>
            <a:ext cx="1591779" cy="294716"/>
          </a:xfrm>
          <a:prstGeom prst="roundRect">
            <a:avLst/>
          </a:prstGeom>
          <a:solidFill>
            <a:schemeClr val="accent2"/>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charset="-122"/>
                <a:ea typeface="微软雅黑" panose="020B0503020204020204" charset="-122"/>
              </a:rPr>
              <a:t>2012</a:t>
            </a:r>
            <a:r>
              <a:rPr lang="zh-CN" altLang="en-US" sz="1300" dirty="0">
                <a:latin typeface="微软雅黑" panose="020B0503020204020204" charset="-122"/>
                <a:ea typeface="微软雅黑" panose="020B0503020204020204" charset="-122"/>
              </a:rPr>
              <a:t>年</a:t>
            </a:r>
            <a:r>
              <a:rPr lang="en-US" altLang="zh-CN" sz="1300" dirty="0">
                <a:latin typeface="微软雅黑" panose="020B0503020204020204" charset="-122"/>
                <a:ea typeface="微软雅黑" panose="020B0503020204020204" charset="-122"/>
              </a:rPr>
              <a:t>4</a:t>
            </a:r>
            <a:r>
              <a:rPr lang="zh-CN" altLang="en-US" sz="1300" dirty="0">
                <a:latin typeface="微软雅黑" panose="020B0503020204020204" charset="-122"/>
                <a:ea typeface="微软雅黑" panose="020B0503020204020204" charset="-122"/>
              </a:rPr>
              <a:t>月</a:t>
            </a:r>
          </a:p>
        </p:txBody>
      </p:sp>
      <p:sp>
        <p:nvSpPr>
          <p:cNvPr id="5" name="圆角矩形 4"/>
          <p:cNvSpPr/>
          <p:nvPr/>
        </p:nvSpPr>
        <p:spPr>
          <a:xfrm>
            <a:off x="3657629" y="2842932"/>
            <a:ext cx="1591779" cy="294716"/>
          </a:xfrm>
          <a:prstGeom prst="roundRect">
            <a:avLst/>
          </a:prstGeom>
          <a:solidFill>
            <a:schemeClr val="accent3"/>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charset="-122"/>
                <a:ea typeface="微软雅黑" panose="020B0503020204020204" charset="-122"/>
              </a:rPr>
              <a:t>2013</a:t>
            </a:r>
            <a:r>
              <a:rPr lang="zh-CN" altLang="en-US" sz="1300" dirty="0">
                <a:latin typeface="微软雅黑" panose="020B0503020204020204" charset="-122"/>
                <a:ea typeface="微软雅黑" panose="020B0503020204020204" charset="-122"/>
              </a:rPr>
              <a:t>年</a:t>
            </a:r>
            <a:r>
              <a:rPr lang="en-US" altLang="zh-CN" sz="1300" dirty="0">
                <a:latin typeface="微软雅黑" panose="020B0503020204020204" charset="-122"/>
                <a:ea typeface="微软雅黑" panose="020B0503020204020204" charset="-122"/>
              </a:rPr>
              <a:t>5</a:t>
            </a:r>
            <a:r>
              <a:rPr lang="zh-CN" altLang="en-US" sz="1300" dirty="0">
                <a:latin typeface="微软雅黑" panose="020B0503020204020204" charset="-122"/>
                <a:ea typeface="微软雅黑" panose="020B0503020204020204" charset="-122"/>
              </a:rPr>
              <a:t>月</a:t>
            </a:r>
          </a:p>
        </p:txBody>
      </p:sp>
      <p:sp>
        <p:nvSpPr>
          <p:cNvPr id="6" name="圆角矩形 5"/>
          <p:cNvSpPr/>
          <p:nvPr/>
        </p:nvSpPr>
        <p:spPr>
          <a:xfrm>
            <a:off x="4155060" y="2230346"/>
            <a:ext cx="1591779" cy="294716"/>
          </a:xfrm>
          <a:prstGeom prst="roundRect">
            <a:avLst/>
          </a:prstGeom>
          <a:solidFill>
            <a:schemeClr val="accent4"/>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charset="-122"/>
                <a:ea typeface="微软雅黑" panose="020B0503020204020204" charset="-122"/>
              </a:rPr>
              <a:t>2014</a:t>
            </a:r>
            <a:r>
              <a:rPr lang="zh-CN" altLang="en-US" sz="1300" dirty="0">
                <a:latin typeface="微软雅黑" panose="020B0503020204020204" charset="-122"/>
                <a:ea typeface="微软雅黑" panose="020B0503020204020204" charset="-122"/>
              </a:rPr>
              <a:t>年</a:t>
            </a:r>
            <a:r>
              <a:rPr lang="en-US" altLang="zh-CN" sz="1300" dirty="0">
                <a:latin typeface="微软雅黑" panose="020B0503020204020204" charset="-122"/>
                <a:ea typeface="微软雅黑" panose="020B0503020204020204" charset="-122"/>
              </a:rPr>
              <a:t>6</a:t>
            </a:r>
            <a:r>
              <a:rPr lang="zh-CN" altLang="en-US" sz="1300" dirty="0">
                <a:latin typeface="微软雅黑" panose="020B0503020204020204" charset="-122"/>
                <a:ea typeface="微软雅黑" panose="020B0503020204020204" charset="-122"/>
              </a:rPr>
              <a:t>月</a:t>
            </a:r>
          </a:p>
        </p:txBody>
      </p:sp>
      <p:sp>
        <p:nvSpPr>
          <p:cNvPr id="7" name="圆角矩形 6"/>
          <p:cNvSpPr/>
          <p:nvPr/>
        </p:nvSpPr>
        <p:spPr>
          <a:xfrm>
            <a:off x="4712678" y="1652099"/>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charset="-122"/>
                <a:ea typeface="微软雅黑" panose="020B0503020204020204" charset="-122"/>
              </a:rPr>
              <a:t>2015</a:t>
            </a:r>
            <a:r>
              <a:rPr lang="zh-CN" altLang="en-US" sz="1300" dirty="0">
                <a:latin typeface="微软雅黑" panose="020B0503020204020204" charset="-122"/>
                <a:ea typeface="微软雅黑" panose="020B0503020204020204" charset="-122"/>
              </a:rPr>
              <a:t>年</a:t>
            </a:r>
            <a:r>
              <a:rPr lang="en-US" altLang="zh-CN" sz="1300" dirty="0">
                <a:latin typeface="微软雅黑" panose="020B0503020204020204" charset="-122"/>
                <a:ea typeface="微软雅黑" panose="020B0503020204020204" charset="-122"/>
              </a:rPr>
              <a:t>12</a:t>
            </a:r>
            <a:r>
              <a:rPr lang="zh-CN" altLang="en-US" sz="1300" dirty="0">
                <a:latin typeface="微软雅黑" panose="020B0503020204020204" charset="-122"/>
                <a:ea typeface="微软雅黑" panose="020B0503020204020204" charset="-122"/>
              </a:rPr>
              <a:t>月</a:t>
            </a:r>
          </a:p>
        </p:txBody>
      </p:sp>
      <p:sp>
        <p:nvSpPr>
          <p:cNvPr id="9" name="圆角矩形 8"/>
          <p:cNvSpPr/>
          <p:nvPr/>
        </p:nvSpPr>
        <p:spPr>
          <a:xfrm>
            <a:off x="2358503" y="4059217"/>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charset="-122"/>
                <a:ea typeface="微软雅黑" panose="020B0503020204020204" charset="-122"/>
              </a:rPr>
              <a:t>2011</a:t>
            </a:r>
            <a:r>
              <a:rPr lang="zh-CN" altLang="en-US" sz="1300" dirty="0">
                <a:latin typeface="微软雅黑" panose="020B0503020204020204" charset="-122"/>
                <a:ea typeface="微软雅黑" panose="020B0503020204020204" charset="-122"/>
              </a:rPr>
              <a:t>年</a:t>
            </a:r>
            <a:r>
              <a:rPr lang="en-US" altLang="zh-CN" sz="1300" dirty="0">
                <a:latin typeface="微软雅黑" panose="020B0503020204020204" charset="-122"/>
                <a:ea typeface="微软雅黑" panose="020B0503020204020204" charset="-122"/>
              </a:rPr>
              <a:t>3</a:t>
            </a:r>
            <a:r>
              <a:rPr lang="zh-CN" altLang="en-US" sz="1300" dirty="0">
                <a:latin typeface="微软雅黑" panose="020B0503020204020204" charset="-122"/>
                <a:ea typeface="微软雅黑" panose="020B0503020204020204" charset="-122"/>
              </a:rPr>
              <a:t>月</a:t>
            </a:r>
          </a:p>
        </p:txBody>
      </p:sp>
      <p:sp>
        <p:nvSpPr>
          <p:cNvPr id="10" name="矩形 9"/>
          <p:cNvSpPr/>
          <p:nvPr/>
        </p:nvSpPr>
        <p:spPr>
          <a:xfrm>
            <a:off x="4856694" y="4039585"/>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p>
        </p:txBody>
      </p:sp>
      <p:sp>
        <p:nvSpPr>
          <p:cNvPr id="11" name="矩形 10"/>
          <p:cNvSpPr/>
          <p:nvPr/>
        </p:nvSpPr>
        <p:spPr>
          <a:xfrm>
            <a:off x="5277369" y="341581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p>
        </p:txBody>
      </p:sp>
      <p:sp>
        <p:nvSpPr>
          <p:cNvPr id="12" name="矩形 11"/>
          <p:cNvSpPr/>
          <p:nvPr/>
        </p:nvSpPr>
        <p:spPr>
          <a:xfrm>
            <a:off x="5685578" y="279204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p>
        </p:txBody>
      </p:sp>
      <p:sp>
        <p:nvSpPr>
          <p:cNvPr id="13" name="矩形 12"/>
          <p:cNvSpPr/>
          <p:nvPr/>
        </p:nvSpPr>
        <p:spPr>
          <a:xfrm>
            <a:off x="6066953" y="2168277"/>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p>
        </p:txBody>
      </p:sp>
      <p:sp>
        <p:nvSpPr>
          <p:cNvPr id="14" name="矩形 13"/>
          <p:cNvSpPr/>
          <p:nvPr/>
        </p:nvSpPr>
        <p:spPr>
          <a:xfrm>
            <a:off x="6665240" y="1601214"/>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algn="ctr"/>
            <a:r>
              <a:rPr lang="zh-CN" altLang="en-US" sz="1200" dirty="0">
                <a:solidFill>
                  <a:schemeClr val="tx1">
                    <a:lumMod val="75000"/>
                    <a:lumOff val="25000"/>
                  </a:schemeClr>
                </a:solidFill>
                <a:latin typeface="微软雅黑" panose="020B0503020204020204" charset="-122"/>
                <a:ea typeface="微软雅黑" panose="020B0503020204020204" charset="-122"/>
              </a:rPr>
              <a:t>单击此处添加文本</a:t>
            </a:r>
          </a:p>
        </p:txBody>
      </p:sp>
      <p:sp>
        <p:nvSpPr>
          <p:cNvPr id="15" name="Content Placeholder 2"/>
          <p:cNvSpPr txBox="1"/>
          <p:nvPr/>
        </p:nvSpPr>
        <p:spPr>
          <a:xfrm>
            <a:off x="1018280" y="1761009"/>
            <a:ext cx="2545608" cy="905004"/>
          </a:xfrm>
          <a:prstGeom prst="rect">
            <a:avLst/>
          </a:prstGeom>
        </p:spPr>
        <p:txBody>
          <a:bodyPr lIns="68580" tIns="34290" rIns="68580" bIns="3429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000" dirty="0">
                <a:solidFill>
                  <a:schemeClr val="tx1">
                    <a:lumMod val="75000"/>
                    <a:lumOff val="25000"/>
                  </a:schemeClr>
                </a:solidFill>
                <a:latin typeface="微软雅黑" panose="020B0503020204020204" charset="-122"/>
                <a:ea typeface="微软雅黑" panose="020B0503020204020204" charset="-122"/>
              </a:rPr>
              <a:t>您的内容打在这里，或者通过复制您的文本后，在此框中选择粘贴，并选择只保留文字。在此录入上述图表的综合描述说明。</a:t>
            </a:r>
            <a:endParaRPr lang="en-US" sz="1000" dirty="0">
              <a:solidFill>
                <a:schemeClr val="tx1">
                  <a:lumMod val="75000"/>
                  <a:lumOff val="25000"/>
                </a:schemeClr>
              </a:solidFill>
              <a:latin typeface="微软雅黑" panose="020B0503020204020204" charset="-122"/>
              <a:ea typeface="微软雅黑" panose="020B0503020204020204" charset="-122"/>
            </a:endParaRPr>
          </a:p>
        </p:txBody>
      </p:sp>
      <p:sp>
        <p:nvSpPr>
          <p:cNvPr id="16" name="Title 13"/>
          <p:cNvSpPr txBox="1"/>
          <p:nvPr/>
        </p:nvSpPr>
        <p:spPr>
          <a:xfrm>
            <a:off x="1040529" y="1381646"/>
            <a:ext cx="2163319" cy="439136"/>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00" b="1" dirty="0">
                <a:solidFill>
                  <a:schemeClr val="accent1"/>
                </a:solidFill>
                <a:latin typeface="微软雅黑" panose="020B0503020204020204" charset="-122"/>
                <a:ea typeface="微软雅黑" panose="020B0503020204020204" charset="-122"/>
              </a:rPr>
              <a:t>添加标题内容文字</a:t>
            </a:r>
            <a:endParaRPr lang="en-US" sz="1400" b="1" dirty="0">
              <a:solidFill>
                <a:schemeClr val="accent1"/>
              </a:solidFill>
              <a:latin typeface="微软雅黑" panose="020B0503020204020204" charset="-122"/>
              <a:ea typeface="微软雅黑" panose="020B0503020204020204" charset="-122"/>
            </a:endParaRPr>
          </a:p>
        </p:txBody>
      </p:sp>
      <p:sp>
        <p:nvSpPr>
          <p:cNvPr id="19" name="TextBox 18"/>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1+#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337583" y="2014975"/>
            <a:ext cx="3239569" cy="584775"/>
          </a:xfrm>
          <a:prstGeom prst="rect">
            <a:avLst/>
          </a:prstGeom>
          <a:noFill/>
        </p:spPr>
        <p:txBody>
          <a:bodyPr wrap="square" rtlCol="0">
            <a:spAutoFit/>
          </a:bodyPr>
          <a:lstStyle/>
          <a:p>
            <a:r>
              <a:rPr lang="zh-CN" altLang="en-US" sz="3200" b="1" dirty="0">
                <a:solidFill>
                  <a:schemeClr val="bg1"/>
                </a:solidFill>
                <a:latin typeface="微软雅黑" panose="020B0503020204020204" charset="-122"/>
                <a:ea typeface="微软雅黑" panose="020B0503020204020204" charset="-122"/>
              </a:rPr>
              <a:t>单击添加标题</a:t>
            </a:r>
            <a:endParaRPr lang="en-US" altLang="zh-CN" sz="3200" b="1" dirty="0">
              <a:solidFill>
                <a:schemeClr val="bg1"/>
              </a:solidFill>
              <a:latin typeface="微软雅黑" panose="020B0503020204020204" charset="-122"/>
              <a:ea typeface="微软雅黑" panose="020B0503020204020204" charset="-122"/>
            </a:endParaRPr>
          </a:p>
        </p:txBody>
      </p:sp>
      <p:sp>
        <p:nvSpPr>
          <p:cNvPr id="41" name="文本框 19"/>
          <p:cNvSpPr txBox="1"/>
          <p:nvPr/>
        </p:nvSpPr>
        <p:spPr bwMode="auto">
          <a:xfrm>
            <a:off x="3337583" y="2933022"/>
            <a:ext cx="4257871" cy="955646"/>
          </a:xfrm>
          <a:prstGeom prst="rect">
            <a:avLst/>
          </a:prstGeom>
          <a:noFill/>
        </p:spPr>
        <p:txBody>
          <a:bodyPr wrap="square" lIns="68580" tIns="34290" rIns="68580" bIns="34290">
            <a:spAutoFit/>
          </a:bodyPr>
          <a:lstStyle/>
          <a:p>
            <a:pPr>
              <a:lnSpc>
                <a:spcPct val="120000"/>
              </a:lnSpc>
            </a:pPr>
            <a:r>
              <a:rPr lang="zh-CN" altLang="en-US" sz="1200" dirty="0">
                <a:solidFill>
                  <a:schemeClr val="tx1">
                    <a:lumMod val="75000"/>
                    <a:lumOff val="25000"/>
                  </a:schemeClr>
                </a:solidFill>
                <a:latin typeface="微软雅黑" panose="020B0503020204020204" charset="-122"/>
                <a:ea typeface="微软雅黑" panose="020B0503020204020204" charset="-122"/>
              </a:rPr>
              <a:t>详细内容</a:t>
            </a:r>
            <a:r>
              <a:rPr lang="en-US" altLang="zh-CN" sz="1200" dirty="0">
                <a:solidFill>
                  <a:schemeClr val="tx1">
                    <a:lumMod val="75000"/>
                    <a:lumOff val="25000"/>
                  </a:schemeClr>
                </a:solidFill>
                <a:latin typeface="微软雅黑" panose="020B0503020204020204" charset="-122"/>
                <a:ea typeface="微软雅黑" panose="020B0503020204020204" charset="-122"/>
              </a:rPr>
              <a:t>……</a:t>
            </a:r>
            <a:r>
              <a:rPr lang="zh-CN" altLang="en-US" sz="12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点击输入本栏的具体文字，简明扼要的说明分项内容，此为概念图解，请根据您的具体内容酌情修改。点击输入本栏的具体文字，简明扼要的说明分项内容，请根据您的具体内容酌情修改。</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p:txBody>
      </p:sp>
      <p:grpSp>
        <p:nvGrpSpPr>
          <p:cNvPr id="76" name="组合 75"/>
          <p:cNvGrpSpPr/>
          <p:nvPr/>
        </p:nvGrpSpPr>
        <p:grpSpPr>
          <a:xfrm>
            <a:off x="3491880" y="1149122"/>
            <a:ext cx="414516" cy="414516"/>
            <a:chOff x="3543574" y="4265651"/>
            <a:chExt cx="414516" cy="414516"/>
          </a:xfrm>
        </p:grpSpPr>
        <p:sp>
          <p:nvSpPr>
            <p:cNvPr id="44" name="椭圆 43"/>
            <p:cNvSpPr/>
            <p:nvPr/>
          </p:nvSpPr>
          <p:spPr>
            <a:xfrm>
              <a:off x="3543574" y="4265651"/>
              <a:ext cx="414516" cy="414516"/>
            </a:xfrm>
            <a:prstGeom prst="ellipse">
              <a:avLst/>
            </a:prstGeom>
            <a:solidFill>
              <a:schemeClr val="accent1"/>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7" name="组合 46"/>
            <p:cNvGrpSpPr/>
            <p:nvPr/>
          </p:nvGrpSpPr>
          <p:grpSpPr>
            <a:xfrm>
              <a:off x="3629640" y="4325788"/>
              <a:ext cx="259976" cy="261734"/>
              <a:chOff x="5042691" y="2273922"/>
              <a:chExt cx="702937" cy="707690"/>
            </a:xfrm>
            <a:solidFill>
              <a:schemeClr val="bg1"/>
            </a:solidFill>
          </p:grpSpPr>
          <p:sp>
            <p:nvSpPr>
              <p:cNvPr id="74" name="Freeform 12"/>
              <p:cNvSpPr/>
              <p:nvPr/>
            </p:nvSpPr>
            <p:spPr bwMode="auto">
              <a:xfrm>
                <a:off x="5284806" y="2789968"/>
                <a:ext cx="460822" cy="191644"/>
              </a:xfrm>
              <a:custGeom>
                <a:avLst/>
                <a:gdLst>
                  <a:gd name="T0" fmla="*/ 25 w 533"/>
                  <a:gd name="T1" fmla="*/ 165 h 222"/>
                  <a:gd name="T2" fmla="*/ 158 w 533"/>
                  <a:gd name="T3" fmla="*/ 165 h 222"/>
                  <a:gd name="T4" fmla="*/ 158 w 533"/>
                  <a:gd name="T5" fmla="*/ 108 h 222"/>
                  <a:gd name="T6" fmla="*/ 184 w 533"/>
                  <a:gd name="T7" fmla="*/ 83 h 222"/>
                  <a:gd name="T8" fmla="*/ 317 w 533"/>
                  <a:gd name="T9" fmla="*/ 83 h 222"/>
                  <a:gd name="T10" fmla="*/ 317 w 533"/>
                  <a:gd name="T11" fmla="*/ 25 h 222"/>
                  <a:gd name="T12" fmla="*/ 343 w 533"/>
                  <a:gd name="T13" fmla="*/ 0 h 222"/>
                  <a:gd name="T14" fmla="*/ 533 w 533"/>
                  <a:gd name="T15" fmla="*/ 0 h 222"/>
                  <a:gd name="T16" fmla="*/ 533 w 533"/>
                  <a:gd name="T17" fmla="*/ 32 h 222"/>
                  <a:gd name="T18" fmla="*/ 508 w 533"/>
                  <a:gd name="T19" fmla="*/ 57 h 222"/>
                  <a:gd name="T20" fmla="*/ 375 w 533"/>
                  <a:gd name="T21" fmla="*/ 57 h 222"/>
                  <a:gd name="T22" fmla="*/ 375 w 533"/>
                  <a:gd name="T23" fmla="*/ 114 h 222"/>
                  <a:gd name="T24" fmla="*/ 349 w 533"/>
                  <a:gd name="T25" fmla="*/ 140 h 222"/>
                  <a:gd name="T26" fmla="*/ 216 w 533"/>
                  <a:gd name="T27" fmla="*/ 140 h 222"/>
                  <a:gd name="T28" fmla="*/ 216 w 533"/>
                  <a:gd name="T29" fmla="*/ 197 h 222"/>
                  <a:gd name="T30" fmla="*/ 190 w 533"/>
                  <a:gd name="T31" fmla="*/ 222 h 222"/>
                  <a:gd name="T32" fmla="*/ 0 w 533"/>
                  <a:gd name="T33" fmla="*/ 222 h 222"/>
                  <a:gd name="T34" fmla="*/ 0 w 533"/>
                  <a:gd name="T35" fmla="*/ 191 h 222"/>
                  <a:gd name="T36" fmla="*/ 25 w 533"/>
                  <a:gd name="T37" fmla="*/ 1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3" h="222">
                    <a:moveTo>
                      <a:pt x="25" y="165"/>
                    </a:moveTo>
                    <a:cubicBezTo>
                      <a:pt x="158" y="165"/>
                      <a:pt x="158" y="165"/>
                      <a:pt x="158" y="165"/>
                    </a:cubicBezTo>
                    <a:cubicBezTo>
                      <a:pt x="158" y="108"/>
                      <a:pt x="158" y="108"/>
                      <a:pt x="158" y="108"/>
                    </a:cubicBezTo>
                    <a:cubicBezTo>
                      <a:pt x="158" y="94"/>
                      <a:pt x="170" y="83"/>
                      <a:pt x="184" y="83"/>
                    </a:cubicBezTo>
                    <a:cubicBezTo>
                      <a:pt x="317" y="83"/>
                      <a:pt x="317" y="83"/>
                      <a:pt x="317" y="83"/>
                    </a:cubicBezTo>
                    <a:cubicBezTo>
                      <a:pt x="317" y="25"/>
                      <a:pt x="317" y="25"/>
                      <a:pt x="317" y="25"/>
                    </a:cubicBezTo>
                    <a:cubicBezTo>
                      <a:pt x="317" y="11"/>
                      <a:pt x="329" y="0"/>
                      <a:pt x="343" y="0"/>
                    </a:cubicBezTo>
                    <a:cubicBezTo>
                      <a:pt x="533" y="0"/>
                      <a:pt x="533" y="0"/>
                      <a:pt x="533" y="0"/>
                    </a:cubicBezTo>
                    <a:cubicBezTo>
                      <a:pt x="533" y="32"/>
                      <a:pt x="533" y="32"/>
                      <a:pt x="533" y="32"/>
                    </a:cubicBezTo>
                    <a:cubicBezTo>
                      <a:pt x="533" y="46"/>
                      <a:pt x="522" y="57"/>
                      <a:pt x="508" y="57"/>
                    </a:cubicBezTo>
                    <a:cubicBezTo>
                      <a:pt x="375" y="57"/>
                      <a:pt x="375" y="57"/>
                      <a:pt x="375" y="57"/>
                    </a:cubicBezTo>
                    <a:cubicBezTo>
                      <a:pt x="375" y="114"/>
                      <a:pt x="375" y="114"/>
                      <a:pt x="375" y="114"/>
                    </a:cubicBezTo>
                    <a:cubicBezTo>
                      <a:pt x="375" y="128"/>
                      <a:pt x="363" y="140"/>
                      <a:pt x="349" y="140"/>
                    </a:cubicBezTo>
                    <a:cubicBezTo>
                      <a:pt x="216" y="140"/>
                      <a:pt x="216" y="140"/>
                      <a:pt x="216" y="140"/>
                    </a:cubicBezTo>
                    <a:cubicBezTo>
                      <a:pt x="216" y="197"/>
                      <a:pt x="216" y="197"/>
                      <a:pt x="216" y="197"/>
                    </a:cubicBezTo>
                    <a:cubicBezTo>
                      <a:pt x="216" y="211"/>
                      <a:pt x="204" y="222"/>
                      <a:pt x="190" y="222"/>
                    </a:cubicBezTo>
                    <a:cubicBezTo>
                      <a:pt x="0" y="222"/>
                      <a:pt x="0" y="222"/>
                      <a:pt x="0" y="222"/>
                    </a:cubicBezTo>
                    <a:cubicBezTo>
                      <a:pt x="0" y="191"/>
                      <a:pt x="0" y="191"/>
                      <a:pt x="0" y="191"/>
                    </a:cubicBezTo>
                    <a:cubicBezTo>
                      <a:pt x="0" y="177"/>
                      <a:pt x="11" y="165"/>
                      <a:pt x="25"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5" name="Freeform 13"/>
              <p:cNvSpPr>
                <a:spLocks noEditPoints="1"/>
              </p:cNvSpPr>
              <p:nvPr/>
            </p:nvSpPr>
            <p:spPr bwMode="auto">
              <a:xfrm>
                <a:off x="5042691" y="2273922"/>
                <a:ext cx="529215" cy="655759"/>
              </a:xfrm>
              <a:custGeom>
                <a:avLst/>
                <a:gdLst>
                  <a:gd name="T0" fmla="*/ 28 w 612"/>
                  <a:gd name="T1" fmla="*/ 504 h 759"/>
                  <a:gd name="T2" fmla="*/ 148 w 612"/>
                  <a:gd name="T3" fmla="*/ 514 h 759"/>
                  <a:gd name="T4" fmla="*/ 179 w 612"/>
                  <a:gd name="T5" fmla="*/ 488 h 759"/>
                  <a:gd name="T6" fmla="*/ 184 w 612"/>
                  <a:gd name="T7" fmla="*/ 423 h 759"/>
                  <a:gd name="T8" fmla="*/ 158 w 612"/>
                  <a:gd name="T9" fmla="*/ 392 h 759"/>
                  <a:gd name="T10" fmla="*/ 38 w 612"/>
                  <a:gd name="T11" fmla="*/ 381 h 759"/>
                  <a:gd name="T12" fmla="*/ 7 w 612"/>
                  <a:gd name="T13" fmla="*/ 407 h 759"/>
                  <a:gd name="T14" fmla="*/ 2 w 612"/>
                  <a:gd name="T15" fmla="*/ 473 h 759"/>
                  <a:gd name="T16" fmla="*/ 28 w 612"/>
                  <a:gd name="T17" fmla="*/ 504 h 759"/>
                  <a:gd name="T18" fmla="*/ 157 w 612"/>
                  <a:gd name="T19" fmla="*/ 669 h 759"/>
                  <a:gd name="T20" fmla="*/ 254 w 612"/>
                  <a:gd name="T21" fmla="*/ 487 h 759"/>
                  <a:gd name="T22" fmla="*/ 334 w 612"/>
                  <a:gd name="T23" fmla="*/ 512 h 759"/>
                  <a:gd name="T24" fmla="*/ 342 w 612"/>
                  <a:gd name="T25" fmla="*/ 515 h 759"/>
                  <a:gd name="T26" fmla="*/ 216 w 612"/>
                  <a:gd name="T27" fmla="*/ 722 h 759"/>
                  <a:gd name="T28" fmla="*/ 157 w 612"/>
                  <a:gd name="T29" fmla="*/ 669 h 759"/>
                  <a:gd name="T30" fmla="*/ 379 w 612"/>
                  <a:gd name="T31" fmla="*/ 7 h 759"/>
                  <a:gd name="T32" fmla="*/ 426 w 612"/>
                  <a:gd name="T33" fmla="*/ 84 h 759"/>
                  <a:gd name="T34" fmla="*/ 349 w 612"/>
                  <a:gd name="T35" fmla="*/ 150 h 759"/>
                  <a:gd name="T36" fmla="*/ 304 w 612"/>
                  <a:gd name="T37" fmla="*/ 59 h 759"/>
                  <a:gd name="T38" fmla="*/ 379 w 612"/>
                  <a:gd name="T39" fmla="*/ 7 h 759"/>
                  <a:gd name="T40" fmla="*/ 371 w 612"/>
                  <a:gd name="T41" fmla="*/ 183 h 759"/>
                  <a:gd name="T42" fmla="*/ 403 w 612"/>
                  <a:gd name="T43" fmla="*/ 199 h 759"/>
                  <a:gd name="T44" fmla="*/ 574 w 612"/>
                  <a:gd name="T45" fmla="*/ 278 h 759"/>
                  <a:gd name="T46" fmla="*/ 579 w 612"/>
                  <a:gd name="T47" fmla="*/ 341 h 759"/>
                  <a:gd name="T48" fmla="*/ 398 w 612"/>
                  <a:gd name="T49" fmla="*/ 296 h 759"/>
                  <a:gd name="T50" fmla="*/ 381 w 612"/>
                  <a:gd name="T51" fmla="*/ 385 h 759"/>
                  <a:gd name="T52" fmla="*/ 390 w 612"/>
                  <a:gd name="T53" fmla="*/ 402 h 759"/>
                  <a:gd name="T54" fmla="*/ 561 w 612"/>
                  <a:gd name="T55" fmla="*/ 593 h 759"/>
                  <a:gd name="T56" fmla="*/ 489 w 612"/>
                  <a:gd name="T57" fmla="*/ 626 h 759"/>
                  <a:gd name="T58" fmla="*/ 233 w 612"/>
                  <a:gd name="T59" fmla="*/ 447 h 759"/>
                  <a:gd name="T60" fmla="*/ 203 w 612"/>
                  <a:gd name="T61" fmla="*/ 392 h 759"/>
                  <a:gd name="T62" fmla="*/ 231 w 612"/>
                  <a:gd name="T63" fmla="*/ 239 h 759"/>
                  <a:gd name="T64" fmla="*/ 157 w 612"/>
                  <a:gd name="T65" fmla="*/ 344 h 759"/>
                  <a:gd name="T66" fmla="*/ 95 w 612"/>
                  <a:gd name="T67" fmla="*/ 332 h 759"/>
                  <a:gd name="T68" fmla="*/ 247 w 612"/>
                  <a:gd name="T69" fmla="*/ 155 h 759"/>
                  <a:gd name="T70" fmla="*/ 313 w 612"/>
                  <a:gd name="T71" fmla="*/ 163 h 759"/>
                  <a:gd name="T72" fmla="*/ 349 w 612"/>
                  <a:gd name="T73" fmla="*/ 227 h 759"/>
                  <a:gd name="T74" fmla="*/ 371 w 612"/>
                  <a:gd name="T75" fmla="*/ 183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2" h="759">
                    <a:moveTo>
                      <a:pt x="28" y="504"/>
                    </a:moveTo>
                    <a:cubicBezTo>
                      <a:pt x="148" y="514"/>
                      <a:pt x="148" y="514"/>
                      <a:pt x="148" y="514"/>
                    </a:cubicBezTo>
                    <a:cubicBezTo>
                      <a:pt x="164" y="516"/>
                      <a:pt x="177" y="504"/>
                      <a:pt x="179" y="488"/>
                    </a:cubicBezTo>
                    <a:cubicBezTo>
                      <a:pt x="184" y="423"/>
                      <a:pt x="184" y="423"/>
                      <a:pt x="184" y="423"/>
                    </a:cubicBezTo>
                    <a:cubicBezTo>
                      <a:pt x="186" y="407"/>
                      <a:pt x="174" y="393"/>
                      <a:pt x="158" y="392"/>
                    </a:cubicBezTo>
                    <a:cubicBezTo>
                      <a:pt x="38" y="381"/>
                      <a:pt x="38" y="381"/>
                      <a:pt x="38" y="381"/>
                    </a:cubicBezTo>
                    <a:cubicBezTo>
                      <a:pt x="23" y="380"/>
                      <a:pt x="9" y="392"/>
                      <a:pt x="7" y="407"/>
                    </a:cubicBezTo>
                    <a:cubicBezTo>
                      <a:pt x="2" y="473"/>
                      <a:pt x="2" y="473"/>
                      <a:pt x="2" y="473"/>
                    </a:cubicBezTo>
                    <a:cubicBezTo>
                      <a:pt x="0" y="489"/>
                      <a:pt x="12" y="503"/>
                      <a:pt x="28" y="504"/>
                    </a:cubicBezTo>
                    <a:close/>
                    <a:moveTo>
                      <a:pt x="157" y="669"/>
                    </a:moveTo>
                    <a:cubicBezTo>
                      <a:pt x="220" y="595"/>
                      <a:pt x="230" y="592"/>
                      <a:pt x="254" y="487"/>
                    </a:cubicBezTo>
                    <a:cubicBezTo>
                      <a:pt x="280" y="496"/>
                      <a:pt x="307" y="504"/>
                      <a:pt x="334" y="512"/>
                    </a:cubicBezTo>
                    <a:cubicBezTo>
                      <a:pt x="337" y="513"/>
                      <a:pt x="339" y="514"/>
                      <a:pt x="342" y="515"/>
                    </a:cubicBezTo>
                    <a:cubicBezTo>
                      <a:pt x="303" y="633"/>
                      <a:pt x="296" y="637"/>
                      <a:pt x="216" y="722"/>
                    </a:cubicBezTo>
                    <a:cubicBezTo>
                      <a:pt x="180" y="759"/>
                      <a:pt x="122" y="709"/>
                      <a:pt x="157" y="669"/>
                    </a:cubicBezTo>
                    <a:close/>
                    <a:moveTo>
                      <a:pt x="379" y="7"/>
                    </a:moveTo>
                    <a:cubicBezTo>
                      <a:pt x="413" y="15"/>
                      <a:pt x="434" y="49"/>
                      <a:pt x="426" y="84"/>
                    </a:cubicBezTo>
                    <a:cubicBezTo>
                      <a:pt x="419" y="120"/>
                      <a:pt x="383" y="157"/>
                      <a:pt x="349" y="150"/>
                    </a:cubicBezTo>
                    <a:cubicBezTo>
                      <a:pt x="315" y="143"/>
                      <a:pt x="297" y="94"/>
                      <a:pt x="304" y="59"/>
                    </a:cubicBezTo>
                    <a:cubicBezTo>
                      <a:pt x="312" y="23"/>
                      <a:pt x="345" y="0"/>
                      <a:pt x="379" y="7"/>
                    </a:cubicBezTo>
                    <a:close/>
                    <a:moveTo>
                      <a:pt x="371" y="183"/>
                    </a:moveTo>
                    <a:cubicBezTo>
                      <a:pt x="378" y="185"/>
                      <a:pt x="393" y="190"/>
                      <a:pt x="403" y="199"/>
                    </a:cubicBezTo>
                    <a:cubicBezTo>
                      <a:pt x="494" y="286"/>
                      <a:pt x="474" y="282"/>
                      <a:pt x="574" y="278"/>
                    </a:cubicBezTo>
                    <a:cubicBezTo>
                      <a:pt x="612" y="277"/>
                      <a:pt x="611" y="338"/>
                      <a:pt x="579" y="341"/>
                    </a:cubicBezTo>
                    <a:cubicBezTo>
                      <a:pt x="477" y="350"/>
                      <a:pt x="470" y="358"/>
                      <a:pt x="398" y="296"/>
                    </a:cubicBezTo>
                    <a:cubicBezTo>
                      <a:pt x="381" y="385"/>
                      <a:pt x="381" y="385"/>
                      <a:pt x="381" y="385"/>
                    </a:cubicBezTo>
                    <a:cubicBezTo>
                      <a:pt x="380" y="392"/>
                      <a:pt x="383" y="399"/>
                      <a:pt x="390" y="402"/>
                    </a:cubicBezTo>
                    <a:cubicBezTo>
                      <a:pt x="494" y="448"/>
                      <a:pt x="515" y="448"/>
                      <a:pt x="561" y="593"/>
                    </a:cubicBezTo>
                    <a:cubicBezTo>
                      <a:pt x="578" y="638"/>
                      <a:pt x="510" y="668"/>
                      <a:pt x="489" y="626"/>
                    </a:cubicBezTo>
                    <a:cubicBezTo>
                      <a:pt x="417" y="484"/>
                      <a:pt x="405" y="506"/>
                      <a:pt x="233" y="447"/>
                    </a:cubicBezTo>
                    <a:cubicBezTo>
                      <a:pt x="211" y="435"/>
                      <a:pt x="203" y="416"/>
                      <a:pt x="203" y="392"/>
                    </a:cubicBezTo>
                    <a:cubicBezTo>
                      <a:pt x="231" y="239"/>
                      <a:pt x="231" y="239"/>
                      <a:pt x="231" y="239"/>
                    </a:cubicBezTo>
                    <a:cubicBezTo>
                      <a:pt x="164" y="260"/>
                      <a:pt x="171" y="259"/>
                      <a:pt x="157" y="344"/>
                    </a:cubicBezTo>
                    <a:cubicBezTo>
                      <a:pt x="151" y="376"/>
                      <a:pt x="91" y="372"/>
                      <a:pt x="95" y="332"/>
                    </a:cubicBezTo>
                    <a:cubicBezTo>
                      <a:pt x="107" y="207"/>
                      <a:pt x="126" y="199"/>
                      <a:pt x="247" y="155"/>
                    </a:cubicBezTo>
                    <a:cubicBezTo>
                      <a:pt x="264" y="149"/>
                      <a:pt x="304" y="160"/>
                      <a:pt x="313" y="163"/>
                    </a:cubicBezTo>
                    <a:cubicBezTo>
                      <a:pt x="349" y="227"/>
                      <a:pt x="349" y="227"/>
                      <a:pt x="349" y="227"/>
                    </a:cubicBezTo>
                    <a:cubicBezTo>
                      <a:pt x="371" y="183"/>
                      <a:pt x="371" y="183"/>
                      <a:pt x="371" y="1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7" name="组合 76"/>
          <p:cNvGrpSpPr/>
          <p:nvPr/>
        </p:nvGrpSpPr>
        <p:grpSpPr>
          <a:xfrm>
            <a:off x="4050431" y="1149122"/>
            <a:ext cx="414516" cy="414516"/>
            <a:chOff x="4102125" y="4265651"/>
            <a:chExt cx="414516" cy="414516"/>
          </a:xfrm>
        </p:grpSpPr>
        <p:sp>
          <p:nvSpPr>
            <p:cNvPr id="45" name="椭圆 44"/>
            <p:cNvSpPr/>
            <p:nvPr/>
          </p:nvSpPr>
          <p:spPr>
            <a:xfrm>
              <a:off x="4102125" y="4265651"/>
              <a:ext cx="414516" cy="414516"/>
            </a:xfrm>
            <a:prstGeom prst="ellipse">
              <a:avLst/>
            </a:prstGeom>
            <a:solidFill>
              <a:schemeClr val="accent2"/>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8" name="组合 47"/>
            <p:cNvGrpSpPr/>
            <p:nvPr/>
          </p:nvGrpSpPr>
          <p:grpSpPr>
            <a:xfrm>
              <a:off x="4199233" y="4358783"/>
              <a:ext cx="238761" cy="198211"/>
              <a:chOff x="3132963" y="3140191"/>
              <a:chExt cx="645573" cy="535933"/>
            </a:xfrm>
            <a:solidFill>
              <a:schemeClr val="bg1"/>
            </a:solidFill>
          </p:grpSpPr>
          <p:sp>
            <p:nvSpPr>
              <p:cNvPr id="68"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9"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0"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1"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2"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3"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9" name="组合 78"/>
          <p:cNvGrpSpPr/>
          <p:nvPr/>
        </p:nvGrpSpPr>
        <p:grpSpPr>
          <a:xfrm>
            <a:off x="5129792" y="1149122"/>
            <a:ext cx="414516" cy="414516"/>
            <a:chOff x="5181486" y="4265651"/>
            <a:chExt cx="414516" cy="414516"/>
          </a:xfrm>
        </p:grpSpPr>
        <p:sp>
          <p:nvSpPr>
            <p:cNvPr id="46" name="椭圆 45"/>
            <p:cNvSpPr/>
            <p:nvPr/>
          </p:nvSpPr>
          <p:spPr>
            <a:xfrm>
              <a:off x="5181486" y="4265651"/>
              <a:ext cx="414516" cy="414516"/>
            </a:xfrm>
            <a:prstGeom prst="ellipse">
              <a:avLst/>
            </a:prstGeom>
            <a:solidFill>
              <a:schemeClr val="accent4"/>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50" name="组合 49"/>
            <p:cNvGrpSpPr/>
            <p:nvPr/>
          </p:nvGrpSpPr>
          <p:grpSpPr>
            <a:xfrm>
              <a:off x="5287222" y="4375239"/>
              <a:ext cx="253419" cy="172633"/>
              <a:chOff x="4895160" y="4287159"/>
              <a:chExt cx="571418" cy="389258"/>
            </a:xfrm>
            <a:solidFill>
              <a:schemeClr val="bg1"/>
            </a:solidFill>
          </p:grpSpPr>
          <p:sp>
            <p:nvSpPr>
              <p:cNvPr id="59"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0"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1"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2"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3"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4"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5"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6"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7"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8" name="组合 77"/>
          <p:cNvGrpSpPr/>
          <p:nvPr/>
        </p:nvGrpSpPr>
        <p:grpSpPr>
          <a:xfrm>
            <a:off x="4574743" y="1149122"/>
            <a:ext cx="414516" cy="414516"/>
            <a:chOff x="4626437" y="4265651"/>
            <a:chExt cx="414516" cy="414516"/>
          </a:xfrm>
        </p:grpSpPr>
        <p:sp>
          <p:nvSpPr>
            <p:cNvPr id="49" name="椭圆 48"/>
            <p:cNvSpPr/>
            <p:nvPr/>
          </p:nvSpPr>
          <p:spPr>
            <a:xfrm>
              <a:off x="4626437" y="4265651"/>
              <a:ext cx="414516" cy="414516"/>
            </a:xfrm>
            <a:prstGeom prst="ellipse">
              <a:avLst/>
            </a:prstGeom>
            <a:solidFill>
              <a:schemeClr val="accent3"/>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chemeClr val="bg1"/>
                </a:solidFill>
                <a:latin typeface="Calibri" panose="020F0502020204030204"/>
                <a:ea typeface="宋体" panose="02010600030101010101" pitchFamily="2" charset="-122"/>
              </a:endParaRPr>
            </a:p>
          </p:txBody>
        </p:sp>
        <p:grpSp>
          <p:nvGrpSpPr>
            <p:cNvPr id="51" name="组合 50"/>
            <p:cNvGrpSpPr/>
            <p:nvPr/>
          </p:nvGrpSpPr>
          <p:grpSpPr>
            <a:xfrm>
              <a:off x="4710891" y="4356960"/>
              <a:ext cx="232896" cy="199705"/>
              <a:chOff x="3546346" y="2339026"/>
              <a:chExt cx="897787" cy="769842"/>
            </a:xfrm>
            <a:solidFill>
              <a:schemeClr val="bg1"/>
            </a:solidFill>
          </p:grpSpPr>
          <p:sp>
            <p:nvSpPr>
              <p:cNvPr id="52"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3"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4"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5"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6"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7"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8"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grpSp>
        <p:nvGrpSpPr>
          <p:cNvPr id="8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charset="-122"/>
                <a:ea typeface="微软雅黑" panose="020B050302020402020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charset="-122"/>
                </a:rPr>
                <a:t>04</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heel(1)">
                                      <p:cBhvr>
                                        <p:cTn id="11" dur="650"/>
                                        <p:tgtEl>
                                          <p:spTgt spid="83"/>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76"/>
                                        </p:tgtEl>
                                        <p:attrNameLst>
                                          <p:attrName>style.visibility</p:attrName>
                                        </p:attrNameLst>
                                      </p:cBhvr>
                                      <p:to>
                                        <p:strVal val="visible"/>
                                      </p:to>
                                    </p:set>
                                    <p:anim calcmode="lin" valueType="num">
                                      <p:cBhvr>
                                        <p:cTn id="15" dur="500" fill="hold"/>
                                        <p:tgtEl>
                                          <p:spTgt spid="76"/>
                                        </p:tgtEl>
                                        <p:attrNameLst>
                                          <p:attrName>ppt_w</p:attrName>
                                        </p:attrNameLst>
                                      </p:cBhvr>
                                      <p:tavLst>
                                        <p:tav tm="0">
                                          <p:val>
                                            <p:fltVal val="0"/>
                                          </p:val>
                                        </p:tav>
                                        <p:tav tm="100000">
                                          <p:val>
                                            <p:strVal val="#ppt_w"/>
                                          </p:val>
                                        </p:tav>
                                      </p:tavLst>
                                    </p:anim>
                                    <p:anim calcmode="lin" valueType="num">
                                      <p:cBhvr>
                                        <p:cTn id="16" dur="500" fill="hold"/>
                                        <p:tgtEl>
                                          <p:spTgt spid="76"/>
                                        </p:tgtEl>
                                        <p:attrNameLst>
                                          <p:attrName>ppt_h</p:attrName>
                                        </p:attrNameLst>
                                      </p:cBhvr>
                                      <p:tavLst>
                                        <p:tav tm="0">
                                          <p:val>
                                            <p:fltVal val="0"/>
                                          </p:val>
                                        </p:tav>
                                        <p:tav tm="100000">
                                          <p:val>
                                            <p:strVal val="#ppt_h"/>
                                          </p:val>
                                        </p:tav>
                                      </p:tavLst>
                                    </p:anim>
                                    <p:animEffect transition="in" filter="fade">
                                      <p:cBhvr>
                                        <p:cTn id="17" dur="500"/>
                                        <p:tgtEl>
                                          <p:spTgt spid="76"/>
                                        </p:tgtEl>
                                      </p:cBhvr>
                                    </p:animEffect>
                                  </p:childTnLst>
                                </p:cTn>
                              </p:par>
                              <p:par>
                                <p:cTn id="18" presetID="53" presetClass="entr" presetSubtype="16" fill="hold" nodeType="withEffect">
                                  <p:stCondLst>
                                    <p:cond delay="3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600"/>
                                  </p:stCondLst>
                                  <p:childTnLst>
                                    <p:set>
                                      <p:cBhvr>
                                        <p:cTn id="24" dur="1" fill="hold">
                                          <p:stCondLst>
                                            <p:cond delay="0"/>
                                          </p:stCondLst>
                                        </p:cTn>
                                        <p:tgtEl>
                                          <p:spTgt spid="78"/>
                                        </p:tgtEl>
                                        <p:attrNameLst>
                                          <p:attrName>style.visibility</p:attrName>
                                        </p:attrNameLst>
                                      </p:cBhvr>
                                      <p:to>
                                        <p:strVal val="visible"/>
                                      </p:to>
                                    </p:set>
                                    <p:anim calcmode="lin" valueType="num">
                                      <p:cBhvr>
                                        <p:cTn id="25" dur="500" fill="hold"/>
                                        <p:tgtEl>
                                          <p:spTgt spid="78"/>
                                        </p:tgtEl>
                                        <p:attrNameLst>
                                          <p:attrName>ppt_w</p:attrName>
                                        </p:attrNameLst>
                                      </p:cBhvr>
                                      <p:tavLst>
                                        <p:tav tm="0">
                                          <p:val>
                                            <p:fltVal val="0"/>
                                          </p:val>
                                        </p:tav>
                                        <p:tav tm="100000">
                                          <p:val>
                                            <p:strVal val="#ppt_w"/>
                                          </p:val>
                                        </p:tav>
                                      </p:tavLst>
                                    </p:anim>
                                    <p:anim calcmode="lin" valueType="num">
                                      <p:cBhvr>
                                        <p:cTn id="26" dur="500" fill="hold"/>
                                        <p:tgtEl>
                                          <p:spTgt spid="78"/>
                                        </p:tgtEl>
                                        <p:attrNameLst>
                                          <p:attrName>ppt_h</p:attrName>
                                        </p:attrNameLst>
                                      </p:cBhvr>
                                      <p:tavLst>
                                        <p:tav tm="0">
                                          <p:val>
                                            <p:fltVal val="0"/>
                                          </p:val>
                                        </p:tav>
                                        <p:tav tm="100000">
                                          <p:val>
                                            <p:strVal val="#ppt_h"/>
                                          </p:val>
                                        </p:tav>
                                      </p:tavLst>
                                    </p:anim>
                                    <p:animEffect transition="in" filter="fade">
                                      <p:cBhvr>
                                        <p:cTn id="27" dur="500"/>
                                        <p:tgtEl>
                                          <p:spTgt spid="78"/>
                                        </p:tgtEl>
                                      </p:cBhvr>
                                    </p:animEffect>
                                  </p:childTnLst>
                                </p:cTn>
                              </p:par>
                              <p:par>
                                <p:cTn id="28" presetID="53" presetClass="entr" presetSubtype="16" fill="hold" nodeType="withEffect">
                                  <p:stCondLst>
                                    <p:cond delay="900"/>
                                  </p:stCondLst>
                                  <p:childTnLst>
                                    <p:set>
                                      <p:cBhvr>
                                        <p:cTn id="29" dur="1" fill="hold">
                                          <p:stCondLst>
                                            <p:cond delay="0"/>
                                          </p:stCondLst>
                                        </p:cTn>
                                        <p:tgtEl>
                                          <p:spTgt spid="79"/>
                                        </p:tgtEl>
                                        <p:attrNameLst>
                                          <p:attrName>style.visibility</p:attrName>
                                        </p:attrNameLst>
                                      </p:cBhvr>
                                      <p:to>
                                        <p:strVal val="visible"/>
                                      </p:to>
                                    </p:set>
                                    <p:anim calcmode="lin" valueType="num">
                                      <p:cBhvr>
                                        <p:cTn id="30" dur="500" fill="hold"/>
                                        <p:tgtEl>
                                          <p:spTgt spid="79"/>
                                        </p:tgtEl>
                                        <p:attrNameLst>
                                          <p:attrName>ppt_w</p:attrName>
                                        </p:attrNameLst>
                                      </p:cBhvr>
                                      <p:tavLst>
                                        <p:tav tm="0">
                                          <p:val>
                                            <p:fltVal val="0"/>
                                          </p:val>
                                        </p:tav>
                                        <p:tav tm="100000">
                                          <p:val>
                                            <p:strVal val="#ppt_w"/>
                                          </p:val>
                                        </p:tav>
                                      </p:tavLst>
                                    </p:anim>
                                    <p:anim calcmode="lin" valueType="num">
                                      <p:cBhvr>
                                        <p:cTn id="31" dur="500" fill="hold"/>
                                        <p:tgtEl>
                                          <p:spTgt spid="79"/>
                                        </p:tgtEl>
                                        <p:attrNameLst>
                                          <p:attrName>ppt_h</p:attrName>
                                        </p:attrNameLst>
                                      </p:cBhvr>
                                      <p:tavLst>
                                        <p:tav tm="0">
                                          <p:val>
                                            <p:fltVal val="0"/>
                                          </p:val>
                                        </p:tav>
                                        <p:tav tm="100000">
                                          <p:val>
                                            <p:strVal val="#ppt_h"/>
                                          </p:val>
                                        </p:tav>
                                      </p:tavLst>
                                    </p:anim>
                                    <p:animEffect transition="in" filter="fade">
                                      <p:cBhvr>
                                        <p:cTn id="32" dur="500"/>
                                        <p:tgtEl>
                                          <p:spTgt spid="79"/>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par>
                          <p:cTn id="37" fill="hold">
                            <p:stCondLst>
                              <p:cond delay="2500"/>
                            </p:stCondLst>
                            <p:childTnLst>
                              <p:par>
                                <p:cTn id="38" presetID="22" presetClass="entr" presetSubtype="2" fill="hold" grpId="0" nodeType="afterEffect">
                                  <p:stCondLst>
                                    <p:cond delay="0"/>
                                  </p:stCondLst>
                                  <p:iterate type="lt">
                                    <p:tmPct val="4878"/>
                                  </p:iterate>
                                  <p:childTnLst>
                                    <p:set>
                                      <p:cBhvr>
                                        <p:cTn id="39" dur="1" fill="hold">
                                          <p:stCondLst>
                                            <p:cond delay="0"/>
                                          </p:stCondLst>
                                        </p:cTn>
                                        <p:tgtEl>
                                          <p:spTgt spid="41"/>
                                        </p:tgtEl>
                                        <p:attrNameLst>
                                          <p:attrName>style.visibility</p:attrName>
                                        </p:attrNameLst>
                                      </p:cBhvr>
                                      <p:to>
                                        <p:strVal val="visible"/>
                                      </p:to>
                                    </p:set>
                                    <p:animEffect transition="in" filter="wipe(right)">
                                      <p:cBhvr>
                                        <p:cTn id="4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16200000">
            <a:off x="4045857" y="-1392948"/>
            <a:ext cx="1268310" cy="8424936"/>
          </a:xfrm>
          <a:prstGeom prst="downArrow">
            <a:avLst>
              <a:gd name="adj1" fmla="val 49065"/>
              <a:gd name="adj2" fmla="val 44827"/>
            </a:avLst>
          </a:prstGeom>
          <a:solidFill>
            <a:schemeClr val="bg1">
              <a:lumMod val="75000"/>
            </a:schemeClr>
          </a:solidFill>
          <a:ln>
            <a:noFill/>
          </a:ln>
        </p:spPr>
        <p:txBody>
          <a:bodyPr vert="eaVert" lIns="82810" tIns="41405" rIns="82810" bIns="41405"/>
          <a:lstStyle/>
          <a:p>
            <a:endParaRPr lang="zh-CN" altLang="en-US" sz="1900">
              <a:solidFill>
                <a:schemeClr val="bg1"/>
              </a:solidFill>
              <a:latin typeface="微软雅黑" panose="020B0503020204020204" charset="-122"/>
              <a:ea typeface="微软雅黑" panose="020B0503020204020204" charset="-122"/>
            </a:endParaRPr>
          </a:p>
        </p:txBody>
      </p:sp>
      <p:grpSp>
        <p:nvGrpSpPr>
          <p:cNvPr id="32" name="组合 31"/>
          <p:cNvGrpSpPr/>
          <p:nvPr/>
        </p:nvGrpSpPr>
        <p:grpSpPr bwMode="auto">
          <a:xfrm>
            <a:off x="2843808" y="2248353"/>
            <a:ext cx="1540705" cy="1206113"/>
            <a:chOff x="1214414" y="2904673"/>
            <a:chExt cx="1935848" cy="1512817"/>
          </a:xfrm>
          <a:effectLst>
            <a:outerShdw blurRad="127000" dist="38100" dir="8100000" algn="tr" rotWithShape="0">
              <a:prstClr val="black">
                <a:alpha val="40000"/>
              </a:prstClr>
            </a:outerShdw>
          </a:effectLst>
        </p:grpSpPr>
        <p:sp>
          <p:nvSpPr>
            <p:cNvPr id="36" name="Oval 8"/>
            <p:cNvSpPr>
              <a:spLocks noChangeArrowheads="1"/>
            </p:cNvSpPr>
            <p:nvPr/>
          </p:nvSpPr>
          <p:spPr bwMode="auto">
            <a:xfrm>
              <a:off x="1414177" y="2904673"/>
              <a:ext cx="1514918" cy="1512817"/>
            </a:xfrm>
            <a:prstGeom prst="ellipse">
              <a:avLst/>
            </a:prstGeom>
            <a:solidFill>
              <a:schemeClr val="accent2"/>
            </a:solidFill>
            <a:ln w="76200">
              <a:solidFill>
                <a:srgbClr val="FFFFFF"/>
              </a:solidFill>
              <a:round/>
            </a:ln>
          </p:spPr>
          <p:txBody>
            <a:bodyPr/>
            <a:lstStyle/>
            <a:p>
              <a:pPr>
                <a:defRPr/>
              </a:pPr>
              <a:endParaRPr lang="zh-CN" altLang="en-US" sz="1400">
                <a:solidFill>
                  <a:schemeClr val="bg1"/>
                </a:solidFill>
                <a:latin typeface="微软雅黑" panose="020B0503020204020204" charset="-122"/>
                <a:ea typeface="微软雅黑" panose="020B0503020204020204" charset="-122"/>
              </a:endParaRPr>
            </a:p>
          </p:txBody>
        </p:sp>
        <p:sp>
          <p:nvSpPr>
            <p:cNvPr id="34" name="Text Box 9"/>
            <p:cNvSpPr txBox="1">
              <a:spLocks noChangeArrowheads="1"/>
            </p:cNvSpPr>
            <p:nvPr/>
          </p:nvSpPr>
          <p:spPr bwMode="auto">
            <a:xfrm>
              <a:off x="1214414" y="3310307"/>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charset="-122"/>
                  <a:ea typeface="微软雅黑" panose="020B0503020204020204" charset="-122"/>
                </a:rPr>
                <a:t>点击添加</a:t>
              </a:r>
              <a:endParaRPr lang="en-US" altLang="zh-CN" sz="1400" b="1" dirty="0">
                <a:solidFill>
                  <a:schemeClr val="bg1"/>
                </a:solidFill>
                <a:latin typeface="微软雅黑" panose="020B0503020204020204" charset="-122"/>
                <a:ea typeface="微软雅黑" panose="020B0503020204020204" charset="-122"/>
              </a:endParaRPr>
            </a:p>
            <a:p>
              <a:pPr algn="ctr" eaLnBrk="1" hangingPunct="1"/>
              <a:r>
                <a:rPr lang="zh-CN" altLang="en-US" sz="1400" b="1" dirty="0">
                  <a:solidFill>
                    <a:schemeClr val="bg1"/>
                  </a:solidFill>
                  <a:latin typeface="微软雅黑" panose="020B0503020204020204" charset="-122"/>
                  <a:ea typeface="微软雅黑" panose="020B0503020204020204" charset="-122"/>
                </a:rPr>
                <a:t>文本内容</a:t>
              </a:r>
            </a:p>
          </p:txBody>
        </p:sp>
      </p:grpSp>
      <p:grpSp>
        <p:nvGrpSpPr>
          <p:cNvPr id="37" name="组合 36"/>
          <p:cNvGrpSpPr/>
          <p:nvPr/>
        </p:nvGrpSpPr>
        <p:grpSpPr bwMode="auto">
          <a:xfrm>
            <a:off x="4637716" y="2248351"/>
            <a:ext cx="1540704" cy="1206112"/>
            <a:chOff x="1214414" y="2904671"/>
            <a:chExt cx="1935848" cy="1512816"/>
          </a:xfrm>
          <a:effectLst>
            <a:outerShdw blurRad="127000" dist="38100" dir="8100000" algn="tr" rotWithShape="0">
              <a:prstClr val="black">
                <a:alpha val="40000"/>
              </a:prstClr>
            </a:outerShdw>
          </a:effectLst>
        </p:grpSpPr>
        <p:sp>
          <p:nvSpPr>
            <p:cNvPr id="41" name="Oval 8"/>
            <p:cNvSpPr>
              <a:spLocks noChangeArrowheads="1"/>
            </p:cNvSpPr>
            <p:nvPr/>
          </p:nvSpPr>
          <p:spPr bwMode="auto">
            <a:xfrm>
              <a:off x="1414180" y="2904671"/>
              <a:ext cx="1514919" cy="1512816"/>
            </a:xfrm>
            <a:prstGeom prst="ellipse">
              <a:avLst/>
            </a:prstGeom>
            <a:solidFill>
              <a:schemeClr val="accent3"/>
            </a:solidFill>
            <a:ln w="76200">
              <a:solidFill>
                <a:srgbClr val="FFFFFF"/>
              </a:solidFill>
              <a:round/>
            </a:ln>
          </p:spPr>
          <p:txBody>
            <a:bodyPr/>
            <a:lstStyle/>
            <a:p>
              <a:pPr>
                <a:defRPr/>
              </a:pPr>
              <a:endParaRPr lang="zh-CN" altLang="en-US" sz="1400">
                <a:solidFill>
                  <a:schemeClr val="bg1"/>
                </a:solidFill>
                <a:latin typeface="微软雅黑" panose="020B0503020204020204" charset="-122"/>
                <a:ea typeface="微软雅黑" panose="020B0503020204020204" charset="-122"/>
              </a:endParaRPr>
            </a:p>
          </p:txBody>
        </p:sp>
        <p:sp>
          <p:nvSpPr>
            <p:cNvPr id="39" name="Text Box 9"/>
            <p:cNvSpPr txBox="1">
              <a:spLocks noChangeArrowheads="1"/>
            </p:cNvSpPr>
            <p:nvPr/>
          </p:nvSpPr>
          <p:spPr bwMode="auto">
            <a:xfrm>
              <a:off x="1214414" y="3310308"/>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charset="-122"/>
                  <a:ea typeface="微软雅黑" panose="020B0503020204020204" charset="-122"/>
                </a:rPr>
                <a:t>点击添加</a:t>
              </a:r>
              <a:endParaRPr lang="en-US" altLang="zh-CN" sz="1400" b="1" dirty="0">
                <a:solidFill>
                  <a:schemeClr val="bg1"/>
                </a:solidFill>
                <a:latin typeface="微软雅黑" panose="020B0503020204020204" charset="-122"/>
                <a:ea typeface="微软雅黑" panose="020B0503020204020204" charset="-122"/>
              </a:endParaRPr>
            </a:p>
            <a:p>
              <a:pPr algn="ctr" eaLnBrk="1" hangingPunct="1"/>
              <a:r>
                <a:rPr lang="zh-CN" altLang="en-US" sz="1400" b="1" dirty="0">
                  <a:solidFill>
                    <a:schemeClr val="bg1"/>
                  </a:solidFill>
                  <a:latin typeface="微软雅黑" panose="020B0503020204020204" charset="-122"/>
                  <a:ea typeface="微软雅黑" panose="020B0503020204020204" charset="-122"/>
                </a:rPr>
                <a:t>文本内容</a:t>
              </a:r>
            </a:p>
          </p:txBody>
        </p:sp>
      </p:grpSp>
      <p:grpSp>
        <p:nvGrpSpPr>
          <p:cNvPr id="42" name="组合 41"/>
          <p:cNvGrpSpPr/>
          <p:nvPr/>
        </p:nvGrpSpPr>
        <p:grpSpPr bwMode="auto">
          <a:xfrm>
            <a:off x="6429017" y="2248354"/>
            <a:ext cx="1540705" cy="1206113"/>
            <a:chOff x="1214414" y="2904673"/>
            <a:chExt cx="1935848" cy="1512817"/>
          </a:xfrm>
          <a:effectLst>
            <a:outerShdw blurRad="127000" dist="38100" dir="8100000" algn="tr" rotWithShape="0">
              <a:prstClr val="black">
                <a:alpha val="40000"/>
              </a:prstClr>
            </a:outerShdw>
          </a:effectLst>
        </p:grpSpPr>
        <p:sp>
          <p:nvSpPr>
            <p:cNvPr id="46" name="Oval 8"/>
            <p:cNvSpPr>
              <a:spLocks noChangeArrowheads="1"/>
            </p:cNvSpPr>
            <p:nvPr/>
          </p:nvSpPr>
          <p:spPr bwMode="auto">
            <a:xfrm>
              <a:off x="1414179" y="2904673"/>
              <a:ext cx="1514920" cy="1512817"/>
            </a:xfrm>
            <a:prstGeom prst="ellipse">
              <a:avLst/>
            </a:prstGeom>
            <a:solidFill>
              <a:schemeClr val="accent4"/>
            </a:solidFill>
            <a:ln w="76200">
              <a:solidFill>
                <a:srgbClr val="FFFFFF"/>
              </a:solidFill>
              <a:round/>
            </a:ln>
          </p:spPr>
          <p:txBody>
            <a:bodyPr/>
            <a:lstStyle/>
            <a:p>
              <a:pPr>
                <a:defRPr/>
              </a:pPr>
              <a:endParaRPr lang="zh-CN" altLang="en-US" sz="1400">
                <a:solidFill>
                  <a:schemeClr val="bg1"/>
                </a:solidFill>
                <a:latin typeface="微软雅黑" panose="020B0503020204020204" charset="-122"/>
                <a:ea typeface="微软雅黑" panose="020B0503020204020204" charset="-122"/>
              </a:endParaRPr>
            </a:p>
          </p:txBody>
        </p:sp>
        <p:sp>
          <p:nvSpPr>
            <p:cNvPr id="44" name="Text Box 9"/>
            <p:cNvSpPr txBox="1">
              <a:spLocks noChangeArrowheads="1"/>
            </p:cNvSpPr>
            <p:nvPr/>
          </p:nvSpPr>
          <p:spPr bwMode="auto">
            <a:xfrm>
              <a:off x="1214414" y="3310306"/>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charset="-122"/>
                  <a:ea typeface="微软雅黑" panose="020B0503020204020204" charset="-122"/>
                </a:rPr>
                <a:t>点击添加</a:t>
              </a:r>
              <a:endParaRPr lang="en-US" altLang="zh-CN" sz="1400" b="1" dirty="0">
                <a:solidFill>
                  <a:schemeClr val="bg1"/>
                </a:solidFill>
                <a:latin typeface="微软雅黑" panose="020B0503020204020204" charset="-122"/>
                <a:ea typeface="微软雅黑" panose="020B0503020204020204" charset="-122"/>
              </a:endParaRPr>
            </a:p>
            <a:p>
              <a:pPr algn="ctr" eaLnBrk="1" hangingPunct="1"/>
              <a:r>
                <a:rPr lang="zh-CN" altLang="en-US" sz="1400" b="1" dirty="0">
                  <a:solidFill>
                    <a:schemeClr val="bg1"/>
                  </a:solidFill>
                  <a:latin typeface="微软雅黑" panose="020B0503020204020204" charset="-122"/>
                  <a:ea typeface="微软雅黑" panose="020B0503020204020204" charset="-122"/>
                </a:rPr>
                <a:t>文本内容</a:t>
              </a:r>
            </a:p>
          </p:txBody>
        </p:sp>
      </p:grpSp>
      <p:grpSp>
        <p:nvGrpSpPr>
          <p:cNvPr id="47" name="组合 40"/>
          <p:cNvGrpSpPr/>
          <p:nvPr/>
        </p:nvGrpSpPr>
        <p:grpSpPr bwMode="auto">
          <a:xfrm>
            <a:off x="1043608" y="2248352"/>
            <a:ext cx="1540705" cy="1206112"/>
            <a:chOff x="1214414" y="2904671"/>
            <a:chExt cx="1935848" cy="1512816"/>
          </a:xfrm>
        </p:grpSpPr>
        <p:sp>
          <p:nvSpPr>
            <p:cNvPr id="51" name="Oval 8"/>
            <p:cNvSpPr>
              <a:spLocks noChangeArrowheads="1"/>
            </p:cNvSpPr>
            <p:nvPr/>
          </p:nvSpPr>
          <p:spPr bwMode="auto">
            <a:xfrm>
              <a:off x="1415152" y="2904671"/>
              <a:ext cx="1514918" cy="1512816"/>
            </a:xfrm>
            <a:prstGeom prst="ellipse">
              <a:avLst/>
            </a:prstGeom>
            <a:solidFill>
              <a:schemeClr val="accent1"/>
            </a:solidFill>
            <a:ln w="76200">
              <a:solidFill>
                <a:srgbClr val="FFFFFF"/>
              </a:solidFill>
              <a:round/>
            </a:ln>
            <a:effectLst>
              <a:outerShdw blurRad="127000" dist="38100" dir="8100000" algn="tr" rotWithShape="0">
                <a:prstClr val="black">
                  <a:alpha val="40000"/>
                </a:prstClr>
              </a:outerShdw>
            </a:effectLst>
          </p:spPr>
          <p:txBody>
            <a:bodyPr/>
            <a:lstStyle/>
            <a:p>
              <a:endParaRPr lang="zh-CN" altLang="en-US" sz="1400">
                <a:solidFill>
                  <a:schemeClr val="bg1"/>
                </a:solidFill>
                <a:latin typeface="微软雅黑" panose="020B0503020204020204" charset="-122"/>
                <a:ea typeface="微软雅黑" panose="020B0503020204020204" charset="-122"/>
              </a:endParaRPr>
            </a:p>
          </p:txBody>
        </p:sp>
        <p:sp>
          <p:nvSpPr>
            <p:cNvPr id="49" name="Text Box 9"/>
            <p:cNvSpPr txBox="1">
              <a:spLocks noChangeArrowheads="1"/>
            </p:cNvSpPr>
            <p:nvPr/>
          </p:nvSpPr>
          <p:spPr bwMode="auto">
            <a:xfrm>
              <a:off x="1214414" y="3310306"/>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charset="-122"/>
                  <a:ea typeface="微软雅黑" panose="020B0503020204020204" charset="-122"/>
                </a:rPr>
                <a:t>点击添加</a:t>
              </a:r>
              <a:endParaRPr lang="en-US" altLang="zh-CN" sz="1400" b="1" dirty="0">
                <a:solidFill>
                  <a:schemeClr val="bg1"/>
                </a:solidFill>
                <a:latin typeface="微软雅黑" panose="020B0503020204020204" charset="-122"/>
                <a:ea typeface="微软雅黑" panose="020B0503020204020204" charset="-122"/>
              </a:endParaRPr>
            </a:p>
            <a:p>
              <a:pPr algn="ctr" eaLnBrk="1" hangingPunct="1"/>
              <a:r>
                <a:rPr lang="zh-CN" altLang="en-US" sz="1400" b="1" dirty="0">
                  <a:solidFill>
                    <a:schemeClr val="bg1"/>
                  </a:solidFill>
                  <a:latin typeface="微软雅黑" panose="020B0503020204020204" charset="-122"/>
                  <a:ea typeface="微软雅黑" panose="020B0503020204020204" charset="-122"/>
                </a:rPr>
                <a:t>文本内容</a:t>
              </a:r>
            </a:p>
          </p:txBody>
        </p:sp>
      </p:grpSp>
      <p:sp>
        <p:nvSpPr>
          <p:cNvPr id="52" name="矩形标注 51"/>
          <p:cNvSpPr/>
          <p:nvPr/>
        </p:nvSpPr>
        <p:spPr>
          <a:xfrm>
            <a:off x="3144112" y="3801954"/>
            <a:ext cx="1338108" cy="41453"/>
          </a:xfrm>
          <a:prstGeom prst="wedgeRectCallout">
            <a:avLst>
              <a:gd name="adj1" fmla="val -17526"/>
              <a:gd name="adj2" fmla="val -5094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3" name="矩形标注 52"/>
          <p:cNvSpPr/>
          <p:nvPr/>
        </p:nvSpPr>
        <p:spPr>
          <a:xfrm>
            <a:off x="1319172" y="1839508"/>
            <a:ext cx="1434974" cy="58155"/>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4" name="Rectangle 28"/>
          <p:cNvSpPr>
            <a:spLocks noChangeArrowheads="1"/>
          </p:cNvSpPr>
          <p:nvPr/>
        </p:nvSpPr>
        <p:spPr bwMode="auto">
          <a:xfrm>
            <a:off x="2773748"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55" name="Rectangle 28"/>
          <p:cNvSpPr>
            <a:spLocks noChangeArrowheads="1"/>
          </p:cNvSpPr>
          <p:nvPr/>
        </p:nvSpPr>
        <p:spPr bwMode="auto">
          <a:xfrm>
            <a:off x="955954"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56" name="矩形标注 55"/>
          <p:cNvSpPr/>
          <p:nvPr/>
        </p:nvSpPr>
        <p:spPr>
          <a:xfrm>
            <a:off x="4865218" y="1839508"/>
            <a:ext cx="1434974" cy="58155"/>
          </a:xfrm>
          <a:prstGeom prst="wedgeRectCallout">
            <a:avLst>
              <a:gd name="adj1" fmla="val -23398"/>
              <a:gd name="adj2" fmla="val 403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7" name="Rectangle 28"/>
          <p:cNvSpPr>
            <a:spLocks noChangeArrowheads="1"/>
          </p:cNvSpPr>
          <p:nvPr/>
        </p:nvSpPr>
        <p:spPr bwMode="auto">
          <a:xfrm>
            <a:off x="4502001"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58" name="矩形标注 57"/>
          <p:cNvSpPr/>
          <p:nvPr/>
        </p:nvSpPr>
        <p:spPr>
          <a:xfrm>
            <a:off x="6762284" y="3801954"/>
            <a:ext cx="1338108" cy="41453"/>
          </a:xfrm>
          <a:prstGeom prst="wedgeRectCallout">
            <a:avLst>
              <a:gd name="adj1" fmla="val -17526"/>
              <a:gd name="adj2" fmla="val -50946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9" name="Rectangle 28"/>
          <p:cNvSpPr>
            <a:spLocks noChangeArrowheads="1"/>
          </p:cNvSpPr>
          <p:nvPr/>
        </p:nvSpPr>
        <p:spPr bwMode="auto">
          <a:xfrm>
            <a:off x="6391922"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charset="-122"/>
              <a:ea typeface="微软雅黑" panose="020B0503020204020204" charset="-122"/>
            </a:endParaRPr>
          </a:p>
        </p:txBody>
      </p:sp>
      <p:sp>
        <p:nvSpPr>
          <p:cNvPr id="62" name="TextBox 61"/>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7"/>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000" fill="hold"/>
                                        <p:tgtEl>
                                          <p:spTgt spid="32"/>
                                        </p:tgtEl>
                                        <p:attrNameLst>
                                          <p:attrName>ppt_w</p:attrName>
                                        </p:attrNameLst>
                                      </p:cBhvr>
                                      <p:tavLst>
                                        <p:tav tm="0">
                                          <p:val>
                                            <p:fltVal val="0"/>
                                          </p:val>
                                        </p:tav>
                                        <p:tav tm="100000">
                                          <p:val>
                                            <p:strVal val="#ppt_w"/>
                                          </p:val>
                                        </p:tav>
                                      </p:tavLst>
                                    </p:anim>
                                    <p:anim calcmode="lin" valueType="num">
                                      <p:cBhvr>
                                        <p:cTn id="18" dur="1000" fill="hold"/>
                                        <p:tgtEl>
                                          <p:spTgt spid="32"/>
                                        </p:tgtEl>
                                        <p:attrNameLst>
                                          <p:attrName>ppt_h</p:attrName>
                                        </p:attrNameLst>
                                      </p:cBhvr>
                                      <p:tavLst>
                                        <p:tav tm="0">
                                          <p:val>
                                            <p:fltVal val="0"/>
                                          </p:val>
                                        </p:tav>
                                        <p:tav tm="100000">
                                          <p:val>
                                            <p:strVal val="#ppt_h"/>
                                          </p:val>
                                        </p:tav>
                                      </p:tavLst>
                                    </p:anim>
                                    <p:anim calcmode="lin" valueType="num">
                                      <p:cBhvr>
                                        <p:cTn id="1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ppt_w</p:attrName>
                                        </p:attrNameLst>
                                      </p:cBhvr>
                                      <p:tavLst>
                                        <p:tav tm="0">
                                          <p:val>
                                            <p:fltVal val="0"/>
                                          </p:val>
                                        </p:tav>
                                        <p:tav tm="100000">
                                          <p:val>
                                            <p:strVal val="#ppt_w"/>
                                          </p:val>
                                        </p:tav>
                                      </p:tavLst>
                                    </p:anim>
                                    <p:anim calcmode="lin" valueType="num">
                                      <p:cBhvr>
                                        <p:cTn id="24" dur="1000" fill="hold"/>
                                        <p:tgtEl>
                                          <p:spTgt spid="37"/>
                                        </p:tgtEl>
                                        <p:attrNameLst>
                                          <p:attrName>ppt_h</p:attrName>
                                        </p:attrNameLst>
                                      </p:cBhvr>
                                      <p:tavLst>
                                        <p:tav tm="0">
                                          <p:val>
                                            <p:fltVal val="0"/>
                                          </p:val>
                                        </p:tav>
                                        <p:tav tm="100000">
                                          <p:val>
                                            <p:strVal val="#ppt_h"/>
                                          </p:val>
                                        </p:tav>
                                      </p:tavLst>
                                    </p:anim>
                                    <p:anim calcmode="lin" valueType="num">
                                      <p:cBhvr>
                                        <p:cTn id="25"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ppt_x"/>
                                          </p:val>
                                        </p:tav>
                                        <p:tav tm="100000">
                                          <p:val>
                                            <p:strVal val="#ppt_x"/>
                                          </p:val>
                                        </p:tav>
                                      </p:tavLst>
                                    </p:anim>
                                    <p:anim calcmode="lin" valueType="num">
                                      <p:cBhvr additive="base">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ppt_x"/>
                                          </p:val>
                                        </p:tav>
                                        <p:tav tm="100000">
                                          <p:val>
                                            <p:strVal val="#ppt_x"/>
                                          </p:val>
                                        </p:tav>
                                      </p:tavLst>
                                    </p:anim>
                                    <p:anim calcmode="lin" valueType="num">
                                      <p:cBhvr additive="base">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additive="base">
                                        <p:cTn id="84" dur="500" fill="hold"/>
                                        <p:tgtEl>
                                          <p:spTgt spid="58"/>
                                        </p:tgtEl>
                                        <p:attrNameLst>
                                          <p:attrName>ppt_x</p:attrName>
                                        </p:attrNameLst>
                                      </p:cBhvr>
                                      <p:tavLst>
                                        <p:tav tm="0">
                                          <p:val>
                                            <p:strVal val="#ppt_x"/>
                                          </p:val>
                                        </p:tav>
                                        <p:tav tm="100000">
                                          <p:val>
                                            <p:strVal val="#ppt_x"/>
                                          </p:val>
                                        </p:tav>
                                      </p:tavLst>
                                    </p:anim>
                                    <p:anim calcmode="lin" valueType="num">
                                      <p:cBhvr additive="base">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867"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3234"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233" y="1478155"/>
            <a:ext cx="1976209" cy="787840"/>
          </a:xfrm>
          <a:prstGeom prst="rect">
            <a:avLst/>
          </a:prstGeom>
          <a:solidFill>
            <a:schemeClr val="accent1"/>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altLang="en-US" b="1" kern="0" dirty="0">
                <a:solidFill>
                  <a:schemeClr val="bg1"/>
                </a:solidFill>
                <a:latin typeface="微软雅黑" panose="020B0503020204020204" charset="-122"/>
                <a:ea typeface="微软雅黑" panose="020B0503020204020204" charset="-122"/>
              </a:rPr>
              <a:t>添加标题</a:t>
            </a:r>
            <a:endParaRPr lang="en-US" altLang="zh-CN" b="1" kern="0" dirty="0">
              <a:solidFill>
                <a:schemeClr val="bg1"/>
              </a:solidFill>
              <a:latin typeface="微软雅黑" panose="020B0503020204020204" charset="-122"/>
              <a:ea typeface="微软雅黑" panose="020B0503020204020204" charset="-122"/>
            </a:endParaRPr>
          </a:p>
          <a:p>
            <a:pPr algn="ctr" fontAlgn="base">
              <a:spcBef>
                <a:spcPct val="0"/>
              </a:spcBef>
              <a:spcAft>
                <a:spcPct val="0"/>
              </a:spcAft>
              <a:defRPr/>
            </a:pPr>
            <a:r>
              <a:rPr lang="zh-CN" altLang="en-US" sz="1100" kern="0" dirty="0">
                <a:solidFill>
                  <a:schemeClr val="bg1"/>
                </a:solidFill>
                <a:latin typeface="微软雅黑" panose="020B0503020204020204" charset="-122"/>
                <a:ea typeface="微软雅黑" panose="020B0503020204020204" charset="-122"/>
                <a:cs typeface="Arial" panose="020B0604020202020204" pitchFamily="34" charset="0"/>
              </a:rPr>
              <a:t>点击此处添加文字内容</a:t>
            </a:r>
            <a:endParaRPr lang="en-US" altLang="zh-CN" sz="1100" kern="0" dirty="0">
              <a:solidFill>
                <a:schemeClr val="bg1"/>
              </a:solidFill>
              <a:latin typeface="微软雅黑" panose="020B0503020204020204" charset="-122"/>
              <a:ea typeface="微软雅黑" panose="020B0503020204020204" charset="-122"/>
              <a:cs typeface="Arial" panose="020B0604020202020204" pitchFamily="34" charset="0"/>
            </a:endParaRPr>
          </a:p>
        </p:txBody>
      </p:sp>
      <p:grpSp>
        <p:nvGrpSpPr>
          <p:cNvPr id="21" name="组合 20"/>
          <p:cNvGrpSpPr/>
          <p:nvPr/>
        </p:nvGrpSpPr>
        <p:grpSpPr>
          <a:xfrm>
            <a:off x="868236" y="2732491"/>
            <a:ext cx="1833514" cy="1126864"/>
            <a:chOff x="503238" y="2548492"/>
            <a:chExt cx="2191599" cy="1126865"/>
          </a:xfrm>
        </p:grpSpPr>
        <p:sp>
          <p:nvSpPr>
            <p:cNvPr id="22" name="矩形 21"/>
            <p:cNvSpPr/>
            <p:nvPr/>
          </p:nvSpPr>
          <p:spPr>
            <a:xfrm>
              <a:off x="503238" y="2548492"/>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charset="-122"/>
                  <a:ea typeface="微软雅黑" panose="020B0503020204020204" charset="-122"/>
                </a:rPr>
                <a:t>添加标题</a:t>
              </a:r>
              <a:endParaRPr lang="en-US" altLang="zh-CN" sz="1600" kern="0" dirty="0">
                <a:solidFill>
                  <a:schemeClr val="tx1">
                    <a:lumMod val="75000"/>
                    <a:lumOff val="25000"/>
                  </a:schemeClr>
                </a:solidFill>
                <a:latin typeface="微软雅黑" panose="020B0503020204020204" charset="-122"/>
                <a:ea typeface="微软雅黑" panose="020B0503020204020204" charset="-122"/>
              </a:endParaRPr>
            </a:p>
          </p:txBody>
        </p:sp>
        <p:sp>
          <p:nvSpPr>
            <p:cNvPr id="23" name="矩形 22"/>
            <p:cNvSpPr/>
            <p:nvPr/>
          </p:nvSpPr>
          <p:spPr>
            <a:xfrm>
              <a:off x="50323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charset="-122"/>
                  <a:ea typeface="微软雅黑" panose="020B050302020402020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charset="-122"/>
                <a:ea typeface="微软雅黑" panose="020B0503020204020204" charset="-122"/>
              </a:endParaRPr>
            </a:p>
          </p:txBody>
        </p:sp>
      </p:grpSp>
      <p:sp>
        <p:nvSpPr>
          <p:cNvPr id="24" name="42 Rectángulo"/>
          <p:cNvSpPr/>
          <p:nvPr/>
        </p:nvSpPr>
        <p:spPr>
          <a:xfrm>
            <a:off x="3393147" y="1478156"/>
            <a:ext cx="1976210" cy="787840"/>
          </a:xfrm>
          <a:prstGeom prst="rect">
            <a:avLst/>
          </a:prstGeom>
          <a:solidFill>
            <a:schemeClr val="accent2"/>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charset="-122"/>
                <a:ea typeface="微软雅黑" panose="020B0503020204020204" charset="-122"/>
              </a:rPr>
              <a:t>添加标题</a:t>
            </a:r>
            <a:endParaRPr lang="en-US" altLang="zh-CN" b="1" kern="0" dirty="0">
              <a:solidFill>
                <a:schemeClr val="bg1"/>
              </a:solidFill>
              <a:latin typeface="微软雅黑" panose="020B0503020204020204" charset="-122"/>
              <a:ea typeface="微软雅黑" panose="020B0503020204020204" charset="-122"/>
            </a:endParaRPr>
          </a:p>
          <a:p>
            <a:pPr algn="ctr" fontAlgn="base">
              <a:spcBef>
                <a:spcPct val="0"/>
              </a:spcBef>
              <a:spcAft>
                <a:spcPct val="0"/>
              </a:spcAft>
              <a:defRPr/>
            </a:pPr>
            <a:r>
              <a:rPr lang="zh-CN" altLang="en-US" sz="1100" kern="0" dirty="0">
                <a:solidFill>
                  <a:schemeClr val="bg1"/>
                </a:solidFill>
                <a:latin typeface="微软雅黑" panose="020B0503020204020204" charset="-122"/>
                <a:ea typeface="微软雅黑" panose="020B0503020204020204" charset="-122"/>
                <a:cs typeface="Arial" panose="020B0604020202020204" pitchFamily="34" charset="0"/>
              </a:rPr>
              <a:t>点击此处添加文字内容</a:t>
            </a:r>
            <a:endParaRPr lang="en-US" altLang="zh-CN" sz="1100" kern="0" dirty="0">
              <a:solidFill>
                <a:schemeClr val="bg1"/>
              </a:solidFill>
              <a:latin typeface="微软雅黑" panose="020B0503020204020204" charset="-122"/>
              <a:ea typeface="微软雅黑" panose="020B0503020204020204" charset="-122"/>
              <a:cs typeface="Arial" panose="020B0604020202020204" pitchFamily="34" charset="0"/>
            </a:endParaRPr>
          </a:p>
        </p:txBody>
      </p:sp>
      <p:grpSp>
        <p:nvGrpSpPr>
          <p:cNvPr id="25" name="组合 24"/>
          <p:cNvGrpSpPr/>
          <p:nvPr/>
        </p:nvGrpSpPr>
        <p:grpSpPr>
          <a:xfrm>
            <a:off x="3393149" y="2732491"/>
            <a:ext cx="1833514" cy="1126865"/>
            <a:chOff x="471218" y="2548491"/>
            <a:chExt cx="2191599" cy="1126866"/>
          </a:xfrm>
        </p:grpSpPr>
        <p:sp>
          <p:nvSpPr>
            <p:cNvPr id="26" name="矩形 25"/>
            <p:cNvSpPr/>
            <p:nvPr/>
          </p:nvSpPr>
          <p:spPr>
            <a:xfrm>
              <a:off x="471218"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charset="-122"/>
                  <a:ea typeface="微软雅黑" panose="020B0503020204020204" charset="-122"/>
                </a:rPr>
                <a:t>添加标题</a:t>
              </a:r>
              <a:endParaRPr lang="en-US" altLang="zh-CN" sz="1600" kern="0" dirty="0">
                <a:solidFill>
                  <a:schemeClr val="tx1">
                    <a:lumMod val="75000"/>
                    <a:lumOff val="25000"/>
                  </a:schemeClr>
                </a:solidFill>
                <a:latin typeface="微软雅黑" panose="020B0503020204020204" charset="-122"/>
                <a:ea typeface="微软雅黑" panose="020B0503020204020204" charset="-122"/>
              </a:endParaRPr>
            </a:p>
          </p:txBody>
        </p:sp>
        <p:sp>
          <p:nvSpPr>
            <p:cNvPr id="27" name="矩形 26"/>
            <p:cNvSpPr/>
            <p:nvPr/>
          </p:nvSpPr>
          <p:spPr>
            <a:xfrm>
              <a:off x="47121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charset="-122"/>
                  <a:ea typeface="微软雅黑" panose="020B050302020402020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charset="-122"/>
                <a:ea typeface="微软雅黑" panose="020B0503020204020204" charset="-122"/>
              </a:endParaRPr>
            </a:p>
          </p:txBody>
        </p:sp>
      </p:grpSp>
      <p:sp>
        <p:nvSpPr>
          <p:cNvPr id="28" name="51 Rectángulo"/>
          <p:cNvSpPr/>
          <p:nvPr/>
        </p:nvSpPr>
        <p:spPr>
          <a:xfrm>
            <a:off x="5906837" y="1478156"/>
            <a:ext cx="1977532" cy="787839"/>
          </a:xfrm>
          <a:prstGeom prst="rect">
            <a:avLst/>
          </a:prstGeom>
          <a:solidFill>
            <a:schemeClr val="accent3"/>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charset="-122"/>
                <a:ea typeface="微软雅黑" panose="020B0503020204020204" charset="-122"/>
              </a:rPr>
              <a:t>添加标题</a:t>
            </a:r>
            <a:endParaRPr lang="en-US" altLang="zh-CN" b="1" kern="0" dirty="0">
              <a:solidFill>
                <a:schemeClr val="bg1"/>
              </a:solidFill>
              <a:latin typeface="微软雅黑" panose="020B0503020204020204" charset="-122"/>
              <a:ea typeface="微软雅黑" panose="020B0503020204020204" charset="-122"/>
            </a:endParaRPr>
          </a:p>
          <a:p>
            <a:pPr algn="ctr" fontAlgn="base">
              <a:spcBef>
                <a:spcPct val="0"/>
              </a:spcBef>
              <a:spcAft>
                <a:spcPct val="0"/>
              </a:spcAft>
              <a:defRPr/>
            </a:pPr>
            <a:r>
              <a:rPr lang="zh-CN" altLang="en-US" sz="1100" kern="0" dirty="0">
                <a:solidFill>
                  <a:schemeClr val="bg1"/>
                </a:solidFill>
                <a:latin typeface="微软雅黑" panose="020B0503020204020204" charset="-122"/>
                <a:ea typeface="微软雅黑" panose="020B0503020204020204" charset="-122"/>
                <a:cs typeface="Arial" panose="020B0604020202020204" pitchFamily="34" charset="0"/>
              </a:rPr>
              <a:t>点击此处添加文字内容</a:t>
            </a:r>
            <a:endParaRPr lang="en-US" altLang="zh-CN" sz="1100" kern="0" dirty="0">
              <a:solidFill>
                <a:schemeClr val="bg1"/>
              </a:solidFill>
              <a:latin typeface="微软雅黑" panose="020B0503020204020204" charset="-122"/>
              <a:ea typeface="微软雅黑" panose="020B0503020204020204" charset="-122"/>
              <a:cs typeface="Arial" panose="020B0604020202020204" pitchFamily="34" charset="0"/>
            </a:endParaRPr>
          </a:p>
        </p:txBody>
      </p:sp>
      <p:grpSp>
        <p:nvGrpSpPr>
          <p:cNvPr id="29" name="组合 28"/>
          <p:cNvGrpSpPr/>
          <p:nvPr/>
        </p:nvGrpSpPr>
        <p:grpSpPr>
          <a:xfrm>
            <a:off x="5906839" y="2732491"/>
            <a:ext cx="1833514" cy="1126865"/>
            <a:chOff x="467746" y="2548491"/>
            <a:chExt cx="2191599" cy="1126866"/>
          </a:xfrm>
        </p:grpSpPr>
        <p:sp>
          <p:nvSpPr>
            <p:cNvPr id="30" name="矩形 29"/>
            <p:cNvSpPr/>
            <p:nvPr/>
          </p:nvSpPr>
          <p:spPr>
            <a:xfrm>
              <a:off x="467746"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charset="-122"/>
                  <a:ea typeface="微软雅黑" panose="020B0503020204020204" charset="-122"/>
                </a:rPr>
                <a:t>添加标题</a:t>
              </a:r>
              <a:endParaRPr lang="en-US" altLang="zh-CN" sz="1600" kern="0" dirty="0">
                <a:solidFill>
                  <a:schemeClr val="tx1">
                    <a:lumMod val="75000"/>
                    <a:lumOff val="25000"/>
                  </a:schemeClr>
                </a:solidFill>
                <a:latin typeface="微软雅黑" panose="020B0503020204020204" charset="-122"/>
                <a:ea typeface="微软雅黑" panose="020B0503020204020204" charset="-122"/>
              </a:endParaRPr>
            </a:p>
          </p:txBody>
        </p:sp>
        <p:sp>
          <p:nvSpPr>
            <p:cNvPr id="31" name="矩形 30"/>
            <p:cNvSpPr/>
            <p:nvPr/>
          </p:nvSpPr>
          <p:spPr>
            <a:xfrm>
              <a:off x="467746"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charset="-122"/>
                  <a:ea typeface="微软雅黑" panose="020B050302020402020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charset="-122"/>
                <a:ea typeface="微软雅黑" panose="020B0503020204020204" charset="-122"/>
              </a:endParaRPr>
            </a:p>
          </p:txBody>
        </p:sp>
      </p:grpSp>
      <p:sp>
        <p:nvSpPr>
          <p:cNvPr id="32" name="TextBox 31"/>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p:nvPr/>
        </p:nvSpPr>
        <p:spPr>
          <a:xfrm>
            <a:off x="611560" y="346774"/>
            <a:ext cx="2256285" cy="49678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2400" b="1" dirty="0">
                <a:solidFill>
                  <a:schemeClr val="tx1">
                    <a:lumMod val="65000"/>
                    <a:lumOff val="35000"/>
                  </a:schemeClr>
                </a:solidFill>
                <a:latin typeface="微软雅黑" panose="020B0503020204020204" charset="-122"/>
                <a:ea typeface="微软雅黑" panose="020B0503020204020204" charset="-122"/>
              </a:rPr>
              <a:t>目录</a:t>
            </a:r>
            <a:r>
              <a:rPr lang="en-US" altLang="zh-CN" sz="2400" b="1" dirty="0">
                <a:solidFill>
                  <a:schemeClr val="tx1">
                    <a:lumMod val="65000"/>
                    <a:lumOff val="35000"/>
                  </a:schemeClr>
                </a:solidFill>
                <a:latin typeface="微软雅黑" panose="020B0503020204020204" charset="-122"/>
                <a:ea typeface="微软雅黑" panose="020B0503020204020204" charset="-122"/>
              </a:rPr>
              <a:t>/</a:t>
            </a:r>
            <a:r>
              <a:rPr lang="en-US" altLang="zh-CN" sz="1400" b="1" dirty="0">
                <a:solidFill>
                  <a:schemeClr val="tx1">
                    <a:lumMod val="65000"/>
                    <a:lumOff val="35000"/>
                  </a:schemeClr>
                </a:solidFill>
                <a:latin typeface="微软雅黑" panose="020B0503020204020204" charset="-122"/>
                <a:ea typeface="微软雅黑" panose="020B0503020204020204" charset="-122"/>
              </a:rPr>
              <a:t>Contents</a:t>
            </a:r>
            <a:endParaRPr lang="en-GB" sz="1400" b="1" dirty="0">
              <a:solidFill>
                <a:schemeClr val="tx1">
                  <a:lumMod val="65000"/>
                  <a:lumOff val="35000"/>
                </a:schemeClr>
              </a:solidFill>
              <a:latin typeface="微软雅黑" panose="020B0503020204020204" charset="-122"/>
              <a:ea typeface="微软雅黑" panose="020B0503020204020204" charset="-122"/>
            </a:endParaRPr>
          </a:p>
        </p:txBody>
      </p:sp>
      <p:cxnSp>
        <p:nvCxnSpPr>
          <p:cNvPr id="23" name="直接连接符 22"/>
          <p:cNvCxnSpPr/>
          <p:nvPr/>
        </p:nvCxnSpPr>
        <p:spPr>
          <a:xfrm>
            <a:off x="738572" y="843558"/>
            <a:ext cx="764985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8" name="Freeform 81"/>
          <p:cNvSpPr/>
          <p:nvPr/>
        </p:nvSpPr>
        <p:spPr bwMode="auto">
          <a:xfrm>
            <a:off x="2278420" y="2290493"/>
            <a:ext cx="4787532" cy="1612929"/>
          </a:xfrm>
          <a:custGeom>
            <a:avLst/>
            <a:gdLst>
              <a:gd name="T0" fmla="*/ 0 w 5049"/>
              <a:gd name="T1" fmla="*/ 1263 h 1460"/>
              <a:gd name="T2" fmla="*/ 1159 w 5049"/>
              <a:gd name="T3" fmla="*/ 48 h 1460"/>
              <a:gd name="T4" fmla="*/ 2611 w 5049"/>
              <a:gd name="T5" fmla="*/ 1263 h 1460"/>
              <a:gd name="T6" fmla="*/ 2611 w 5049"/>
              <a:gd name="T7" fmla="*/ 1227 h 1460"/>
              <a:gd name="T8" fmla="*/ 3888 w 5049"/>
              <a:gd name="T9" fmla="*/ 15 h 1460"/>
              <a:gd name="T10" fmla="*/ 5049 w 5049"/>
              <a:gd name="T11" fmla="*/ 1138 h 1460"/>
              <a:gd name="connsiteX0" fmla="*/ 0 w 8249"/>
              <a:gd name="connsiteY0" fmla="*/ 8690 h 9612"/>
              <a:gd name="connsiteX1" fmla="*/ 2296 w 8249"/>
              <a:gd name="connsiteY1" fmla="*/ 368 h 9612"/>
              <a:gd name="connsiteX2" fmla="*/ 5171 w 8249"/>
              <a:gd name="connsiteY2" fmla="*/ 8690 h 9612"/>
              <a:gd name="connsiteX3" fmla="*/ 5171 w 8249"/>
              <a:gd name="connsiteY3" fmla="*/ 8443 h 9612"/>
              <a:gd name="connsiteX4" fmla="*/ 7701 w 8249"/>
              <a:gd name="connsiteY4" fmla="*/ 142 h 9612"/>
              <a:gd name="connsiteX5" fmla="*/ 8249 w 8249"/>
              <a:gd name="connsiteY5" fmla="*/ 1174 h 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49" h="9612">
                <a:moveTo>
                  <a:pt x="0" y="8690"/>
                </a:moveTo>
                <a:cubicBezTo>
                  <a:pt x="380" y="7313"/>
                  <a:pt x="1434" y="368"/>
                  <a:pt x="2296" y="368"/>
                </a:cubicBezTo>
                <a:cubicBezTo>
                  <a:pt x="3157" y="368"/>
                  <a:pt x="4692" y="7340"/>
                  <a:pt x="5171" y="8690"/>
                </a:cubicBezTo>
                <a:cubicBezTo>
                  <a:pt x="5651" y="10039"/>
                  <a:pt x="4749" y="9868"/>
                  <a:pt x="5171" y="8443"/>
                </a:cubicBezTo>
                <a:cubicBezTo>
                  <a:pt x="5593" y="7018"/>
                  <a:pt x="6896" y="244"/>
                  <a:pt x="7701" y="142"/>
                </a:cubicBezTo>
                <a:cubicBezTo>
                  <a:pt x="8505" y="39"/>
                  <a:pt x="7770" y="-429"/>
                  <a:pt x="8249" y="1174"/>
                </a:cubicBezTo>
              </a:path>
            </a:pathLst>
          </a:custGeom>
          <a:noFill/>
          <a:ln w="50800">
            <a:solidFill>
              <a:schemeClr val="tx1">
                <a:lumMod val="75000"/>
                <a:lumOff val="25000"/>
              </a:schemeClr>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lstStyle/>
          <a:p>
            <a:endParaRPr lang="zh-CN" altLang="en-US">
              <a:latin typeface="微软雅黑" panose="020B0503020204020204" charset="-122"/>
              <a:ea typeface="微软雅黑" panose="020B0503020204020204" charset="-122"/>
            </a:endParaRPr>
          </a:p>
        </p:txBody>
      </p:sp>
      <p:grpSp>
        <p:nvGrpSpPr>
          <p:cNvPr id="11" name="组合 10"/>
          <p:cNvGrpSpPr/>
          <p:nvPr/>
        </p:nvGrpSpPr>
        <p:grpSpPr>
          <a:xfrm>
            <a:off x="1523706" y="2432659"/>
            <a:ext cx="1355247" cy="494850"/>
            <a:chOff x="899592" y="2185916"/>
            <a:chExt cx="1355247" cy="494850"/>
          </a:xfrm>
        </p:grpSpPr>
        <p:sp>
          <p:nvSpPr>
            <p:cNvPr id="34" name="Text Box 16"/>
            <p:cNvSpPr txBox="1">
              <a:spLocks noChangeArrowheads="1"/>
            </p:cNvSpPr>
            <p:nvPr/>
          </p:nvSpPr>
          <p:spPr bwMode="auto">
            <a:xfrm>
              <a:off x="899592" y="2185916"/>
              <a:ext cx="13552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ctr"/>
              <a:r>
                <a:rPr lang="zh-CN" altLang="en-US" dirty="0">
                  <a:solidFill>
                    <a:schemeClr val="tx1">
                      <a:lumMod val="75000"/>
                      <a:lumOff val="25000"/>
                    </a:schemeClr>
                  </a:solidFill>
                  <a:latin typeface="微软雅黑" panose="020B0503020204020204" charset="-122"/>
                  <a:ea typeface="微软雅黑" panose="020B0503020204020204" charset="-122"/>
                </a:rPr>
                <a:t>添加标题</a:t>
              </a:r>
            </a:p>
          </p:txBody>
        </p:sp>
        <p:sp>
          <p:nvSpPr>
            <p:cNvPr id="35" name="Text Box 17"/>
            <p:cNvSpPr txBox="1">
              <a:spLocks noChangeArrowheads="1"/>
            </p:cNvSpPr>
            <p:nvPr/>
          </p:nvSpPr>
          <p:spPr bwMode="auto">
            <a:xfrm>
              <a:off x="1082881" y="2473017"/>
              <a:ext cx="988668"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900" dirty="0">
                  <a:solidFill>
                    <a:schemeClr val="tx1">
                      <a:lumMod val="75000"/>
                      <a:lumOff val="25000"/>
                    </a:schemeClr>
                  </a:solidFill>
                  <a:latin typeface="微软雅黑" panose="020B0503020204020204" charset="-122"/>
                  <a:ea typeface="微软雅黑" panose="020B0503020204020204" charset="-122"/>
                </a:rPr>
                <a:t>Work content</a:t>
              </a:r>
              <a:endParaRPr lang="zh-CN" altLang="en-US" sz="9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12" name="组合 11"/>
          <p:cNvGrpSpPr/>
          <p:nvPr/>
        </p:nvGrpSpPr>
        <p:grpSpPr>
          <a:xfrm>
            <a:off x="3141686" y="3203865"/>
            <a:ext cx="1112593" cy="492551"/>
            <a:chOff x="2517572" y="2957122"/>
            <a:chExt cx="1112593" cy="492551"/>
          </a:xfrm>
        </p:grpSpPr>
        <p:sp>
          <p:nvSpPr>
            <p:cNvPr id="36" name="Text Box 38"/>
            <p:cNvSpPr txBox="1">
              <a:spLocks noChangeArrowheads="1"/>
            </p:cNvSpPr>
            <p:nvPr/>
          </p:nvSpPr>
          <p:spPr bwMode="auto">
            <a:xfrm>
              <a:off x="2535333" y="2957122"/>
              <a:ext cx="10770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ctr"/>
              <a:r>
                <a:rPr lang="zh-CN" altLang="en-US" dirty="0">
                  <a:solidFill>
                    <a:schemeClr val="tx1">
                      <a:lumMod val="75000"/>
                      <a:lumOff val="25000"/>
                    </a:schemeClr>
                  </a:solidFill>
                  <a:latin typeface="微软雅黑" panose="020B0503020204020204" charset="-122"/>
                  <a:ea typeface="微软雅黑" panose="020B0503020204020204" charset="-122"/>
                </a:rPr>
                <a:t>添加标题</a:t>
              </a:r>
            </a:p>
          </p:txBody>
        </p:sp>
        <p:sp>
          <p:nvSpPr>
            <p:cNvPr id="37" name="Text Box 39"/>
            <p:cNvSpPr txBox="1">
              <a:spLocks noChangeArrowheads="1"/>
            </p:cNvSpPr>
            <p:nvPr/>
          </p:nvSpPr>
          <p:spPr bwMode="auto">
            <a:xfrm>
              <a:off x="2517572" y="3241924"/>
              <a:ext cx="111259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900" dirty="0">
                  <a:solidFill>
                    <a:schemeClr val="tx1">
                      <a:lumMod val="75000"/>
                      <a:lumOff val="25000"/>
                    </a:schemeClr>
                  </a:solidFill>
                  <a:latin typeface="微软雅黑" panose="020B0503020204020204" charset="-122"/>
                  <a:ea typeface="微软雅黑" panose="020B0503020204020204" charset="-122"/>
                </a:rPr>
                <a:t>Work content</a:t>
              </a:r>
              <a:endParaRPr lang="zh-CN" altLang="en-US" sz="9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13" name="组合 12"/>
          <p:cNvGrpSpPr/>
          <p:nvPr/>
        </p:nvGrpSpPr>
        <p:grpSpPr>
          <a:xfrm>
            <a:off x="4601537" y="2317724"/>
            <a:ext cx="1251795" cy="475311"/>
            <a:chOff x="3977423" y="2070981"/>
            <a:chExt cx="1251795" cy="475311"/>
          </a:xfrm>
        </p:grpSpPr>
        <p:sp>
          <p:nvSpPr>
            <p:cNvPr id="38" name="Text Box 40"/>
            <p:cNvSpPr txBox="1">
              <a:spLocks noChangeArrowheads="1"/>
            </p:cNvSpPr>
            <p:nvPr/>
          </p:nvSpPr>
          <p:spPr bwMode="auto">
            <a:xfrm>
              <a:off x="3977423" y="2070981"/>
              <a:ext cx="12517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ctr"/>
              <a:r>
                <a:rPr lang="zh-CN" altLang="en-US" dirty="0">
                  <a:solidFill>
                    <a:schemeClr val="tx1">
                      <a:lumMod val="75000"/>
                      <a:lumOff val="25000"/>
                    </a:schemeClr>
                  </a:solidFill>
                  <a:latin typeface="微软雅黑" panose="020B0503020204020204" charset="-122"/>
                  <a:ea typeface="微软雅黑" panose="020B0503020204020204" charset="-122"/>
                </a:rPr>
                <a:t>添加标题</a:t>
              </a:r>
            </a:p>
          </p:txBody>
        </p:sp>
        <p:sp>
          <p:nvSpPr>
            <p:cNvPr id="39" name="Text Box 41"/>
            <p:cNvSpPr txBox="1">
              <a:spLocks noChangeArrowheads="1"/>
            </p:cNvSpPr>
            <p:nvPr/>
          </p:nvSpPr>
          <p:spPr bwMode="auto">
            <a:xfrm>
              <a:off x="4082028" y="2338543"/>
              <a:ext cx="1042586"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ctr"/>
              <a:r>
                <a:rPr lang="en-US" altLang="zh-CN" sz="900" dirty="0">
                  <a:solidFill>
                    <a:schemeClr val="tx1">
                      <a:lumMod val="75000"/>
                      <a:lumOff val="25000"/>
                    </a:schemeClr>
                  </a:solidFill>
                  <a:latin typeface="微软雅黑" panose="020B0503020204020204" charset="-122"/>
                  <a:ea typeface="微软雅黑" panose="020B0503020204020204" charset="-122"/>
                </a:rPr>
                <a:t>Work content</a:t>
              </a:r>
              <a:endParaRPr lang="zh-CN" altLang="en-US" sz="9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14" name="组合 13"/>
          <p:cNvGrpSpPr/>
          <p:nvPr/>
        </p:nvGrpSpPr>
        <p:grpSpPr>
          <a:xfrm>
            <a:off x="6204226" y="3393506"/>
            <a:ext cx="1198917" cy="493701"/>
            <a:chOff x="5580112" y="3146763"/>
            <a:chExt cx="1198917" cy="493701"/>
          </a:xfrm>
        </p:grpSpPr>
        <p:sp>
          <p:nvSpPr>
            <p:cNvPr id="40" name="Text Box 42"/>
            <p:cNvSpPr txBox="1">
              <a:spLocks noChangeArrowheads="1"/>
            </p:cNvSpPr>
            <p:nvPr/>
          </p:nvSpPr>
          <p:spPr bwMode="auto">
            <a:xfrm>
              <a:off x="5641034" y="3146763"/>
              <a:ext cx="10770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ctr"/>
              <a:r>
                <a:rPr lang="zh-CN" altLang="en-US" dirty="0">
                  <a:solidFill>
                    <a:schemeClr val="tx1">
                      <a:lumMod val="75000"/>
                      <a:lumOff val="25000"/>
                    </a:schemeClr>
                  </a:solidFill>
                  <a:latin typeface="微软雅黑" panose="020B0503020204020204" charset="-122"/>
                  <a:ea typeface="微软雅黑" panose="020B0503020204020204" charset="-122"/>
                </a:rPr>
                <a:t>添加标题</a:t>
              </a:r>
            </a:p>
          </p:txBody>
        </p:sp>
        <p:sp>
          <p:nvSpPr>
            <p:cNvPr id="41" name="Text Box 43"/>
            <p:cNvSpPr txBox="1">
              <a:spLocks noChangeArrowheads="1"/>
            </p:cNvSpPr>
            <p:nvPr/>
          </p:nvSpPr>
          <p:spPr bwMode="auto">
            <a:xfrm>
              <a:off x="5580112" y="3432715"/>
              <a:ext cx="1198917"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ctr"/>
              <a:r>
                <a:rPr lang="en-US" altLang="zh-CN" sz="900" dirty="0">
                  <a:solidFill>
                    <a:schemeClr val="tx1">
                      <a:lumMod val="75000"/>
                      <a:lumOff val="25000"/>
                    </a:schemeClr>
                  </a:solidFill>
                  <a:latin typeface="微软雅黑" panose="020B0503020204020204" charset="-122"/>
                  <a:ea typeface="微软雅黑" panose="020B0503020204020204" charset="-122"/>
                </a:rPr>
                <a:t>Work content</a:t>
              </a:r>
              <a:endParaRPr lang="zh-CN" altLang="en-US" sz="9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6" name="组合 5"/>
          <p:cNvGrpSpPr/>
          <p:nvPr/>
        </p:nvGrpSpPr>
        <p:grpSpPr>
          <a:xfrm>
            <a:off x="3125857" y="1882389"/>
            <a:ext cx="1036261" cy="1036518"/>
            <a:chOff x="2501743" y="1635646"/>
            <a:chExt cx="1036261" cy="1036518"/>
          </a:xfrm>
        </p:grpSpPr>
        <p:sp>
          <p:nvSpPr>
            <p:cNvPr id="29" name="Oval 53"/>
            <p:cNvSpPr>
              <a:spLocks noChangeArrowheads="1"/>
            </p:cNvSpPr>
            <p:nvPr/>
          </p:nvSpPr>
          <p:spPr bwMode="auto">
            <a:xfrm>
              <a:off x="2501743" y="1635646"/>
              <a:ext cx="1036261" cy="1036518"/>
            </a:xfrm>
            <a:prstGeom prst="ellipse">
              <a:avLst/>
            </a:prstGeom>
            <a:solidFill>
              <a:schemeClr val="accent2"/>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charset="-122"/>
                <a:ea typeface="微软雅黑" panose="020B0503020204020204" charset="-122"/>
              </a:endParaRPr>
            </a:p>
          </p:txBody>
        </p:sp>
        <p:sp>
          <p:nvSpPr>
            <p:cNvPr id="44" name="Text Box 59"/>
            <p:cNvSpPr txBox="1">
              <a:spLocks noChangeArrowheads="1"/>
            </p:cNvSpPr>
            <p:nvPr/>
          </p:nvSpPr>
          <p:spPr bwMode="auto">
            <a:xfrm>
              <a:off x="2639226" y="1835816"/>
              <a:ext cx="782803" cy="631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3800" b="1" dirty="0">
                  <a:solidFill>
                    <a:schemeClr val="bg1"/>
                  </a:solidFill>
                  <a:latin typeface="微软雅黑" panose="020B0503020204020204" charset="-122"/>
                  <a:ea typeface="微软雅黑" panose="020B0503020204020204" charset="-122"/>
                </a:rPr>
                <a:t>02</a:t>
              </a:r>
            </a:p>
          </p:txBody>
        </p:sp>
      </p:grpSp>
      <p:grpSp>
        <p:nvGrpSpPr>
          <p:cNvPr id="8" name="组合 7"/>
          <p:cNvGrpSpPr/>
          <p:nvPr/>
        </p:nvGrpSpPr>
        <p:grpSpPr>
          <a:xfrm>
            <a:off x="4846890" y="3130603"/>
            <a:ext cx="1036261" cy="1036518"/>
            <a:chOff x="4170801" y="2938997"/>
            <a:chExt cx="1036261" cy="1036518"/>
          </a:xfrm>
        </p:grpSpPr>
        <p:sp>
          <p:nvSpPr>
            <p:cNvPr id="30" name="Oval 53"/>
            <p:cNvSpPr>
              <a:spLocks noChangeArrowheads="1"/>
            </p:cNvSpPr>
            <p:nvPr/>
          </p:nvSpPr>
          <p:spPr bwMode="auto">
            <a:xfrm>
              <a:off x="4170801" y="2938997"/>
              <a:ext cx="1036261" cy="1036518"/>
            </a:xfrm>
            <a:prstGeom prst="ellipse">
              <a:avLst/>
            </a:prstGeom>
            <a:solidFill>
              <a:schemeClr val="accent3"/>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charset="-122"/>
                <a:ea typeface="微软雅黑" panose="020B0503020204020204" charset="-122"/>
              </a:endParaRPr>
            </a:p>
          </p:txBody>
        </p:sp>
        <p:sp>
          <p:nvSpPr>
            <p:cNvPr id="45" name="Text Box 60"/>
            <p:cNvSpPr txBox="1">
              <a:spLocks noChangeArrowheads="1"/>
            </p:cNvSpPr>
            <p:nvPr/>
          </p:nvSpPr>
          <p:spPr bwMode="auto">
            <a:xfrm>
              <a:off x="4292373" y="3105837"/>
              <a:ext cx="782803" cy="631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3800" b="1" dirty="0">
                  <a:solidFill>
                    <a:schemeClr val="bg1"/>
                  </a:solidFill>
                  <a:latin typeface="微软雅黑" panose="020B0503020204020204" charset="-122"/>
                  <a:ea typeface="微软雅黑" panose="020B0503020204020204" charset="-122"/>
                </a:rPr>
                <a:t>03</a:t>
              </a:r>
            </a:p>
          </p:txBody>
        </p:sp>
      </p:grpSp>
      <p:grpSp>
        <p:nvGrpSpPr>
          <p:cNvPr id="9" name="组合 8"/>
          <p:cNvGrpSpPr/>
          <p:nvPr/>
        </p:nvGrpSpPr>
        <p:grpSpPr>
          <a:xfrm>
            <a:off x="6413570" y="1627455"/>
            <a:ext cx="1036261" cy="1036518"/>
            <a:chOff x="5578926" y="1635646"/>
            <a:chExt cx="1036261" cy="1036518"/>
          </a:xfrm>
        </p:grpSpPr>
        <p:sp>
          <p:nvSpPr>
            <p:cNvPr id="31" name="Oval 53"/>
            <p:cNvSpPr>
              <a:spLocks noChangeArrowheads="1"/>
            </p:cNvSpPr>
            <p:nvPr/>
          </p:nvSpPr>
          <p:spPr bwMode="auto">
            <a:xfrm>
              <a:off x="5578926" y="1635646"/>
              <a:ext cx="1036261" cy="1036518"/>
            </a:xfrm>
            <a:prstGeom prst="ellipse">
              <a:avLst/>
            </a:prstGeom>
            <a:solidFill>
              <a:schemeClr val="accent4"/>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charset="-122"/>
                <a:ea typeface="微软雅黑" panose="020B0503020204020204" charset="-122"/>
              </a:endParaRPr>
            </a:p>
          </p:txBody>
        </p:sp>
        <p:sp>
          <p:nvSpPr>
            <p:cNvPr id="46" name="Text Box 61"/>
            <p:cNvSpPr txBox="1">
              <a:spLocks noChangeArrowheads="1"/>
            </p:cNvSpPr>
            <p:nvPr/>
          </p:nvSpPr>
          <p:spPr bwMode="auto">
            <a:xfrm>
              <a:off x="5721148" y="1835816"/>
              <a:ext cx="782803" cy="631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3800" b="1" dirty="0">
                  <a:solidFill>
                    <a:schemeClr val="bg1"/>
                  </a:solidFill>
                  <a:latin typeface="微软雅黑" panose="020B0503020204020204" charset="-122"/>
                  <a:ea typeface="微软雅黑" panose="020B0503020204020204" charset="-122"/>
                </a:rPr>
                <a:t>04</a:t>
              </a:r>
            </a:p>
          </p:txBody>
        </p:sp>
      </p:grpSp>
      <p:grpSp>
        <p:nvGrpSpPr>
          <p:cNvPr id="5" name="组合 4"/>
          <p:cNvGrpSpPr/>
          <p:nvPr/>
        </p:nvGrpSpPr>
        <p:grpSpPr>
          <a:xfrm>
            <a:off x="1666005" y="3134020"/>
            <a:ext cx="1036261" cy="1036518"/>
            <a:chOff x="1041891" y="2887277"/>
            <a:chExt cx="1036261" cy="1036518"/>
          </a:xfrm>
        </p:grpSpPr>
        <p:sp>
          <p:nvSpPr>
            <p:cNvPr id="33"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a:latin typeface="微软雅黑" panose="020B0503020204020204" charset="-122"/>
                <a:ea typeface="微软雅黑" panose="020B0503020204020204" charset="-122"/>
              </a:endParaRPr>
            </a:p>
          </p:txBody>
        </p:sp>
        <p:sp>
          <p:nvSpPr>
            <p:cNvPr id="48" name="Text Box 58"/>
            <p:cNvSpPr txBox="1">
              <a:spLocks noChangeArrowheads="1"/>
            </p:cNvSpPr>
            <p:nvPr/>
          </p:nvSpPr>
          <p:spPr bwMode="auto">
            <a:xfrm>
              <a:off x="1177282" y="3105837"/>
              <a:ext cx="782803" cy="631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3800" b="1" dirty="0">
                  <a:solidFill>
                    <a:schemeClr val="bg1"/>
                  </a:solidFill>
                  <a:latin typeface="微软雅黑" panose="020B0503020204020204" charset="-122"/>
                  <a:ea typeface="微软雅黑" panose="020B0503020204020204" charset="-122"/>
                </a:rPr>
                <a:t>01</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dissolve">
                                      <p:cBhvr>
                                        <p:cTn id="7" dur="500"/>
                                        <p:tgtEl>
                                          <p:spTgt spid="2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2500"/>
                                        <p:tgtEl>
                                          <p:spTgt spid="28"/>
                                        </p:tgtEl>
                                      </p:cBhvr>
                                    </p:animEffect>
                                  </p:childTnLst>
                                </p:cTn>
                              </p:par>
                              <p:par>
                                <p:cTn id="16" presetID="53"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par>
                                <p:cTn id="21" presetID="53" presetClass="entr" presetSubtype="16" fill="hold" nodeType="withEffect">
                                  <p:stCondLst>
                                    <p:cond delay="50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par>
                                <p:cTn id="26" presetID="53" presetClass="entr" presetSubtype="16" fill="hold" nodeType="withEffect">
                                  <p:stCondLst>
                                    <p:cond delay="100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53" presetClass="entr" presetSubtype="16" fill="hold" nodeType="withEffect">
                                  <p:stCondLst>
                                    <p:cond delay="150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par>
                          <p:cTn id="36" fill="hold">
                            <p:stCondLst>
                              <p:cond delay="3500"/>
                            </p:stCondLst>
                            <p:childTnLst>
                              <p:par>
                                <p:cTn id="37" presetID="42" presetClass="entr" presetSubtype="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par>
                                <p:cTn id="42" presetID="47" presetClass="entr" presetSubtype="0" fill="hold" nodeType="withEffect">
                                  <p:stCondLst>
                                    <p:cond delay="30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1000" fill="hold"/>
                                        <p:tgtEl>
                                          <p:spTgt spid="12"/>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60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90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020618" y="1526273"/>
            <a:ext cx="1675446" cy="2629653"/>
            <a:chOff x="778084" y="1038958"/>
            <a:chExt cx="1850186" cy="2900945"/>
          </a:xfrm>
        </p:grpSpPr>
        <p:sp>
          <p:nvSpPr>
            <p:cNvPr id="33" name="圆角矩形 32"/>
            <p:cNvSpPr/>
            <p:nvPr/>
          </p:nvSpPr>
          <p:spPr>
            <a:xfrm>
              <a:off x="887052" y="1038958"/>
              <a:ext cx="1632254" cy="1502650"/>
            </a:xfrm>
            <a:prstGeom prst="roundRect">
              <a:avLst>
                <a:gd name="adj" fmla="val 9350"/>
              </a:avLst>
            </a:prstGeom>
            <a:solidFill>
              <a:schemeClr val="accent2"/>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34" name="任意多边形 3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2"/>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35" name="椭圆 34"/>
            <p:cNvSpPr/>
            <p:nvPr/>
          </p:nvSpPr>
          <p:spPr>
            <a:xfrm>
              <a:off x="1403141" y="1647875"/>
              <a:ext cx="600075" cy="60007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36" name="文本框 11"/>
            <p:cNvSpPr txBox="1"/>
            <p:nvPr/>
          </p:nvSpPr>
          <p:spPr>
            <a:xfrm>
              <a:off x="1304926" y="1222952"/>
              <a:ext cx="839367"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01</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37" name="文本框 64"/>
            <p:cNvSpPr txBox="1"/>
            <p:nvPr/>
          </p:nvSpPr>
          <p:spPr>
            <a:xfrm>
              <a:off x="1148007"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charset="-122"/>
                  <a:ea typeface="微软雅黑" panose="020B0503020204020204" charset="-122"/>
                </a:rPr>
                <a:t>添加标题</a:t>
              </a:r>
              <a:endParaRPr lang="zh-HK" altLang="en-US" sz="1600" b="1" dirty="0">
                <a:solidFill>
                  <a:schemeClr val="tx1">
                    <a:lumMod val="75000"/>
                    <a:lumOff val="25000"/>
                  </a:schemeClr>
                </a:solidFill>
                <a:latin typeface="微软雅黑" panose="020B0503020204020204" charset="-122"/>
                <a:ea typeface="微软雅黑" panose="020B0503020204020204" charset="-122"/>
              </a:endParaRPr>
            </a:p>
          </p:txBody>
        </p:sp>
        <p:sp>
          <p:nvSpPr>
            <p:cNvPr id="38" name="文本框 65"/>
            <p:cNvSpPr txBox="1"/>
            <p:nvPr/>
          </p:nvSpPr>
          <p:spPr>
            <a:xfrm>
              <a:off x="1139623" y="2788385"/>
              <a:ext cx="1127111"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完成模高和</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图高的作业</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争取尽快做</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好不能再拖</a:t>
              </a:r>
              <a:endParaRPr lang="zh-HK" altLang="en-US" sz="1100" dirty="0">
                <a:solidFill>
                  <a:schemeClr val="tx1">
                    <a:lumMod val="85000"/>
                    <a:lumOff val="15000"/>
                  </a:schemeClr>
                </a:solidFill>
                <a:latin typeface="微软雅黑" panose="020B0503020204020204" charset="-122"/>
                <a:ea typeface="微软雅黑" panose="020B0503020204020204" charset="-122"/>
              </a:endParaRPr>
            </a:p>
          </p:txBody>
        </p:sp>
      </p:grpSp>
      <p:grpSp>
        <p:nvGrpSpPr>
          <p:cNvPr id="39" name="组合 38"/>
          <p:cNvGrpSpPr/>
          <p:nvPr/>
        </p:nvGrpSpPr>
        <p:grpSpPr>
          <a:xfrm>
            <a:off x="2824547" y="1526273"/>
            <a:ext cx="1675446" cy="2629653"/>
            <a:chOff x="2690633" y="1038958"/>
            <a:chExt cx="1850186" cy="2900945"/>
          </a:xfrm>
        </p:grpSpPr>
        <p:sp>
          <p:nvSpPr>
            <p:cNvPr id="40" name="圆角矩形 39"/>
            <p:cNvSpPr/>
            <p:nvPr/>
          </p:nvSpPr>
          <p:spPr>
            <a:xfrm>
              <a:off x="2799601" y="1038958"/>
              <a:ext cx="1632254" cy="1502651"/>
            </a:xfrm>
            <a:prstGeom prst="roundRect">
              <a:avLst>
                <a:gd name="adj" fmla="val 9350"/>
              </a:avLst>
            </a:prstGeom>
            <a:solidFill>
              <a:schemeClr val="accent1"/>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1" name="任意多边形 4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1"/>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43" name="文本框 48"/>
            <p:cNvSpPr txBox="1"/>
            <p:nvPr/>
          </p:nvSpPr>
          <p:spPr>
            <a:xfrm>
              <a:off x="3185327" y="1222952"/>
              <a:ext cx="89494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02</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44" name="文本框 66"/>
            <p:cNvSpPr txBox="1"/>
            <p:nvPr/>
          </p:nvSpPr>
          <p:spPr>
            <a:xfrm>
              <a:off x="3060555"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charset="-122"/>
                  <a:ea typeface="微软雅黑" panose="020B0503020204020204" charset="-122"/>
                </a:rPr>
                <a:t>添加标题</a:t>
              </a:r>
              <a:endParaRPr lang="zh-HK" altLang="en-US" sz="1600" b="1" dirty="0">
                <a:solidFill>
                  <a:schemeClr val="tx1">
                    <a:lumMod val="75000"/>
                    <a:lumOff val="25000"/>
                  </a:schemeClr>
                </a:solidFill>
                <a:latin typeface="微软雅黑" panose="020B0503020204020204" charset="-122"/>
                <a:ea typeface="微软雅黑" panose="020B0503020204020204" charset="-122"/>
              </a:endParaRPr>
            </a:p>
          </p:txBody>
        </p:sp>
        <p:sp>
          <p:nvSpPr>
            <p:cNvPr id="45" name="文本框 67"/>
            <p:cNvSpPr txBox="1"/>
            <p:nvPr/>
          </p:nvSpPr>
          <p:spPr>
            <a:xfrm>
              <a:off x="2955048" y="2788385"/>
              <a:ext cx="1321356"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辅助软件可以</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为幻灯片提供</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很好的辅助等</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有必要去学习</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p:txBody>
        </p:sp>
      </p:grpSp>
      <p:grpSp>
        <p:nvGrpSpPr>
          <p:cNvPr id="46" name="组合 45"/>
          <p:cNvGrpSpPr/>
          <p:nvPr/>
        </p:nvGrpSpPr>
        <p:grpSpPr>
          <a:xfrm>
            <a:off x="4621018" y="1526273"/>
            <a:ext cx="1675446" cy="2629653"/>
            <a:chOff x="4603182" y="1038958"/>
            <a:chExt cx="1850186" cy="2900945"/>
          </a:xfrm>
        </p:grpSpPr>
        <p:sp>
          <p:nvSpPr>
            <p:cNvPr id="47" name="圆角矩形 46"/>
            <p:cNvSpPr/>
            <p:nvPr/>
          </p:nvSpPr>
          <p:spPr>
            <a:xfrm>
              <a:off x="4712149" y="1038958"/>
              <a:ext cx="1632254" cy="1502651"/>
            </a:xfrm>
            <a:prstGeom prst="roundRect">
              <a:avLst>
                <a:gd name="adj" fmla="val 9350"/>
              </a:avLst>
            </a:prstGeom>
            <a:solidFill>
              <a:schemeClr val="accent3"/>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8" name="任意多边形 4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3"/>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9" name="椭圆 48"/>
            <p:cNvSpPr/>
            <p:nvPr/>
          </p:nvSpPr>
          <p:spPr>
            <a:xfrm>
              <a:off x="5228238" y="1647875"/>
              <a:ext cx="600075" cy="6000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0" name="文本框 54"/>
            <p:cNvSpPr txBox="1"/>
            <p:nvPr/>
          </p:nvSpPr>
          <p:spPr>
            <a:xfrm>
              <a:off x="5044295" y="1222952"/>
              <a:ext cx="97858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03</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1" name="文本框 68"/>
            <p:cNvSpPr txBox="1"/>
            <p:nvPr/>
          </p:nvSpPr>
          <p:spPr>
            <a:xfrm>
              <a:off x="4973104"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charset="-122"/>
                  <a:ea typeface="微软雅黑" panose="020B0503020204020204" charset="-122"/>
                </a:rPr>
                <a:t>添加标题</a:t>
              </a:r>
              <a:endParaRPr lang="zh-HK" altLang="en-US" sz="1600" b="1" dirty="0">
                <a:solidFill>
                  <a:schemeClr val="tx1">
                    <a:lumMod val="75000"/>
                    <a:lumOff val="25000"/>
                  </a:schemeClr>
                </a:solidFill>
                <a:latin typeface="微软雅黑" panose="020B0503020204020204" charset="-122"/>
                <a:ea typeface="微软雅黑" panose="020B0503020204020204" charset="-122"/>
              </a:endParaRPr>
            </a:p>
          </p:txBody>
        </p:sp>
        <p:sp>
          <p:nvSpPr>
            <p:cNvPr id="52" name="文本框 69"/>
            <p:cNvSpPr txBox="1"/>
            <p:nvPr/>
          </p:nvSpPr>
          <p:spPr>
            <a:xfrm>
              <a:off x="4833160" y="2788385"/>
              <a:ext cx="1390229" cy="641613"/>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形成思路风格</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仔细考量细节 </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把每一步做好</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p:txBody>
        </p:sp>
      </p:grpSp>
      <p:grpSp>
        <p:nvGrpSpPr>
          <p:cNvPr id="53" name="组合 52"/>
          <p:cNvGrpSpPr/>
          <p:nvPr/>
        </p:nvGrpSpPr>
        <p:grpSpPr>
          <a:xfrm>
            <a:off x="6424946" y="1526273"/>
            <a:ext cx="1675446" cy="2629653"/>
            <a:chOff x="6515731" y="1038958"/>
            <a:chExt cx="1850186" cy="2900945"/>
          </a:xfrm>
        </p:grpSpPr>
        <p:sp>
          <p:nvSpPr>
            <p:cNvPr id="54" name="圆角矩形 53"/>
            <p:cNvSpPr/>
            <p:nvPr/>
          </p:nvSpPr>
          <p:spPr>
            <a:xfrm>
              <a:off x="6624698" y="1038958"/>
              <a:ext cx="1632254" cy="1502651"/>
            </a:xfrm>
            <a:prstGeom prst="roundRect">
              <a:avLst>
                <a:gd name="adj" fmla="val 9350"/>
              </a:avLst>
            </a:prstGeom>
            <a:solidFill>
              <a:schemeClr val="accent4"/>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55" name="任意多边形 5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4"/>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56" name="椭圆 55"/>
            <p:cNvSpPr/>
            <p:nvPr/>
          </p:nvSpPr>
          <p:spPr>
            <a:xfrm>
              <a:off x="7140787" y="1647875"/>
              <a:ext cx="600075" cy="6000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7" name="文本框 60"/>
            <p:cNvSpPr txBox="1"/>
            <p:nvPr/>
          </p:nvSpPr>
          <p:spPr>
            <a:xfrm>
              <a:off x="6988992" y="1222952"/>
              <a:ext cx="87627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04</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8" name="文本框 70"/>
            <p:cNvSpPr txBox="1"/>
            <p:nvPr/>
          </p:nvSpPr>
          <p:spPr>
            <a:xfrm>
              <a:off x="6885653"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charset="-122"/>
                  <a:ea typeface="微软雅黑" panose="020B0503020204020204" charset="-122"/>
                </a:rPr>
                <a:t>添加标题</a:t>
              </a:r>
              <a:endParaRPr lang="zh-HK" altLang="en-US" sz="1600" b="1" dirty="0">
                <a:solidFill>
                  <a:schemeClr val="tx1">
                    <a:lumMod val="75000"/>
                    <a:lumOff val="25000"/>
                  </a:schemeClr>
                </a:solidFill>
                <a:latin typeface="微软雅黑" panose="020B0503020204020204" charset="-122"/>
                <a:ea typeface="微软雅黑" panose="020B0503020204020204" charset="-122"/>
              </a:endParaRPr>
            </a:p>
          </p:txBody>
        </p:sp>
        <p:sp>
          <p:nvSpPr>
            <p:cNvPr id="59" name="文本框 71"/>
            <p:cNvSpPr txBox="1"/>
            <p:nvPr/>
          </p:nvSpPr>
          <p:spPr>
            <a:xfrm>
              <a:off x="6770752" y="2788385"/>
              <a:ext cx="1340145"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这是并列关系</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的表达方式之</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你可以输入其</a:t>
              </a:r>
              <a:endParaRPr lang="en-US" altLang="zh-CN" sz="1100" dirty="0">
                <a:solidFill>
                  <a:schemeClr val="tx1">
                    <a:lumMod val="85000"/>
                    <a:lumOff val="15000"/>
                  </a:schemeClr>
                </a:solidFill>
                <a:latin typeface="微软雅黑" panose="020B0503020204020204" charset="-122"/>
                <a:ea typeface="微软雅黑" panose="020B0503020204020204" charset="-122"/>
              </a:endParaRPr>
            </a:p>
            <a:p>
              <a:pPr algn="ctr"/>
              <a:r>
                <a:rPr lang="zh-CN" altLang="en-US" sz="1100" dirty="0">
                  <a:solidFill>
                    <a:schemeClr val="tx1">
                      <a:lumMod val="85000"/>
                      <a:lumOff val="15000"/>
                    </a:schemeClr>
                  </a:solidFill>
                  <a:latin typeface="微软雅黑" panose="020B0503020204020204" charset="-122"/>
                  <a:ea typeface="微软雅黑" panose="020B0503020204020204" charset="-122"/>
                </a:rPr>
                <a:t>他的内容代替</a:t>
              </a:r>
              <a:endParaRPr lang="zh-HK" altLang="en-US" sz="1100" dirty="0">
                <a:solidFill>
                  <a:schemeClr val="tx1">
                    <a:lumMod val="85000"/>
                    <a:lumOff val="15000"/>
                  </a:schemeClr>
                </a:solidFill>
                <a:latin typeface="微软雅黑" panose="020B0503020204020204" charset="-122"/>
                <a:ea typeface="微软雅黑" panose="020B0503020204020204" charset="-122"/>
              </a:endParaRPr>
            </a:p>
          </p:txBody>
        </p:sp>
      </p:grpSp>
      <p:sp>
        <p:nvSpPr>
          <p:cNvPr id="60" name="TextBox 59"/>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ppt_x"/>
                                          </p:val>
                                        </p:tav>
                                        <p:tav tm="100000">
                                          <p:val>
                                            <p:strVal val="#ppt_x"/>
                                          </p:val>
                                        </p:tav>
                                      </p:tavLst>
                                    </p:anim>
                                    <p:anim calcmode="lin" valueType="num">
                                      <p:cBhvr additive="base">
                                        <p:cTn id="18" dur="500" fill="hold"/>
                                        <p:tgtEl>
                                          <p:spTgt spid="4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p:nvPr/>
        </p:nvSpPr>
        <p:spPr bwMode="auto">
          <a:xfrm>
            <a:off x="755576" y="1424023"/>
            <a:ext cx="2349218" cy="280391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1"/>
          </a:solidFill>
          <a:ln w="63500">
            <a:solidFill>
              <a:schemeClr val="bg1"/>
            </a:solidFill>
          </a:ln>
          <a:effectLst>
            <a:outerShdw blurRad="1905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charset="-122"/>
              <a:ea typeface="微软雅黑" panose="020B0503020204020204" charset="-122"/>
            </a:endParaRPr>
          </a:p>
        </p:txBody>
      </p:sp>
      <p:sp>
        <p:nvSpPr>
          <p:cNvPr id="4" name="Freeform 6"/>
          <p:cNvSpPr/>
          <p:nvPr/>
        </p:nvSpPr>
        <p:spPr bwMode="auto">
          <a:xfrm>
            <a:off x="2831223" y="2474869"/>
            <a:ext cx="1494106" cy="178329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2"/>
          </a:solidFill>
          <a:ln w="63500">
            <a:solidFill>
              <a:schemeClr val="bg1"/>
            </a:solidFill>
          </a:ln>
          <a:effectLst>
            <a:outerShdw blurRad="1524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charset="-122"/>
              <a:ea typeface="微软雅黑" panose="020B0503020204020204" charset="-122"/>
            </a:endParaRPr>
          </a:p>
        </p:txBody>
      </p:sp>
      <p:sp>
        <p:nvSpPr>
          <p:cNvPr id="5" name="椭圆 4"/>
          <p:cNvSpPr/>
          <p:nvPr/>
        </p:nvSpPr>
        <p:spPr bwMode="auto">
          <a:xfrm>
            <a:off x="2435171" y="1419622"/>
            <a:ext cx="701804" cy="702078"/>
          </a:xfrm>
          <a:prstGeom prst="ellipse">
            <a:avLst/>
          </a:prstGeom>
          <a:solidFill>
            <a:schemeClr val="accent3"/>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800"/>
            <a:endParaRPr lang="zh-CN" altLang="en-US" sz="1300">
              <a:latin typeface="微软雅黑" panose="020B0503020204020204" charset="-122"/>
              <a:ea typeface="微软雅黑" panose="020B0503020204020204" charset="-122"/>
            </a:endParaRPr>
          </a:p>
        </p:txBody>
      </p:sp>
      <p:sp>
        <p:nvSpPr>
          <p:cNvPr id="6" name="椭圆 5"/>
          <p:cNvSpPr/>
          <p:nvPr/>
        </p:nvSpPr>
        <p:spPr bwMode="auto">
          <a:xfrm>
            <a:off x="4031927" y="2637864"/>
            <a:ext cx="586805" cy="587034"/>
          </a:xfrm>
          <a:prstGeom prst="ellipse">
            <a:avLst/>
          </a:prstGeom>
          <a:solidFill>
            <a:schemeClr val="accent4"/>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800"/>
            <a:endParaRPr lang="zh-CN" altLang="en-US" sz="1300">
              <a:latin typeface="微软雅黑" panose="020B0503020204020204" charset="-122"/>
              <a:ea typeface="微软雅黑" panose="020B0503020204020204" charset="-122"/>
            </a:endParaRPr>
          </a:p>
        </p:txBody>
      </p:sp>
      <p:sp>
        <p:nvSpPr>
          <p:cNvPr id="7" name="TextBox 6"/>
          <p:cNvSpPr txBox="1"/>
          <p:nvPr/>
        </p:nvSpPr>
        <p:spPr>
          <a:xfrm>
            <a:off x="2461823" y="1574788"/>
            <a:ext cx="667454" cy="377008"/>
          </a:xfrm>
          <a:prstGeom prst="rect">
            <a:avLst/>
          </a:prstGeom>
          <a:noFill/>
        </p:spPr>
        <p:txBody>
          <a:bodyPr wrap="none" lIns="68562" tIns="34281" rIns="68562" bIns="34281" rtlCol="0">
            <a:spAutoFit/>
          </a:bodyPr>
          <a:lstStyle/>
          <a:p>
            <a:pPr algn="ctr"/>
            <a:r>
              <a:rPr lang="en-US" altLang="zh-CN" sz="2000" dirty="0">
                <a:solidFill>
                  <a:srgbClr val="F8F8F8"/>
                </a:solidFill>
                <a:latin typeface="微软雅黑" panose="020B0503020204020204" charset="-122"/>
                <a:ea typeface="微软雅黑" panose="020B0503020204020204" charset="-122"/>
              </a:rPr>
              <a:t>75%</a:t>
            </a:r>
            <a:endParaRPr lang="zh-CN" altLang="en-US" sz="2000" dirty="0">
              <a:solidFill>
                <a:srgbClr val="F8F8F8"/>
              </a:solidFill>
              <a:latin typeface="微软雅黑" panose="020B0503020204020204" charset="-122"/>
              <a:ea typeface="微软雅黑" panose="020B0503020204020204" charset="-122"/>
            </a:endParaRPr>
          </a:p>
        </p:txBody>
      </p:sp>
      <p:sp>
        <p:nvSpPr>
          <p:cNvPr id="9" name="TextBox 8"/>
          <p:cNvSpPr txBox="1"/>
          <p:nvPr/>
        </p:nvSpPr>
        <p:spPr>
          <a:xfrm>
            <a:off x="4031056" y="2758266"/>
            <a:ext cx="612952" cy="346230"/>
          </a:xfrm>
          <a:prstGeom prst="rect">
            <a:avLst/>
          </a:prstGeom>
          <a:noFill/>
        </p:spPr>
        <p:txBody>
          <a:bodyPr wrap="none" lIns="68562" tIns="34281" rIns="68562" bIns="34281" rtlCol="0">
            <a:spAutoFit/>
          </a:bodyPr>
          <a:lstStyle/>
          <a:p>
            <a:r>
              <a:rPr lang="en-US" altLang="zh-CN" dirty="0">
                <a:solidFill>
                  <a:srgbClr val="F8F8F8"/>
                </a:solidFill>
                <a:latin typeface="微软雅黑" panose="020B0503020204020204" charset="-122"/>
                <a:ea typeface="微软雅黑" panose="020B0503020204020204" charset="-122"/>
              </a:rPr>
              <a:t>34%</a:t>
            </a:r>
            <a:endParaRPr lang="zh-CN" altLang="en-US" dirty="0">
              <a:solidFill>
                <a:srgbClr val="F8F8F8"/>
              </a:solidFill>
              <a:latin typeface="微软雅黑" panose="020B0503020204020204" charset="-122"/>
              <a:ea typeface="微软雅黑" panose="020B0503020204020204" charset="-122"/>
            </a:endParaRPr>
          </a:p>
        </p:txBody>
      </p:sp>
      <p:sp>
        <p:nvSpPr>
          <p:cNvPr id="10" name="TextBox 9"/>
          <p:cNvSpPr txBox="1"/>
          <p:nvPr/>
        </p:nvSpPr>
        <p:spPr>
          <a:xfrm>
            <a:off x="1619786" y="1851670"/>
            <a:ext cx="753758" cy="438581"/>
          </a:xfrm>
          <a:prstGeom prst="rect">
            <a:avLst/>
          </a:prstGeom>
          <a:noFill/>
        </p:spPr>
        <p:txBody>
          <a:bodyPr wrap="none" lIns="68562" tIns="34281" rIns="68562" bIns="34281" rtlCol="0">
            <a:spAutoFit/>
          </a:bodyPr>
          <a:lstStyle/>
          <a:p>
            <a:r>
              <a:rPr lang="zh-CN" altLang="en-US" sz="2400" dirty="0">
                <a:solidFill>
                  <a:srgbClr val="F8F8F8"/>
                </a:solidFill>
                <a:latin typeface="微软雅黑" panose="020B0503020204020204" charset="-122"/>
                <a:ea typeface="微软雅黑" panose="020B0503020204020204" charset="-122"/>
              </a:rPr>
              <a:t>目标</a:t>
            </a:r>
          </a:p>
        </p:txBody>
      </p:sp>
      <p:sp>
        <p:nvSpPr>
          <p:cNvPr id="11" name="TextBox 10"/>
          <p:cNvSpPr txBox="1"/>
          <p:nvPr/>
        </p:nvSpPr>
        <p:spPr>
          <a:xfrm>
            <a:off x="940954" y="2419983"/>
            <a:ext cx="1957943" cy="992561"/>
          </a:xfrm>
          <a:prstGeom prst="rect">
            <a:avLst/>
          </a:prstGeom>
          <a:noFill/>
        </p:spPr>
        <p:txBody>
          <a:bodyPr wrap="square" lIns="68562" tIns="34281" rIns="68562" bIns="34281" rtlCol="0">
            <a:spAutoFit/>
          </a:bodyPr>
          <a:lstStyle/>
          <a:p>
            <a:pPr algn="ctr"/>
            <a:r>
              <a:rPr lang="zh-CN" altLang="en-US" sz="1200" dirty="0">
                <a:solidFill>
                  <a:srgbClr val="F8F8F8"/>
                </a:solidFill>
                <a:latin typeface="微软雅黑" panose="020B0503020204020204" charset="-122"/>
                <a:ea typeface="微软雅黑" panose="020B0503020204020204" charset="-122"/>
              </a:rPr>
              <a:t>请输入您的文字对目标进行说明请输入您的文字对目标进行说明请输入您的文字对目标进行说明</a:t>
            </a:r>
          </a:p>
          <a:p>
            <a:pPr algn="ctr"/>
            <a:endParaRPr lang="zh-CN" altLang="en-US" sz="1200" dirty="0">
              <a:solidFill>
                <a:srgbClr val="F8F8F8"/>
              </a:solidFill>
              <a:latin typeface="微软雅黑" panose="020B0503020204020204" charset="-122"/>
              <a:ea typeface="微软雅黑" panose="020B0503020204020204" charset="-122"/>
            </a:endParaRPr>
          </a:p>
        </p:txBody>
      </p:sp>
      <p:sp>
        <p:nvSpPr>
          <p:cNvPr id="12" name="TextBox 11"/>
          <p:cNvSpPr txBox="1"/>
          <p:nvPr/>
        </p:nvSpPr>
        <p:spPr>
          <a:xfrm>
            <a:off x="3272504" y="2789983"/>
            <a:ext cx="651424" cy="377008"/>
          </a:xfrm>
          <a:prstGeom prst="rect">
            <a:avLst/>
          </a:prstGeom>
          <a:noFill/>
        </p:spPr>
        <p:txBody>
          <a:bodyPr wrap="none" lIns="68562" tIns="34281" rIns="68562" bIns="34281" rtlCol="0">
            <a:spAutoFit/>
          </a:bodyPr>
          <a:lstStyle/>
          <a:p>
            <a:r>
              <a:rPr lang="zh-CN" altLang="en-US" sz="2000" dirty="0">
                <a:solidFill>
                  <a:srgbClr val="F8F8F8"/>
                </a:solidFill>
                <a:latin typeface="微软雅黑" panose="020B0503020204020204" charset="-122"/>
                <a:ea typeface="微软雅黑" panose="020B0503020204020204" charset="-122"/>
              </a:rPr>
              <a:t>实际</a:t>
            </a:r>
          </a:p>
        </p:txBody>
      </p:sp>
      <p:sp>
        <p:nvSpPr>
          <p:cNvPr id="13" name="TextBox 12"/>
          <p:cNvSpPr txBox="1"/>
          <p:nvPr/>
        </p:nvSpPr>
        <p:spPr>
          <a:xfrm>
            <a:off x="2884632" y="3172076"/>
            <a:ext cx="1399336" cy="407786"/>
          </a:xfrm>
          <a:prstGeom prst="rect">
            <a:avLst/>
          </a:prstGeom>
          <a:noFill/>
        </p:spPr>
        <p:txBody>
          <a:bodyPr wrap="square" lIns="68562" tIns="34281" rIns="68562" bIns="34281" rtlCol="0">
            <a:spAutoFit/>
          </a:bodyPr>
          <a:lstStyle/>
          <a:p>
            <a:pPr algn="ctr"/>
            <a:r>
              <a:rPr lang="zh-CN" altLang="en-US" sz="1100" dirty="0">
                <a:solidFill>
                  <a:srgbClr val="F8F8F8"/>
                </a:solidFill>
                <a:latin typeface="微软雅黑" panose="020B0503020204020204" charset="-122"/>
                <a:ea typeface="微软雅黑" panose="020B0503020204020204" charset="-122"/>
              </a:rPr>
              <a:t>请输入您的文字对</a:t>
            </a:r>
            <a:endParaRPr lang="en-US" altLang="zh-CN" sz="1100" dirty="0">
              <a:solidFill>
                <a:srgbClr val="F8F8F8"/>
              </a:solidFill>
              <a:latin typeface="微软雅黑" panose="020B0503020204020204" charset="-122"/>
              <a:ea typeface="微软雅黑" panose="020B0503020204020204" charset="-122"/>
            </a:endParaRPr>
          </a:p>
          <a:p>
            <a:pPr algn="ctr"/>
            <a:r>
              <a:rPr lang="zh-CN" altLang="en-US" sz="1100" dirty="0">
                <a:solidFill>
                  <a:srgbClr val="F8F8F8"/>
                </a:solidFill>
                <a:latin typeface="微软雅黑" panose="020B0503020204020204" charset="-122"/>
                <a:ea typeface="微软雅黑" panose="020B0503020204020204" charset="-122"/>
              </a:rPr>
              <a:t>实际情况进行说明</a:t>
            </a:r>
          </a:p>
        </p:txBody>
      </p:sp>
      <p:sp>
        <p:nvSpPr>
          <p:cNvPr id="14" name="TextBox 13"/>
          <p:cNvSpPr txBox="1"/>
          <p:nvPr/>
        </p:nvSpPr>
        <p:spPr>
          <a:xfrm>
            <a:off x="3461571" y="1475823"/>
            <a:ext cx="4298963"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charset="-122"/>
                <a:ea typeface="微软雅黑" panose="020B0503020204020204" charset="-122"/>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1050" dirty="0">
              <a:solidFill>
                <a:schemeClr val="tx1">
                  <a:lumMod val="75000"/>
                  <a:lumOff val="25000"/>
                </a:schemeClr>
              </a:solidFill>
              <a:latin typeface="微软雅黑" panose="020B0503020204020204" charset="-122"/>
              <a:ea typeface="微软雅黑" panose="020B0503020204020204" charset="-122"/>
            </a:endParaRPr>
          </a:p>
        </p:txBody>
      </p:sp>
      <p:sp>
        <p:nvSpPr>
          <p:cNvPr id="15" name="TextBox 14"/>
          <p:cNvSpPr txBox="1"/>
          <p:nvPr/>
        </p:nvSpPr>
        <p:spPr>
          <a:xfrm>
            <a:off x="4788024" y="2947341"/>
            <a:ext cx="3600399"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charset="-122"/>
                <a:ea typeface="微软雅黑" panose="020B0503020204020204" charset="-122"/>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1050" dirty="0">
              <a:solidFill>
                <a:schemeClr val="tx1">
                  <a:lumMod val="75000"/>
                  <a:lumOff val="25000"/>
                </a:schemeClr>
              </a:solidFill>
              <a:latin typeface="微软雅黑" panose="020B0503020204020204" charset="-122"/>
              <a:ea typeface="微软雅黑" panose="020B0503020204020204" charset="-122"/>
            </a:endParaRPr>
          </a:p>
        </p:txBody>
      </p:sp>
      <p:sp>
        <p:nvSpPr>
          <p:cNvPr id="18" name="TextBox 1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 calcmode="lin" valueType="num">
                                      <p:cBhvr>
                                        <p:cTn id="26" dur="500" fill="hold"/>
                                        <p:tgtEl>
                                          <p:spTgt spid="10"/>
                                        </p:tgtEl>
                                        <p:attrNameLst>
                                          <p:attrName>style.rotation</p:attrName>
                                        </p:attrNameLst>
                                      </p:cBhvr>
                                      <p:tavLst>
                                        <p:tav tm="0">
                                          <p:val>
                                            <p:fltVal val="90"/>
                                          </p:val>
                                        </p:tav>
                                        <p:tav tm="100000">
                                          <p:val>
                                            <p:fltVal val="0"/>
                                          </p:val>
                                        </p:tav>
                                      </p:tavLst>
                                    </p:anim>
                                    <p:animEffect transition="in" filter="fade">
                                      <p:cBhvr>
                                        <p:cTn id="27" dur="500"/>
                                        <p:tgtEl>
                                          <p:spTgt spid="10"/>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 calcmode="lin" valueType="num">
                                      <p:cBhvr>
                                        <p:cTn id="32" dur="500" fill="hold"/>
                                        <p:tgtEl>
                                          <p:spTgt spid="11"/>
                                        </p:tgtEl>
                                        <p:attrNameLst>
                                          <p:attrName>style.rotation</p:attrName>
                                        </p:attrNameLst>
                                      </p:cBhvr>
                                      <p:tavLst>
                                        <p:tav tm="0">
                                          <p:val>
                                            <p:fltVal val="90"/>
                                          </p:val>
                                        </p:tav>
                                        <p:tav tm="100000">
                                          <p:val>
                                            <p:fltVal val="0"/>
                                          </p:val>
                                        </p:tav>
                                      </p:tavLst>
                                    </p:anim>
                                    <p:animEffect transition="in" filter="fade">
                                      <p:cBhvr>
                                        <p:cTn id="33" dur="500"/>
                                        <p:tgtEl>
                                          <p:spTgt spid="11"/>
                                        </p:tgtEl>
                                      </p:cBhvr>
                                    </p:animEffect>
                                  </p:childTnLst>
                                </p:cTn>
                              </p:par>
                            </p:childTnLst>
                          </p:cTn>
                        </p:par>
                        <p:par>
                          <p:cTn id="34" fill="hold">
                            <p:stCondLst>
                              <p:cond delay="2000"/>
                            </p:stCondLst>
                            <p:childTnLst>
                              <p:par>
                                <p:cTn id="35" presetID="52" presetClass="entr" presetSubtype="0"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Scale>
                                      <p:cBhvr>
                                        <p:cTn id="3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
                                        </p:tgtEl>
                                        <p:attrNameLst>
                                          <p:attrName>ppt_x</p:attrName>
                                          <p:attrName>ppt_y</p:attrName>
                                        </p:attrNameLst>
                                      </p:cBhvr>
                                    </p:animMotion>
                                    <p:animEffect transition="in" filter="fade">
                                      <p:cBhvr>
                                        <p:cTn id="39" dur="1000"/>
                                        <p:tgtEl>
                                          <p:spTgt spid="5"/>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Scale>
                                      <p:cBhvr>
                                        <p:cTn id="4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
                                        </p:tgtEl>
                                        <p:attrNameLst>
                                          <p:attrName>ppt_x</p:attrName>
                                          <p:attrName>ppt_y</p:attrName>
                                        </p:attrNameLst>
                                      </p:cBhvr>
                                    </p:animMotion>
                                    <p:animEffect transition="in" filter="fade">
                                      <p:cBhvr>
                                        <p:cTn id="44" dur="1000"/>
                                        <p:tgtEl>
                                          <p:spTgt spid="7"/>
                                        </p:tgtEl>
                                      </p:cBhvr>
                                    </p:animEffect>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p:stCondLst>
                              <p:cond delay="3500"/>
                            </p:stCondLst>
                            <p:childTnLst>
                              <p:par>
                                <p:cTn id="50" presetID="26" presetClass="entr" presetSubtype="0"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435">
                                          <p:stCondLst>
                                            <p:cond delay="0"/>
                                          </p:stCondLst>
                                        </p:cTn>
                                        <p:tgtEl>
                                          <p:spTgt spid="4"/>
                                        </p:tgtEl>
                                      </p:cBhvr>
                                    </p:animEffect>
                                    <p:anim calcmode="lin" valueType="num">
                                      <p:cBhvr>
                                        <p:cTn id="53"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4"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5"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56"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57"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58" dur="20">
                                          <p:stCondLst>
                                            <p:cond delay="487"/>
                                          </p:stCondLst>
                                        </p:cTn>
                                        <p:tgtEl>
                                          <p:spTgt spid="4"/>
                                        </p:tgtEl>
                                      </p:cBhvr>
                                      <p:to x="100000" y="60000"/>
                                    </p:animScale>
                                    <p:animScale>
                                      <p:cBhvr>
                                        <p:cTn id="59" dur="124" decel="50000">
                                          <p:stCondLst>
                                            <p:cond delay="507"/>
                                          </p:stCondLst>
                                        </p:cTn>
                                        <p:tgtEl>
                                          <p:spTgt spid="4"/>
                                        </p:tgtEl>
                                      </p:cBhvr>
                                      <p:to x="100000" y="100000"/>
                                    </p:animScale>
                                    <p:animScale>
                                      <p:cBhvr>
                                        <p:cTn id="60" dur="20">
                                          <p:stCondLst>
                                            <p:cond delay="984"/>
                                          </p:stCondLst>
                                        </p:cTn>
                                        <p:tgtEl>
                                          <p:spTgt spid="4"/>
                                        </p:tgtEl>
                                      </p:cBhvr>
                                      <p:to x="100000" y="80000"/>
                                    </p:animScale>
                                    <p:animScale>
                                      <p:cBhvr>
                                        <p:cTn id="61" dur="124" decel="50000">
                                          <p:stCondLst>
                                            <p:cond delay="1004"/>
                                          </p:stCondLst>
                                        </p:cTn>
                                        <p:tgtEl>
                                          <p:spTgt spid="4"/>
                                        </p:tgtEl>
                                      </p:cBhvr>
                                      <p:to x="100000" y="100000"/>
                                    </p:animScale>
                                    <p:animScale>
                                      <p:cBhvr>
                                        <p:cTn id="62" dur="20">
                                          <p:stCondLst>
                                            <p:cond delay="1231"/>
                                          </p:stCondLst>
                                        </p:cTn>
                                        <p:tgtEl>
                                          <p:spTgt spid="4"/>
                                        </p:tgtEl>
                                      </p:cBhvr>
                                      <p:to x="100000" y="90000"/>
                                    </p:animScale>
                                    <p:animScale>
                                      <p:cBhvr>
                                        <p:cTn id="63" dur="124" decel="50000">
                                          <p:stCondLst>
                                            <p:cond delay="1251"/>
                                          </p:stCondLst>
                                        </p:cTn>
                                        <p:tgtEl>
                                          <p:spTgt spid="4"/>
                                        </p:tgtEl>
                                      </p:cBhvr>
                                      <p:to x="100000" y="100000"/>
                                    </p:animScale>
                                    <p:animScale>
                                      <p:cBhvr>
                                        <p:cTn id="64" dur="20">
                                          <p:stCondLst>
                                            <p:cond delay="1356"/>
                                          </p:stCondLst>
                                        </p:cTn>
                                        <p:tgtEl>
                                          <p:spTgt spid="4"/>
                                        </p:tgtEl>
                                      </p:cBhvr>
                                      <p:to x="100000" y="95000"/>
                                    </p:animScale>
                                    <p:animScale>
                                      <p:cBhvr>
                                        <p:cTn id="65" dur="124" decel="50000">
                                          <p:stCondLst>
                                            <p:cond delay="1376"/>
                                          </p:stCondLst>
                                        </p:cTn>
                                        <p:tgtEl>
                                          <p:spTgt spid="4"/>
                                        </p:tgtEl>
                                      </p:cBhvr>
                                      <p:to x="100000" y="100000"/>
                                    </p:animScale>
                                  </p:childTnLst>
                                </p:cTn>
                              </p:par>
                            </p:childTnLst>
                          </p:cTn>
                        </p:par>
                        <p:par>
                          <p:cTn id="66" fill="hold">
                            <p:stCondLst>
                              <p:cond delay="5000"/>
                            </p:stCondLst>
                            <p:childTnLst>
                              <p:par>
                                <p:cTn id="67" presetID="31" presetClass="entr" presetSubtype="0"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anim calcmode="lin" valueType="num">
                                      <p:cBhvr>
                                        <p:cTn id="71" dur="500" fill="hold"/>
                                        <p:tgtEl>
                                          <p:spTgt spid="12"/>
                                        </p:tgtEl>
                                        <p:attrNameLst>
                                          <p:attrName>style.rotation</p:attrName>
                                        </p:attrNameLst>
                                      </p:cBhvr>
                                      <p:tavLst>
                                        <p:tav tm="0">
                                          <p:val>
                                            <p:fltVal val="90"/>
                                          </p:val>
                                        </p:tav>
                                        <p:tav tm="100000">
                                          <p:val>
                                            <p:fltVal val="0"/>
                                          </p:val>
                                        </p:tav>
                                      </p:tavLst>
                                    </p:anim>
                                    <p:animEffect transition="in" filter="fade">
                                      <p:cBhvr>
                                        <p:cTn id="72" dur="5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500" fill="hold"/>
                                        <p:tgtEl>
                                          <p:spTgt spid="13"/>
                                        </p:tgtEl>
                                        <p:attrNameLst>
                                          <p:attrName>ppt_w</p:attrName>
                                        </p:attrNameLst>
                                      </p:cBhvr>
                                      <p:tavLst>
                                        <p:tav tm="0">
                                          <p:val>
                                            <p:fltVal val="0"/>
                                          </p:val>
                                        </p:tav>
                                        <p:tav tm="100000">
                                          <p:val>
                                            <p:strVal val="#ppt_w"/>
                                          </p:val>
                                        </p:tav>
                                      </p:tavLst>
                                    </p:anim>
                                    <p:anim calcmode="lin" valueType="num">
                                      <p:cBhvr>
                                        <p:cTn id="76" dur="500" fill="hold"/>
                                        <p:tgtEl>
                                          <p:spTgt spid="13"/>
                                        </p:tgtEl>
                                        <p:attrNameLst>
                                          <p:attrName>ppt_h</p:attrName>
                                        </p:attrNameLst>
                                      </p:cBhvr>
                                      <p:tavLst>
                                        <p:tav tm="0">
                                          <p:val>
                                            <p:fltVal val="0"/>
                                          </p:val>
                                        </p:tav>
                                        <p:tav tm="100000">
                                          <p:val>
                                            <p:strVal val="#ppt_h"/>
                                          </p:val>
                                        </p:tav>
                                      </p:tavLst>
                                    </p:anim>
                                    <p:anim calcmode="lin" valueType="num">
                                      <p:cBhvr>
                                        <p:cTn id="77" dur="500" fill="hold"/>
                                        <p:tgtEl>
                                          <p:spTgt spid="13"/>
                                        </p:tgtEl>
                                        <p:attrNameLst>
                                          <p:attrName>style.rotation</p:attrName>
                                        </p:attrNameLst>
                                      </p:cBhvr>
                                      <p:tavLst>
                                        <p:tav tm="0">
                                          <p:val>
                                            <p:fltVal val="90"/>
                                          </p:val>
                                        </p:tav>
                                        <p:tav tm="100000">
                                          <p:val>
                                            <p:fltVal val="0"/>
                                          </p:val>
                                        </p:tav>
                                      </p:tavLst>
                                    </p:anim>
                                    <p:animEffect transition="in" filter="fade">
                                      <p:cBhvr>
                                        <p:cTn id="78" dur="500"/>
                                        <p:tgtEl>
                                          <p:spTgt spid="13"/>
                                        </p:tgtEl>
                                      </p:cBhvr>
                                    </p:animEffect>
                                  </p:childTnLst>
                                </p:cTn>
                              </p:par>
                            </p:childTnLst>
                          </p:cTn>
                        </p:par>
                        <p:par>
                          <p:cTn id="79" fill="hold">
                            <p:stCondLst>
                              <p:cond delay="5500"/>
                            </p:stCondLst>
                            <p:childTnLst>
                              <p:par>
                                <p:cTn id="80" presetID="52" presetClass="entr" presetSubtype="0" fill="hold" grpId="0" nodeType="afterEffect">
                                  <p:stCondLst>
                                    <p:cond delay="0"/>
                                  </p:stCondLst>
                                  <p:childTnLst>
                                    <p:set>
                                      <p:cBhvr>
                                        <p:cTn id="81" dur="1" fill="hold">
                                          <p:stCondLst>
                                            <p:cond delay="0"/>
                                          </p:stCondLst>
                                        </p:cTn>
                                        <p:tgtEl>
                                          <p:spTgt spid="6"/>
                                        </p:tgtEl>
                                        <p:attrNameLst>
                                          <p:attrName>style.visibility</p:attrName>
                                        </p:attrNameLst>
                                      </p:cBhvr>
                                      <p:to>
                                        <p:strVal val="visible"/>
                                      </p:to>
                                    </p:set>
                                    <p:animScale>
                                      <p:cBhvr>
                                        <p:cTn id="8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3" dur="1000" decel="50000" fill="hold">
                                          <p:stCondLst>
                                            <p:cond delay="0"/>
                                          </p:stCondLst>
                                        </p:cTn>
                                        <p:tgtEl>
                                          <p:spTgt spid="6"/>
                                        </p:tgtEl>
                                        <p:attrNameLst>
                                          <p:attrName>ppt_x</p:attrName>
                                          <p:attrName>ppt_y</p:attrName>
                                        </p:attrNameLst>
                                      </p:cBhvr>
                                    </p:animMotion>
                                    <p:animEffect transition="in" filter="fade">
                                      <p:cBhvr>
                                        <p:cTn id="84" dur="1000"/>
                                        <p:tgtEl>
                                          <p:spTgt spid="6"/>
                                        </p:tgtEl>
                                      </p:cBhvr>
                                    </p:animEffect>
                                  </p:childTnLst>
                                </p:cTn>
                              </p:par>
                              <p:par>
                                <p:cTn id="85" presetID="52" presetClass="entr" presetSubtype="0" fill="hold" grpId="0" nodeType="withEffect">
                                  <p:stCondLst>
                                    <p:cond delay="0"/>
                                  </p:stCondLst>
                                  <p:childTnLst>
                                    <p:set>
                                      <p:cBhvr>
                                        <p:cTn id="86" dur="1" fill="hold">
                                          <p:stCondLst>
                                            <p:cond delay="0"/>
                                          </p:stCondLst>
                                        </p:cTn>
                                        <p:tgtEl>
                                          <p:spTgt spid="9"/>
                                        </p:tgtEl>
                                        <p:attrNameLst>
                                          <p:attrName>style.visibility</p:attrName>
                                        </p:attrNameLst>
                                      </p:cBhvr>
                                      <p:to>
                                        <p:strVal val="visible"/>
                                      </p:to>
                                    </p:set>
                                    <p:animScale>
                                      <p:cBhvr>
                                        <p:cTn id="8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8" dur="1000" decel="50000" fill="hold">
                                          <p:stCondLst>
                                            <p:cond delay="0"/>
                                          </p:stCondLst>
                                        </p:cTn>
                                        <p:tgtEl>
                                          <p:spTgt spid="9"/>
                                        </p:tgtEl>
                                        <p:attrNameLst>
                                          <p:attrName>ppt_x</p:attrName>
                                          <p:attrName>ppt_y</p:attrName>
                                        </p:attrNameLst>
                                      </p:cBhvr>
                                    </p:animMotion>
                                    <p:animEffect transition="in" filter="fade">
                                      <p:cBhvr>
                                        <p:cTn id="89" dur="1000"/>
                                        <p:tgtEl>
                                          <p:spTgt spid="9"/>
                                        </p:tgtEl>
                                      </p:cBhvr>
                                    </p:animEffect>
                                  </p:childTnLst>
                                </p:cTn>
                              </p:par>
                            </p:childTnLst>
                          </p:cTn>
                        </p:par>
                        <p:par>
                          <p:cTn id="90" fill="hold">
                            <p:stCondLst>
                              <p:cond delay="6500"/>
                            </p:stCondLst>
                            <p:childTnLst>
                              <p:par>
                                <p:cTn id="91" presetID="22" presetClass="entr" presetSubtype="8" fill="hold" grpId="0" nodeType="after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wipe(left)">
                                      <p:cBhvr>
                                        <p:cTn id="9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087936" y="1447848"/>
            <a:ext cx="1258035" cy="386488"/>
          </a:xfrm>
          <a:prstGeom prst="homePlate">
            <a:avLst/>
          </a:prstGeom>
          <a:solidFill>
            <a:schemeClr val="accent2"/>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charset="-122"/>
            </a:endParaRPr>
          </a:p>
        </p:txBody>
      </p:sp>
      <p:sp>
        <p:nvSpPr>
          <p:cNvPr id="27" name="TextBox 22"/>
          <p:cNvSpPr txBox="1">
            <a:spLocks noChangeArrowheads="1"/>
          </p:cNvSpPr>
          <p:nvPr/>
        </p:nvSpPr>
        <p:spPr bwMode="auto">
          <a:xfrm>
            <a:off x="2224257" y="1509526"/>
            <a:ext cx="1056462"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charset="-122"/>
              </a:defRPr>
            </a:lvl1pPr>
          </a:lstStyle>
          <a:p>
            <a:pPr algn="l"/>
            <a:r>
              <a:rPr lang="zh-CN" altLang="en-US" sz="1200" dirty="0"/>
              <a:t>添加标题</a:t>
            </a:r>
          </a:p>
        </p:txBody>
      </p:sp>
      <p:sp>
        <p:nvSpPr>
          <p:cNvPr id="28" name="五边形 27"/>
          <p:cNvSpPr/>
          <p:nvPr/>
        </p:nvSpPr>
        <p:spPr bwMode="auto">
          <a:xfrm>
            <a:off x="2087935" y="2638075"/>
            <a:ext cx="1258036" cy="386488"/>
          </a:xfrm>
          <a:prstGeom prst="homePlate">
            <a:avLst/>
          </a:prstGeom>
          <a:solidFill>
            <a:schemeClr val="accent3"/>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charset="-122"/>
            </a:endParaRPr>
          </a:p>
        </p:txBody>
      </p:sp>
      <p:sp>
        <p:nvSpPr>
          <p:cNvPr id="29" name="TextBox 22"/>
          <p:cNvSpPr txBox="1">
            <a:spLocks noChangeArrowheads="1"/>
          </p:cNvSpPr>
          <p:nvPr/>
        </p:nvSpPr>
        <p:spPr bwMode="auto">
          <a:xfrm>
            <a:off x="2229928" y="2714277"/>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charset="-122"/>
              </a:defRPr>
            </a:lvl1pPr>
          </a:lstStyle>
          <a:p>
            <a:pPr algn="l"/>
            <a:r>
              <a:rPr lang="zh-CN" altLang="en-US" sz="1200" dirty="0"/>
              <a:t>添加标题</a:t>
            </a:r>
          </a:p>
        </p:txBody>
      </p:sp>
      <p:sp>
        <p:nvSpPr>
          <p:cNvPr id="30" name="五边形 29"/>
          <p:cNvSpPr/>
          <p:nvPr/>
        </p:nvSpPr>
        <p:spPr bwMode="auto">
          <a:xfrm>
            <a:off x="2087935" y="3885006"/>
            <a:ext cx="1258036" cy="386488"/>
          </a:xfrm>
          <a:prstGeom prst="homePlate">
            <a:avLst/>
          </a:prstGeom>
          <a:solidFill>
            <a:schemeClr val="accent4"/>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charset="-122"/>
            </a:endParaRPr>
          </a:p>
        </p:txBody>
      </p:sp>
      <p:sp>
        <p:nvSpPr>
          <p:cNvPr id="31" name="TextBox 22"/>
          <p:cNvSpPr txBox="1">
            <a:spLocks noChangeArrowheads="1"/>
          </p:cNvSpPr>
          <p:nvPr/>
        </p:nvSpPr>
        <p:spPr bwMode="auto">
          <a:xfrm>
            <a:off x="2229928" y="3947512"/>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charset="-122"/>
              </a:defRPr>
            </a:lvl1pPr>
          </a:lstStyle>
          <a:p>
            <a:pPr algn="l"/>
            <a:r>
              <a:rPr lang="zh-CN" altLang="en-US" sz="1200" dirty="0"/>
              <a:t>添加标题</a:t>
            </a:r>
          </a:p>
        </p:txBody>
      </p:sp>
      <p:sp>
        <p:nvSpPr>
          <p:cNvPr id="32" name="任意多边形 31"/>
          <p:cNvSpPr/>
          <p:nvPr/>
        </p:nvSpPr>
        <p:spPr bwMode="auto">
          <a:xfrm>
            <a:off x="1215803" y="1629211"/>
            <a:ext cx="855695" cy="1204749"/>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charset="-122"/>
              <a:ea typeface="微软雅黑" panose="020B0503020204020204" charset="-122"/>
            </a:endParaRPr>
          </a:p>
        </p:txBody>
      </p:sp>
      <p:sp>
        <p:nvSpPr>
          <p:cNvPr id="33" name="任意多边形 32"/>
          <p:cNvSpPr/>
          <p:nvPr/>
        </p:nvSpPr>
        <p:spPr bwMode="auto">
          <a:xfrm flipV="1">
            <a:off x="1215805" y="2850912"/>
            <a:ext cx="855695" cy="1227338"/>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charset="-122"/>
              <a:ea typeface="微软雅黑" panose="020B0503020204020204" charset="-122"/>
            </a:endParaRPr>
          </a:p>
        </p:txBody>
      </p:sp>
      <p:cxnSp>
        <p:nvCxnSpPr>
          <p:cNvPr id="34" name="直接连接符 33"/>
          <p:cNvCxnSpPr/>
          <p:nvPr/>
        </p:nvCxnSpPr>
        <p:spPr bwMode="auto">
          <a:xfrm>
            <a:off x="1215803" y="2850908"/>
            <a:ext cx="855695" cy="2"/>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683568" y="2379807"/>
            <a:ext cx="943005" cy="942204"/>
          </a:xfrm>
          <a:prstGeom prst="ellipse">
            <a:avLst/>
          </a:prstGeom>
          <a:solidFill>
            <a:schemeClr val="accent1"/>
          </a:solidFill>
          <a:ln w="762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r>
              <a:rPr lang="zh-CN" altLang="en-US" sz="1400" b="1" dirty="0">
                <a:solidFill>
                  <a:srgbClr val="F8F8F8"/>
                </a:solidFill>
                <a:ea typeface="微软雅黑" panose="020B0503020204020204" charset="-122"/>
              </a:rPr>
              <a:t>添加</a:t>
            </a:r>
            <a:endParaRPr lang="en-US" altLang="zh-CN" sz="1400" b="1" dirty="0">
              <a:solidFill>
                <a:srgbClr val="F8F8F8"/>
              </a:solidFill>
              <a:ea typeface="微软雅黑" panose="020B0503020204020204" charset="-122"/>
            </a:endParaRPr>
          </a:p>
          <a:p>
            <a:pPr algn="ctr"/>
            <a:r>
              <a:rPr lang="zh-CN" altLang="en-US" sz="1400" b="1" dirty="0">
                <a:solidFill>
                  <a:srgbClr val="F8F8F8"/>
                </a:solidFill>
                <a:ea typeface="微软雅黑" panose="020B0503020204020204" charset="-122"/>
              </a:rPr>
              <a:t>标题</a:t>
            </a:r>
          </a:p>
        </p:txBody>
      </p:sp>
      <p:sp>
        <p:nvSpPr>
          <p:cNvPr id="36" name="右弧形箭头 35"/>
          <p:cNvSpPr/>
          <p:nvPr/>
        </p:nvSpPr>
        <p:spPr>
          <a:xfrm>
            <a:off x="6465291" y="1389622"/>
            <a:ext cx="673760" cy="1408981"/>
          </a:xfrm>
          <a:prstGeom prst="curvedLeftArrow">
            <a:avLst/>
          </a:prstGeom>
          <a:solidFill>
            <a:schemeClr val="accent1"/>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charset="-122"/>
            </a:endParaRPr>
          </a:p>
        </p:txBody>
      </p:sp>
      <p:sp>
        <p:nvSpPr>
          <p:cNvPr id="37" name="右弧形箭头 36"/>
          <p:cNvSpPr/>
          <p:nvPr/>
        </p:nvSpPr>
        <p:spPr>
          <a:xfrm>
            <a:off x="6472126" y="2801444"/>
            <a:ext cx="666924" cy="1557403"/>
          </a:xfrm>
          <a:prstGeom prst="curvedLeftArrow">
            <a:avLst/>
          </a:prstGeom>
          <a:solidFill>
            <a:schemeClr val="accent4"/>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charset="-122"/>
            </a:endParaRPr>
          </a:p>
        </p:txBody>
      </p:sp>
      <p:sp>
        <p:nvSpPr>
          <p:cNvPr id="38" name="右弧形箭头 37"/>
          <p:cNvSpPr/>
          <p:nvPr/>
        </p:nvSpPr>
        <p:spPr>
          <a:xfrm rot="10800000" flipH="1">
            <a:off x="6272926" y="1696865"/>
            <a:ext cx="770430" cy="2285921"/>
          </a:xfrm>
          <a:prstGeom prst="curvedLeftArrow">
            <a:avLst/>
          </a:prstGeom>
          <a:solidFill>
            <a:schemeClr val="accent3"/>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charset="-122"/>
            </a:endParaRPr>
          </a:p>
        </p:txBody>
      </p:sp>
      <p:sp>
        <p:nvSpPr>
          <p:cNvPr id="39" name="TextBox 31"/>
          <p:cNvSpPr txBox="1"/>
          <p:nvPr/>
        </p:nvSpPr>
        <p:spPr>
          <a:xfrm>
            <a:off x="7136544" y="2724738"/>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charset="-122"/>
              </a:rPr>
              <a:t>补充性文字</a:t>
            </a:r>
          </a:p>
        </p:txBody>
      </p:sp>
      <p:sp>
        <p:nvSpPr>
          <p:cNvPr id="40" name="TextBox 31"/>
          <p:cNvSpPr txBox="1"/>
          <p:nvPr/>
        </p:nvSpPr>
        <p:spPr>
          <a:xfrm>
            <a:off x="7272372" y="3471893"/>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charset="-122"/>
              </a:rPr>
              <a:t>补充性文字</a:t>
            </a:r>
          </a:p>
        </p:txBody>
      </p:sp>
      <p:sp>
        <p:nvSpPr>
          <p:cNvPr id="41" name="TextBox 31"/>
          <p:cNvSpPr txBox="1"/>
          <p:nvPr/>
        </p:nvSpPr>
        <p:spPr>
          <a:xfrm>
            <a:off x="7272372" y="1958569"/>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charset="-122"/>
              </a:rPr>
              <a:t>补充性文字</a:t>
            </a:r>
          </a:p>
        </p:txBody>
      </p:sp>
      <p:sp>
        <p:nvSpPr>
          <p:cNvPr id="42" name="圆角矩形 41"/>
          <p:cNvSpPr/>
          <p:nvPr/>
        </p:nvSpPr>
        <p:spPr bwMode="auto">
          <a:xfrm>
            <a:off x="3131840" y="2413043"/>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endParaRPr>
          </a:p>
        </p:txBody>
      </p:sp>
      <p:sp>
        <p:nvSpPr>
          <p:cNvPr id="43" name="圆角矩形 42"/>
          <p:cNvSpPr/>
          <p:nvPr/>
        </p:nvSpPr>
        <p:spPr bwMode="auto">
          <a:xfrm>
            <a:off x="3131840" y="3640228"/>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4" name="圆角矩形 43"/>
          <p:cNvSpPr/>
          <p:nvPr/>
        </p:nvSpPr>
        <p:spPr bwMode="auto">
          <a:xfrm>
            <a:off x="3131840" y="1197914"/>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5" name="TextBox 32"/>
          <p:cNvSpPr txBox="1">
            <a:spLocks noChangeArrowheads="1"/>
          </p:cNvSpPr>
          <p:nvPr/>
        </p:nvSpPr>
        <p:spPr bwMode="auto">
          <a:xfrm>
            <a:off x="3323497" y="3859782"/>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3311874" y="256715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3315821" y="139373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8" name="TextBox 4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22" presetClass="entr" presetSubtype="1"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wipe(up)">
                                      <p:cBhvr>
                                        <p:cTn id="83" dur="500"/>
                                        <p:tgtEl>
                                          <p:spTgt spid="36"/>
                                        </p:tgtEl>
                                      </p:cBhvr>
                                    </p:animEffect>
                                  </p:childTnLst>
                                </p:cTn>
                              </p:par>
                            </p:childTnLst>
                          </p:cTn>
                        </p:par>
                        <p:par>
                          <p:cTn id="84" fill="hold">
                            <p:stCondLst>
                              <p:cond delay="5500"/>
                            </p:stCondLst>
                            <p:childTnLst>
                              <p:par>
                                <p:cTn id="85" presetID="16" presetClass="entr" presetSubtype="37"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outVertical)">
                                      <p:cBhvr>
                                        <p:cTn id="87" dur="500"/>
                                        <p:tgtEl>
                                          <p:spTgt spid="41"/>
                                        </p:tgtEl>
                                      </p:cBhvr>
                                    </p:animEffect>
                                  </p:childTnLst>
                                </p:cTn>
                              </p:par>
                            </p:childTnLst>
                          </p:cTn>
                        </p:par>
                        <p:par>
                          <p:cTn id="88" fill="hold">
                            <p:stCondLst>
                              <p:cond delay="6000"/>
                            </p:stCondLst>
                            <p:childTnLst>
                              <p:par>
                                <p:cTn id="89" presetID="22" presetClass="entr" presetSubtype="1"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up)">
                                      <p:cBhvr>
                                        <p:cTn id="91" dur="500"/>
                                        <p:tgtEl>
                                          <p:spTgt spid="37"/>
                                        </p:tgtEl>
                                      </p:cBhvr>
                                    </p:animEffect>
                                  </p:childTnLst>
                                </p:cTn>
                              </p:par>
                            </p:childTnLst>
                          </p:cTn>
                        </p:par>
                        <p:par>
                          <p:cTn id="92" fill="hold">
                            <p:stCondLst>
                              <p:cond delay="6500"/>
                            </p:stCondLst>
                            <p:childTnLst>
                              <p:par>
                                <p:cTn id="93" presetID="16" presetClass="entr" presetSubtype="37"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barn(outVertical)">
                                      <p:cBhvr>
                                        <p:cTn id="95" dur="500"/>
                                        <p:tgtEl>
                                          <p:spTgt spid="40"/>
                                        </p:tgtEl>
                                      </p:cBhvr>
                                    </p:animEffect>
                                  </p:childTnLst>
                                </p:cTn>
                              </p:par>
                            </p:childTnLst>
                          </p:cTn>
                        </p:par>
                        <p:par>
                          <p:cTn id="96" fill="hold">
                            <p:stCondLst>
                              <p:cond delay="7000"/>
                            </p:stCondLst>
                            <p:childTnLst>
                              <p:par>
                                <p:cTn id="97" presetID="2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down)">
                                      <p:cBhvr>
                                        <p:cTn id="99" dur="500"/>
                                        <p:tgtEl>
                                          <p:spTgt spid="38"/>
                                        </p:tgtEl>
                                      </p:cBhvr>
                                    </p:animEffect>
                                  </p:childTnLst>
                                </p:cTn>
                              </p:par>
                            </p:childTnLst>
                          </p:cTn>
                        </p:par>
                        <p:par>
                          <p:cTn id="100" fill="hold">
                            <p:stCondLst>
                              <p:cond delay="7500"/>
                            </p:stCondLst>
                            <p:childTnLst>
                              <p:par>
                                <p:cTn id="101" presetID="16" presetClass="entr" presetSubtype="37"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barn(outVertical)">
                                      <p:cBhvr>
                                        <p:cTn id="10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36" grpId="0" animBg="1"/>
      <p:bldP spid="37" grpId="0" animBg="1"/>
      <p:bldP spid="38" grpId="0" animBg="1"/>
      <p:bldP spid="39" grpId="0"/>
      <p:bldP spid="40" grpId="0"/>
      <p:bldP spid="41" grpId="0"/>
      <p:bldP spid="42" grpId="0" animBg="1"/>
      <p:bldP spid="43" grpId="0" animBg="1"/>
      <p:bldP spid="44" grpId="0" animBg="1"/>
      <p:bldP spid="45" grpId="0"/>
      <p:bldP spid="46" grpId="0"/>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grpSp>
        <p:nvGrpSpPr>
          <p:cNvPr id="44" name="组合 43"/>
          <p:cNvGrpSpPr/>
          <p:nvPr/>
        </p:nvGrpSpPr>
        <p:grpSpPr>
          <a:xfrm>
            <a:off x="5227113" y="1649108"/>
            <a:ext cx="2513240" cy="2513240"/>
            <a:chOff x="5136360" y="1299207"/>
            <a:chExt cx="3142800" cy="3142800"/>
          </a:xfrm>
        </p:grpSpPr>
        <p:sp>
          <p:nvSpPr>
            <p:cNvPr id="87" name="Oval 18"/>
            <p:cNvSpPr/>
            <p:nvPr/>
          </p:nvSpPr>
          <p:spPr>
            <a:xfrm>
              <a:off x="5136360" y="1299207"/>
              <a:ext cx="3142800" cy="3142800"/>
            </a:xfrm>
            <a:prstGeom prst="ellipse">
              <a:avLst/>
            </a:prstGeom>
            <a:solidFill>
              <a:schemeClr val="accent4"/>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charset="-122"/>
                <a:ea typeface="微软雅黑" panose="020B0503020204020204" charset="-122"/>
                <a:cs typeface="Helvetica Light"/>
              </a:endParaRPr>
            </a:p>
          </p:txBody>
        </p:sp>
        <p:sp>
          <p:nvSpPr>
            <p:cNvPr id="88" name="TextBox 87"/>
            <p:cNvSpPr txBox="1"/>
            <p:nvPr/>
          </p:nvSpPr>
          <p:spPr>
            <a:xfrm>
              <a:off x="5652171" y="3110883"/>
              <a:ext cx="2124555" cy="692773"/>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charset="-122"/>
                  <a:ea typeface="微软雅黑" panose="020B0503020204020204" charset="-122"/>
                </a:rPr>
                <a:t>点击输入本栏的具体文字，简明扼要的说明分项内容，请根据您的具体内容酌情修改。</a:t>
              </a:r>
              <a:endParaRPr lang="en-US" altLang="zh-CN" sz="1000" dirty="0">
                <a:solidFill>
                  <a:schemeClr val="bg1"/>
                </a:solidFill>
                <a:latin typeface="微软雅黑" panose="020B0503020204020204" charset="-122"/>
                <a:ea typeface="微软雅黑" panose="020B0503020204020204" charset="-122"/>
              </a:endParaRPr>
            </a:p>
          </p:txBody>
        </p:sp>
        <p:sp>
          <p:nvSpPr>
            <p:cNvPr id="89" name="TextBox 88"/>
            <p:cNvSpPr txBox="1"/>
            <p:nvPr/>
          </p:nvSpPr>
          <p:spPr>
            <a:xfrm>
              <a:off x="5992957" y="1822648"/>
              <a:ext cx="1453301" cy="846722"/>
            </a:xfrm>
            <a:prstGeom prst="rect">
              <a:avLst/>
            </a:prstGeom>
            <a:noFill/>
          </p:spPr>
          <p:txBody>
            <a:bodyPr wrap="none" lIns="0" tIns="0" rIns="0" bIns="0" rtlCol="0">
              <a:spAutoFit/>
            </a:bodyPr>
            <a:lstStyle/>
            <a:p>
              <a:pPr algn="ctr"/>
              <a:r>
                <a:rPr lang="en-US" sz="4400" dirty="0">
                  <a:solidFill>
                    <a:schemeClr val="bg1"/>
                  </a:solidFill>
                  <a:latin typeface="微软雅黑" panose="020B0503020204020204" charset="-122"/>
                  <a:ea typeface="微软雅黑" panose="020B0503020204020204" charset="-122"/>
                  <a:cs typeface="Roboto Regular"/>
                </a:rPr>
                <a:t>86%</a:t>
              </a:r>
            </a:p>
          </p:txBody>
        </p:sp>
        <p:sp>
          <p:nvSpPr>
            <p:cNvPr id="90" name="TextBox 89"/>
            <p:cNvSpPr txBox="1"/>
            <p:nvPr/>
          </p:nvSpPr>
          <p:spPr>
            <a:xfrm>
              <a:off x="5909931" y="2707136"/>
              <a:ext cx="1539496" cy="307899"/>
            </a:xfrm>
            <a:prstGeom prst="rect">
              <a:avLst/>
            </a:prstGeom>
            <a:noFill/>
          </p:spPr>
          <p:txBody>
            <a:bodyPr wrap="none" lIns="0" tIns="0" rIns="0" bIns="0" rtlCol="0">
              <a:spAutoFit/>
            </a:bodyPr>
            <a:lstStyle/>
            <a:p>
              <a:pPr algn="ctr"/>
              <a:r>
                <a:rPr lang="zh-CN" altLang="en-US" sz="1600" b="1" dirty="0">
                  <a:solidFill>
                    <a:schemeClr val="bg1"/>
                  </a:solidFill>
                  <a:latin typeface="微软雅黑" panose="020B0503020204020204" charset="-122"/>
                  <a:ea typeface="微软雅黑" panose="020B0503020204020204" charset="-122"/>
                </a:rPr>
                <a:t>点击输入标题</a:t>
              </a:r>
            </a:p>
          </p:txBody>
        </p:sp>
      </p:grpSp>
      <p:grpSp>
        <p:nvGrpSpPr>
          <p:cNvPr id="91" name="组合 90"/>
          <p:cNvGrpSpPr/>
          <p:nvPr/>
        </p:nvGrpSpPr>
        <p:grpSpPr>
          <a:xfrm>
            <a:off x="1115616" y="1221312"/>
            <a:ext cx="2372639" cy="2372639"/>
            <a:chOff x="909267" y="1241284"/>
            <a:chExt cx="2506980" cy="2506980"/>
          </a:xfrm>
        </p:grpSpPr>
        <p:sp>
          <p:nvSpPr>
            <p:cNvPr id="92" name="Oval 16"/>
            <p:cNvSpPr/>
            <p:nvPr/>
          </p:nvSpPr>
          <p:spPr>
            <a:xfrm>
              <a:off x="909267" y="1241284"/>
              <a:ext cx="2506980" cy="2506980"/>
            </a:xfrm>
            <a:prstGeom prst="ellipse">
              <a:avLst/>
            </a:prstGeom>
            <a:solidFill>
              <a:schemeClr val="accent1"/>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charset="-122"/>
                <a:ea typeface="微软雅黑" panose="020B0503020204020204" charset="-122"/>
                <a:cs typeface="Helvetica Light"/>
              </a:endParaRPr>
            </a:p>
          </p:txBody>
        </p:sp>
        <p:sp>
          <p:nvSpPr>
            <p:cNvPr id="93" name="TextBox 92"/>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charset="-122"/>
                  <a:ea typeface="微软雅黑" panose="020B0503020204020204" charset="-122"/>
                </a:rPr>
                <a:t>点击输入本栏的具体文字，简明扼要的说明分项内容，请根据您的具体内容酌情修改。</a:t>
              </a:r>
              <a:endParaRPr lang="en-US" altLang="zh-CN" sz="1000" dirty="0">
                <a:solidFill>
                  <a:schemeClr val="bg1"/>
                </a:solidFill>
                <a:latin typeface="微软雅黑" panose="020B0503020204020204" charset="-122"/>
                <a:ea typeface="微软雅黑" panose="020B0503020204020204" charset="-122"/>
              </a:endParaRPr>
            </a:p>
          </p:txBody>
        </p:sp>
        <p:sp>
          <p:nvSpPr>
            <p:cNvPr id="94" name="TextBox 93"/>
            <p:cNvSpPr txBox="1"/>
            <p:nvPr/>
          </p:nvSpPr>
          <p:spPr>
            <a:xfrm>
              <a:off x="1614212" y="1637353"/>
              <a:ext cx="1119579" cy="650406"/>
            </a:xfrm>
            <a:prstGeom prst="rect">
              <a:avLst/>
            </a:prstGeom>
            <a:noFill/>
          </p:spPr>
          <p:txBody>
            <a:bodyPr wrap="none" lIns="0" tIns="0" rIns="0" bIns="0" rtlCol="0">
              <a:spAutoFit/>
            </a:bodyPr>
            <a:lstStyle/>
            <a:p>
              <a:pPr algn="ctr"/>
              <a:r>
                <a:rPr lang="en-US" sz="4000" dirty="0">
                  <a:solidFill>
                    <a:schemeClr val="bg1"/>
                  </a:solidFill>
                  <a:latin typeface="微软雅黑" panose="020B0503020204020204" charset="-122"/>
                  <a:ea typeface="微软雅黑" panose="020B0503020204020204" charset="-122"/>
                  <a:cs typeface="Roboto Regular"/>
                </a:rPr>
                <a:t>76%</a:t>
              </a:r>
            </a:p>
          </p:txBody>
        </p:sp>
        <p:sp>
          <p:nvSpPr>
            <p:cNvPr id="95" name="TextBox 94"/>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charset="-122"/>
                  <a:ea typeface="微软雅黑" panose="020B0503020204020204" charset="-122"/>
                </a:rPr>
                <a:t>点击输入标题</a:t>
              </a:r>
            </a:p>
          </p:txBody>
        </p:sp>
      </p:grpSp>
      <p:grpSp>
        <p:nvGrpSpPr>
          <p:cNvPr id="96" name="组合 95"/>
          <p:cNvGrpSpPr/>
          <p:nvPr/>
        </p:nvGrpSpPr>
        <p:grpSpPr>
          <a:xfrm>
            <a:off x="2995947" y="2605470"/>
            <a:ext cx="2034540" cy="2034540"/>
            <a:chOff x="2923938" y="2625442"/>
            <a:chExt cx="2034540" cy="2034540"/>
          </a:xfrm>
        </p:grpSpPr>
        <p:sp>
          <p:nvSpPr>
            <p:cNvPr id="97" name="Oval 14"/>
            <p:cNvSpPr/>
            <p:nvPr/>
          </p:nvSpPr>
          <p:spPr>
            <a:xfrm>
              <a:off x="2923938" y="2625442"/>
              <a:ext cx="2034540" cy="2034540"/>
            </a:xfrm>
            <a:prstGeom prst="ellipse">
              <a:avLst/>
            </a:prstGeom>
            <a:solidFill>
              <a:schemeClr val="accent2"/>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charset="-122"/>
                <a:ea typeface="微软雅黑" panose="020B0503020204020204" charset="-122"/>
                <a:cs typeface="Helvetica Light"/>
              </a:endParaRPr>
            </a:p>
          </p:txBody>
        </p:sp>
        <p:sp>
          <p:nvSpPr>
            <p:cNvPr id="98" name="TextBox 97"/>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charset="-122"/>
                  <a:ea typeface="微软雅黑" panose="020B0503020204020204" charset="-122"/>
                </a:rPr>
                <a:t>点击输入本栏的具体文字，简明扼要的说明分项内容，请根据您的具体内容酌情修改。</a:t>
              </a:r>
              <a:endParaRPr lang="en-US" altLang="zh-CN" sz="800" dirty="0">
                <a:solidFill>
                  <a:schemeClr val="bg1"/>
                </a:solidFill>
                <a:latin typeface="微软雅黑" panose="020B0503020204020204" charset="-122"/>
                <a:ea typeface="微软雅黑" panose="020B0503020204020204" charset="-122"/>
              </a:endParaRPr>
            </a:p>
          </p:txBody>
        </p:sp>
        <p:sp>
          <p:nvSpPr>
            <p:cNvPr id="99" name="TextBox 98"/>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charset="-122"/>
                  <a:ea typeface="微软雅黑" panose="020B0503020204020204" charset="-122"/>
                  <a:cs typeface="Roboto Regular"/>
                </a:rPr>
                <a:t>53%</a:t>
              </a:r>
            </a:p>
          </p:txBody>
        </p:sp>
        <p:sp>
          <p:nvSpPr>
            <p:cNvPr id="100" name="TextBox 99"/>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charset="-122"/>
                  <a:ea typeface="微软雅黑" panose="020B0503020204020204" charset="-122"/>
                </a:rPr>
                <a:t>点击输入标题</a:t>
              </a:r>
            </a:p>
          </p:txBody>
        </p:sp>
      </p:grpSp>
      <p:grpSp>
        <p:nvGrpSpPr>
          <p:cNvPr id="101" name="组合 100"/>
          <p:cNvGrpSpPr/>
          <p:nvPr/>
        </p:nvGrpSpPr>
        <p:grpSpPr>
          <a:xfrm>
            <a:off x="3815083" y="1131590"/>
            <a:ext cx="1663582" cy="1663582"/>
            <a:chOff x="3743074" y="1151562"/>
            <a:chExt cx="1663582" cy="1663582"/>
          </a:xfrm>
        </p:grpSpPr>
        <p:sp>
          <p:nvSpPr>
            <p:cNvPr id="102" name="Oval 17"/>
            <p:cNvSpPr/>
            <p:nvPr/>
          </p:nvSpPr>
          <p:spPr>
            <a:xfrm>
              <a:off x="3743074" y="1151562"/>
              <a:ext cx="1663582" cy="1663582"/>
            </a:xfrm>
            <a:prstGeom prst="ellipse">
              <a:avLst/>
            </a:prstGeom>
            <a:solidFill>
              <a:schemeClr val="accent3"/>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charset="-122"/>
                <a:ea typeface="微软雅黑" panose="020B0503020204020204" charset="-122"/>
                <a:cs typeface="Helvetica Light"/>
              </a:endParaRPr>
            </a:p>
          </p:txBody>
        </p:sp>
        <p:sp>
          <p:nvSpPr>
            <p:cNvPr id="103" name="TextBox 102"/>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charset="-122"/>
                  <a:ea typeface="微软雅黑" panose="020B0503020204020204" charset="-122"/>
                </a:rPr>
                <a:t>点击输入本栏的具体文字，简明扼要的说明分项内容，请根据您的具体内容酌情修改。</a:t>
              </a:r>
              <a:endParaRPr lang="en-US" altLang="zh-CN" sz="800" dirty="0">
                <a:solidFill>
                  <a:schemeClr val="bg1"/>
                </a:solidFill>
                <a:latin typeface="微软雅黑" panose="020B0503020204020204" charset="-122"/>
                <a:ea typeface="微软雅黑" panose="020B0503020204020204" charset="-122"/>
              </a:endParaRPr>
            </a:p>
          </p:txBody>
        </p:sp>
        <p:sp>
          <p:nvSpPr>
            <p:cNvPr id="104" name="TextBox 103"/>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charset="-122"/>
                  <a:ea typeface="微软雅黑" panose="020B0503020204020204" charset="-122"/>
                  <a:cs typeface="Roboto Regular"/>
                </a:rPr>
                <a:t>38%</a:t>
              </a:r>
            </a:p>
          </p:txBody>
        </p:sp>
        <p:sp>
          <p:nvSpPr>
            <p:cNvPr id="105" name="TextBox 104"/>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charset="-122"/>
                  <a:ea typeface="微软雅黑" panose="020B0503020204020204" charset="-122"/>
                </a:rPr>
                <a:t>点击输入标题</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p:cTn id="13" dur="500" fill="hold"/>
                                        <p:tgtEl>
                                          <p:spTgt spid="96"/>
                                        </p:tgtEl>
                                        <p:attrNameLst>
                                          <p:attrName>ppt_w</p:attrName>
                                        </p:attrNameLst>
                                      </p:cBhvr>
                                      <p:tavLst>
                                        <p:tav tm="0">
                                          <p:val>
                                            <p:fltVal val="0"/>
                                          </p:val>
                                        </p:tav>
                                        <p:tav tm="100000">
                                          <p:val>
                                            <p:strVal val="#ppt_w"/>
                                          </p:val>
                                        </p:tav>
                                      </p:tavLst>
                                    </p:anim>
                                    <p:anim calcmode="lin" valueType="num">
                                      <p:cBhvr>
                                        <p:cTn id="14" dur="500" fill="hold"/>
                                        <p:tgtEl>
                                          <p:spTgt spid="96"/>
                                        </p:tgtEl>
                                        <p:attrNameLst>
                                          <p:attrName>ppt_h</p:attrName>
                                        </p:attrNameLst>
                                      </p:cBhvr>
                                      <p:tavLst>
                                        <p:tav tm="0">
                                          <p:val>
                                            <p:fltVal val="0"/>
                                          </p:val>
                                        </p:tav>
                                        <p:tav tm="100000">
                                          <p:val>
                                            <p:strVal val="#ppt_h"/>
                                          </p:val>
                                        </p:tav>
                                      </p:tavLst>
                                    </p:anim>
                                    <p:animEffect transition="in" filter="fade">
                                      <p:cBhvr>
                                        <p:cTn id="15" dur="500"/>
                                        <p:tgtEl>
                                          <p:spTgt spid="9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anim calcmode="lin" valueType="num">
                                      <p:cBhvr>
                                        <p:cTn id="19" dur="500" fill="hold"/>
                                        <p:tgtEl>
                                          <p:spTgt spid="101"/>
                                        </p:tgtEl>
                                        <p:attrNameLst>
                                          <p:attrName>ppt_w</p:attrName>
                                        </p:attrNameLst>
                                      </p:cBhvr>
                                      <p:tavLst>
                                        <p:tav tm="0">
                                          <p:val>
                                            <p:fltVal val="0"/>
                                          </p:val>
                                        </p:tav>
                                        <p:tav tm="100000">
                                          <p:val>
                                            <p:strVal val="#ppt_w"/>
                                          </p:val>
                                        </p:tav>
                                      </p:tavLst>
                                    </p:anim>
                                    <p:anim calcmode="lin" valueType="num">
                                      <p:cBhvr>
                                        <p:cTn id="20" dur="500" fill="hold"/>
                                        <p:tgtEl>
                                          <p:spTgt spid="101"/>
                                        </p:tgtEl>
                                        <p:attrNameLst>
                                          <p:attrName>ppt_h</p:attrName>
                                        </p:attrNameLst>
                                      </p:cBhvr>
                                      <p:tavLst>
                                        <p:tav tm="0">
                                          <p:val>
                                            <p:fltVal val="0"/>
                                          </p:val>
                                        </p:tav>
                                        <p:tav tm="100000">
                                          <p:val>
                                            <p:strVal val="#ppt_h"/>
                                          </p:val>
                                        </p:tav>
                                      </p:tavLst>
                                    </p:anim>
                                    <p:animEffect transition="in" filter="fade">
                                      <p:cBhvr>
                                        <p:cTn id="21" dur="500"/>
                                        <p:tgtEl>
                                          <p:spTgt spid="10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
        <p:nvSpPr>
          <p:cNvPr id="7" name="Oval 3"/>
          <p:cNvSpPr/>
          <p:nvPr/>
        </p:nvSpPr>
        <p:spPr>
          <a:xfrm>
            <a:off x="762790" y="1419622"/>
            <a:ext cx="1330785" cy="1330784"/>
          </a:xfrm>
          <a:prstGeom prst="ellipse">
            <a:avLst/>
          </a:prstGeom>
          <a:solidFill>
            <a:schemeClr val="accent1">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9" name="Oval 14"/>
          <p:cNvSpPr/>
          <p:nvPr/>
        </p:nvSpPr>
        <p:spPr>
          <a:xfrm>
            <a:off x="2884013" y="1425122"/>
            <a:ext cx="1330785" cy="1330784"/>
          </a:xfrm>
          <a:prstGeom prst="ellipse">
            <a:avLst/>
          </a:prstGeom>
          <a:solidFill>
            <a:schemeClr val="accent2">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0" name="Oval 17"/>
          <p:cNvSpPr/>
          <p:nvPr/>
        </p:nvSpPr>
        <p:spPr>
          <a:xfrm>
            <a:off x="5008213" y="1425122"/>
            <a:ext cx="1330785" cy="1330784"/>
          </a:xfrm>
          <a:prstGeom prst="ellipse">
            <a:avLst/>
          </a:prstGeom>
          <a:solidFill>
            <a:schemeClr val="accent3">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1" name="Oval 20"/>
          <p:cNvSpPr/>
          <p:nvPr/>
        </p:nvSpPr>
        <p:spPr>
          <a:xfrm>
            <a:off x="7129647" y="1425122"/>
            <a:ext cx="1330785" cy="1330784"/>
          </a:xfrm>
          <a:prstGeom prst="ellipse">
            <a:avLst/>
          </a:prstGeom>
          <a:solidFill>
            <a:schemeClr val="accent4">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2" name="TextBox 11"/>
          <p:cNvSpPr txBox="1"/>
          <p:nvPr/>
        </p:nvSpPr>
        <p:spPr>
          <a:xfrm>
            <a:off x="2066607" y="1602904"/>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3" name="TextBox 12"/>
          <p:cNvSpPr txBox="1"/>
          <p:nvPr/>
        </p:nvSpPr>
        <p:spPr>
          <a:xfrm>
            <a:off x="4189424" y="1602904"/>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4" name="TextBox 13"/>
          <p:cNvSpPr txBox="1"/>
          <p:nvPr/>
        </p:nvSpPr>
        <p:spPr>
          <a:xfrm>
            <a:off x="6300449" y="1613103"/>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5" name="TextBox 14"/>
          <p:cNvSpPr txBox="1"/>
          <p:nvPr/>
        </p:nvSpPr>
        <p:spPr>
          <a:xfrm>
            <a:off x="531754" y="3205395"/>
            <a:ext cx="1807998" cy="230832"/>
          </a:xfrm>
          <a:prstGeom prst="rect">
            <a:avLst/>
          </a:prstGeom>
          <a:noFill/>
        </p:spPr>
        <p:txBody>
          <a:bodyPr wrap="square" lIns="0" rIns="0" bIns="0" rtlCol="0">
            <a:spAutoFit/>
          </a:bodyPr>
          <a:lstStyle/>
          <a:p>
            <a:pPr algn="ctr">
              <a:tabLst>
                <a:tab pos="1025525" algn="l"/>
              </a:tabLst>
            </a:pPr>
            <a:r>
              <a:rPr lang="zh-CN" altLang="en-US" sz="1200" b="1" dirty="0">
                <a:solidFill>
                  <a:schemeClr val="accent1"/>
                </a:solidFill>
                <a:latin typeface="微软雅黑" panose="020B0503020204020204" charset="-122"/>
                <a:ea typeface="微软雅黑" panose="020B0503020204020204" charset="-122"/>
                <a:cs typeface="Calibri" panose="020F0502020204030204"/>
              </a:rPr>
              <a:t>填加文字标题</a:t>
            </a:r>
            <a:endParaRPr lang="en-US" sz="1200" b="1" dirty="0">
              <a:solidFill>
                <a:schemeClr val="accent1"/>
              </a:solidFill>
              <a:latin typeface="微软雅黑" panose="020B0503020204020204" charset="-122"/>
              <a:ea typeface="微软雅黑" panose="020B0503020204020204" charset="-122"/>
              <a:cs typeface="Calibri" panose="020F0502020204030204"/>
            </a:endParaRPr>
          </a:p>
        </p:txBody>
      </p:sp>
      <p:sp>
        <p:nvSpPr>
          <p:cNvPr id="16" name="TextBox 15"/>
          <p:cNvSpPr txBox="1"/>
          <p:nvPr/>
        </p:nvSpPr>
        <p:spPr>
          <a:xfrm>
            <a:off x="658358" y="350959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单击此处文本单击添加文本单击此处文本单击添加文本单击此处文本单击添加文本</a:t>
            </a:r>
            <a:endParaRPr lang="en-US" sz="1000" dirty="0">
              <a:solidFill>
                <a:schemeClr val="tx1">
                  <a:lumMod val="75000"/>
                  <a:lumOff val="25000"/>
                </a:schemeClr>
              </a:solidFill>
              <a:latin typeface="微软雅黑" panose="020B0503020204020204" charset="-122"/>
              <a:ea typeface="微软雅黑" panose="020B0503020204020204" charset="-122"/>
              <a:cs typeface="Calibri" panose="020F0502020204030204"/>
            </a:endParaRPr>
          </a:p>
        </p:txBody>
      </p:sp>
      <p:sp>
        <p:nvSpPr>
          <p:cNvPr id="17" name="TextBox 16"/>
          <p:cNvSpPr txBox="1"/>
          <p:nvPr/>
        </p:nvSpPr>
        <p:spPr>
          <a:xfrm>
            <a:off x="2626163" y="3202850"/>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2"/>
                </a:solidFill>
                <a:latin typeface="微软雅黑" panose="020B0503020204020204" charset="-122"/>
                <a:ea typeface="微软雅黑" panose="020B0503020204020204" charset="-122"/>
                <a:cs typeface="Calibri" panose="020F0502020204030204"/>
              </a:rPr>
              <a:t>填加文字标题</a:t>
            </a:r>
            <a:endParaRPr lang="en-US" altLang="zh-CN" sz="1200" b="1" dirty="0">
              <a:solidFill>
                <a:schemeClr val="accent2"/>
              </a:solidFill>
              <a:latin typeface="微软雅黑" panose="020B0503020204020204" charset="-122"/>
              <a:ea typeface="微软雅黑" panose="020B0503020204020204" charset="-122"/>
              <a:cs typeface="Calibri" panose="020F0502020204030204"/>
            </a:endParaRPr>
          </a:p>
        </p:txBody>
      </p:sp>
      <p:sp>
        <p:nvSpPr>
          <p:cNvPr id="18" name="TextBox 17"/>
          <p:cNvSpPr txBox="1"/>
          <p:nvPr/>
        </p:nvSpPr>
        <p:spPr>
          <a:xfrm>
            <a:off x="2752767" y="3507050"/>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charset="-122"/>
              <a:ea typeface="微软雅黑" panose="020B0503020204020204" charset="-122"/>
              <a:cs typeface="Calibri" panose="020F0502020204030204"/>
            </a:endParaRPr>
          </a:p>
        </p:txBody>
      </p:sp>
      <p:sp>
        <p:nvSpPr>
          <p:cNvPr id="19" name="TextBox 18"/>
          <p:cNvSpPr txBox="1"/>
          <p:nvPr/>
        </p:nvSpPr>
        <p:spPr>
          <a:xfrm>
            <a:off x="4757584" y="3200306"/>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3"/>
                </a:solidFill>
                <a:latin typeface="微软雅黑" panose="020B0503020204020204" charset="-122"/>
                <a:ea typeface="微软雅黑" panose="020B0503020204020204" charset="-122"/>
                <a:cs typeface="Calibri" panose="020F0502020204030204"/>
              </a:rPr>
              <a:t>填加文字标题</a:t>
            </a:r>
            <a:endParaRPr lang="en-US" altLang="zh-CN" sz="1200" b="1" dirty="0">
              <a:solidFill>
                <a:schemeClr val="accent3"/>
              </a:solidFill>
              <a:latin typeface="微软雅黑" panose="020B0503020204020204" charset="-122"/>
              <a:ea typeface="微软雅黑" panose="020B0503020204020204" charset="-122"/>
              <a:cs typeface="Calibri" panose="020F0502020204030204"/>
            </a:endParaRPr>
          </a:p>
        </p:txBody>
      </p:sp>
      <p:sp>
        <p:nvSpPr>
          <p:cNvPr id="20" name="TextBox 19"/>
          <p:cNvSpPr txBox="1"/>
          <p:nvPr/>
        </p:nvSpPr>
        <p:spPr>
          <a:xfrm>
            <a:off x="4884188" y="3504506"/>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charset="-122"/>
              <a:ea typeface="微软雅黑" panose="020B0503020204020204" charset="-122"/>
              <a:cs typeface="Calibri" panose="020F0502020204030204"/>
            </a:endParaRPr>
          </a:p>
        </p:txBody>
      </p:sp>
      <p:sp>
        <p:nvSpPr>
          <p:cNvPr id="21" name="TextBox 20"/>
          <p:cNvSpPr txBox="1"/>
          <p:nvPr/>
        </p:nvSpPr>
        <p:spPr>
          <a:xfrm>
            <a:off x="6940466" y="3205395"/>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4"/>
                </a:solidFill>
                <a:latin typeface="微软雅黑" panose="020B0503020204020204" charset="-122"/>
                <a:ea typeface="微软雅黑" panose="020B0503020204020204" charset="-122"/>
                <a:cs typeface="Calibri" panose="020F0502020204030204"/>
              </a:rPr>
              <a:t>填加文字标题</a:t>
            </a:r>
            <a:endParaRPr lang="en-US" altLang="zh-CN" sz="1200" b="1" dirty="0">
              <a:solidFill>
                <a:schemeClr val="accent4"/>
              </a:solidFill>
              <a:latin typeface="微软雅黑" panose="020B0503020204020204" charset="-122"/>
              <a:ea typeface="微软雅黑" panose="020B0503020204020204" charset="-122"/>
              <a:cs typeface="Calibri" panose="020F0502020204030204"/>
            </a:endParaRPr>
          </a:p>
        </p:txBody>
      </p:sp>
      <p:sp>
        <p:nvSpPr>
          <p:cNvPr id="22" name="TextBox 21"/>
          <p:cNvSpPr txBox="1"/>
          <p:nvPr/>
        </p:nvSpPr>
        <p:spPr>
          <a:xfrm>
            <a:off x="7067070" y="350959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charset="-122"/>
                <a:ea typeface="微软雅黑" panose="020B050302020402020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charset="-122"/>
              <a:ea typeface="微软雅黑" panose="020B0503020204020204" charset="-122"/>
              <a:cs typeface="Calibri" panose="020F0502020204030204"/>
            </a:endParaRPr>
          </a:p>
        </p:txBody>
      </p:sp>
      <p:sp>
        <p:nvSpPr>
          <p:cNvPr id="23" name="Freeform 12"/>
          <p:cNvSpPr>
            <a:spLocks noEditPoints="1"/>
          </p:cNvSpPr>
          <p:nvPr/>
        </p:nvSpPr>
        <p:spPr bwMode="auto">
          <a:xfrm>
            <a:off x="5292080" y="1724446"/>
            <a:ext cx="798745" cy="729289"/>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mn-ea"/>
            </a:endParaRPr>
          </a:p>
        </p:txBody>
      </p:sp>
      <p:grpSp>
        <p:nvGrpSpPr>
          <p:cNvPr id="24" name="Group 71"/>
          <p:cNvGrpSpPr/>
          <p:nvPr/>
        </p:nvGrpSpPr>
        <p:grpSpPr>
          <a:xfrm>
            <a:off x="3241580" y="1794607"/>
            <a:ext cx="584222" cy="583209"/>
            <a:chOff x="3810000" y="2265363"/>
            <a:chExt cx="915988" cy="914400"/>
          </a:xfrm>
          <a:solidFill>
            <a:schemeClr val="bg1"/>
          </a:solidFill>
        </p:grpSpPr>
        <p:sp>
          <p:nvSpPr>
            <p:cNvPr id="25" name="Rectangle 118"/>
            <p:cNvSpPr>
              <a:spLocks noChangeArrowheads="1"/>
            </p:cNvSpPr>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26" name="Freeform 119"/>
            <p:cNvSpPr/>
            <p:nvPr/>
          </p:nvSpPr>
          <p:spPr bwMode="auto">
            <a:xfrm>
              <a:off x="3844925" y="2951163"/>
              <a:ext cx="841375" cy="228600"/>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1" name="Freeform 120"/>
            <p:cNvSpPr/>
            <p:nvPr/>
          </p:nvSpPr>
          <p:spPr bwMode="auto">
            <a:xfrm>
              <a:off x="4438650" y="2725738"/>
              <a:ext cx="285750" cy="419100"/>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2" name="Freeform 121"/>
            <p:cNvSpPr/>
            <p:nvPr/>
          </p:nvSpPr>
          <p:spPr bwMode="auto">
            <a:xfrm>
              <a:off x="4603750" y="2576513"/>
              <a:ext cx="120650" cy="174625"/>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3" name="Freeform 122"/>
            <p:cNvSpPr/>
            <p:nvPr/>
          </p:nvSpPr>
          <p:spPr bwMode="auto">
            <a:xfrm>
              <a:off x="3810000" y="2725738"/>
              <a:ext cx="282575" cy="419100"/>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4" name="Freeform 123"/>
            <p:cNvSpPr/>
            <p:nvPr/>
          </p:nvSpPr>
          <p:spPr bwMode="auto">
            <a:xfrm>
              <a:off x="3810000" y="2576513"/>
              <a:ext cx="120650" cy="174625"/>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5" name="Freeform 124"/>
            <p:cNvSpPr/>
            <p:nvPr/>
          </p:nvSpPr>
          <p:spPr bwMode="auto">
            <a:xfrm>
              <a:off x="3981450" y="2265363"/>
              <a:ext cx="571500" cy="638175"/>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6" name="Freeform 125"/>
            <p:cNvSpPr/>
            <p:nvPr/>
          </p:nvSpPr>
          <p:spPr bwMode="auto">
            <a:xfrm>
              <a:off x="3981450" y="2265363"/>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37" name="Group 173"/>
          <p:cNvGrpSpPr/>
          <p:nvPr/>
        </p:nvGrpSpPr>
        <p:grpSpPr>
          <a:xfrm>
            <a:off x="7468222" y="1758815"/>
            <a:ext cx="648072" cy="643352"/>
            <a:chOff x="6400800" y="1195388"/>
            <a:chExt cx="654050" cy="649287"/>
          </a:xfrm>
          <a:solidFill>
            <a:schemeClr val="bg1"/>
          </a:solidFill>
        </p:grpSpPr>
        <p:sp>
          <p:nvSpPr>
            <p:cNvPr id="38" name="Freeform 289"/>
            <p:cNvSpPr>
              <a:spLocks noEditPoints="1"/>
            </p:cNvSpPr>
            <p:nvPr/>
          </p:nvSpPr>
          <p:spPr bwMode="auto">
            <a:xfrm>
              <a:off x="6400800" y="1195388"/>
              <a:ext cx="654050" cy="649287"/>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9" name="Rectangle 290"/>
            <p:cNvSpPr>
              <a:spLocks noChangeArrowheads="1"/>
            </p:cNvSpPr>
            <p:nvPr/>
          </p:nvSpPr>
          <p:spPr bwMode="auto">
            <a:xfrm>
              <a:off x="6597650" y="1320800"/>
              <a:ext cx="268288"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0" name="Rectangle 291"/>
            <p:cNvSpPr>
              <a:spLocks noChangeArrowheads="1"/>
            </p:cNvSpPr>
            <p:nvPr/>
          </p:nvSpPr>
          <p:spPr bwMode="auto">
            <a:xfrm>
              <a:off x="6597650" y="1408113"/>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1" name="Rectangle 292"/>
            <p:cNvSpPr>
              <a:spLocks noChangeArrowheads="1"/>
            </p:cNvSpPr>
            <p:nvPr/>
          </p:nvSpPr>
          <p:spPr bwMode="auto">
            <a:xfrm>
              <a:off x="6597650" y="1500188"/>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2" name="Rectangle 293"/>
            <p:cNvSpPr>
              <a:spLocks noChangeArrowheads="1"/>
            </p:cNvSpPr>
            <p:nvPr/>
          </p:nvSpPr>
          <p:spPr bwMode="auto">
            <a:xfrm>
              <a:off x="6597650" y="1587500"/>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43" name="Group 162"/>
          <p:cNvGrpSpPr/>
          <p:nvPr/>
        </p:nvGrpSpPr>
        <p:grpSpPr>
          <a:xfrm>
            <a:off x="1124599" y="1731515"/>
            <a:ext cx="604289" cy="646302"/>
            <a:chOff x="4267200" y="1196975"/>
            <a:chExt cx="593725" cy="635001"/>
          </a:xfrm>
          <a:solidFill>
            <a:schemeClr val="bg1"/>
          </a:solidFill>
        </p:grpSpPr>
        <p:sp>
          <p:nvSpPr>
            <p:cNvPr id="44"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5"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6"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par>
                          <p:cTn id="66" fill="hold">
                            <p:stCondLst>
                              <p:cond delay="6500"/>
                            </p:stCondLst>
                            <p:childTnLst>
                              <p:par>
                                <p:cTn id="67" presetID="10" presetClass="entr" presetSubtype="0"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par>
                          <p:cTn id="76" fill="hold">
                            <p:stCondLst>
                              <p:cond delay="750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childTnLst>
                          </p:cTn>
                        </p:par>
                        <p:par>
                          <p:cTn id="82" fill="hold">
                            <p:stCondLst>
                              <p:cond delay="8000"/>
                            </p:stCondLst>
                            <p:childTnLst>
                              <p:par>
                                <p:cTn id="83" presetID="10" presetClass="entr" presetSubtype="0"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childTnLst>
                          </p:cTn>
                        </p:par>
                        <p:par>
                          <p:cTn id="86" fill="hold">
                            <p:stCondLst>
                              <p:cond delay="8500"/>
                            </p:stCondLst>
                            <p:childTnLst>
                              <p:par>
                                <p:cTn id="87" presetID="10" presetClass="entr" presetSubtype="0"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p:bldP spid="13" grpId="0"/>
      <p:bldP spid="14" grpId="0"/>
      <p:bldP spid="15" grpId="0"/>
      <p:bldP spid="16" grpId="0"/>
      <p:bldP spid="17" grpId="0"/>
      <p:bldP spid="18" grpId="0"/>
      <p:bldP spid="19" grpId="0"/>
      <p:bldP spid="20" grpId="0"/>
      <p:bldP spid="21" grpId="0"/>
      <p:bldP spid="22" grpId="0"/>
      <p:bldP spid="2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8"/>
          <p:cNvGrpSpPr/>
          <p:nvPr/>
        </p:nvGrpSpPr>
        <p:grpSpPr bwMode="auto">
          <a:xfrm>
            <a:off x="2267744" y="1059582"/>
            <a:ext cx="1442867" cy="845091"/>
            <a:chOff x="0" y="0"/>
            <a:chExt cx="9801" cy="6692"/>
          </a:xfrm>
          <a:solidFill>
            <a:schemeClr val="accent1"/>
          </a:solidFill>
          <a:effectLst>
            <a:outerShdw blurRad="127000" dist="38100" dir="8100000" algn="tr" rotWithShape="0">
              <a:prstClr val="black">
                <a:alpha val="40000"/>
              </a:prstClr>
            </a:outerShdw>
          </a:effectLst>
        </p:grpSpPr>
        <p:sp>
          <p:nvSpPr>
            <p:cNvPr id="22"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endParaRPr lang="zh-CN" altLang="en-US"/>
            </a:p>
          </p:txBody>
        </p:sp>
        <p:sp>
          <p:nvSpPr>
            <p:cNvPr id="23"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endParaRPr lang="zh-CN" altLang="en-US"/>
            </a:p>
          </p:txBody>
        </p:sp>
        <p:sp>
          <p:nvSpPr>
            <p:cNvPr id="24"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endParaRPr lang="zh-CN" altLang="en-US"/>
            </a:p>
          </p:txBody>
        </p:sp>
      </p:grpSp>
      <p:grpSp>
        <p:nvGrpSpPr>
          <p:cNvPr id="25" name="Group 12"/>
          <p:cNvGrpSpPr/>
          <p:nvPr/>
        </p:nvGrpSpPr>
        <p:grpSpPr bwMode="auto">
          <a:xfrm>
            <a:off x="5264381" y="1059582"/>
            <a:ext cx="1442867" cy="845091"/>
            <a:chOff x="0" y="0"/>
            <a:chExt cx="9801" cy="6692"/>
          </a:xfrm>
          <a:solidFill>
            <a:schemeClr val="accent2"/>
          </a:solidFill>
          <a:effectLst>
            <a:outerShdw blurRad="127000" dist="38100" dir="8100000" algn="tr" rotWithShape="0">
              <a:prstClr val="black">
                <a:alpha val="40000"/>
              </a:prstClr>
            </a:outerShdw>
          </a:effectLst>
        </p:grpSpPr>
        <p:sp>
          <p:nvSpPr>
            <p:cNvPr id="45"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charset="-122"/>
              </a:endParaRPr>
            </a:p>
          </p:txBody>
        </p:sp>
        <p:sp>
          <p:nvSpPr>
            <p:cNvPr id="46"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charset="-122"/>
              </a:endParaRPr>
            </a:p>
          </p:txBody>
        </p:sp>
        <p:sp>
          <p:nvSpPr>
            <p:cNvPr id="47"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charset="-122"/>
              </a:endParaRPr>
            </a:p>
          </p:txBody>
        </p:sp>
      </p:grpSp>
      <p:sp>
        <p:nvSpPr>
          <p:cNvPr id="48" name="Text Box 16"/>
          <p:cNvSpPr txBox="1">
            <a:spLocks noChangeArrowheads="1"/>
          </p:cNvSpPr>
          <p:nvPr/>
        </p:nvSpPr>
        <p:spPr bwMode="auto">
          <a:xfrm>
            <a:off x="2267744" y="2019035"/>
            <a:ext cx="1611874" cy="251094"/>
          </a:xfrm>
          <a:prstGeom prst="rect">
            <a:avLst/>
          </a:prstGeom>
          <a:solidFill>
            <a:schemeClr val="accent1"/>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stStyle>
          <a:p>
            <a:pPr algn="ctr">
              <a:lnSpc>
                <a:spcPct val="130000"/>
              </a:lnSpc>
            </a:pPr>
            <a:r>
              <a:rPr lang="en-US" altLang="zh-CN" sz="1100" b="1" dirty="0">
                <a:solidFill>
                  <a:srgbClr val="F8F8F8"/>
                </a:solidFill>
                <a:latin typeface="微软雅黑" panose="020B0503020204020204" charset="-122"/>
                <a:ea typeface="微软雅黑" panose="020B0503020204020204" charset="-122"/>
              </a:rPr>
              <a:t>A</a:t>
            </a:r>
            <a:r>
              <a:rPr lang="zh-CN" altLang="en-US" sz="1100" b="1" dirty="0">
                <a:solidFill>
                  <a:srgbClr val="F8F8F8"/>
                </a:solidFill>
                <a:latin typeface="微软雅黑" panose="020B0503020204020204" charset="-122"/>
                <a:ea typeface="微软雅黑" panose="020B0503020204020204" charset="-122"/>
              </a:rPr>
              <a:t>团队</a:t>
            </a:r>
          </a:p>
        </p:txBody>
      </p:sp>
      <p:sp>
        <p:nvSpPr>
          <p:cNvPr id="49" name="Rectangle 17"/>
          <p:cNvSpPr>
            <a:spLocks noChangeArrowheads="1"/>
          </p:cNvSpPr>
          <p:nvPr/>
        </p:nvSpPr>
        <p:spPr bwMode="auto">
          <a:xfrm>
            <a:off x="2267745" y="2389774"/>
            <a:ext cx="1612953" cy="1462218"/>
          </a:xfrm>
          <a:prstGeom prst="rect">
            <a:avLst/>
          </a:prstGeom>
          <a:solidFill>
            <a:schemeClr val="accent1"/>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charset="-122"/>
              <a:ea typeface="微软雅黑" panose="020B0503020204020204" charset="-122"/>
            </a:endParaRPr>
          </a:p>
        </p:txBody>
      </p:sp>
      <p:sp>
        <p:nvSpPr>
          <p:cNvPr id="50" name="Text Box 18"/>
          <p:cNvSpPr txBox="1">
            <a:spLocks noChangeArrowheads="1"/>
          </p:cNvSpPr>
          <p:nvPr/>
        </p:nvSpPr>
        <p:spPr bwMode="auto">
          <a:xfrm>
            <a:off x="5263303" y="2019036"/>
            <a:ext cx="1612953" cy="272019"/>
          </a:xfrm>
          <a:prstGeom prst="rect">
            <a:avLst/>
          </a:prstGeom>
          <a:solidFill>
            <a:schemeClr val="accent2"/>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vl1pPr algn="ctr">
              <a:defRPr sz="2000" b="1">
                <a:solidFill>
                  <a:srgbClr val="F8F8F8"/>
                </a:solidFill>
                <a:ea typeface="微软雅黑" panose="020B0503020204020204" charset="-122"/>
              </a:defRPr>
            </a:lvl1pPr>
          </a:lstStyle>
          <a:p>
            <a:pPr>
              <a:lnSpc>
                <a:spcPct val="130000"/>
              </a:lnSpc>
            </a:pPr>
            <a:r>
              <a:rPr lang="en-US" altLang="zh-CN" sz="1100" dirty="0">
                <a:latin typeface="微软雅黑" panose="020B0503020204020204" charset="-122"/>
              </a:rPr>
              <a:t>B</a:t>
            </a:r>
            <a:r>
              <a:rPr lang="zh-CN" altLang="en-US" sz="1100" dirty="0">
                <a:latin typeface="微软雅黑" panose="020B0503020204020204" charset="-122"/>
              </a:rPr>
              <a:t>团队</a:t>
            </a:r>
          </a:p>
        </p:txBody>
      </p:sp>
      <p:sp>
        <p:nvSpPr>
          <p:cNvPr id="51" name="Rectangle 19"/>
          <p:cNvSpPr>
            <a:spLocks noChangeArrowheads="1"/>
          </p:cNvSpPr>
          <p:nvPr/>
        </p:nvSpPr>
        <p:spPr bwMode="auto">
          <a:xfrm>
            <a:off x="5263303" y="2405676"/>
            <a:ext cx="1612953" cy="1462218"/>
          </a:xfrm>
          <a:prstGeom prst="rect">
            <a:avLst/>
          </a:prstGeom>
          <a:solidFill>
            <a:schemeClr val="accent2"/>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charset="-122"/>
              <a:ea typeface="微软雅黑" panose="020B0503020204020204" charset="-122"/>
            </a:endParaRPr>
          </a:p>
        </p:txBody>
      </p:sp>
      <p:sp>
        <p:nvSpPr>
          <p:cNvPr id="52" name="Text Box 20"/>
          <p:cNvSpPr txBox="1">
            <a:spLocks noChangeArrowheads="1"/>
          </p:cNvSpPr>
          <p:nvPr/>
        </p:nvSpPr>
        <p:spPr bwMode="auto">
          <a:xfrm>
            <a:off x="2387422"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charset="-122"/>
                <a:ea typeface="微软雅黑" panose="020B0503020204020204" charset="-122"/>
              </a:rPr>
              <a:t>您的内容打在这里，或者通过复制您的文本后，在此框中选择粘贴，并选择只保留文字。</a:t>
            </a:r>
          </a:p>
        </p:txBody>
      </p:sp>
      <p:sp>
        <p:nvSpPr>
          <p:cNvPr id="53" name="Text Box 21"/>
          <p:cNvSpPr txBox="1">
            <a:spLocks noChangeArrowheads="1"/>
          </p:cNvSpPr>
          <p:nvPr/>
        </p:nvSpPr>
        <p:spPr bwMode="auto">
          <a:xfrm>
            <a:off x="5384058"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charset="-122"/>
                <a:ea typeface="微软雅黑" panose="020B0503020204020204" charset="-122"/>
              </a:rPr>
              <a:t>您的内容打在这里，或者通过复制您的文本后，在此框中选择粘贴，并选择只保留文字。</a:t>
            </a:r>
          </a:p>
        </p:txBody>
      </p:sp>
      <p:grpSp>
        <p:nvGrpSpPr>
          <p:cNvPr id="54" name="Group 22"/>
          <p:cNvGrpSpPr/>
          <p:nvPr/>
        </p:nvGrpSpPr>
        <p:grpSpPr bwMode="auto">
          <a:xfrm>
            <a:off x="4199673" y="2053864"/>
            <a:ext cx="733160" cy="733910"/>
            <a:chOff x="0" y="0"/>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2"/>
            </a:solidFill>
            <a:ln w="50800">
              <a:solidFill>
                <a:schemeClr val="bg1"/>
              </a:solidFill>
              <a:round/>
            </a:ln>
            <a:effectLst>
              <a:outerShdw blurRad="127000" dist="38100" dir="8100000" algn="tr" rotWithShape="0">
                <a:prstClr val="black">
                  <a:alpha val="40000"/>
                </a:prstClr>
              </a:outerShdw>
            </a:effectLst>
          </p:spPr>
          <p:txBody>
            <a:bodyPr anchor="ctr"/>
            <a:lstStyle/>
            <a:p>
              <a:pPr>
                <a:lnSpc>
                  <a:spcPct val="130000"/>
                </a:lnSpc>
              </a:pPr>
              <a:endParaRPr lang="zh-CN" altLang="en-US" sz="1000">
                <a:latin typeface="微软雅黑" panose="020B0503020204020204" charset="-122"/>
                <a:ea typeface="微软雅黑" panose="020B0503020204020204" charset="-122"/>
              </a:endParaRPr>
            </a:p>
          </p:txBody>
        </p:sp>
        <p:sp>
          <p:nvSpPr>
            <p:cNvPr id="56" name="WordArt 24"/>
            <p:cNvSpPr>
              <a:spLocks noChangeArrowheads="1" noChangeShapeType="1"/>
            </p:cNvSpPr>
            <p:nvPr/>
          </p:nvSpPr>
          <p:spPr bwMode="auto">
            <a:xfrm>
              <a:off x="269" y="459"/>
              <a:ext cx="1149" cy="877"/>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lnSpc>
                  <a:spcPct val="130000"/>
                </a:lnSpc>
              </a:pPr>
              <a:r>
                <a:rPr lang="en-US" altLang="zh-CN" sz="300" b="1" dirty="0">
                  <a:solidFill>
                    <a:srgbClr val="F8F8F8"/>
                  </a:solidFill>
                  <a:latin typeface="微软雅黑" panose="020B0503020204020204" charset="-122"/>
                  <a:ea typeface="微软雅黑" panose="020B0503020204020204" charset="-122"/>
                </a:rPr>
                <a:t>VS</a:t>
              </a:r>
              <a:endParaRPr lang="zh-CN" altLang="en-US" sz="300" b="1" dirty="0">
                <a:solidFill>
                  <a:srgbClr val="F8F8F8"/>
                </a:solidFill>
                <a:latin typeface="微软雅黑" panose="020B0503020204020204" charset="-122"/>
                <a:ea typeface="微软雅黑" panose="020B0503020204020204" charset="-122"/>
              </a:endParaRPr>
            </a:p>
          </p:txBody>
        </p:sp>
      </p:grpSp>
      <p:sp>
        <p:nvSpPr>
          <p:cNvPr id="57" name="Rectangle 269"/>
          <p:cNvSpPr/>
          <p:nvPr/>
        </p:nvSpPr>
        <p:spPr>
          <a:xfrm>
            <a:off x="1115616" y="4083918"/>
            <a:ext cx="6984776" cy="669141"/>
          </a:xfrm>
          <a:prstGeom prst="rect">
            <a:avLst/>
          </a:prstGeom>
          <a:solidFill>
            <a:schemeClr val="accent3"/>
          </a:solidFill>
          <a:ln w="381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118" tIns="31058" rIns="62118" bIns="31058" rtlCol="0" anchor="ctr"/>
          <a:lstStyle/>
          <a:p>
            <a:pPr algn="ctr"/>
            <a:endParaRPr lang="en-US" sz="700">
              <a:solidFill>
                <a:schemeClr val="accent1">
                  <a:lumMod val="75000"/>
                </a:schemeClr>
              </a:solidFill>
              <a:latin typeface="微软雅黑" panose="020B0503020204020204" charset="-122"/>
              <a:ea typeface="微软雅黑" panose="020B0503020204020204" charset="-122"/>
            </a:endParaRPr>
          </a:p>
        </p:txBody>
      </p:sp>
      <p:sp>
        <p:nvSpPr>
          <p:cNvPr id="58" name="Text Box 7"/>
          <p:cNvSpPr txBox="1">
            <a:spLocks noChangeArrowheads="1"/>
          </p:cNvSpPr>
          <p:nvPr/>
        </p:nvSpPr>
        <p:spPr bwMode="auto">
          <a:xfrm>
            <a:off x="1547664" y="4176995"/>
            <a:ext cx="5986642" cy="488091"/>
          </a:xfrm>
          <a:prstGeom prst="rect">
            <a:avLst/>
          </a:prstGeom>
          <a:noFill/>
          <a:ln w="9525">
            <a:noFill/>
            <a:miter lim="800000"/>
          </a:ln>
        </p:spPr>
        <p:txBody>
          <a:bodyPr wrap="square" lIns="31058" tIns="15530" rIns="31058" bIns="15530" anchor="ctr">
            <a:spAutoFit/>
          </a:bodyPr>
          <a:lstStyle/>
          <a:p>
            <a:pPr algn="ctr" defTabSz="739140">
              <a:lnSpc>
                <a:spcPct val="130000"/>
              </a:lnSpc>
            </a:pPr>
            <a:r>
              <a:rPr lang="zh-CN" altLang="en-US" sz="1200" dirty="0">
                <a:solidFill>
                  <a:schemeClr val="bg1"/>
                </a:solidFill>
                <a:latin typeface="微软雅黑" panose="020B0503020204020204" charset="-122"/>
                <a:ea typeface="微软雅黑" panose="020B0503020204020204" charset="-122"/>
                <a:cs typeface="Open Sans Semibold" pitchFamily="34" charset="0"/>
              </a:rPr>
              <a:t>您的内容打在这里，或者通过复制您的文本后，在此框中选择粘贴，并选择只保留文字。在此录入上述图表的综合描述说明，在此录入上述图表的综合描述说明。</a:t>
            </a:r>
            <a:endParaRPr lang="en-US" sz="1200" dirty="0">
              <a:solidFill>
                <a:schemeClr val="bg1"/>
              </a:solidFill>
              <a:latin typeface="微软雅黑" panose="020B0503020204020204" charset="-122"/>
              <a:ea typeface="微软雅黑" panose="020B0503020204020204" charset="-122"/>
              <a:cs typeface="Open Sans Semibold" pitchFamily="34" charset="0"/>
            </a:endParaRPr>
          </a:p>
        </p:txBody>
      </p:sp>
      <p:sp>
        <p:nvSpPr>
          <p:cNvPr id="28" name="TextBox 2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up)">
                                      <p:cBhvr>
                                        <p:cTn id="16" dur="500"/>
                                        <p:tgtEl>
                                          <p:spTgt spid="49"/>
                                        </p:tgtEl>
                                      </p:cBhvr>
                                    </p:animEffect>
                                  </p:childTnLst>
                                </p:cTn>
                              </p:par>
                              <p:par>
                                <p:cTn id="17" presetID="2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up)">
                                      <p:cBhvr>
                                        <p:cTn id="36" dur="500"/>
                                        <p:tgtEl>
                                          <p:spTgt spid="53"/>
                                        </p:tgtEl>
                                      </p:cBhvr>
                                    </p:animEffect>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p:cTn id="40" dur="500" fill="hold"/>
                                        <p:tgtEl>
                                          <p:spTgt spid="54"/>
                                        </p:tgtEl>
                                        <p:attrNameLst>
                                          <p:attrName>ppt_w</p:attrName>
                                        </p:attrNameLst>
                                      </p:cBhvr>
                                      <p:tavLst>
                                        <p:tav tm="0">
                                          <p:val>
                                            <p:fltVal val="0"/>
                                          </p:val>
                                        </p:tav>
                                        <p:tav tm="100000">
                                          <p:val>
                                            <p:strVal val="#ppt_w"/>
                                          </p:val>
                                        </p:tav>
                                      </p:tavLst>
                                    </p:anim>
                                    <p:anim calcmode="lin" valueType="num">
                                      <p:cBhvr>
                                        <p:cTn id="41" dur="500" fill="hold"/>
                                        <p:tgtEl>
                                          <p:spTgt spid="54"/>
                                        </p:tgtEl>
                                        <p:attrNameLst>
                                          <p:attrName>ppt_h</p:attrName>
                                        </p:attrNameLst>
                                      </p:cBhvr>
                                      <p:tavLst>
                                        <p:tav tm="0">
                                          <p:val>
                                            <p:fltVal val="0"/>
                                          </p:val>
                                        </p:tav>
                                        <p:tav tm="100000">
                                          <p:val>
                                            <p:strVal val="#ppt_h"/>
                                          </p:val>
                                        </p:tav>
                                      </p:tavLst>
                                    </p:anim>
                                    <p:animEffect transition="in" filter="fade">
                                      <p:cBhvr>
                                        <p:cTn id="42" dur="500"/>
                                        <p:tgtEl>
                                          <p:spTgt spid="54"/>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250" fill="hold"/>
                                        <p:tgtEl>
                                          <p:spTgt spid="58"/>
                                        </p:tgtEl>
                                        <p:attrNameLst>
                                          <p:attrName>ppt_x</p:attrName>
                                        </p:attrNameLst>
                                      </p:cBhvr>
                                      <p:tavLst>
                                        <p:tav tm="0">
                                          <p:val>
                                            <p:strVal val="#ppt_x"/>
                                          </p:val>
                                        </p:tav>
                                        <p:tav tm="100000">
                                          <p:val>
                                            <p:strVal val="#ppt_x"/>
                                          </p:val>
                                        </p:tav>
                                      </p:tavLst>
                                    </p:anim>
                                    <p:anim calcmode="lin" valueType="num">
                                      <p:cBhvr additive="base">
                                        <p:cTn id="52" dur="25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autoUpdateAnimBg="0"/>
      <p:bldP spid="49" grpId="0" animBg="1"/>
      <p:bldP spid="50" grpId="0" bldLvl="0" animBg="1" autoUpdateAnimBg="0"/>
      <p:bldP spid="51" grpId="0" animBg="1"/>
      <p:bldP spid="52" grpId="0" bldLvl="0"/>
      <p:bldP spid="53" grpId="0"/>
      <p:bldP spid="57" grpId="0" animBg="1"/>
      <p:bldP spid="5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39606" y="1277413"/>
            <a:ext cx="2881617" cy="1728971"/>
            <a:chOff x="3900264" y="2204864"/>
            <a:chExt cx="4572000" cy="2743200"/>
          </a:xfrm>
        </p:grpSpPr>
        <p:graphicFrame>
          <p:nvGraphicFramePr>
            <p:cNvPr id="4" name="图表 3"/>
            <p:cNvGraphicFramePr/>
            <p:nvPr/>
          </p:nvGraphicFramePr>
          <p:xfrm>
            <a:off x="3900264" y="22048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矩形 4"/>
            <p:cNvSpPr/>
            <p:nvPr/>
          </p:nvSpPr>
          <p:spPr>
            <a:xfrm>
              <a:off x="5461998" y="3230413"/>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charset="-122"/>
                  <a:ea typeface="微软雅黑" panose="020B0503020204020204" charset="-122"/>
                </a:rPr>
                <a:t>90%</a:t>
              </a:r>
              <a:endParaRPr lang="zh-CN" altLang="en-US" sz="2800" b="1"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6" name="组合 5"/>
          <p:cNvGrpSpPr/>
          <p:nvPr/>
        </p:nvGrpSpPr>
        <p:grpSpPr>
          <a:xfrm>
            <a:off x="1323900" y="1294105"/>
            <a:ext cx="2155756" cy="1728970"/>
            <a:chOff x="695400" y="2132856"/>
            <a:chExt cx="3420342" cy="2743200"/>
          </a:xfrm>
        </p:grpSpPr>
        <p:graphicFrame>
          <p:nvGraphicFramePr>
            <p:cNvPr id="7" name="图表 6"/>
            <p:cNvGraphicFramePr/>
            <p:nvPr/>
          </p:nvGraphicFramePr>
          <p:xfrm>
            <a:off x="695400" y="2132856"/>
            <a:ext cx="342034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矩形 8"/>
            <p:cNvSpPr/>
            <p:nvPr/>
          </p:nvSpPr>
          <p:spPr>
            <a:xfrm>
              <a:off x="1621669" y="3131922"/>
              <a:ext cx="1526513" cy="830146"/>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charset="-122"/>
                  <a:ea typeface="微软雅黑" panose="020B0503020204020204" charset="-122"/>
                </a:rPr>
                <a:t>50%</a:t>
              </a:r>
              <a:endParaRPr lang="zh-CN" altLang="en-US" sz="2800" b="1"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10" name="组合 9"/>
          <p:cNvGrpSpPr/>
          <p:nvPr/>
        </p:nvGrpSpPr>
        <p:grpSpPr>
          <a:xfrm>
            <a:off x="5018456" y="1275606"/>
            <a:ext cx="2881617" cy="1728971"/>
            <a:chOff x="7392144" y="2190750"/>
            <a:chExt cx="4572000" cy="2743200"/>
          </a:xfrm>
        </p:grpSpPr>
        <p:graphicFrame>
          <p:nvGraphicFramePr>
            <p:cNvPr id="11" name="图表 10"/>
            <p:cNvGraphicFramePr/>
            <p:nvPr/>
          </p:nvGraphicFramePr>
          <p:xfrm>
            <a:off x="7392144" y="219075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矩形 11"/>
            <p:cNvSpPr/>
            <p:nvPr/>
          </p:nvSpPr>
          <p:spPr>
            <a:xfrm>
              <a:off x="8927482" y="3219166"/>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charset="-122"/>
                  <a:ea typeface="微软雅黑" panose="020B0503020204020204" charset="-122"/>
                </a:rPr>
                <a:t>23%</a:t>
              </a:r>
              <a:endParaRPr lang="zh-CN" altLang="en-US" sz="2800" b="1"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13" name="组合 12"/>
          <p:cNvGrpSpPr/>
          <p:nvPr/>
        </p:nvGrpSpPr>
        <p:grpSpPr>
          <a:xfrm>
            <a:off x="1494651" y="3116373"/>
            <a:ext cx="1936711" cy="914814"/>
            <a:chOff x="1494651" y="3223483"/>
            <a:chExt cx="1936711" cy="914814"/>
          </a:xfrm>
        </p:grpSpPr>
        <p:sp>
          <p:nvSpPr>
            <p:cNvPr id="14" name="Rectangle 42"/>
            <p:cNvSpPr/>
            <p:nvPr/>
          </p:nvSpPr>
          <p:spPr>
            <a:xfrm>
              <a:off x="1494652"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编辑数据比例点击数据，右键，编辑数据，输入数据即可</a:t>
              </a:r>
              <a:endParaRPr lang="en-US" altLang="zh-CN" sz="12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15" name="文本框 15"/>
            <p:cNvSpPr txBox="1"/>
            <p:nvPr/>
          </p:nvSpPr>
          <p:spPr>
            <a:xfrm>
              <a:off x="1494651" y="3223483"/>
              <a:ext cx="1936711" cy="284693"/>
            </a:xfrm>
            <a:prstGeom prst="rect">
              <a:avLst/>
            </a:prstGeom>
            <a:noFill/>
          </p:spPr>
          <p:txBody>
            <a:bodyPr wrap="square" lIns="68580" tIns="34290" rIns="68580" bIns="34290" rtlCol="0">
              <a:spAutoFit/>
            </a:bodyPr>
            <a:lstStyle/>
            <a:p>
              <a:r>
                <a:rPr lang="zh-CN" altLang="en-US" sz="1400" b="1" dirty="0">
                  <a:solidFill>
                    <a:schemeClr val="accent1"/>
                  </a:solidFill>
                  <a:latin typeface="微软雅黑" panose="020B0503020204020204" charset="-122"/>
                  <a:ea typeface="微软雅黑" panose="020B0503020204020204" charset="-122"/>
                </a:rPr>
                <a:t>销售量全年提高</a:t>
              </a:r>
              <a:r>
                <a:rPr lang="en-US" altLang="zh-CN" sz="1400" b="1" dirty="0">
                  <a:solidFill>
                    <a:schemeClr val="accent1"/>
                  </a:solidFill>
                  <a:latin typeface="微软雅黑" panose="020B0503020204020204" charset="-122"/>
                  <a:ea typeface="微软雅黑" panose="020B0503020204020204" charset="-122"/>
                </a:rPr>
                <a:t>50%</a:t>
              </a:r>
              <a:endParaRPr lang="zh-CN" altLang="en-US" sz="1400" b="1" dirty="0">
                <a:solidFill>
                  <a:schemeClr val="accent1"/>
                </a:solidFill>
                <a:latin typeface="微软雅黑" panose="020B0503020204020204" charset="-122"/>
                <a:ea typeface="微软雅黑" panose="020B0503020204020204" charset="-122"/>
              </a:endParaRPr>
            </a:p>
          </p:txBody>
        </p:sp>
      </p:grpSp>
      <p:grpSp>
        <p:nvGrpSpPr>
          <p:cNvPr id="16" name="组合 15"/>
          <p:cNvGrpSpPr/>
          <p:nvPr/>
        </p:nvGrpSpPr>
        <p:grpSpPr>
          <a:xfrm>
            <a:off x="3688474" y="3116373"/>
            <a:ext cx="1936711" cy="914814"/>
            <a:chOff x="3688474" y="3223483"/>
            <a:chExt cx="1936711" cy="914814"/>
          </a:xfrm>
        </p:grpSpPr>
        <p:sp>
          <p:nvSpPr>
            <p:cNvPr id="17" name="Rectangle 42"/>
            <p:cNvSpPr/>
            <p:nvPr/>
          </p:nvSpPr>
          <p:spPr>
            <a:xfrm>
              <a:off x="3688474"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编辑数据比例点击数据，右键，编辑数据，输入数据即可</a:t>
              </a:r>
              <a:endParaRPr lang="en-US" altLang="zh-CN" sz="12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18" name="文本框 17"/>
            <p:cNvSpPr txBox="1"/>
            <p:nvPr/>
          </p:nvSpPr>
          <p:spPr>
            <a:xfrm>
              <a:off x="3688474" y="3223483"/>
              <a:ext cx="1936711" cy="284693"/>
            </a:xfrm>
            <a:prstGeom prst="rect">
              <a:avLst/>
            </a:prstGeom>
            <a:noFill/>
          </p:spPr>
          <p:txBody>
            <a:bodyPr wrap="square" lIns="68580" tIns="34290" rIns="68580" bIns="34290" rtlCol="0">
              <a:spAutoFit/>
            </a:bodyPr>
            <a:lstStyle/>
            <a:p>
              <a:r>
                <a:rPr lang="zh-CN" altLang="en-US" sz="1400" b="1" dirty="0">
                  <a:solidFill>
                    <a:schemeClr val="accent2"/>
                  </a:solidFill>
                  <a:latin typeface="微软雅黑" panose="020B0503020204020204" charset="-122"/>
                  <a:ea typeface="微软雅黑" panose="020B0503020204020204" charset="-122"/>
                </a:rPr>
                <a:t>签约成功率达</a:t>
              </a:r>
              <a:r>
                <a:rPr lang="en-US" altLang="zh-CN" sz="1400" b="1" dirty="0">
                  <a:solidFill>
                    <a:schemeClr val="accent2"/>
                  </a:solidFill>
                  <a:latin typeface="微软雅黑" panose="020B0503020204020204" charset="-122"/>
                  <a:ea typeface="微软雅黑" panose="020B0503020204020204" charset="-122"/>
                </a:rPr>
                <a:t>90%</a:t>
              </a:r>
              <a:endParaRPr lang="zh-CN" altLang="en-US" sz="1400" b="1" dirty="0">
                <a:solidFill>
                  <a:schemeClr val="accent2"/>
                </a:solidFill>
                <a:latin typeface="微软雅黑" panose="020B0503020204020204" charset="-122"/>
                <a:ea typeface="微软雅黑" panose="020B0503020204020204" charset="-122"/>
              </a:endParaRPr>
            </a:p>
          </p:txBody>
        </p:sp>
      </p:grpSp>
      <p:grpSp>
        <p:nvGrpSpPr>
          <p:cNvPr id="19" name="组合 18"/>
          <p:cNvGrpSpPr/>
          <p:nvPr/>
        </p:nvGrpSpPr>
        <p:grpSpPr>
          <a:xfrm>
            <a:off x="5882297" y="3116373"/>
            <a:ext cx="2002071" cy="914814"/>
            <a:chOff x="5882297" y="3223483"/>
            <a:chExt cx="2002071" cy="914814"/>
          </a:xfrm>
        </p:grpSpPr>
        <p:sp>
          <p:nvSpPr>
            <p:cNvPr id="20" name="Rectangle 42"/>
            <p:cNvSpPr/>
            <p:nvPr/>
          </p:nvSpPr>
          <p:spPr>
            <a:xfrm>
              <a:off x="5882297"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编辑数据比例点击数据，右键，编辑数据，输入数据即可</a:t>
              </a:r>
              <a:endParaRPr lang="en-US" altLang="zh-CN" sz="1200"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endParaRPr>
            </a:p>
          </p:txBody>
        </p:sp>
        <p:sp>
          <p:nvSpPr>
            <p:cNvPr id="21" name="文本框 19"/>
            <p:cNvSpPr txBox="1"/>
            <p:nvPr/>
          </p:nvSpPr>
          <p:spPr>
            <a:xfrm>
              <a:off x="5882297" y="3223483"/>
              <a:ext cx="2002071" cy="284693"/>
            </a:xfrm>
            <a:prstGeom prst="rect">
              <a:avLst/>
            </a:prstGeom>
            <a:noFill/>
          </p:spPr>
          <p:txBody>
            <a:bodyPr wrap="square" lIns="68580" tIns="34290" rIns="68580" bIns="34290" rtlCol="0">
              <a:spAutoFit/>
            </a:bodyPr>
            <a:lstStyle/>
            <a:p>
              <a:r>
                <a:rPr lang="zh-CN" altLang="en-US" sz="1400" b="1" dirty="0">
                  <a:solidFill>
                    <a:schemeClr val="accent3"/>
                  </a:solidFill>
                  <a:latin typeface="微软雅黑" panose="020B0503020204020204" charset="-122"/>
                  <a:ea typeface="微软雅黑" panose="020B0503020204020204" charset="-122"/>
                </a:rPr>
                <a:t>公司利润提高</a:t>
              </a:r>
              <a:r>
                <a:rPr lang="en-US" altLang="zh-CN" sz="1400" b="1" dirty="0">
                  <a:solidFill>
                    <a:schemeClr val="accent3"/>
                  </a:solidFill>
                  <a:latin typeface="微软雅黑" panose="020B0503020204020204" charset="-122"/>
                  <a:ea typeface="微软雅黑" panose="020B0503020204020204" charset="-122"/>
                </a:rPr>
                <a:t>23%</a:t>
              </a:r>
              <a:endParaRPr lang="zh-CN" altLang="en-US" sz="1400" b="1" dirty="0">
                <a:solidFill>
                  <a:schemeClr val="accent3"/>
                </a:solidFill>
                <a:latin typeface="微软雅黑" panose="020B0503020204020204" charset="-122"/>
                <a:ea typeface="微软雅黑" panose="020B0503020204020204" charset="-122"/>
              </a:endParaRPr>
            </a:p>
          </p:txBody>
        </p:sp>
      </p:grpSp>
      <p:sp>
        <p:nvSpPr>
          <p:cNvPr id="24" name="TextBox 2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4"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041" y="1663809"/>
            <a:ext cx="3027265" cy="2778033"/>
          </a:xfrm>
          <a:prstGeom prst="rect">
            <a:avLst/>
          </a:prstGeom>
        </p:spPr>
      </p:pic>
      <p:pic>
        <p:nvPicPr>
          <p:cNvPr id="3" name="图片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68281" y="4111734"/>
            <a:ext cx="1078903" cy="993566"/>
          </a:xfrm>
          <a:prstGeom prst="rect">
            <a:avLst/>
          </a:prstGeom>
        </p:spPr>
      </p:pic>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85244" y="3862252"/>
            <a:ext cx="755841" cy="682696"/>
          </a:xfrm>
          <a:prstGeom prst="rect">
            <a:avLst/>
          </a:prstGeom>
        </p:spPr>
      </p:pic>
      <p:pic>
        <p:nvPicPr>
          <p:cNvPr id="11" name="图片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30594" y="4099219"/>
            <a:ext cx="697101" cy="736138"/>
          </a:xfrm>
          <a:prstGeom prst="rect">
            <a:avLst/>
          </a:prstGeom>
        </p:spPr>
      </p:pic>
      <p:sp>
        <p:nvSpPr>
          <p:cNvPr id="13" name="文本框 12"/>
          <p:cNvSpPr txBox="1"/>
          <p:nvPr/>
        </p:nvSpPr>
        <p:spPr>
          <a:xfrm>
            <a:off x="3368281" y="1907406"/>
            <a:ext cx="5586081" cy="707886"/>
          </a:xfrm>
          <a:prstGeom prst="rect">
            <a:avLst/>
          </a:prstGeom>
          <a:noFill/>
        </p:spPr>
        <p:txBody>
          <a:bodyPr wrap="none" rtlCol="0">
            <a:spAutoFit/>
          </a:bodyPr>
          <a:lstStyle/>
          <a:p>
            <a:r>
              <a:rPr lang="zh-CN" altLang="en-US" sz="4000" b="1" dirty="0">
                <a:solidFill>
                  <a:srgbClr val="3C68A2"/>
                </a:solidFill>
              </a:rPr>
              <a:t>感谢观看 </a:t>
            </a:r>
            <a:r>
              <a:rPr lang="en-US" altLang="zh-CN" sz="3800" b="1" dirty="0">
                <a:solidFill>
                  <a:srgbClr val="3C68A2"/>
                </a:solidFill>
                <a:latin typeface="+mj-ea"/>
                <a:ea typeface="+mj-ea"/>
              </a:rPr>
              <a:t>THANK YOU</a:t>
            </a:r>
            <a:endParaRPr lang="zh-CN" altLang="en-US" sz="3800" b="1" dirty="0">
              <a:solidFill>
                <a:srgbClr val="3C68A2"/>
              </a:solidFill>
              <a:latin typeface="+mj-ea"/>
              <a:ea typeface="+mj-ea"/>
            </a:endParaRPr>
          </a:p>
        </p:txBody>
      </p:sp>
      <p:sp>
        <p:nvSpPr>
          <p:cNvPr id="14" name="文本框 13"/>
          <p:cNvSpPr txBox="1"/>
          <p:nvPr/>
        </p:nvSpPr>
        <p:spPr>
          <a:xfrm>
            <a:off x="3368281" y="1489154"/>
            <a:ext cx="2547492" cy="400110"/>
          </a:xfrm>
          <a:prstGeom prst="rect">
            <a:avLst/>
          </a:prstGeom>
          <a:noFill/>
        </p:spPr>
        <p:txBody>
          <a:bodyPr wrap="none" rtlCol="0">
            <a:spAutoFit/>
          </a:bodyPr>
          <a:lstStyle/>
          <a:p>
            <a:r>
              <a:rPr lang="en-US" altLang="zh-CN" sz="2000" dirty="0">
                <a:solidFill>
                  <a:srgbClr val="3C68A2"/>
                </a:solidFill>
                <a:latin typeface="+mj-ea"/>
                <a:ea typeface="+mj-ea"/>
              </a:rPr>
              <a:t>20XXPOWERPOINT</a:t>
            </a:r>
            <a:endParaRPr lang="zh-CN" altLang="en-US" sz="2000" dirty="0">
              <a:solidFill>
                <a:srgbClr val="3C68A2"/>
              </a:solidFill>
              <a:latin typeface="+mj-ea"/>
              <a:ea typeface="+mj-ea"/>
            </a:endParaRPr>
          </a:p>
        </p:txBody>
      </p:sp>
      <p:sp>
        <p:nvSpPr>
          <p:cNvPr id="17" name="文本框 16"/>
          <p:cNvSpPr txBox="1"/>
          <p:nvPr/>
        </p:nvSpPr>
        <p:spPr>
          <a:xfrm>
            <a:off x="3368281" y="2708273"/>
            <a:ext cx="3005951" cy="400110"/>
          </a:xfrm>
          <a:prstGeom prst="rect">
            <a:avLst/>
          </a:prstGeom>
          <a:noFill/>
        </p:spPr>
        <p:txBody>
          <a:bodyPr wrap="none" rtlCol="0">
            <a:spAutoFit/>
          </a:bodyPr>
          <a:lstStyle/>
          <a:p>
            <a:r>
              <a:rPr lang="zh-CN" altLang="en-US" sz="2000" dirty="0">
                <a:solidFill>
                  <a:srgbClr val="3C68A2"/>
                </a:solidFill>
                <a:latin typeface="+mj-ea"/>
                <a:ea typeface="+mj-ea"/>
              </a:rPr>
              <a:t>单击此处添加文本副标题</a:t>
            </a:r>
          </a:p>
        </p:txBody>
      </p:sp>
      <p:cxnSp>
        <p:nvCxnSpPr>
          <p:cNvPr id="19" name="直接连接符 18"/>
          <p:cNvCxnSpPr/>
          <p:nvPr/>
        </p:nvCxnSpPr>
        <p:spPr>
          <a:xfrm>
            <a:off x="3368281" y="2658834"/>
            <a:ext cx="5282215" cy="0"/>
          </a:xfrm>
          <a:prstGeom prst="line">
            <a:avLst/>
          </a:prstGeom>
          <a:ln>
            <a:solidFill>
              <a:srgbClr val="3C68A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par>
                                <p:cTn id="27" presetID="55" presetClass="entr" presetSubtype="0" fill="hold" nodeType="withEffect">
                                  <p:stCondLst>
                                    <p:cond delay="13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strVal val="#ppt_w*0.70"/>
                                          </p:val>
                                        </p:tav>
                                        <p:tav tm="100000">
                                          <p:val>
                                            <p:strVal val="#ppt_w"/>
                                          </p:val>
                                        </p:tav>
                                      </p:tavLst>
                                    </p:anim>
                                    <p:anim calcmode="lin" valueType="num">
                                      <p:cBhvr>
                                        <p:cTn id="30" dur="1000" fill="hold"/>
                                        <p:tgtEl>
                                          <p:spTgt spid="10"/>
                                        </p:tgtEl>
                                        <p:attrNameLst>
                                          <p:attrName>ppt_h</p:attrName>
                                        </p:attrNameLst>
                                      </p:cBhvr>
                                      <p:tavLst>
                                        <p:tav tm="0">
                                          <p:val>
                                            <p:strVal val="#ppt_h"/>
                                          </p:val>
                                        </p:tav>
                                        <p:tav tm="100000">
                                          <p:val>
                                            <p:strVal val="#ppt_h"/>
                                          </p:val>
                                        </p:tav>
                                      </p:tavLst>
                                    </p:anim>
                                    <p:animEffect transition="in" filter="fade">
                                      <p:cBhvr>
                                        <p:cTn id="31" dur="1000"/>
                                        <p:tgtEl>
                                          <p:spTgt spid="10"/>
                                        </p:tgtEl>
                                      </p:cBhvr>
                                    </p:animEffect>
                                  </p:childTnLst>
                                </p:cTn>
                              </p:par>
                              <p:par>
                                <p:cTn id="32" presetID="42" presetClass="entr" presetSubtype="0" fill="hold" nodeType="withEffect">
                                  <p:stCondLst>
                                    <p:cond delay="180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6" presetClass="entr" presetSubtype="0" fill="hold" grpId="0" nodeType="afterEffect">
                                  <p:stCondLst>
                                    <p:cond delay="0"/>
                                  </p:stCondLst>
                                  <p:iterate type="lt">
                                    <p:tmPct val="10000"/>
                                  </p:iterate>
                                  <p:childTnLst>
                                    <p:set>
                                      <p:cBhvr>
                                        <p:cTn id="39" dur="1" fill="hold">
                                          <p:stCondLst>
                                            <p:cond delay="0"/>
                                          </p:stCondLst>
                                        </p:cTn>
                                        <p:tgtEl>
                                          <p:spTgt spid="14"/>
                                        </p:tgtEl>
                                        <p:attrNameLst>
                                          <p:attrName>style.visibility</p:attrName>
                                        </p:attrNameLst>
                                      </p:cBhvr>
                                      <p:to>
                                        <p:strVal val="visible"/>
                                      </p:to>
                                    </p:set>
                                    <p:anim by="(-#ppt_w*2)" calcmode="lin" valueType="num">
                                      <p:cBhvr rctx="PPT">
                                        <p:cTn id="40" dur="500" autoRev="1" fill="hold">
                                          <p:stCondLst>
                                            <p:cond delay="0"/>
                                          </p:stCondLst>
                                        </p:cTn>
                                        <p:tgtEl>
                                          <p:spTgt spid="14"/>
                                        </p:tgtEl>
                                        <p:attrNameLst>
                                          <p:attrName>ppt_w</p:attrName>
                                        </p:attrNameLst>
                                      </p:cBhvr>
                                    </p:anim>
                                    <p:anim by="(#ppt_w*0.50)" calcmode="lin" valueType="num">
                                      <p:cBhvr>
                                        <p:cTn id="41" dur="500" decel="50000" autoRev="1" fill="hold">
                                          <p:stCondLst>
                                            <p:cond delay="0"/>
                                          </p:stCondLst>
                                        </p:cTn>
                                        <p:tgtEl>
                                          <p:spTgt spid="14"/>
                                        </p:tgtEl>
                                        <p:attrNameLst>
                                          <p:attrName>ppt_x</p:attrName>
                                        </p:attrNameLst>
                                      </p:cBhvr>
                                    </p:anim>
                                    <p:anim from="(-#ppt_h/2)" to="(#ppt_y)" calcmode="lin" valueType="num">
                                      <p:cBhvr>
                                        <p:cTn id="42" dur="1000" fill="hold">
                                          <p:stCondLst>
                                            <p:cond delay="0"/>
                                          </p:stCondLst>
                                        </p:cTn>
                                        <p:tgtEl>
                                          <p:spTgt spid="14"/>
                                        </p:tgtEl>
                                        <p:attrNameLst>
                                          <p:attrName>ppt_y</p:attrName>
                                        </p:attrNameLst>
                                      </p:cBhvr>
                                    </p:anim>
                                    <p:animRot by="21600000">
                                      <p:cBhvr>
                                        <p:cTn id="43" dur="1000" fill="hold">
                                          <p:stCondLst>
                                            <p:cond delay="0"/>
                                          </p:stCondLst>
                                        </p:cTn>
                                        <p:tgtEl>
                                          <p:spTgt spid="14"/>
                                        </p:tgtEl>
                                        <p:attrNameLst>
                                          <p:attrName>r</p:attrName>
                                        </p:attrNameLst>
                                      </p:cBhvr>
                                    </p:animRot>
                                  </p:childTnLst>
                                </p:cTn>
                              </p:par>
                            </p:childTnLst>
                          </p:cTn>
                        </p:par>
                        <p:par>
                          <p:cTn id="44" fill="hold">
                            <p:stCondLst>
                              <p:cond delay="5099"/>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1000"/>
                                        <p:tgtEl>
                                          <p:spTgt spid="13"/>
                                        </p:tgtEl>
                                      </p:cBhvr>
                                    </p:animEffect>
                                  </p:childTnLst>
                                </p:cTn>
                              </p:par>
                              <p:par>
                                <p:cTn id="48" presetID="22" presetClass="entr" presetSubtype="2"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right)">
                                      <p:cBhvr>
                                        <p:cTn id="50" dur="1000"/>
                                        <p:tgtEl>
                                          <p:spTgt spid="19"/>
                                        </p:tgtEl>
                                      </p:cBhvr>
                                    </p:animEffect>
                                  </p:childTnLst>
                                </p:cTn>
                              </p:par>
                            </p:childTnLst>
                          </p:cTn>
                        </p:par>
                        <p:par>
                          <p:cTn id="51" fill="hold">
                            <p:stCondLst>
                              <p:cond delay="6099"/>
                            </p:stCondLst>
                            <p:childTnLst>
                              <p:par>
                                <p:cTn id="52" presetID="12" presetClass="entr" presetSubtype="1"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750"/>
                                        <p:tgtEl>
                                          <p:spTgt spid="17"/>
                                        </p:tgtEl>
                                        <p:attrNameLst>
                                          <p:attrName>ppt_y</p:attrName>
                                        </p:attrNameLst>
                                      </p:cBhvr>
                                      <p:tavLst>
                                        <p:tav tm="0">
                                          <p:val>
                                            <p:strVal val="#ppt_y-#ppt_h*1.125000"/>
                                          </p:val>
                                        </p:tav>
                                        <p:tav tm="100000">
                                          <p:val>
                                            <p:strVal val="#ppt_y"/>
                                          </p:val>
                                        </p:tav>
                                      </p:tavLst>
                                    </p:anim>
                                    <p:animEffect transition="in" filter="wipe(down)">
                                      <p:cBhvr>
                                        <p:cTn id="55"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337583" y="2014975"/>
            <a:ext cx="3239569" cy="584775"/>
          </a:xfrm>
          <a:prstGeom prst="rect">
            <a:avLst/>
          </a:prstGeom>
          <a:noFill/>
        </p:spPr>
        <p:txBody>
          <a:bodyPr wrap="square" rtlCol="0">
            <a:spAutoFit/>
          </a:bodyPr>
          <a:lstStyle/>
          <a:p>
            <a:r>
              <a:rPr lang="zh-CN" altLang="en-US" sz="3200" b="1" dirty="0">
                <a:solidFill>
                  <a:schemeClr val="bg1"/>
                </a:solidFill>
                <a:latin typeface="微软雅黑" panose="020B0503020204020204" charset="-122"/>
                <a:ea typeface="微软雅黑" panose="020B0503020204020204" charset="-122"/>
              </a:rPr>
              <a:t>单击添加标题</a:t>
            </a:r>
            <a:endParaRPr lang="en-US" altLang="zh-CN" sz="3200" b="1" dirty="0">
              <a:solidFill>
                <a:schemeClr val="bg1"/>
              </a:solidFill>
              <a:latin typeface="微软雅黑" panose="020B0503020204020204" charset="-122"/>
              <a:ea typeface="微软雅黑" panose="020B0503020204020204" charset="-122"/>
            </a:endParaRPr>
          </a:p>
        </p:txBody>
      </p:sp>
      <p:sp>
        <p:nvSpPr>
          <p:cNvPr id="41" name="文本框 19"/>
          <p:cNvSpPr txBox="1"/>
          <p:nvPr/>
        </p:nvSpPr>
        <p:spPr bwMode="auto">
          <a:xfrm>
            <a:off x="3337583" y="2933022"/>
            <a:ext cx="4257871" cy="955646"/>
          </a:xfrm>
          <a:prstGeom prst="rect">
            <a:avLst/>
          </a:prstGeom>
          <a:noFill/>
        </p:spPr>
        <p:txBody>
          <a:bodyPr wrap="square" lIns="68580" tIns="34290" rIns="68580" bIns="34290">
            <a:spAutoFit/>
          </a:bodyPr>
          <a:lstStyle/>
          <a:p>
            <a:pPr>
              <a:lnSpc>
                <a:spcPct val="120000"/>
              </a:lnSpc>
            </a:pPr>
            <a:r>
              <a:rPr lang="zh-CN" altLang="en-US" sz="1200" dirty="0">
                <a:solidFill>
                  <a:schemeClr val="tx1">
                    <a:lumMod val="75000"/>
                    <a:lumOff val="25000"/>
                  </a:schemeClr>
                </a:solidFill>
                <a:latin typeface="微软雅黑" panose="020B0503020204020204" charset="-122"/>
                <a:ea typeface="微软雅黑" panose="020B0503020204020204" charset="-122"/>
              </a:rPr>
              <a:t>详细内容</a:t>
            </a:r>
            <a:r>
              <a:rPr lang="en-US" altLang="zh-CN" sz="1200" dirty="0">
                <a:solidFill>
                  <a:schemeClr val="tx1">
                    <a:lumMod val="75000"/>
                    <a:lumOff val="25000"/>
                  </a:schemeClr>
                </a:solidFill>
                <a:latin typeface="微软雅黑" panose="020B0503020204020204" charset="-122"/>
                <a:ea typeface="微软雅黑" panose="020B0503020204020204" charset="-122"/>
              </a:rPr>
              <a:t>……</a:t>
            </a:r>
            <a:r>
              <a:rPr lang="zh-CN" altLang="en-US" sz="12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点击输入本栏的具体文字，简明扼要的说明分项内容，此为概念图解，请根据您的具体内容酌情修改。点击输入本栏的具体文字，简明扼要的说明分项内容，请根据您的具体内容酌情修改。</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p:txBody>
      </p:sp>
      <p:grpSp>
        <p:nvGrpSpPr>
          <p:cNvPr id="76" name="组合 75"/>
          <p:cNvGrpSpPr/>
          <p:nvPr/>
        </p:nvGrpSpPr>
        <p:grpSpPr>
          <a:xfrm>
            <a:off x="3491880" y="1149122"/>
            <a:ext cx="414516" cy="414516"/>
            <a:chOff x="3543574" y="4265651"/>
            <a:chExt cx="414516" cy="414516"/>
          </a:xfrm>
        </p:grpSpPr>
        <p:sp>
          <p:nvSpPr>
            <p:cNvPr id="44" name="椭圆 43"/>
            <p:cNvSpPr/>
            <p:nvPr/>
          </p:nvSpPr>
          <p:spPr>
            <a:xfrm>
              <a:off x="3543574" y="4265651"/>
              <a:ext cx="414516" cy="414516"/>
            </a:xfrm>
            <a:prstGeom prst="ellipse">
              <a:avLst/>
            </a:prstGeom>
            <a:solidFill>
              <a:schemeClr val="accent1"/>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7" name="组合 46"/>
            <p:cNvGrpSpPr/>
            <p:nvPr/>
          </p:nvGrpSpPr>
          <p:grpSpPr>
            <a:xfrm>
              <a:off x="3629640" y="4325788"/>
              <a:ext cx="259976" cy="261734"/>
              <a:chOff x="5042691" y="2273922"/>
              <a:chExt cx="702937" cy="707690"/>
            </a:xfrm>
            <a:solidFill>
              <a:schemeClr val="bg1"/>
            </a:solidFill>
          </p:grpSpPr>
          <p:sp>
            <p:nvSpPr>
              <p:cNvPr id="74" name="Freeform 12"/>
              <p:cNvSpPr/>
              <p:nvPr/>
            </p:nvSpPr>
            <p:spPr bwMode="auto">
              <a:xfrm>
                <a:off x="5284806" y="2789968"/>
                <a:ext cx="460822" cy="191644"/>
              </a:xfrm>
              <a:custGeom>
                <a:avLst/>
                <a:gdLst>
                  <a:gd name="T0" fmla="*/ 25 w 533"/>
                  <a:gd name="T1" fmla="*/ 165 h 222"/>
                  <a:gd name="T2" fmla="*/ 158 w 533"/>
                  <a:gd name="T3" fmla="*/ 165 h 222"/>
                  <a:gd name="T4" fmla="*/ 158 w 533"/>
                  <a:gd name="T5" fmla="*/ 108 h 222"/>
                  <a:gd name="T6" fmla="*/ 184 w 533"/>
                  <a:gd name="T7" fmla="*/ 83 h 222"/>
                  <a:gd name="T8" fmla="*/ 317 w 533"/>
                  <a:gd name="T9" fmla="*/ 83 h 222"/>
                  <a:gd name="T10" fmla="*/ 317 w 533"/>
                  <a:gd name="T11" fmla="*/ 25 h 222"/>
                  <a:gd name="T12" fmla="*/ 343 w 533"/>
                  <a:gd name="T13" fmla="*/ 0 h 222"/>
                  <a:gd name="T14" fmla="*/ 533 w 533"/>
                  <a:gd name="T15" fmla="*/ 0 h 222"/>
                  <a:gd name="T16" fmla="*/ 533 w 533"/>
                  <a:gd name="T17" fmla="*/ 32 h 222"/>
                  <a:gd name="T18" fmla="*/ 508 w 533"/>
                  <a:gd name="T19" fmla="*/ 57 h 222"/>
                  <a:gd name="T20" fmla="*/ 375 w 533"/>
                  <a:gd name="T21" fmla="*/ 57 h 222"/>
                  <a:gd name="T22" fmla="*/ 375 w 533"/>
                  <a:gd name="T23" fmla="*/ 114 h 222"/>
                  <a:gd name="T24" fmla="*/ 349 w 533"/>
                  <a:gd name="T25" fmla="*/ 140 h 222"/>
                  <a:gd name="T26" fmla="*/ 216 w 533"/>
                  <a:gd name="T27" fmla="*/ 140 h 222"/>
                  <a:gd name="T28" fmla="*/ 216 w 533"/>
                  <a:gd name="T29" fmla="*/ 197 h 222"/>
                  <a:gd name="T30" fmla="*/ 190 w 533"/>
                  <a:gd name="T31" fmla="*/ 222 h 222"/>
                  <a:gd name="T32" fmla="*/ 0 w 533"/>
                  <a:gd name="T33" fmla="*/ 222 h 222"/>
                  <a:gd name="T34" fmla="*/ 0 w 533"/>
                  <a:gd name="T35" fmla="*/ 191 h 222"/>
                  <a:gd name="T36" fmla="*/ 25 w 533"/>
                  <a:gd name="T37" fmla="*/ 1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3" h="222">
                    <a:moveTo>
                      <a:pt x="25" y="165"/>
                    </a:moveTo>
                    <a:cubicBezTo>
                      <a:pt x="158" y="165"/>
                      <a:pt x="158" y="165"/>
                      <a:pt x="158" y="165"/>
                    </a:cubicBezTo>
                    <a:cubicBezTo>
                      <a:pt x="158" y="108"/>
                      <a:pt x="158" y="108"/>
                      <a:pt x="158" y="108"/>
                    </a:cubicBezTo>
                    <a:cubicBezTo>
                      <a:pt x="158" y="94"/>
                      <a:pt x="170" y="83"/>
                      <a:pt x="184" y="83"/>
                    </a:cubicBezTo>
                    <a:cubicBezTo>
                      <a:pt x="317" y="83"/>
                      <a:pt x="317" y="83"/>
                      <a:pt x="317" y="83"/>
                    </a:cubicBezTo>
                    <a:cubicBezTo>
                      <a:pt x="317" y="25"/>
                      <a:pt x="317" y="25"/>
                      <a:pt x="317" y="25"/>
                    </a:cubicBezTo>
                    <a:cubicBezTo>
                      <a:pt x="317" y="11"/>
                      <a:pt x="329" y="0"/>
                      <a:pt x="343" y="0"/>
                    </a:cubicBezTo>
                    <a:cubicBezTo>
                      <a:pt x="533" y="0"/>
                      <a:pt x="533" y="0"/>
                      <a:pt x="533" y="0"/>
                    </a:cubicBezTo>
                    <a:cubicBezTo>
                      <a:pt x="533" y="32"/>
                      <a:pt x="533" y="32"/>
                      <a:pt x="533" y="32"/>
                    </a:cubicBezTo>
                    <a:cubicBezTo>
                      <a:pt x="533" y="46"/>
                      <a:pt x="522" y="57"/>
                      <a:pt x="508" y="57"/>
                    </a:cubicBezTo>
                    <a:cubicBezTo>
                      <a:pt x="375" y="57"/>
                      <a:pt x="375" y="57"/>
                      <a:pt x="375" y="57"/>
                    </a:cubicBezTo>
                    <a:cubicBezTo>
                      <a:pt x="375" y="114"/>
                      <a:pt x="375" y="114"/>
                      <a:pt x="375" y="114"/>
                    </a:cubicBezTo>
                    <a:cubicBezTo>
                      <a:pt x="375" y="128"/>
                      <a:pt x="363" y="140"/>
                      <a:pt x="349" y="140"/>
                    </a:cubicBezTo>
                    <a:cubicBezTo>
                      <a:pt x="216" y="140"/>
                      <a:pt x="216" y="140"/>
                      <a:pt x="216" y="140"/>
                    </a:cubicBezTo>
                    <a:cubicBezTo>
                      <a:pt x="216" y="197"/>
                      <a:pt x="216" y="197"/>
                      <a:pt x="216" y="197"/>
                    </a:cubicBezTo>
                    <a:cubicBezTo>
                      <a:pt x="216" y="211"/>
                      <a:pt x="204" y="222"/>
                      <a:pt x="190" y="222"/>
                    </a:cubicBezTo>
                    <a:cubicBezTo>
                      <a:pt x="0" y="222"/>
                      <a:pt x="0" y="222"/>
                      <a:pt x="0" y="222"/>
                    </a:cubicBezTo>
                    <a:cubicBezTo>
                      <a:pt x="0" y="191"/>
                      <a:pt x="0" y="191"/>
                      <a:pt x="0" y="191"/>
                    </a:cubicBezTo>
                    <a:cubicBezTo>
                      <a:pt x="0" y="177"/>
                      <a:pt x="11" y="165"/>
                      <a:pt x="25"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5" name="Freeform 13"/>
              <p:cNvSpPr>
                <a:spLocks noEditPoints="1"/>
              </p:cNvSpPr>
              <p:nvPr/>
            </p:nvSpPr>
            <p:spPr bwMode="auto">
              <a:xfrm>
                <a:off x="5042691" y="2273922"/>
                <a:ext cx="529215" cy="655759"/>
              </a:xfrm>
              <a:custGeom>
                <a:avLst/>
                <a:gdLst>
                  <a:gd name="T0" fmla="*/ 28 w 612"/>
                  <a:gd name="T1" fmla="*/ 504 h 759"/>
                  <a:gd name="T2" fmla="*/ 148 w 612"/>
                  <a:gd name="T3" fmla="*/ 514 h 759"/>
                  <a:gd name="T4" fmla="*/ 179 w 612"/>
                  <a:gd name="T5" fmla="*/ 488 h 759"/>
                  <a:gd name="T6" fmla="*/ 184 w 612"/>
                  <a:gd name="T7" fmla="*/ 423 h 759"/>
                  <a:gd name="T8" fmla="*/ 158 w 612"/>
                  <a:gd name="T9" fmla="*/ 392 h 759"/>
                  <a:gd name="T10" fmla="*/ 38 w 612"/>
                  <a:gd name="T11" fmla="*/ 381 h 759"/>
                  <a:gd name="T12" fmla="*/ 7 w 612"/>
                  <a:gd name="T13" fmla="*/ 407 h 759"/>
                  <a:gd name="T14" fmla="*/ 2 w 612"/>
                  <a:gd name="T15" fmla="*/ 473 h 759"/>
                  <a:gd name="T16" fmla="*/ 28 w 612"/>
                  <a:gd name="T17" fmla="*/ 504 h 759"/>
                  <a:gd name="T18" fmla="*/ 157 w 612"/>
                  <a:gd name="T19" fmla="*/ 669 h 759"/>
                  <a:gd name="T20" fmla="*/ 254 w 612"/>
                  <a:gd name="T21" fmla="*/ 487 h 759"/>
                  <a:gd name="T22" fmla="*/ 334 w 612"/>
                  <a:gd name="T23" fmla="*/ 512 h 759"/>
                  <a:gd name="T24" fmla="*/ 342 w 612"/>
                  <a:gd name="T25" fmla="*/ 515 h 759"/>
                  <a:gd name="T26" fmla="*/ 216 w 612"/>
                  <a:gd name="T27" fmla="*/ 722 h 759"/>
                  <a:gd name="T28" fmla="*/ 157 w 612"/>
                  <a:gd name="T29" fmla="*/ 669 h 759"/>
                  <a:gd name="T30" fmla="*/ 379 w 612"/>
                  <a:gd name="T31" fmla="*/ 7 h 759"/>
                  <a:gd name="T32" fmla="*/ 426 w 612"/>
                  <a:gd name="T33" fmla="*/ 84 h 759"/>
                  <a:gd name="T34" fmla="*/ 349 w 612"/>
                  <a:gd name="T35" fmla="*/ 150 h 759"/>
                  <a:gd name="T36" fmla="*/ 304 w 612"/>
                  <a:gd name="T37" fmla="*/ 59 h 759"/>
                  <a:gd name="T38" fmla="*/ 379 w 612"/>
                  <a:gd name="T39" fmla="*/ 7 h 759"/>
                  <a:gd name="T40" fmla="*/ 371 w 612"/>
                  <a:gd name="T41" fmla="*/ 183 h 759"/>
                  <a:gd name="T42" fmla="*/ 403 w 612"/>
                  <a:gd name="T43" fmla="*/ 199 h 759"/>
                  <a:gd name="T44" fmla="*/ 574 w 612"/>
                  <a:gd name="T45" fmla="*/ 278 h 759"/>
                  <a:gd name="T46" fmla="*/ 579 w 612"/>
                  <a:gd name="T47" fmla="*/ 341 h 759"/>
                  <a:gd name="T48" fmla="*/ 398 w 612"/>
                  <a:gd name="T49" fmla="*/ 296 h 759"/>
                  <a:gd name="T50" fmla="*/ 381 w 612"/>
                  <a:gd name="T51" fmla="*/ 385 h 759"/>
                  <a:gd name="T52" fmla="*/ 390 w 612"/>
                  <a:gd name="T53" fmla="*/ 402 h 759"/>
                  <a:gd name="T54" fmla="*/ 561 w 612"/>
                  <a:gd name="T55" fmla="*/ 593 h 759"/>
                  <a:gd name="T56" fmla="*/ 489 w 612"/>
                  <a:gd name="T57" fmla="*/ 626 h 759"/>
                  <a:gd name="T58" fmla="*/ 233 w 612"/>
                  <a:gd name="T59" fmla="*/ 447 h 759"/>
                  <a:gd name="T60" fmla="*/ 203 w 612"/>
                  <a:gd name="T61" fmla="*/ 392 h 759"/>
                  <a:gd name="T62" fmla="*/ 231 w 612"/>
                  <a:gd name="T63" fmla="*/ 239 h 759"/>
                  <a:gd name="T64" fmla="*/ 157 w 612"/>
                  <a:gd name="T65" fmla="*/ 344 h 759"/>
                  <a:gd name="T66" fmla="*/ 95 w 612"/>
                  <a:gd name="T67" fmla="*/ 332 h 759"/>
                  <a:gd name="T68" fmla="*/ 247 w 612"/>
                  <a:gd name="T69" fmla="*/ 155 h 759"/>
                  <a:gd name="T70" fmla="*/ 313 w 612"/>
                  <a:gd name="T71" fmla="*/ 163 h 759"/>
                  <a:gd name="T72" fmla="*/ 349 w 612"/>
                  <a:gd name="T73" fmla="*/ 227 h 759"/>
                  <a:gd name="T74" fmla="*/ 371 w 612"/>
                  <a:gd name="T75" fmla="*/ 183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2" h="759">
                    <a:moveTo>
                      <a:pt x="28" y="504"/>
                    </a:moveTo>
                    <a:cubicBezTo>
                      <a:pt x="148" y="514"/>
                      <a:pt x="148" y="514"/>
                      <a:pt x="148" y="514"/>
                    </a:cubicBezTo>
                    <a:cubicBezTo>
                      <a:pt x="164" y="516"/>
                      <a:pt x="177" y="504"/>
                      <a:pt x="179" y="488"/>
                    </a:cubicBezTo>
                    <a:cubicBezTo>
                      <a:pt x="184" y="423"/>
                      <a:pt x="184" y="423"/>
                      <a:pt x="184" y="423"/>
                    </a:cubicBezTo>
                    <a:cubicBezTo>
                      <a:pt x="186" y="407"/>
                      <a:pt x="174" y="393"/>
                      <a:pt x="158" y="392"/>
                    </a:cubicBezTo>
                    <a:cubicBezTo>
                      <a:pt x="38" y="381"/>
                      <a:pt x="38" y="381"/>
                      <a:pt x="38" y="381"/>
                    </a:cubicBezTo>
                    <a:cubicBezTo>
                      <a:pt x="23" y="380"/>
                      <a:pt x="9" y="392"/>
                      <a:pt x="7" y="407"/>
                    </a:cubicBezTo>
                    <a:cubicBezTo>
                      <a:pt x="2" y="473"/>
                      <a:pt x="2" y="473"/>
                      <a:pt x="2" y="473"/>
                    </a:cubicBezTo>
                    <a:cubicBezTo>
                      <a:pt x="0" y="489"/>
                      <a:pt x="12" y="503"/>
                      <a:pt x="28" y="504"/>
                    </a:cubicBezTo>
                    <a:close/>
                    <a:moveTo>
                      <a:pt x="157" y="669"/>
                    </a:moveTo>
                    <a:cubicBezTo>
                      <a:pt x="220" y="595"/>
                      <a:pt x="230" y="592"/>
                      <a:pt x="254" y="487"/>
                    </a:cubicBezTo>
                    <a:cubicBezTo>
                      <a:pt x="280" y="496"/>
                      <a:pt x="307" y="504"/>
                      <a:pt x="334" y="512"/>
                    </a:cubicBezTo>
                    <a:cubicBezTo>
                      <a:pt x="337" y="513"/>
                      <a:pt x="339" y="514"/>
                      <a:pt x="342" y="515"/>
                    </a:cubicBezTo>
                    <a:cubicBezTo>
                      <a:pt x="303" y="633"/>
                      <a:pt x="296" y="637"/>
                      <a:pt x="216" y="722"/>
                    </a:cubicBezTo>
                    <a:cubicBezTo>
                      <a:pt x="180" y="759"/>
                      <a:pt x="122" y="709"/>
                      <a:pt x="157" y="669"/>
                    </a:cubicBezTo>
                    <a:close/>
                    <a:moveTo>
                      <a:pt x="379" y="7"/>
                    </a:moveTo>
                    <a:cubicBezTo>
                      <a:pt x="413" y="15"/>
                      <a:pt x="434" y="49"/>
                      <a:pt x="426" y="84"/>
                    </a:cubicBezTo>
                    <a:cubicBezTo>
                      <a:pt x="419" y="120"/>
                      <a:pt x="383" y="157"/>
                      <a:pt x="349" y="150"/>
                    </a:cubicBezTo>
                    <a:cubicBezTo>
                      <a:pt x="315" y="143"/>
                      <a:pt x="297" y="94"/>
                      <a:pt x="304" y="59"/>
                    </a:cubicBezTo>
                    <a:cubicBezTo>
                      <a:pt x="312" y="23"/>
                      <a:pt x="345" y="0"/>
                      <a:pt x="379" y="7"/>
                    </a:cubicBezTo>
                    <a:close/>
                    <a:moveTo>
                      <a:pt x="371" y="183"/>
                    </a:moveTo>
                    <a:cubicBezTo>
                      <a:pt x="378" y="185"/>
                      <a:pt x="393" y="190"/>
                      <a:pt x="403" y="199"/>
                    </a:cubicBezTo>
                    <a:cubicBezTo>
                      <a:pt x="494" y="286"/>
                      <a:pt x="474" y="282"/>
                      <a:pt x="574" y="278"/>
                    </a:cubicBezTo>
                    <a:cubicBezTo>
                      <a:pt x="612" y="277"/>
                      <a:pt x="611" y="338"/>
                      <a:pt x="579" y="341"/>
                    </a:cubicBezTo>
                    <a:cubicBezTo>
                      <a:pt x="477" y="350"/>
                      <a:pt x="470" y="358"/>
                      <a:pt x="398" y="296"/>
                    </a:cubicBezTo>
                    <a:cubicBezTo>
                      <a:pt x="381" y="385"/>
                      <a:pt x="381" y="385"/>
                      <a:pt x="381" y="385"/>
                    </a:cubicBezTo>
                    <a:cubicBezTo>
                      <a:pt x="380" y="392"/>
                      <a:pt x="383" y="399"/>
                      <a:pt x="390" y="402"/>
                    </a:cubicBezTo>
                    <a:cubicBezTo>
                      <a:pt x="494" y="448"/>
                      <a:pt x="515" y="448"/>
                      <a:pt x="561" y="593"/>
                    </a:cubicBezTo>
                    <a:cubicBezTo>
                      <a:pt x="578" y="638"/>
                      <a:pt x="510" y="668"/>
                      <a:pt x="489" y="626"/>
                    </a:cubicBezTo>
                    <a:cubicBezTo>
                      <a:pt x="417" y="484"/>
                      <a:pt x="405" y="506"/>
                      <a:pt x="233" y="447"/>
                    </a:cubicBezTo>
                    <a:cubicBezTo>
                      <a:pt x="211" y="435"/>
                      <a:pt x="203" y="416"/>
                      <a:pt x="203" y="392"/>
                    </a:cubicBezTo>
                    <a:cubicBezTo>
                      <a:pt x="231" y="239"/>
                      <a:pt x="231" y="239"/>
                      <a:pt x="231" y="239"/>
                    </a:cubicBezTo>
                    <a:cubicBezTo>
                      <a:pt x="164" y="260"/>
                      <a:pt x="171" y="259"/>
                      <a:pt x="157" y="344"/>
                    </a:cubicBezTo>
                    <a:cubicBezTo>
                      <a:pt x="151" y="376"/>
                      <a:pt x="91" y="372"/>
                      <a:pt x="95" y="332"/>
                    </a:cubicBezTo>
                    <a:cubicBezTo>
                      <a:pt x="107" y="207"/>
                      <a:pt x="126" y="199"/>
                      <a:pt x="247" y="155"/>
                    </a:cubicBezTo>
                    <a:cubicBezTo>
                      <a:pt x="264" y="149"/>
                      <a:pt x="304" y="160"/>
                      <a:pt x="313" y="163"/>
                    </a:cubicBezTo>
                    <a:cubicBezTo>
                      <a:pt x="349" y="227"/>
                      <a:pt x="349" y="227"/>
                      <a:pt x="349" y="227"/>
                    </a:cubicBezTo>
                    <a:cubicBezTo>
                      <a:pt x="371" y="183"/>
                      <a:pt x="371" y="183"/>
                      <a:pt x="371" y="1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7" name="组合 76"/>
          <p:cNvGrpSpPr/>
          <p:nvPr/>
        </p:nvGrpSpPr>
        <p:grpSpPr>
          <a:xfrm>
            <a:off x="4050431" y="1149122"/>
            <a:ext cx="414516" cy="414516"/>
            <a:chOff x="4102125" y="4265651"/>
            <a:chExt cx="414516" cy="414516"/>
          </a:xfrm>
        </p:grpSpPr>
        <p:sp>
          <p:nvSpPr>
            <p:cNvPr id="45" name="椭圆 44"/>
            <p:cNvSpPr/>
            <p:nvPr/>
          </p:nvSpPr>
          <p:spPr>
            <a:xfrm>
              <a:off x="4102125" y="4265651"/>
              <a:ext cx="414516" cy="414516"/>
            </a:xfrm>
            <a:prstGeom prst="ellipse">
              <a:avLst/>
            </a:prstGeom>
            <a:solidFill>
              <a:schemeClr val="accent2"/>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8" name="组合 47"/>
            <p:cNvGrpSpPr/>
            <p:nvPr/>
          </p:nvGrpSpPr>
          <p:grpSpPr>
            <a:xfrm>
              <a:off x="4199233" y="4358783"/>
              <a:ext cx="238761" cy="198211"/>
              <a:chOff x="3132963" y="3140191"/>
              <a:chExt cx="645573" cy="535933"/>
            </a:xfrm>
            <a:solidFill>
              <a:schemeClr val="bg1"/>
            </a:solidFill>
          </p:grpSpPr>
          <p:sp>
            <p:nvSpPr>
              <p:cNvPr id="68"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9"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0"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1"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2"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3"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9" name="组合 78"/>
          <p:cNvGrpSpPr/>
          <p:nvPr/>
        </p:nvGrpSpPr>
        <p:grpSpPr>
          <a:xfrm>
            <a:off x="5129792" y="1149122"/>
            <a:ext cx="414516" cy="414516"/>
            <a:chOff x="5181486" y="4265651"/>
            <a:chExt cx="414516" cy="414516"/>
          </a:xfrm>
        </p:grpSpPr>
        <p:sp>
          <p:nvSpPr>
            <p:cNvPr id="46" name="椭圆 45"/>
            <p:cNvSpPr/>
            <p:nvPr/>
          </p:nvSpPr>
          <p:spPr>
            <a:xfrm>
              <a:off x="5181486" y="4265651"/>
              <a:ext cx="414516" cy="414516"/>
            </a:xfrm>
            <a:prstGeom prst="ellipse">
              <a:avLst/>
            </a:prstGeom>
            <a:solidFill>
              <a:schemeClr val="accent4"/>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50" name="组合 49"/>
            <p:cNvGrpSpPr/>
            <p:nvPr/>
          </p:nvGrpSpPr>
          <p:grpSpPr>
            <a:xfrm>
              <a:off x="5287222" y="4375239"/>
              <a:ext cx="253419" cy="172633"/>
              <a:chOff x="4895160" y="4287159"/>
              <a:chExt cx="571418" cy="389258"/>
            </a:xfrm>
            <a:solidFill>
              <a:schemeClr val="bg1"/>
            </a:solidFill>
          </p:grpSpPr>
          <p:sp>
            <p:nvSpPr>
              <p:cNvPr id="59"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0"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1"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2"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3"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4"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5"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6"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7"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8" name="组合 77"/>
          <p:cNvGrpSpPr/>
          <p:nvPr/>
        </p:nvGrpSpPr>
        <p:grpSpPr>
          <a:xfrm>
            <a:off x="4574743" y="1149122"/>
            <a:ext cx="414516" cy="414516"/>
            <a:chOff x="4626437" y="4265651"/>
            <a:chExt cx="414516" cy="414516"/>
          </a:xfrm>
        </p:grpSpPr>
        <p:sp>
          <p:nvSpPr>
            <p:cNvPr id="49" name="椭圆 48"/>
            <p:cNvSpPr/>
            <p:nvPr/>
          </p:nvSpPr>
          <p:spPr>
            <a:xfrm>
              <a:off x="4626437" y="4265651"/>
              <a:ext cx="414516" cy="414516"/>
            </a:xfrm>
            <a:prstGeom prst="ellipse">
              <a:avLst/>
            </a:prstGeom>
            <a:solidFill>
              <a:schemeClr val="accent3"/>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chemeClr val="bg1"/>
                </a:solidFill>
                <a:latin typeface="Calibri" panose="020F0502020204030204"/>
                <a:ea typeface="宋体" panose="02010600030101010101" pitchFamily="2" charset="-122"/>
              </a:endParaRPr>
            </a:p>
          </p:txBody>
        </p:sp>
        <p:grpSp>
          <p:nvGrpSpPr>
            <p:cNvPr id="51" name="组合 50"/>
            <p:cNvGrpSpPr/>
            <p:nvPr/>
          </p:nvGrpSpPr>
          <p:grpSpPr>
            <a:xfrm>
              <a:off x="4710891" y="4356960"/>
              <a:ext cx="232896" cy="199705"/>
              <a:chOff x="3546346" y="2339026"/>
              <a:chExt cx="897787" cy="769842"/>
            </a:xfrm>
            <a:solidFill>
              <a:schemeClr val="bg1"/>
            </a:solidFill>
          </p:grpSpPr>
          <p:sp>
            <p:nvSpPr>
              <p:cNvPr id="52"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3"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4"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5"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6"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7"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8"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grpSp>
        <p:nvGrpSpPr>
          <p:cNvPr id="8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charset="-122"/>
                <a:ea typeface="微软雅黑" panose="020B050302020402020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charset="-122"/>
                </a:rPr>
                <a:t>01</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heel(1)">
                                      <p:cBhvr>
                                        <p:cTn id="11" dur="650"/>
                                        <p:tgtEl>
                                          <p:spTgt spid="83"/>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76"/>
                                        </p:tgtEl>
                                        <p:attrNameLst>
                                          <p:attrName>style.visibility</p:attrName>
                                        </p:attrNameLst>
                                      </p:cBhvr>
                                      <p:to>
                                        <p:strVal val="visible"/>
                                      </p:to>
                                    </p:set>
                                    <p:anim calcmode="lin" valueType="num">
                                      <p:cBhvr>
                                        <p:cTn id="15" dur="500" fill="hold"/>
                                        <p:tgtEl>
                                          <p:spTgt spid="76"/>
                                        </p:tgtEl>
                                        <p:attrNameLst>
                                          <p:attrName>ppt_w</p:attrName>
                                        </p:attrNameLst>
                                      </p:cBhvr>
                                      <p:tavLst>
                                        <p:tav tm="0">
                                          <p:val>
                                            <p:fltVal val="0"/>
                                          </p:val>
                                        </p:tav>
                                        <p:tav tm="100000">
                                          <p:val>
                                            <p:strVal val="#ppt_w"/>
                                          </p:val>
                                        </p:tav>
                                      </p:tavLst>
                                    </p:anim>
                                    <p:anim calcmode="lin" valueType="num">
                                      <p:cBhvr>
                                        <p:cTn id="16" dur="500" fill="hold"/>
                                        <p:tgtEl>
                                          <p:spTgt spid="76"/>
                                        </p:tgtEl>
                                        <p:attrNameLst>
                                          <p:attrName>ppt_h</p:attrName>
                                        </p:attrNameLst>
                                      </p:cBhvr>
                                      <p:tavLst>
                                        <p:tav tm="0">
                                          <p:val>
                                            <p:fltVal val="0"/>
                                          </p:val>
                                        </p:tav>
                                        <p:tav tm="100000">
                                          <p:val>
                                            <p:strVal val="#ppt_h"/>
                                          </p:val>
                                        </p:tav>
                                      </p:tavLst>
                                    </p:anim>
                                    <p:animEffect transition="in" filter="fade">
                                      <p:cBhvr>
                                        <p:cTn id="17" dur="500"/>
                                        <p:tgtEl>
                                          <p:spTgt spid="76"/>
                                        </p:tgtEl>
                                      </p:cBhvr>
                                    </p:animEffect>
                                  </p:childTnLst>
                                </p:cTn>
                              </p:par>
                              <p:par>
                                <p:cTn id="18" presetID="53" presetClass="entr" presetSubtype="16" fill="hold" nodeType="withEffect">
                                  <p:stCondLst>
                                    <p:cond delay="3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600"/>
                                  </p:stCondLst>
                                  <p:childTnLst>
                                    <p:set>
                                      <p:cBhvr>
                                        <p:cTn id="24" dur="1" fill="hold">
                                          <p:stCondLst>
                                            <p:cond delay="0"/>
                                          </p:stCondLst>
                                        </p:cTn>
                                        <p:tgtEl>
                                          <p:spTgt spid="78"/>
                                        </p:tgtEl>
                                        <p:attrNameLst>
                                          <p:attrName>style.visibility</p:attrName>
                                        </p:attrNameLst>
                                      </p:cBhvr>
                                      <p:to>
                                        <p:strVal val="visible"/>
                                      </p:to>
                                    </p:set>
                                    <p:anim calcmode="lin" valueType="num">
                                      <p:cBhvr>
                                        <p:cTn id="25" dur="500" fill="hold"/>
                                        <p:tgtEl>
                                          <p:spTgt spid="78"/>
                                        </p:tgtEl>
                                        <p:attrNameLst>
                                          <p:attrName>ppt_w</p:attrName>
                                        </p:attrNameLst>
                                      </p:cBhvr>
                                      <p:tavLst>
                                        <p:tav tm="0">
                                          <p:val>
                                            <p:fltVal val="0"/>
                                          </p:val>
                                        </p:tav>
                                        <p:tav tm="100000">
                                          <p:val>
                                            <p:strVal val="#ppt_w"/>
                                          </p:val>
                                        </p:tav>
                                      </p:tavLst>
                                    </p:anim>
                                    <p:anim calcmode="lin" valueType="num">
                                      <p:cBhvr>
                                        <p:cTn id="26" dur="500" fill="hold"/>
                                        <p:tgtEl>
                                          <p:spTgt spid="78"/>
                                        </p:tgtEl>
                                        <p:attrNameLst>
                                          <p:attrName>ppt_h</p:attrName>
                                        </p:attrNameLst>
                                      </p:cBhvr>
                                      <p:tavLst>
                                        <p:tav tm="0">
                                          <p:val>
                                            <p:fltVal val="0"/>
                                          </p:val>
                                        </p:tav>
                                        <p:tav tm="100000">
                                          <p:val>
                                            <p:strVal val="#ppt_h"/>
                                          </p:val>
                                        </p:tav>
                                      </p:tavLst>
                                    </p:anim>
                                    <p:animEffect transition="in" filter="fade">
                                      <p:cBhvr>
                                        <p:cTn id="27" dur="500"/>
                                        <p:tgtEl>
                                          <p:spTgt spid="78"/>
                                        </p:tgtEl>
                                      </p:cBhvr>
                                    </p:animEffect>
                                  </p:childTnLst>
                                </p:cTn>
                              </p:par>
                              <p:par>
                                <p:cTn id="28" presetID="53" presetClass="entr" presetSubtype="16" fill="hold" nodeType="withEffect">
                                  <p:stCondLst>
                                    <p:cond delay="900"/>
                                  </p:stCondLst>
                                  <p:childTnLst>
                                    <p:set>
                                      <p:cBhvr>
                                        <p:cTn id="29" dur="1" fill="hold">
                                          <p:stCondLst>
                                            <p:cond delay="0"/>
                                          </p:stCondLst>
                                        </p:cTn>
                                        <p:tgtEl>
                                          <p:spTgt spid="79"/>
                                        </p:tgtEl>
                                        <p:attrNameLst>
                                          <p:attrName>style.visibility</p:attrName>
                                        </p:attrNameLst>
                                      </p:cBhvr>
                                      <p:to>
                                        <p:strVal val="visible"/>
                                      </p:to>
                                    </p:set>
                                    <p:anim calcmode="lin" valueType="num">
                                      <p:cBhvr>
                                        <p:cTn id="30" dur="500" fill="hold"/>
                                        <p:tgtEl>
                                          <p:spTgt spid="79"/>
                                        </p:tgtEl>
                                        <p:attrNameLst>
                                          <p:attrName>ppt_w</p:attrName>
                                        </p:attrNameLst>
                                      </p:cBhvr>
                                      <p:tavLst>
                                        <p:tav tm="0">
                                          <p:val>
                                            <p:fltVal val="0"/>
                                          </p:val>
                                        </p:tav>
                                        <p:tav tm="100000">
                                          <p:val>
                                            <p:strVal val="#ppt_w"/>
                                          </p:val>
                                        </p:tav>
                                      </p:tavLst>
                                    </p:anim>
                                    <p:anim calcmode="lin" valueType="num">
                                      <p:cBhvr>
                                        <p:cTn id="31" dur="500" fill="hold"/>
                                        <p:tgtEl>
                                          <p:spTgt spid="79"/>
                                        </p:tgtEl>
                                        <p:attrNameLst>
                                          <p:attrName>ppt_h</p:attrName>
                                        </p:attrNameLst>
                                      </p:cBhvr>
                                      <p:tavLst>
                                        <p:tav tm="0">
                                          <p:val>
                                            <p:fltVal val="0"/>
                                          </p:val>
                                        </p:tav>
                                        <p:tav tm="100000">
                                          <p:val>
                                            <p:strVal val="#ppt_h"/>
                                          </p:val>
                                        </p:tav>
                                      </p:tavLst>
                                    </p:anim>
                                    <p:animEffect transition="in" filter="fade">
                                      <p:cBhvr>
                                        <p:cTn id="32" dur="500"/>
                                        <p:tgtEl>
                                          <p:spTgt spid="79"/>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par>
                          <p:cTn id="37" fill="hold">
                            <p:stCondLst>
                              <p:cond delay="2500"/>
                            </p:stCondLst>
                            <p:childTnLst>
                              <p:par>
                                <p:cTn id="38" presetID="22" presetClass="entr" presetSubtype="2" fill="hold" grpId="0" nodeType="afterEffect">
                                  <p:stCondLst>
                                    <p:cond delay="0"/>
                                  </p:stCondLst>
                                  <p:iterate type="lt">
                                    <p:tmPct val="4878"/>
                                  </p:iterate>
                                  <p:childTnLst>
                                    <p:set>
                                      <p:cBhvr>
                                        <p:cTn id="39" dur="1" fill="hold">
                                          <p:stCondLst>
                                            <p:cond delay="0"/>
                                          </p:stCondLst>
                                        </p:cTn>
                                        <p:tgtEl>
                                          <p:spTgt spid="41"/>
                                        </p:tgtEl>
                                        <p:attrNameLst>
                                          <p:attrName>style.visibility</p:attrName>
                                        </p:attrNameLst>
                                      </p:cBhvr>
                                      <p:to>
                                        <p:strVal val="visible"/>
                                      </p:to>
                                    </p:set>
                                    <p:animEffect transition="in" filter="wipe(right)">
                                      <p:cBhvr>
                                        <p:cTn id="4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
        <p:nvSpPr>
          <p:cNvPr id="3" name="圆角矩形 2"/>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1196625" y="1491630"/>
            <a:ext cx="6750750" cy="867610"/>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charset="-122"/>
                <a:ea typeface="微软雅黑" panose="020B0503020204020204" charset="-122"/>
              </a:rPr>
              <a:t>写内容</a:t>
            </a:r>
            <a:r>
              <a:rPr lang="en-US" altLang="zh-CN" sz="1200" dirty="0">
                <a:solidFill>
                  <a:schemeClr val="tx1">
                    <a:lumMod val="75000"/>
                    <a:lumOff val="25000"/>
                  </a:schemeClr>
                </a:solidFill>
                <a:latin typeface="微软雅黑" panose="020B0503020204020204" charset="-122"/>
                <a:ea typeface="微软雅黑" panose="020B0503020204020204" charset="-122"/>
              </a:rPr>
              <a:t>……</a:t>
            </a:r>
            <a:r>
              <a:rPr lang="zh-CN" altLang="en-US" sz="12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charset="-122"/>
                <a:ea typeface="微软雅黑" panose="020B0503020204020204" charset="-122"/>
              </a:rPr>
              <a:t>……</a:t>
            </a:r>
            <a:r>
              <a:rPr lang="zh-CN" altLang="en-US" sz="12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charset="-122"/>
                <a:ea typeface="微软雅黑" panose="020B0503020204020204" charset="-122"/>
              </a:rPr>
              <a:t>……</a:t>
            </a:r>
            <a:r>
              <a:rPr lang="zh-CN" altLang="en-US" sz="12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5"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5"/>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2"/>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8" name="TextBox 7"/>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charset="-122"/>
                <a:ea typeface="微软雅黑" panose="020B050302020402020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9" name="Freeform 5"/>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10" name="Freeform 5"/>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3"/>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11" name="Freeform 5"/>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4"/>
          </a:solidFill>
          <a:ln w="63500" cap="flat">
            <a:solidFill>
              <a:schemeClr val="bg1"/>
            </a:solidFill>
            <a:prstDash val="solid"/>
            <a:miter lim="800000"/>
          </a:ln>
          <a:effectLst>
            <a:outerShdw blurRad="127000" dist="63500" dir="6600000" algn="t" rotWithShape="0">
              <a:prstClr val="black">
                <a:alpha val="40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12" name="TextBox 11"/>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charset="-122"/>
                <a:ea typeface="微软雅黑" panose="020B050302020402020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13" name="TextBox 12"/>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charset="-122"/>
                <a:ea typeface="微软雅黑" panose="020B050302020402020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14" name="TextBox 13"/>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charset="-122"/>
                <a:ea typeface="微软雅黑" panose="020B0503020204020204" charset="-122"/>
              </a:defRPr>
            </a:lvl1pPr>
          </a:lstStyle>
          <a:p>
            <a:pPr algn="ctr"/>
            <a:r>
              <a:rPr lang="zh-CN" altLang="en-US" sz="1800" b="1" dirty="0"/>
              <a:t>添加</a:t>
            </a:r>
            <a:endParaRPr lang="en-US" altLang="zh-CN" sz="1800" b="1" dirty="0"/>
          </a:p>
          <a:p>
            <a:pPr algn="ctr"/>
            <a:r>
              <a:rPr lang="zh-CN" altLang="en-US" sz="1800" b="1" dirty="0"/>
              <a:t>关键字</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anim calcmode="lin" valueType="num">
                                      <p:cBhvr>
                                        <p:cTn id="10" dur="500" fill="hold"/>
                                        <p:tgtEl>
                                          <p:spTgt spid="5"/>
                                        </p:tgtEl>
                                        <p:attrNameLst>
                                          <p:attrName>ppt_x</p:attrName>
                                        </p:attrNameLst>
                                      </p:cBhvr>
                                      <p:tavLst>
                                        <p:tav tm="0">
                                          <p:val>
                                            <p:fltVal val="0.5"/>
                                          </p:val>
                                        </p:tav>
                                        <p:tav tm="100000">
                                          <p:val>
                                            <p:strVal val="#ppt_x"/>
                                          </p:val>
                                        </p:tav>
                                      </p:tavLst>
                                    </p:anim>
                                    <p:anim calcmode="lin" valueType="num">
                                      <p:cBhvr>
                                        <p:cTn id="11" dur="500" fill="hold"/>
                                        <p:tgtEl>
                                          <p:spTgt spid="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30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par>
                                <p:cTn id="37" presetID="10" presetClass="entr" presetSubtype="0" fill="hold" grpId="0" nodeType="withEffect">
                                  <p:stCondLst>
                                    <p:cond delay="30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0" presetClass="entr" presetSubtype="0" fill="hold" grpId="0" nodeType="withEffect">
                                  <p:stCondLst>
                                    <p:cond delay="60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par>
                                <p:cTn id="46" presetID="10" presetClass="entr" presetSubtype="0" fill="hold" grpId="0" nodeType="withEffect">
                                  <p:stCondLst>
                                    <p:cond delay="90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par>
                                <p:cTn id="49" presetID="10" presetClass="entr" presetSubtype="0" fill="hold" grpId="0" nodeType="withEffect">
                                  <p:stCondLst>
                                    <p:cond delay="90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p:bldP spid="9" grpId="0" animBg="1"/>
      <p:bldP spid="10" grpId="0" animBg="1"/>
      <p:bldP spid="11" grpId="0" animBg="1"/>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t="22172" b="17447"/>
          <a:stretch>
            <a:fillRect/>
          </a:stretch>
        </p:blipFill>
        <p:spPr>
          <a:xfrm>
            <a:off x="0" y="2037787"/>
            <a:ext cx="9144000" cy="3105714"/>
          </a:xfrm>
          <a:prstGeom prst="rect">
            <a:avLst/>
          </a:prstGeom>
        </p:spPr>
      </p:pic>
      <p:grpSp>
        <p:nvGrpSpPr>
          <p:cNvPr id="7" name="组合 6"/>
          <p:cNvGrpSpPr/>
          <p:nvPr/>
        </p:nvGrpSpPr>
        <p:grpSpPr>
          <a:xfrm rot="1534880">
            <a:off x="450110" y="2567042"/>
            <a:ext cx="992271" cy="1148109"/>
            <a:chOff x="450109" y="2513252"/>
            <a:chExt cx="992271" cy="1148109"/>
          </a:xfrm>
        </p:grpSpPr>
        <p:sp>
          <p:nvSpPr>
            <p:cNvPr id="10" name="等腰三角形 2"/>
            <p:cNvSpPr/>
            <p:nvPr/>
          </p:nvSpPr>
          <p:spPr bwMode="auto">
            <a:xfrm rot="9051066">
              <a:off x="450109" y="2513252"/>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charset="-122"/>
                <a:ea typeface="微软雅黑" panose="020B0503020204020204" charset="-122"/>
              </a:endParaRPr>
            </a:p>
          </p:txBody>
        </p:sp>
        <p:sp>
          <p:nvSpPr>
            <p:cNvPr id="5" name="TextBox 4"/>
            <p:cNvSpPr txBox="1"/>
            <p:nvPr/>
          </p:nvSpPr>
          <p:spPr>
            <a:xfrm rot="20065120">
              <a:off x="535310" y="2819332"/>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charset="-122"/>
                  <a:ea typeface="微软雅黑" panose="020B0503020204020204" charset="-122"/>
                </a:rPr>
                <a:t>2012</a:t>
              </a:r>
              <a:endParaRPr lang="zh-CN" altLang="en-US" sz="2000" dirty="0">
                <a:solidFill>
                  <a:schemeClr val="bg1"/>
                </a:solidFill>
                <a:latin typeface="微软雅黑" panose="020B0503020204020204" charset="-122"/>
                <a:ea typeface="微软雅黑" panose="020B0503020204020204" charset="-122"/>
              </a:endParaRPr>
            </a:p>
          </p:txBody>
        </p:sp>
      </p:grpSp>
      <p:grpSp>
        <p:nvGrpSpPr>
          <p:cNvPr id="9" name="组合 8"/>
          <p:cNvGrpSpPr/>
          <p:nvPr/>
        </p:nvGrpSpPr>
        <p:grpSpPr>
          <a:xfrm>
            <a:off x="2403586" y="3306955"/>
            <a:ext cx="992271" cy="1148109"/>
            <a:chOff x="2385656" y="3199375"/>
            <a:chExt cx="992271" cy="1148109"/>
          </a:xfrm>
        </p:grpSpPr>
        <p:sp>
          <p:nvSpPr>
            <p:cNvPr id="13" name="等腰三角形 2"/>
            <p:cNvSpPr/>
            <p:nvPr/>
          </p:nvSpPr>
          <p:spPr bwMode="auto">
            <a:xfrm rot="19861646">
              <a:off x="2385656" y="3199375"/>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charset="-122"/>
                <a:ea typeface="微软雅黑" panose="020B0503020204020204" charset="-122"/>
              </a:endParaRPr>
            </a:p>
          </p:txBody>
        </p:sp>
        <p:sp>
          <p:nvSpPr>
            <p:cNvPr id="17" name="TextBox 16"/>
            <p:cNvSpPr txBox="1"/>
            <p:nvPr/>
          </p:nvSpPr>
          <p:spPr>
            <a:xfrm>
              <a:off x="2519628" y="3642553"/>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charset="-122"/>
                  <a:ea typeface="微软雅黑" panose="020B0503020204020204" charset="-122"/>
                </a:rPr>
                <a:t>2013</a:t>
              </a:r>
              <a:endParaRPr lang="zh-CN" altLang="en-US" sz="2000" dirty="0">
                <a:solidFill>
                  <a:schemeClr val="bg1"/>
                </a:solidFill>
                <a:latin typeface="微软雅黑" panose="020B0503020204020204" charset="-122"/>
                <a:ea typeface="微软雅黑" panose="020B0503020204020204" charset="-122"/>
              </a:endParaRPr>
            </a:p>
          </p:txBody>
        </p:sp>
      </p:grpSp>
      <p:grpSp>
        <p:nvGrpSpPr>
          <p:cNvPr id="16" name="组合 15"/>
          <p:cNvGrpSpPr/>
          <p:nvPr/>
        </p:nvGrpSpPr>
        <p:grpSpPr>
          <a:xfrm>
            <a:off x="3084638" y="1338649"/>
            <a:ext cx="992271" cy="1148109"/>
            <a:chOff x="3132595" y="1372556"/>
            <a:chExt cx="992271" cy="1148109"/>
          </a:xfrm>
        </p:grpSpPr>
        <p:sp>
          <p:nvSpPr>
            <p:cNvPr id="11" name="等腰三角形 2"/>
            <p:cNvSpPr/>
            <p:nvPr/>
          </p:nvSpPr>
          <p:spPr bwMode="auto">
            <a:xfrm rot="9725433">
              <a:off x="3132595" y="1372556"/>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3"/>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charset="-122"/>
                <a:ea typeface="微软雅黑" panose="020B0503020204020204" charset="-122"/>
              </a:endParaRPr>
            </a:p>
          </p:txBody>
        </p:sp>
        <p:sp>
          <p:nvSpPr>
            <p:cNvPr id="18" name="TextBox 17"/>
            <p:cNvSpPr txBox="1"/>
            <p:nvPr/>
          </p:nvSpPr>
          <p:spPr>
            <a:xfrm>
              <a:off x="3236759" y="1671584"/>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charset="-122"/>
                  <a:ea typeface="微软雅黑" panose="020B0503020204020204" charset="-122"/>
                </a:rPr>
                <a:t>2014</a:t>
              </a:r>
              <a:endParaRPr lang="zh-CN" altLang="en-US" sz="2000" dirty="0">
                <a:solidFill>
                  <a:schemeClr val="bg1"/>
                </a:solidFill>
                <a:latin typeface="微软雅黑" panose="020B0503020204020204" charset="-122"/>
                <a:ea typeface="微软雅黑" panose="020B0503020204020204" charset="-122"/>
              </a:endParaRPr>
            </a:p>
          </p:txBody>
        </p:sp>
      </p:grpSp>
      <p:grpSp>
        <p:nvGrpSpPr>
          <p:cNvPr id="22" name="组合 21"/>
          <p:cNvGrpSpPr/>
          <p:nvPr/>
        </p:nvGrpSpPr>
        <p:grpSpPr>
          <a:xfrm>
            <a:off x="4847977" y="2578893"/>
            <a:ext cx="992271" cy="1148109"/>
            <a:chOff x="4856942" y="2489243"/>
            <a:chExt cx="992271" cy="1148109"/>
          </a:xfrm>
        </p:grpSpPr>
        <p:sp>
          <p:nvSpPr>
            <p:cNvPr id="14" name="等腰三角形 2"/>
            <p:cNvSpPr/>
            <p:nvPr/>
          </p:nvSpPr>
          <p:spPr bwMode="auto">
            <a:xfrm rot="20624090">
              <a:off x="4856942" y="2489243"/>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4"/>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charset="-122"/>
                <a:ea typeface="微软雅黑" panose="020B0503020204020204" charset="-122"/>
              </a:endParaRPr>
            </a:p>
          </p:txBody>
        </p:sp>
        <p:sp>
          <p:nvSpPr>
            <p:cNvPr id="19" name="TextBox 18"/>
            <p:cNvSpPr txBox="1"/>
            <p:nvPr/>
          </p:nvSpPr>
          <p:spPr>
            <a:xfrm>
              <a:off x="4995932" y="2947465"/>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charset="-122"/>
                  <a:ea typeface="微软雅黑" panose="020B0503020204020204" charset="-122"/>
                </a:rPr>
                <a:t>2015</a:t>
              </a:r>
              <a:endParaRPr lang="zh-CN" altLang="en-US" sz="2000" dirty="0">
                <a:solidFill>
                  <a:schemeClr val="bg1"/>
                </a:solidFill>
                <a:latin typeface="微软雅黑" panose="020B0503020204020204" charset="-122"/>
                <a:ea typeface="微软雅黑" panose="020B0503020204020204" charset="-122"/>
              </a:endParaRPr>
            </a:p>
          </p:txBody>
        </p:sp>
      </p:grpSp>
      <p:grpSp>
        <p:nvGrpSpPr>
          <p:cNvPr id="33" name="组合 32"/>
          <p:cNvGrpSpPr/>
          <p:nvPr/>
        </p:nvGrpSpPr>
        <p:grpSpPr>
          <a:xfrm>
            <a:off x="6202332" y="850858"/>
            <a:ext cx="992271" cy="1148109"/>
            <a:chOff x="6300947" y="940508"/>
            <a:chExt cx="992271" cy="1148109"/>
          </a:xfrm>
        </p:grpSpPr>
        <p:sp>
          <p:nvSpPr>
            <p:cNvPr id="12" name="等腰三角形 2"/>
            <p:cNvSpPr/>
            <p:nvPr/>
          </p:nvSpPr>
          <p:spPr bwMode="auto">
            <a:xfrm rot="10800000">
              <a:off x="6300947" y="940508"/>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charset="-122"/>
                <a:ea typeface="微软雅黑" panose="020B0503020204020204" charset="-122"/>
              </a:endParaRPr>
            </a:p>
          </p:txBody>
        </p:sp>
        <p:sp>
          <p:nvSpPr>
            <p:cNvPr id="20" name="TextBox 19"/>
            <p:cNvSpPr txBox="1"/>
            <p:nvPr/>
          </p:nvSpPr>
          <p:spPr>
            <a:xfrm>
              <a:off x="6413042" y="1227242"/>
              <a:ext cx="787395" cy="400110"/>
            </a:xfrm>
            <a:prstGeom prst="rect">
              <a:avLst/>
            </a:prstGeom>
            <a:noFill/>
          </p:spPr>
          <p:txBody>
            <a:bodyPr wrap="none" rtlCol="0">
              <a:spAutoFit/>
            </a:bodyPr>
            <a:lstStyle/>
            <a:p>
              <a:r>
                <a:rPr lang="en-US" altLang="zh-CN" sz="2000" dirty="0">
                  <a:solidFill>
                    <a:schemeClr val="bg1"/>
                  </a:solidFill>
                  <a:latin typeface="微软雅黑" panose="020B0503020204020204" charset="-122"/>
                  <a:ea typeface="微软雅黑" panose="020B0503020204020204" charset="-122"/>
                </a:rPr>
                <a:t>2016</a:t>
              </a:r>
              <a:endParaRPr lang="zh-CN" altLang="en-US" sz="2000" dirty="0">
                <a:solidFill>
                  <a:schemeClr val="bg1"/>
                </a:solidFill>
                <a:latin typeface="微软雅黑" panose="020B0503020204020204" charset="-122"/>
                <a:ea typeface="微软雅黑" panose="020B0503020204020204" charset="-122"/>
              </a:endParaRPr>
            </a:p>
          </p:txBody>
        </p:sp>
      </p:grpSp>
      <p:grpSp>
        <p:nvGrpSpPr>
          <p:cNvPr id="34" name="组合 33"/>
          <p:cNvGrpSpPr/>
          <p:nvPr/>
        </p:nvGrpSpPr>
        <p:grpSpPr>
          <a:xfrm>
            <a:off x="7444397" y="2555040"/>
            <a:ext cx="992271" cy="1148109"/>
            <a:chOff x="7525082" y="2483320"/>
            <a:chExt cx="992271" cy="1148109"/>
          </a:xfrm>
        </p:grpSpPr>
        <p:sp>
          <p:nvSpPr>
            <p:cNvPr id="15" name="等腰三角形 2"/>
            <p:cNvSpPr/>
            <p:nvPr/>
          </p:nvSpPr>
          <p:spPr bwMode="auto">
            <a:xfrm rot="430599">
              <a:off x="7525082" y="2483320"/>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charset="-122"/>
                <a:ea typeface="微软雅黑" panose="020B0503020204020204" charset="-122"/>
              </a:endParaRPr>
            </a:p>
          </p:txBody>
        </p:sp>
        <p:sp>
          <p:nvSpPr>
            <p:cNvPr id="21" name="TextBox 20"/>
            <p:cNvSpPr txBox="1"/>
            <p:nvPr/>
          </p:nvSpPr>
          <p:spPr>
            <a:xfrm>
              <a:off x="7628212" y="2933985"/>
              <a:ext cx="816249" cy="400110"/>
            </a:xfrm>
            <a:prstGeom prst="rect">
              <a:avLst/>
            </a:prstGeom>
            <a:noFill/>
          </p:spPr>
          <p:txBody>
            <a:bodyPr wrap="none" rtlCol="0">
              <a:spAutoFit/>
            </a:bodyPr>
            <a:lstStyle/>
            <a:p>
              <a:r>
                <a:rPr lang="en-US" altLang="zh-CN" sz="2000" dirty="0">
                  <a:solidFill>
                    <a:schemeClr val="bg1"/>
                  </a:solidFill>
                  <a:latin typeface="微软雅黑" panose="020B0503020204020204" charset="-122"/>
                  <a:ea typeface="微软雅黑" panose="020B0503020204020204" charset="-122"/>
                </a:rPr>
                <a:t>20XX</a:t>
              </a:r>
              <a:endParaRPr lang="zh-CN" altLang="en-US" sz="2000" dirty="0">
                <a:solidFill>
                  <a:schemeClr val="bg1"/>
                </a:solidFill>
                <a:latin typeface="微软雅黑" panose="020B0503020204020204" charset="-122"/>
                <a:ea typeface="微软雅黑" panose="020B0503020204020204" charset="-122"/>
              </a:endParaRPr>
            </a:p>
          </p:txBody>
        </p:sp>
      </p:grpSp>
      <p:sp>
        <p:nvSpPr>
          <p:cNvPr id="6" name="椭圆 5"/>
          <p:cNvSpPr/>
          <p:nvPr/>
        </p:nvSpPr>
        <p:spPr>
          <a:xfrm>
            <a:off x="934015" y="4042231"/>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411616" y="3068944"/>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736956" y="2555335"/>
            <a:ext cx="216024" cy="216024"/>
          </a:xfrm>
          <a:prstGeom prst="ellipse">
            <a:avLst/>
          </a:prstGeom>
          <a:solidFill>
            <a:schemeClr val="accent3"/>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5003898" y="2256677"/>
            <a:ext cx="216024" cy="216024"/>
          </a:xfrm>
          <a:prstGeom prst="ellipse">
            <a:avLst/>
          </a:prstGeom>
          <a:solidFill>
            <a:schemeClr val="accent4"/>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591147" y="2150384"/>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7958462" y="2211025"/>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993526" y="4322008"/>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点击输入本栏的具体文字，请根据您的具体内容酌情修改。</a:t>
            </a:r>
            <a:endParaRPr lang="zh-CN" altLang="en-US" sz="1000" dirty="0">
              <a:solidFill>
                <a:schemeClr val="tx1">
                  <a:lumMod val="75000"/>
                  <a:lumOff val="25000"/>
                </a:schemeClr>
              </a:solidFill>
            </a:endParaRPr>
          </a:p>
        </p:txBody>
      </p:sp>
      <p:sp>
        <p:nvSpPr>
          <p:cNvPr id="36" name="TextBox 35"/>
          <p:cNvSpPr txBox="1"/>
          <p:nvPr/>
        </p:nvSpPr>
        <p:spPr>
          <a:xfrm>
            <a:off x="1641598" y="2305784"/>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点击输入本栏的具体文字，请根据您的具体内容酌情修改。</a:t>
            </a:r>
            <a:endParaRPr lang="zh-CN" altLang="en-US" sz="1000" dirty="0">
              <a:solidFill>
                <a:schemeClr val="tx1">
                  <a:lumMod val="75000"/>
                  <a:lumOff val="25000"/>
                </a:schemeClr>
              </a:solidFill>
            </a:endParaRPr>
          </a:p>
        </p:txBody>
      </p:sp>
      <p:sp>
        <p:nvSpPr>
          <p:cNvPr id="37" name="TextBox 36"/>
          <p:cNvSpPr txBox="1"/>
          <p:nvPr/>
        </p:nvSpPr>
        <p:spPr>
          <a:xfrm>
            <a:off x="3262613" y="2928761"/>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点击输入本栏的具体文字，请根据您的具体内容酌情修改。</a:t>
            </a:r>
            <a:endParaRPr lang="zh-CN" altLang="en-US" sz="1000" dirty="0">
              <a:solidFill>
                <a:schemeClr val="tx1">
                  <a:lumMod val="75000"/>
                  <a:lumOff val="25000"/>
                </a:schemeClr>
              </a:solidFill>
            </a:endParaRPr>
          </a:p>
        </p:txBody>
      </p:sp>
      <p:sp>
        <p:nvSpPr>
          <p:cNvPr id="38" name="TextBox 37"/>
          <p:cNvSpPr txBox="1"/>
          <p:nvPr/>
        </p:nvSpPr>
        <p:spPr>
          <a:xfrm>
            <a:off x="4356128" y="1560733"/>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点击输入本栏的具体文字，请根据您的具体内容酌情修改。</a:t>
            </a:r>
            <a:endParaRPr lang="zh-CN" altLang="en-US" sz="1000" dirty="0">
              <a:solidFill>
                <a:schemeClr val="tx1">
                  <a:lumMod val="75000"/>
                  <a:lumOff val="25000"/>
                </a:schemeClr>
              </a:solidFill>
            </a:endParaRPr>
          </a:p>
        </p:txBody>
      </p:sp>
      <p:sp>
        <p:nvSpPr>
          <p:cNvPr id="39" name="TextBox 38"/>
          <p:cNvSpPr txBox="1"/>
          <p:nvPr/>
        </p:nvSpPr>
        <p:spPr>
          <a:xfrm>
            <a:off x="5958333" y="2483117"/>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点击输入本栏的具体文字，请根据您的具体内容酌情修改。</a:t>
            </a:r>
            <a:endParaRPr lang="zh-CN" altLang="en-US" sz="1000" dirty="0">
              <a:solidFill>
                <a:schemeClr val="tx1">
                  <a:lumMod val="75000"/>
                  <a:lumOff val="25000"/>
                </a:schemeClr>
              </a:solidFill>
            </a:endParaRPr>
          </a:p>
        </p:txBody>
      </p:sp>
      <p:sp>
        <p:nvSpPr>
          <p:cNvPr id="40" name="TextBox 39"/>
          <p:cNvSpPr txBox="1"/>
          <p:nvPr/>
        </p:nvSpPr>
        <p:spPr>
          <a:xfrm>
            <a:off x="7474246" y="1444862"/>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charset="-122"/>
                <a:ea typeface="微软雅黑" panose="020B0503020204020204" charset="-122"/>
              </a:rPr>
              <a:t>点击输入本栏的具体文字，请根据您的具体内容酌情修改。</a:t>
            </a:r>
            <a:endParaRPr lang="zh-CN" altLang="en-US" sz="1000" dirty="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par>
                          <p:cTn id="26" fill="hold">
                            <p:stCondLst>
                              <p:cond delay="3000"/>
                            </p:stCondLst>
                            <p:childTnLst>
                              <p:par>
                                <p:cTn id="27" presetID="47"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500"/>
                            </p:stCondLst>
                            <p:childTnLst>
                              <p:par>
                                <p:cTn id="51" presetID="10" presetClass="entr" presetSubtype="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par>
                          <p:cTn id="54" fill="hold">
                            <p:stCondLst>
                              <p:cond delay="7000"/>
                            </p:stCondLst>
                            <p:childTnLst>
                              <p:par>
                                <p:cTn id="55" presetID="47" presetClass="entr" presetSubtype="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2" presetClass="entr" presetSubtype="8" fill="hold" grpId="0"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500"/>
                                        <p:tgtEl>
                                          <p:spTgt spid="38"/>
                                        </p:tgtEl>
                                      </p:cBhvr>
                                    </p:animEffect>
                                  </p:childTnLst>
                                </p:cTn>
                              </p:par>
                            </p:childTnLst>
                          </p:cTn>
                        </p:par>
                        <p:par>
                          <p:cTn id="64" fill="hold">
                            <p:stCondLst>
                              <p:cond delay="8500"/>
                            </p:stCondLst>
                            <p:childTnLst>
                              <p:par>
                                <p:cTn id="65" presetID="10"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par>
                          <p:cTn id="68" fill="hold">
                            <p:stCondLst>
                              <p:cond delay="9000"/>
                            </p:stCondLst>
                            <p:childTnLst>
                              <p:par>
                                <p:cTn id="69" presetID="42" presetClass="entr" presetSubtype="0"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1000"/>
                                        <p:tgtEl>
                                          <p:spTgt spid="33"/>
                                        </p:tgtEl>
                                      </p:cBhvr>
                                    </p:animEffect>
                                    <p:anim calcmode="lin" valueType="num">
                                      <p:cBhvr>
                                        <p:cTn id="72" dur="1000" fill="hold"/>
                                        <p:tgtEl>
                                          <p:spTgt spid="33"/>
                                        </p:tgtEl>
                                        <p:attrNameLst>
                                          <p:attrName>ppt_x</p:attrName>
                                        </p:attrNameLst>
                                      </p:cBhvr>
                                      <p:tavLst>
                                        <p:tav tm="0">
                                          <p:val>
                                            <p:strVal val="#ppt_x"/>
                                          </p:val>
                                        </p:tav>
                                        <p:tav tm="100000">
                                          <p:val>
                                            <p:strVal val="#ppt_x"/>
                                          </p:val>
                                        </p:tav>
                                      </p:tavLst>
                                    </p:anim>
                                    <p:anim calcmode="lin" valueType="num">
                                      <p:cBhvr>
                                        <p:cTn id="73" dur="1000" fill="hold"/>
                                        <p:tgtEl>
                                          <p:spTgt spid="33"/>
                                        </p:tgtEl>
                                        <p:attrNameLst>
                                          <p:attrName>ppt_y</p:attrName>
                                        </p:attrNameLst>
                                      </p:cBhvr>
                                      <p:tavLst>
                                        <p:tav tm="0">
                                          <p:val>
                                            <p:strVal val="#ppt_y+.1"/>
                                          </p:val>
                                        </p:tav>
                                        <p:tav tm="100000">
                                          <p:val>
                                            <p:strVal val="#ppt_y"/>
                                          </p:val>
                                        </p:tav>
                                      </p:tavLst>
                                    </p:anim>
                                  </p:childTnLst>
                                </p:cTn>
                              </p:par>
                            </p:childTnLst>
                          </p:cTn>
                        </p:par>
                        <p:par>
                          <p:cTn id="74" fill="hold">
                            <p:stCondLst>
                              <p:cond delay="10000"/>
                            </p:stCondLst>
                            <p:childTnLst>
                              <p:par>
                                <p:cTn id="75" presetID="22" presetClass="entr" presetSubtype="8"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left)">
                                      <p:cBhvr>
                                        <p:cTn id="77" dur="500"/>
                                        <p:tgtEl>
                                          <p:spTgt spid="39"/>
                                        </p:tgtEl>
                                      </p:cBhvr>
                                    </p:animEffect>
                                  </p:childTnLst>
                                </p:cTn>
                              </p:par>
                            </p:childTnLst>
                          </p:cTn>
                        </p:par>
                        <p:par>
                          <p:cTn id="78" fill="hold">
                            <p:stCondLst>
                              <p:cond delay="10500"/>
                            </p:stCondLst>
                            <p:childTnLst>
                              <p:par>
                                <p:cTn id="79" presetID="10" presetClass="entr" presetSubtype="0"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500"/>
                                        <p:tgtEl>
                                          <p:spTgt spid="32"/>
                                        </p:tgtEl>
                                      </p:cBhvr>
                                    </p:animEffect>
                                  </p:childTnLst>
                                </p:cTn>
                              </p:par>
                            </p:childTnLst>
                          </p:cTn>
                        </p:par>
                        <p:par>
                          <p:cTn id="82" fill="hold">
                            <p:stCondLst>
                              <p:cond delay="11000"/>
                            </p:stCondLst>
                            <p:childTnLst>
                              <p:par>
                                <p:cTn id="83" presetID="47" presetClass="entr" presetSubtype="0"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fade">
                                      <p:cBhvr>
                                        <p:cTn id="85" dur="1000"/>
                                        <p:tgtEl>
                                          <p:spTgt spid="34"/>
                                        </p:tgtEl>
                                      </p:cBhvr>
                                    </p:animEffect>
                                    <p:anim calcmode="lin" valueType="num">
                                      <p:cBhvr>
                                        <p:cTn id="86" dur="1000" fill="hold"/>
                                        <p:tgtEl>
                                          <p:spTgt spid="34"/>
                                        </p:tgtEl>
                                        <p:attrNameLst>
                                          <p:attrName>ppt_x</p:attrName>
                                        </p:attrNameLst>
                                      </p:cBhvr>
                                      <p:tavLst>
                                        <p:tav tm="0">
                                          <p:val>
                                            <p:strVal val="#ppt_x"/>
                                          </p:val>
                                        </p:tav>
                                        <p:tav tm="100000">
                                          <p:val>
                                            <p:strVal val="#ppt_x"/>
                                          </p:val>
                                        </p:tav>
                                      </p:tavLst>
                                    </p:anim>
                                    <p:anim calcmode="lin" valueType="num">
                                      <p:cBhvr>
                                        <p:cTn id="87" dur="1000" fill="hold"/>
                                        <p:tgtEl>
                                          <p:spTgt spid="34"/>
                                        </p:tgtEl>
                                        <p:attrNameLst>
                                          <p:attrName>ppt_y</p:attrName>
                                        </p:attrNameLst>
                                      </p:cBhvr>
                                      <p:tavLst>
                                        <p:tav tm="0">
                                          <p:val>
                                            <p:strVal val="#ppt_y-.1"/>
                                          </p:val>
                                        </p:tav>
                                        <p:tav tm="100000">
                                          <p:val>
                                            <p:strVal val="#ppt_y"/>
                                          </p:val>
                                        </p:tav>
                                      </p:tavLst>
                                    </p:anim>
                                  </p:childTnLst>
                                </p:cTn>
                              </p:par>
                            </p:childTnLst>
                          </p:cTn>
                        </p:par>
                        <p:par>
                          <p:cTn id="88" fill="hold">
                            <p:stCondLst>
                              <p:cond delay="12000"/>
                            </p:stCondLst>
                            <p:childTnLst>
                              <p:par>
                                <p:cTn id="89" presetID="22" presetClass="entr" presetSubtype="8"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wipe(left)">
                                      <p:cBhvr>
                                        <p:cTn id="9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25" grpId="0" animBg="1"/>
      <p:bldP spid="26" grpId="0" animBg="1"/>
      <p:bldP spid="31" grpId="0" animBg="1"/>
      <p:bldP spid="32" grpId="0" animBg="1"/>
      <p:bldP spid="35" grpId="0"/>
      <p:bldP spid="36" grpId="0"/>
      <p:bldP spid="37" grpId="0"/>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grpSp>
        <p:nvGrpSpPr>
          <p:cNvPr id="14" name="Group 66"/>
          <p:cNvGrpSpPr/>
          <p:nvPr/>
        </p:nvGrpSpPr>
        <p:grpSpPr bwMode="auto">
          <a:xfrm>
            <a:off x="395641" y="986284"/>
            <a:ext cx="4453517" cy="3745706"/>
            <a:chOff x="720" y="839"/>
            <a:chExt cx="3740" cy="3146"/>
          </a:xfrm>
          <a:solidFill>
            <a:schemeClr val="bg1">
              <a:lumMod val="75000"/>
            </a:schemeClr>
          </a:solidFill>
        </p:grpSpPr>
        <p:sp>
          <p:nvSpPr>
            <p:cNvPr id="15"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a:p>
          </p:txBody>
        </p:sp>
        <p:sp>
          <p:nvSpPr>
            <p:cNvPr id="16"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a:p>
          </p:txBody>
        </p:sp>
        <p:sp>
          <p:nvSpPr>
            <p:cNvPr id="17"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a:p>
          </p:txBody>
        </p:sp>
        <p:sp>
          <p:nvSpPr>
            <p:cNvPr id="18"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a:p>
          </p:txBody>
        </p:sp>
        <p:sp>
          <p:nvSpPr>
            <p:cNvPr id="19"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a:p>
          </p:txBody>
        </p:sp>
        <p:sp>
          <p:nvSpPr>
            <p:cNvPr id="32"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a:p>
          </p:txBody>
        </p:sp>
        <p:sp>
          <p:nvSpPr>
            <p:cNvPr id="33"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a:p>
          </p:txBody>
        </p:sp>
        <p:sp>
          <p:nvSpPr>
            <p:cNvPr id="34"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a:p>
          </p:txBody>
        </p:sp>
        <p:sp>
          <p:nvSpPr>
            <p:cNvPr id="35"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a:p>
          </p:txBody>
        </p:sp>
        <p:sp>
          <p:nvSpPr>
            <p:cNvPr id="36"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a:p>
          </p:txBody>
        </p:sp>
        <p:sp>
          <p:nvSpPr>
            <p:cNvPr id="37"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a:p>
          </p:txBody>
        </p:sp>
        <p:sp>
          <p:nvSpPr>
            <p:cNvPr id="38"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a:p>
          </p:txBody>
        </p:sp>
        <p:sp>
          <p:nvSpPr>
            <p:cNvPr id="39"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a:p>
          </p:txBody>
        </p:sp>
        <p:sp>
          <p:nvSpPr>
            <p:cNvPr id="40"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a:p>
          </p:txBody>
        </p:sp>
        <p:sp>
          <p:nvSpPr>
            <p:cNvPr id="41"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a:p>
          </p:txBody>
        </p:sp>
        <p:sp>
          <p:nvSpPr>
            <p:cNvPr id="42"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a:p>
          </p:txBody>
        </p:sp>
        <p:sp>
          <p:nvSpPr>
            <p:cNvPr id="43"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a:p>
          </p:txBody>
        </p:sp>
        <p:sp>
          <p:nvSpPr>
            <p:cNvPr id="44"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a:p>
          </p:txBody>
        </p:sp>
        <p:sp>
          <p:nvSpPr>
            <p:cNvPr id="45"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a:p>
          </p:txBody>
        </p:sp>
        <p:sp>
          <p:nvSpPr>
            <p:cNvPr id="46"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a:p>
          </p:txBody>
        </p:sp>
        <p:sp>
          <p:nvSpPr>
            <p:cNvPr id="47"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a:p>
          </p:txBody>
        </p:sp>
        <p:sp>
          <p:nvSpPr>
            <p:cNvPr id="48"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a:p>
          </p:txBody>
        </p:sp>
        <p:sp>
          <p:nvSpPr>
            <p:cNvPr id="49"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a:p>
          </p:txBody>
        </p:sp>
        <p:sp>
          <p:nvSpPr>
            <p:cNvPr id="50"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a:p>
          </p:txBody>
        </p:sp>
        <p:sp>
          <p:nvSpPr>
            <p:cNvPr id="51"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a:p>
          </p:txBody>
        </p:sp>
        <p:sp>
          <p:nvSpPr>
            <p:cNvPr id="52"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a:p>
          </p:txBody>
        </p:sp>
        <p:sp>
          <p:nvSpPr>
            <p:cNvPr id="53"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a:p>
          </p:txBody>
        </p:sp>
        <p:sp>
          <p:nvSpPr>
            <p:cNvPr id="54"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a:p>
          </p:txBody>
        </p:sp>
        <p:sp>
          <p:nvSpPr>
            <p:cNvPr id="55"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a:p>
          </p:txBody>
        </p:sp>
        <p:sp>
          <p:nvSpPr>
            <p:cNvPr id="56"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a:p>
          </p:txBody>
        </p:sp>
        <p:sp>
          <p:nvSpPr>
            <p:cNvPr id="57"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a:p>
          </p:txBody>
        </p:sp>
        <p:sp>
          <p:nvSpPr>
            <p:cNvPr id="58"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a:p>
          </p:txBody>
        </p:sp>
        <p:sp>
          <p:nvSpPr>
            <p:cNvPr id="59"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a:p>
          </p:txBody>
        </p:sp>
        <p:sp>
          <p:nvSpPr>
            <p:cNvPr id="60"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a:p>
          </p:txBody>
        </p:sp>
        <p:sp>
          <p:nvSpPr>
            <p:cNvPr id="61"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a:p>
          </p:txBody>
        </p:sp>
        <p:sp>
          <p:nvSpPr>
            <p:cNvPr id="62"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a:p>
          </p:txBody>
        </p:sp>
        <p:sp>
          <p:nvSpPr>
            <p:cNvPr id="63"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a:p>
          </p:txBody>
        </p:sp>
        <p:sp>
          <p:nvSpPr>
            <p:cNvPr id="64"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a:p>
          </p:txBody>
        </p:sp>
        <p:sp>
          <p:nvSpPr>
            <p:cNvPr id="65"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a:p>
          </p:txBody>
        </p:sp>
        <p:sp>
          <p:nvSpPr>
            <p:cNvPr id="66"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a:p>
          </p:txBody>
        </p:sp>
        <p:sp>
          <p:nvSpPr>
            <p:cNvPr id="67"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a:p>
          </p:txBody>
        </p:sp>
        <p:sp>
          <p:nvSpPr>
            <p:cNvPr id="68"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a:p>
          </p:txBody>
        </p:sp>
        <p:sp>
          <p:nvSpPr>
            <p:cNvPr id="69"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a:p>
          </p:txBody>
        </p:sp>
        <p:sp>
          <p:nvSpPr>
            <p:cNvPr id="70"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a:p>
          </p:txBody>
        </p:sp>
        <p:sp>
          <p:nvSpPr>
            <p:cNvPr id="71"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a:p>
          </p:txBody>
        </p:sp>
        <p:sp>
          <p:nvSpPr>
            <p:cNvPr id="72"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a:p>
          </p:txBody>
        </p:sp>
        <p:sp>
          <p:nvSpPr>
            <p:cNvPr id="73"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a:p>
          </p:txBody>
        </p:sp>
        <p:sp>
          <p:nvSpPr>
            <p:cNvPr id="74"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a:p>
          </p:txBody>
        </p:sp>
        <p:sp>
          <p:nvSpPr>
            <p:cNvPr id="75"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a:p>
          </p:txBody>
        </p:sp>
        <p:sp>
          <p:nvSpPr>
            <p:cNvPr id="76"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a:p>
          </p:txBody>
        </p:sp>
        <p:sp>
          <p:nvSpPr>
            <p:cNvPr id="77"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a:p>
          </p:txBody>
        </p:sp>
        <p:sp>
          <p:nvSpPr>
            <p:cNvPr id="78"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a:p>
          </p:txBody>
        </p:sp>
        <p:sp>
          <p:nvSpPr>
            <p:cNvPr id="79"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a:p>
          </p:txBody>
        </p:sp>
        <p:sp>
          <p:nvSpPr>
            <p:cNvPr id="80"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a:p>
          </p:txBody>
        </p:sp>
        <p:sp>
          <p:nvSpPr>
            <p:cNvPr id="81"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a:p>
          </p:txBody>
        </p:sp>
        <p:sp>
          <p:nvSpPr>
            <p:cNvPr id="82"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a:p>
          </p:txBody>
        </p:sp>
        <p:sp>
          <p:nvSpPr>
            <p:cNvPr id="83"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a:p>
          </p:txBody>
        </p:sp>
        <p:sp>
          <p:nvSpPr>
            <p:cNvPr id="84"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a:p>
          </p:txBody>
        </p:sp>
        <p:sp>
          <p:nvSpPr>
            <p:cNvPr id="85"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a:p>
          </p:txBody>
        </p:sp>
        <p:sp>
          <p:nvSpPr>
            <p:cNvPr id="86"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a:p>
          </p:txBody>
        </p:sp>
        <p:sp>
          <p:nvSpPr>
            <p:cNvPr id="87"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a:p>
          </p:txBody>
        </p:sp>
        <p:sp>
          <p:nvSpPr>
            <p:cNvPr id="88"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a:p>
          </p:txBody>
        </p:sp>
      </p:grpSp>
      <p:sp>
        <p:nvSpPr>
          <p:cNvPr id="89"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4"/>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0"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1"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2"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3"/>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cxnSp>
        <p:nvCxnSpPr>
          <p:cNvPr id="93" name="直接连接符 92"/>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矩形 100"/>
          <p:cNvSpPr/>
          <p:nvPr/>
        </p:nvSpPr>
        <p:spPr>
          <a:xfrm>
            <a:off x="5027553" y="2211710"/>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charset="-122"/>
                <a:ea typeface="微软雅黑" panose="020B050302020402020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charset="-122"/>
              <a:ea typeface="微软雅黑" panose="020B0503020204020204" charset="-122"/>
            </a:endParaRPr>
          </a:p>
        </p:txBody>
      </p:sp>
      <p:sp>
        <p:nvSpPr>
          <p:cNvPr id="102" name="矩形 101"/>
          <p:cNvSpPr/>
          <p:nvPr/>
        </p:nvSpPr>
        <p:spPr>
          <a:xfrm>
            <a:off x="5027553" y="2643491"/>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charset="-122"/>
                <a:ea typeface="微软雅黑" panose="020B0503020204020204" charset="-122"/>
                <a:cs typeface="华文黑体" pitchFamily="2" charset="-122"/>
              </a:rPr>
              <a:t>点击添加文本</a:t>
            </a:r>
            <a:endParaRPr lang="zh-CN" altLang="en-US" sz="1200">
              <a:solidFill>
                <a:schemeClr val="tx1">
                  <a:lumMod val="85000"/>
                  <a:lumOff val="15000"/>
                </a:schemeClr>
              </a:solidFill>
              <a:latin typeface="微软雅黑" panose="020B0503020204020204" charset="-122"/>
              <a:ea typeface="微软雅黑" panose="020B0503020204020204" charset="-122"/>
            </a:endParaRPr>
          </a:p>
        </p:txBody>
      </p:sp>
      <p:sp>
        <p:nvSpPr>
          <p:cNvPr id="103" name="矩形 102"/>
          <p:cNvSpPr/>
          <p:nvPr/>
        </p:nvSpPr>
        <p:spPr>
          <a:xfrm>
            <a:off x="5027553" y="3142570"/>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charset="-122"/>
                <a:ea typeface="微软雅黑" panose="020B0503020204020204" charset="-122"/>
                <a:cs typeface="华文黑体" pitchFamily="2" charset="-122"/>
              </a:rPr>
              <a:t>点击添加文本</a:t>
            </a:r>
            <a:endParaRPr lang="zh-CN" altLang="en-US" sz="1200">
              <a:solidFill>
                <a:schemeClr val="tx1">
                  <a:lumMod val="85000"/>
                  <a:lumOff val="15000"/>
                </a:schemeClr>
              </a:solidFill>
              <a:latin typeface="微软雅黑" panose="020B0503020204020204" charset="-122"/>
              <a:ea typeface="微软雅黑" panose="020B0503020204020204" charset="-122"/>
            </a:endParaRPr>
          </a:p>
        </p:txBody>
      </p:sp>
      <p:sp>
        <p:nvSpPr>
          <p:cNvPr id="104" name="矩形 103"/>
          <p:cNvSpPr/>
          <p:nvPr/>
        </p:nvSpPr>
        <p:spPr>
          <a:xfrm>
            <a:off x="4993600" y="4140047"/>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charset="-122"/>
                <a:ea typeface="微软雅黑" panose="020B050302020402020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charset="-122"/>
              <a:ea typeface="微软雅黑" panose="020B0503020204020204" charset="-122"/>
            </a:endParaRPr>
          </a:p>
        </p:txBody>
      </p:sp>
      <p:sp>
        <p:nvSpPr>
          <p:cNvPr id="105" name="矩形标注 104"/>
          <p:cNvSpPr/>
          <p:nvPr/>
        </p:nvSpPr>
        <p:spPr>
          <a:xfrm>
            <a:off x="6607141" y="1498393"/>
            <a:ext cx="1957258" cy="3017573"/>
          </a:xfrm>
          <a:prstGeom prst="wedgeRectCallout">
            <a:avLst>
              <a:gd name="adj1" fmla="val -72333"/>
              <a:gd name="adj2" fmla="val 197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106" name="TextBox 105"/>
          <p:cNvSpPr txBox="1"/>
          <p:nvPr/>
        </p:nvSpPr>
        <p:spPr>
          <a:xfrm>
            <a:off x="6781196" y="1660770"/>
            <a:ext cx="1656184" cy="2639172"/>
          </a:xfrm>
          <a:prstGeom prst="rect">
            <a:avLst/>
          </a:prstGeom>
          <a:noFill/>
        </p:spPr>
        <p:txBody>
          <a:bodyPr wrap="square" lIns="68567" tIns="34284" rIns="68567" bIns="34284" rtlCol="0">
            <a:spAutoFit/>
          </a:bodyPr>
          <a:lstStyle/>
          <a:p>
            <a:pPr algn="just">
              <a:lnSpc>
                <a:spcPct val="200000"/>
              </a:lnSpc>
            </a:pPr>
            <a:r>
              <a:rPr lang="zh-CN" altLang="en-US" sz="1200" b="1" dirty="0">
                <a:solidFill>
                  <a:schemeClr val="bg1"/>
                </a:solidFill>
                <a:latin typeface="微软雅黑" panose="020B0503020204020204" charset="-122"/>
                <a:ea typeface="微软雅黑" panose="020B0503020204020204" charset="-122"/>
              </a:rPr>
              <a:t>所有省份可任意编辑</a:t>
            </a:r>
            <a:endParaRPr lang="en-US" altLang="zh-CN" sz="1100" b="1" dirty="0">
              <a:solidFill>
                <a:schemeClr val="bg1"/>
              </a:solidFill>
              <a:latin typeface="微软雅黑" panose="020B0503020204020204" charset="-122"/>
              <a:ea typeface="微软雅黑" panose="020B0503020204020204" charset="-122"/>
            </a:endParaRPr>
          </a:p>
          <a:p>
            <a:pPr algn="just">
              <a:lnSpc>
                <a:spcPct val="130000"/>
              </a:lnSpc>
            </a:pPr>
            <a:r>
              <a:rPr lang="zh-CN" altLang="en-US" sz="1000" dirty="0">
                <a:solidFill>
                  <a:schemeClr val="bg1"/>
                </a:solidFill>
                <a:latin typeface="微软雅黑" panose="020B0503020204020204" charset="-122"/>
                <a:ea typeface="微软雅黑" panose="020B0503020204020204" charset="-122"/>
              </a:rPr>
              <a:t>您的内容打在这里，或者通过复制您的文本后，在此框中选择粘贴，并选择只保留文字。您的内容打在这里，或者通过复制您的文本后，在此框中选择粘贴，并选择只保留文字。</a:t>
            </a:r>
            <a:endParaRPr lang="en-US" altLang="zh-CN" sz="1000" dirty="0">
              <a:solidFill>
                <a:schemeClr val="bg1"/>
              </a:solidFill>
              <a:latin typeface="微软雅黑" panose="020B0503020204020204" charset="-122"/>
              <a:ea typeface="微软雅黑" panose="020B0503020204020204" charset="-122"/>
            </a:endParaRPr>
          </a:p>
          <a:p>
            <a:pPr algn="just">
              <a:lnSpc>
                <a:spcPct val="130000"/>
              </a:lnSpc>
            </a:pPr>
            <a:r>
              <a:rPr lang="zh-CN" altLang="en-US" sz="1000" dirty="0">
                <a:solidFill>
                  <a:schemeClr val="bg1"/>
                </a:solidFill>
                <a:latin typeface="微软雅黑" panose="020B0503020204020204" charset="-122"/>
                <a:ea typeface="微软雅黑" panose="020B0503020204020204" charset="-122"/>
              </a:rPr>
              <a:t>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14:presetBounceEnd="58000">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58000">
                                          <p:cBhvr additive="base">
                                            <p:cTn id="7" dur="1000" fill="hold"/>
                                            <p:tgtEl>
                                              <p:spTgt spid="14"/>
                                            </p:tgtEl>
                                            <p:attrNameLst>
                                              <p:attrName>ppt_x</p:attrName>
                                            </p:attrNameLst>
                                          </p:cBhvr>
                                          <p:tavLst>
                                            <p:tav tm="0">
                                              <p:val>
                                                <p:strVal val="0-#ppt_w/2"/>
                                              </p:val>
                                            </p:tav>
                                            <p:tav tm="100000">
                                              <p:val>
                                                <p:strVal val="#ppt_x"/>
                                              </p:val>
                                            </p:tav>
                                          </p:tavLst>
                                        </p:anim>
                                        <p:anim calcmode="lin" valueType="num" p14:bounceEnd="58000">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2"/>
          <p:cNvSpPr/>
          <p:nvPr/>
        </p:nvSpPr>
        <p:spPr bwMode="auto">
          <a:xfrm>
            <a:off x="1823376"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charset="-122"/>
              <a:ea typeface="微软雅黑" panose="020B0503020204020204" charset="-122"/>
            </a:endParaRPr>
          </a:p>
        </p:txBody>
      </p:sp>
      <p:sp>
        <p:nvSpPr>
          <p:cNvPr id="31" name="Freeform 42"/>
          <p:cNvSpPr/>
          <p:nvPr/>
        </p:nvSpPr>
        <p:spPr bwMode="auto">
          <a:xfrm flipH="1">
            <a:off x="5072368"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charset="-122"/>
              <a:ea typeface="微软雅黑" panose="020B0503020204020204" charset="-122"/>
            </a:endParaRPr>
          </a:p>
        </p:txBody>
      </p:sp>
      <p:sp>
        <p:nvSpPr>
          <p:cNvPr id="32" name="Freeform 42"/>
          <p:cNvSpPr/>
          <p:nvPr/>
        </p:nvSpPr>
        <p:spPr bwMode="auto">
          <a:xfrm flipV="1">
            <a:off x="1823376"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charset="-122"/>
              <a:ea typeface="微软雅黑" panose="020B0503020204020204" charset="-122"/>
            </a:endParaRPr>
          </a:p>
        </p:txBody>
      </p:sp>
      <p:sp>
        <p:nvSpPr>
          <p:cNvPr id="33" name="Freeform 42"/>
          <p:cNvSpPr/>
          <p:nvPr/>
        </p:nvSpPr>
        <p:spPr bwMode="auto">
          <a:xfrm flipH="1" flipV="1">
            <a:off x="5072368"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charset="-122"/>
              <a:ea typeface="微软雅黑" panose="020B0503020204020204" charset="-122"/>
            </a:endParaRPr>
          </a:p>
        </p:txBody>
      </p:sp>
      <p:sp>
        <p:nvSpPr>
          <p:cNvPr id="34" name="矩形 32"/>
          <p:cNvSpPr>
            <a:spLocks noChangeArrowheads="1"/>
          </p:cNvSpPr>
          <p:nvPr/>
        </p:nvSpPr>
        <p:spPr bwMode="auto">
          <a:xfrm>
            <a:off x="0" y="2476856"/>
            <a:ext cx="9144000" cy="782295"/>
          </a:xfrm>
          <a:prstGeom prst="rect">
            <a:avLst/>
          </a:prstGeom>
          <a:solidFill>
            <a:schemeClr val="bg1">
              <a:lumMod val="85000"/>
            </a:schemeClr>
          </a:solidFill>
          <a:ln>
            <a:noFill/>
          </a:ln>
        </p:spPr>
        <p:txBody>
          <a:bodyPr lIns="62084" tIns="31042" rIns="62084" bIns="31042"/>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charset="-122"/>
            </a:endParaRPr>
          </a:p>
        </p:txBody>
      </p:sp>
      <p:sp>
        <p:nvSpPr>
          <p:cNvPr id="35" name="TextBox 33"/>
          <p:cNvSpPr txBox="1">
            <a:spLocks noChangeArrowheads="1"/>
          </p:cNvSpPr>
          <p:nvPr/>
        </p:nvSpPr>
        <p:spPr bwMode="auto">
          <a:xfrm>
            <a:off x="3203848" y="2699135"/>
            <a:ext cx="2690185" cy="370467"/>
          </a:xfrm>
          <a:prstGeom prst="rect">
            <a:avLst/>
          </a:prstGeom>
          <a:noFill/>
          <a:ln>
            <a:noFill/>
          </a:ln>
        </p:spPr>
        <p:txBody>
          <a:bodyPr wrap="none"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b="1" dirty="0">
                <a:solidFill>
                  <a:schemeClr val="tx1">
                    <a:lumMod val="75000"/>
                    <a:lumOff val="25000"/>
                  </a:schemeClr>
                </a:solidFill>
                <a:latin typeface="微软雅黑" panose="020B0503020204020204" charset="-122"/>
              </a:rPr>
              <a:t>点击添加表述内容标题</a:t>
            </a:r>
          </a:p>
        </p:txBody>
      </p:sp>
      <p:grpSp>
        <p:nvGrpSpPr>
          <p:cNvPr id="36" name="组合 34"/>
          <p:cNvGrpSpPr/>
          <p:nvPr/>
        </p:nvGrpSpPr>
        <p:grpSpPr bwMode="auto">
          <a:xfrm>
            <a:off x="1442977" y="1889864"/>
            <a:ext cx="783427" cy="785533"/>
            <a:chOff x="0" y="0"/>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charset="-122"/>
              </a:endParaRPr>
            </a:p>
          </p:txBody>
        </p:sp>
        <p:sp>
          <p:nvSpPr>
            <p:cNvPr id="38"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charset="-122"/>
                <a:ea typeface="微软雅黑" panose="020B0503020204020204" charset="-122"/>
              </a:endParaRPr>
            </a:p>
          </p:txBody>
        </p:sp>
      </p:grpSp>
      <p:grpSp>
        <p:nvGrpSpPr>
          <p:cNvPr id="39" name="组合 37"/>
          <p:cNvGrpSpPr/>
          <p:nvPr/>
        </p:nvGrpSpPr>
        <p:grpSpPr bwMode="auto">
          <a:xfrm>
            <a:off x="1460219" y="2960261"/>
            <a:ext cx="783427" cy="785533"/>
            <a:chOff x="0" y="0"/>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charset="-122"/>
              </a:endParaRPr>
            </a:p>
          </p:txBody>
        </p:sp>
        <p:sp>
          <p:nvSpPr>
            <p:cNvPr id="41"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charset="-122"/>
                <a:ea typeface="微软雅黑" panose="020B0503020204020204" charset="-122"/>
              </a:endParaRPr>
            </a:p>
          </p:txBody>
        </p:sp>
      </p:grpSp>
      <p:grpSp>
        <p:nvGrpSpPr>
          <p:cNvPr id="42" name="组合 40"/>
          <p:cNvGrpSpPr/>
          <p:nvPr/>
        </p:nvGrpSpPr>
        <p:grpSpPr bwMode="auto">
          <a:xfrm>
            <a:off x="6852588" y="1911444"/>
            <a:ext cx="784505" cy="785533"/>
            <a:chOff x="0" y="0"/>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3"/>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charset="-122"/>
              </a:endParaRPr>
            </a:p>
          </p:txBody>
        </p:sp>
        <p:sp>
          <p:nvSpPr>
            <p:cNvPr id="44"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charset="-122"/>
                <a:ea typeface="微软雅黑" panose="020B0503020204020204" charset="-122"/>
              </a:endParaRPr>
            </a:p>
          </p:txBody>
        </p:sp>
      </p:grpSp>
      <p:grpSp>
        <p:nvGrpSpPr>
          <p:cNvPr id="45" name="组合 43"/>
          <p:cNvGrpSpPr/>
          <p:nvPr/>
        </p:nvGrpSpPr>
        <p:grpSpPr bwMode="auto">
          <a:xfrm>
            <a:off x="6884917" y="2980763"/>
            <a:ext cx="783427" cy="785533"/>
            <a:chOff x="0" y="0"/>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4"/>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charset="-122"/>
              </a:endParaRPr>
            </a:p>
          </p:txBody>
        </p:sp>
        <p:sp>
          <p:nvSpPr>
            <p:cNvPr id="47"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charset="-122"/>
                <a:ea typeface="微软雅黑" panose="020B0503020204020204" charset="-122"/>
              </a:endParaRPr>
            </a:p>
          </p:txBody>
        </p:sp>
      </p:grpSp>
      <p:sp>
        <p:nvSpPr>
          <p:cNvPr id="48" name="TextBox 46"/>
          <p:cNvSpPr txBox="1">
            <a:spLocks noChangeArrowheads="1"/>
          </p:cNvSpPr>
          <p:nvPr/>
        </p:nvSpPr>
        <p:spPr bwMode="auto">
          <a:xfrm>
            <a:off x="2291060" y="1128068"/>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400" b="1" dirty="0">
                <a:latin typeface="微软雅黑" panose="020B0503020204020204" charset="-122"/>
              </a:rPr>
              <a:t>添加标题内容</a:t>
            </a:r>
            <a:endParaRPr lang="en-US" altLang="zh-CN" sz="1400" b="1" dirty="0">
              <a:latin typeface="微软雅黑" panose="020B0503020204020204" charset="-122"/>
            </a:endParaRPr>
          </a:p>
        </p:txBody>
      </p:sp>
      <p:sp>
        <p:nvSpPr>
          <p:cNvPr id="49" name="TextBox 47"/>
          <p:cNvSpPr txBox="1">
            <a:spLocks noChangeArrowheads="1"/>
          </p:cNvSpPr>
          <p:nvPr/>
        </p:nvSpPr>
        <p:spPr bwMode="auto">
          <a:xfrm>
            <a:off x="2239336"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dirty="0">
                <a:solidFill>
                  <a:schemeClr val="tx1"/>
                </a:solidFill>
                <a:latin typeface="微软雅黑" panose="020B0503020204020204" charset="-122"/>
              </a:rPr>
              <a:t>这里可以添加主要内容这里可以添加主要内容这里可以添加主要内容这里可以添加主要内容</a:t>
            </a:r>
          </a:p>
        </p:txBody>
      </p:sp>
      <p:sp>
        <p:nvSpPr>
          <p:cNvPr id="50" name="TextBox 48"/>
          <p:cNvSpPr txBox="1">
            <a:spLocks noChangeArrowheads="1"/>
          </p:cNvSpPr>
          <p:nvPr/>
        </p:nvSpPr>
        <p:spPr bwMode="auto">
          <a:xfrm>
            <a:off x="5576692" y="1128068"/>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3"/>
                </a:solidFill>
                <a:latin typeface="微软雅黑" panose="020B0503020204020204" charset="-122"/>
              </a:rPr>
              <a:t>添加标题内容</a:t>
            </a:r>
            <a:endParaRPr lang="en-US" altLang="zh-CN" sz="1400" b="1" dirty="0">
              <a:solidFill>
                <a:schemeClr val="accent3"/>
              </a:solidFill>
              <a:latin typeface="微软雅黑" panose="020B0503020204020204" charset="-122"/>
            </a:endParaRPr>
          </a:p>
        </p:txBody>
      </p:sp>
      <p:sp>
        <p:nvSpPr>
          <p:cNvPr id="51" name="TextBox 49"/>
          <p:cNvSpPr txBox="1">
            <a:spLocks noChangeArrowheads="1"/>
          </p:cNvSpPr>
          <p:nvPr/>
        </p:nvSpPr>
        <p:spPr bwMode="auto">
          <a:xfrm>
            <a:off x="5076678"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charset="-122"/>
              </a:rPr>
              <a:t>这里可以添加主要内容这里可以添加主要内容这里可以添加主要内容这里可以添加主要内容</a:t>
            </a:r>
          </a:p>
        </p:txBody>
      </p:sp>
      <p:sp>
        <p:nvSpPr>
          <p:cNvPr id="52" name="TextBox 50"/>
          <p:cNvSpPr txBox="1">
            <a:spLocks noChangeArrowheads="1"/>
          </p:cNvSpPr>
          <p:nvPr/>
        </p:nvSpPr>
        <p:spPr bwMode="auto">
          <a:xfrm>
            <a:off x="2291060" y="4237832"/>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1400" b="1" dirty="0">
                <a:solidFill>
                  <a:schemeClr val="accent2"/>
                </a:solidFill>
                <a:latin typeface="微软雅黑" panose="020B0503020204020204" charset="-122"/>
              </a:rPr>
              <a:t>添加标题内容</a:t>
            </a:r>
            <a:endParaRPr lang="en-US" altLang="zh-CN" sz="1400" b="1" dirty="0">
              <a:solidFill>
                <a:schemeClr val="accent2"/>
              </a:solidFill>
              <a:latin typeface="微软雅黑" panose="020B0503020204020204" charset="-122"/>
            </a:endParaRPr>
          </a:p>
        </p:txBody>
      </p:sp>
      <p:sp>
        <p:nvSpPr>
          <p:cNvPr id="53" name="TextBox 51"/>
          <p:cNvSpPr txBox="1">
            <a:spLocks noChangeArrowheads="1"/>
          </p:cNvSpPr>
          <p:nvPr/>
        </p:nvSpPr>
        <p:spPr bwMode="auto">
          <a:xfrm>
            <a:off x="2239336"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a:solidFill>
                  <a:schemeClr val="tx1"/>
                </a:solidFill>
                <a:latin typeface="微软雅黑" panose="020B0503020204020204" charset="-122"/>
              </a:rPr>
              <a:t>这里可以添加主要内容这里可以添加主要内容这里可以添加主要内容这里可以添加主要内容</a:t>
            </a:r>
          </a:p>
        </p:txBody>
      </p:sp>
      <p:sp>
        <p:nvSpPr>
          <p:cNvPr id="54" name="TextBox 52"/>
          <p:cNvSpPr txBox="1">
            <a:spLocks noChangeArrowheads="1"/>
          </p:cNvSpPr>
          <p:nvPr/>
        </p:nvSpPr>
        <p:spPr bwMode="auto">
          <a:xfrm>
            <a:off x="5576692" y="4237832"/>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4"/>
                </a:solidFill>
                <a:latin typeface="微软雅黑" panose="020B0503020204020204" charset="-122"/>
              </a:rPr>
              <a:t>添加标题内容</a:t>
            </a:r>
            <a:endParaRPr lang="en-US" altLang="zh-CN" sz="1400" b="1" dirty="0">
              <a:solidFill>
                <a:schemeClr val="accent4"/>
              </a:solidFill>
              <a:latin typeface="微软雅黑" panose="020B0503020204020204" charset="-122"/>
            </a:endParaRPr>
          </a:p>
        </p:txBody>
      </p:sp>
      <p:sp>
        <p:nvSpPr>
          <p:cNvPr id="55" name="TextBox 53"/>
          <p:cNvSpPr txBox="1">
            <a:spLocks noChangeArrowheads="1"/>
          </p:cNvSpPr>
          <p:nvPr/>
        </p:nvSpPr>
        <p:spPr bwMode="auto">
          <a:xfrm>
            <a:off x="5076678"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charset="-122"/>
              </a:rPr>
              <a:t>这里可以添加主要内容这里可以添加主要内容这里可以添加主要内容这里可以添加主要内容</a:t>
            </a:r>
          </a:p>
        </p:txBody>
      </p:sp>
      <p:sp>
        <p:nvSpPr>
          <p:cNvPr id="56" name="TextBox 55"/>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5"/>
                                        </p:tgtEl>
                                        <p:attrNameLst>
                                          <p:attrName>ppt_y</p:attrName>
                                        </p:attrNameLst>
                                      </p:cBhvr>
                                      <p:tavLst>
                                        <p:tav tm="0">
                                          <p:val>
                                            <p:strVal val="#ppt_y"/>
                                          </p:val>
                                        </p:tav>
                                        <p:tav tm="100000">
                                          <p:val>
                                            <p:strVal val="#ppt_y"/>
                                          </p:val>
                                        </p:tav>
                                      </p:tavLst>
                                    </p:anim>
                                    <p:anim calcmode="lin" valueType="num">
                                      <p:cBhvr>
                                        <p:cTn id="13"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5"/>
                                        </p:tgtEl>
                                      </p:cBhvr>
                                    </p:animEffect>
                                  </p:childTnLst>
                                </p:cTn>
                              </p:par>
                            </p:childTnLst>
                          </p:cTn>
                        </p:par>
                        <p:par>
                          <p:cTn id="16" fill="hold">
                            <p:stCondLst>
                              <p:cond delay="1450"/>
                            </p:stCondLst>
                            <p:childTnLst>
                              <p:par>
                                <p:cTn id="17" presetID="1"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4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36"/>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9"/>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2"/>
                                        </p:tgtEl>
                                        <p:attrNameLst>
                                          <p:attrName>ppt_x</p:attrName>
                                          <p:attrName>ppt_y</p:attrName>
                                        </p:attrNameLst>
                                      </p:cBhvr>
                                      <p:rCtr x="-15400" y="6000"/>
                                    </p:animMotion>
                                  </p:childTnLst>
                                </p:cTn>
                              </p:par>
                            </p:childTnLst>
                          </p:cTn>
                        </p:par>
                        <p:par>
                          <p:cTn id="33" fill="hold">
                            <p:stCondLst>
                              <p:cond delay="1450"/>
                            </p:stCondLst>
                            <p:childTnLst>
                              <p:par>
                                <p:cTn id="34" presetID="22" presetClass="entr" presetSubtype="8"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right)">
                                      <p:cBhvr>
                                        <p:cTn id="39" dur="500"/>
                                        <p:tgtEl>
                                          <p:spTgt spid="31"/>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950"/>
                            </p:stCondLst>
                            <p:childTnLst>
                              <p:par>
                                <p:cTn id="47" presetID="47" presetClass="entr" presetSubtype="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anim calcmode="lin" valueType="num">
                                      <p:cBhvr>
                                        <p:cTn id="55" dur="1000" fill="hold"/>
                                        <p:tgtEl>
                                          <p:spTgt spid="50"/>
                                        </p:tgtEl>
                                        <p:attrNameLst>
                                          <p:attrName>ppt_x</p:attrName>
                                        </p:attrNameLst>
                                      </p:cBhvr>
                                      <p:tavLst>
                                        <p:tav tm="0">
                                          <p:val>
                                            <p:strVal val="#ppt_x"/>
                                          </p:val>
                                        </p:tav>
                                        <p:tav tm="100000">
                                          <p:val>
                                            <p:strVal val="#ppt_x"/>
                                          </p:val>
                                        </p:tav>
                                      </p:tavLst>
                                    </p:anim>
                                    <p:anim calcmode="lin" valueType="num">
                                      <p:cBhvr>
                                        <p:cTn id="56" dur="10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2950"/>
                            </p:stCondLst>
                            <p:childTnLst>
                              <p:par>
                                <p:cTn id="68" presetID="22" presetClass="entr" presetSubtype="1"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up)">
                                      <p:cBhvr>
                                        <p:cTn id="70" dur="500"/>
                                        <p:tgtEl>
                                          <p:spTgt spid="49"/>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up)">
                                      <p:cBhvr>
                                        <p:cTn id="73" dur="500"/>
                                        <p:tgtEl>
                                          <p:spTgt spid="51"/>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wipe(down)">
                                      <p:cBhvr>
                                        <p:cTn id="76" dur="500"/>
                                        <p:tgtEl>
                                          <p:spTgt spid="53"/>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down)">
                                      <p:cBhvr>
                                        <p:cTn id="7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autoUpdateAnimBg="0"/>
      <p:bldP spid="35" grpId="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91818"/>
            <a:ext cx="9144000" cy="969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17"/>
          <p:cNvSpPr txBox="1"/>
          <p:nvPr/>
        </p:nvSpPr>
        <p:spPr>
          <a:xfrm>
            <a:off x="3337583" y="2014975"/>
            <a:ext cx="3239569" cy="584775"/>
          </a:xfrm>
          <a:prstGeom prst="rect">
            <a:avLst/>
          </a:prstGeom>
          <a:noFill/>
        </p:spPr>
        <p:txBody>
          <a:bodyPr wrap="square" rtlCol="0">
            <a:spAutoFit/>
          </a:bodyPr>
          <a:lstStyle/>
          <a:p>
            <a:r>
              <a:rPr lang="zh-CN" altLang="en-US" sz="3200" b="1" dirty="0">
                <a:solidFill>
                  <a:schemeClr val="bg1"/>
                </a:solidFill>
                <a:latin typeface="微软雅黑" panose="020B0503020204020204" charset="-122"/>
                <a:ea typeface="微软雅黑" panose="020B0503020204020204" charset="-122"/>
              </a:rPr>
              <a:t>单击添加标题</a:t>
            </a:r>
            <a:endParaRPr lang="en-US" altLang="zh-CN" sz="3200" b="1" dirty="0">
              <a:solidFill>
                <a:schemeClr val="bg1"/>
              </a:solidFill>
              <a:latin typeface="微软雅黑" panose="020B0503020204020204" charset="-122"/>
              <a:ea typeface="微软雅黑" panose="020B0503020204020204" charset="-122"/>
            </a:endParaRPr>
          </a:p>
        </p:txBody>
      </p:sp>
      <p:sp>
        <p:nvSpPr>
          <p:cNvPr id="41" name="文本框 19"/>
          <p:cNvSpPr txBox="1"/>
          <p:nvPr/>
        </p:nvSpPr>
        <p:spPr bwMode="auto">
          <a:xfrm>
            <a:off x="3337583" y="2933022"/>
            <a:ext cx="4257871" cy="955646"/>
          </a:xfrm>
          <a:prstGeom prst="rect">
            <a:avLst/>
          </a:prstGeom>
          <a:noFill/>
        </p:spPr>
        <p:txBody>
          <a:bodyPr wrap="square" lIns="68580" tIns="34290" rIns="68580" bIns="34290">
            <a:spAutoFit/>
          </a:bodyPr>
          <a:lstStyle/>
          <a:p>
            <a:pPr>
              <a:lnSpc>
                <a:spcPct val="120000"/>
              </a:lnSpc>
            </a:pPr>
            <a:r>
              <a:rPr lang="zh-CN" altLang="en-US" sz="1200" dirty="0">
                <a:solidFill>
                  <a:schemeClr val="tx1">
                    <a:lumMod val="75000"/>
                    <a:lumOff val="25000"/>
                  </a:schemeClr>
                </a:solidFill>
                <a:latin typeface="微软雅黑" panose="020B0503020204020204" charset="-122"/>
                <a:ea typeface="微软雅黑" panose="020B0503020204020204" charset="-122"/>
              </a:rPr>
              <a:t>详细内容</a:t>
            </a:r>
            <a:r>
              <a:rPr lang="en-US" altLang="zh-CN" sz="1200" dirty="0">
                <a:solidFill>
                  <a:schemeClr val="tx1">
                    <a:lumMod val="75000"/>
                    <a:lumOff val="25000"/>
                  </a:schemeClr>
                </a:solidFill>
                <a:latin typeface="微软雅黑" panose="020B0503020204020204" charset="-122"/>
                <a:ea typeface="微软雅黑" panose="020B0503020204020204" charset="-122"/>
              </a:rPr>
              <a:t>……</a:t>
            </a:r>
            <a:r>
              <a:rPr lang="zh-CN" altLang="en-US" sz="1200" dirty="0">
                <a:solidFill>
                  <a:schemeClr val="tx1">
                    <a:lumMod val="75000"/>
                    <a:lumOff val="25000"/>
                  </a:schemeClr>
                </a:solidFill>
                <a:latin typeface="微软雅黑" panose="020B0503020204020204" charset="-122"/>
                <a:ea typeface="微软雅黑" panose="020B0503020204020204" charset="-122"/>
              </a:rPr>
              <a:t>点击输入本栏的具体文字，简明扼要的说明分项内容，此为概念图解，请根据您的具体内容酌情修改。点击输入本栏的具体文字，简明扼要的说明分项内容，请根据您的具体内容酌情修改。</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p:txBody>
      </p:sp>
      <p:grpSp>
        <p:nvGrpSpPr>
          <p:cNvPr id="76" name="组合 75"/>
          <p:cNvGrpSpPr/>
          <p:nvPr/>
        </p:nvGrpSpPr>
        <p:grpSpPr>
          <a:xfrm>
            <a:off x="3491880" y="1149122"/>
            <a:ext cx="414516" cy="414516"/>
            <a:chOff x="3543574" y="4265651"/>
            <a:chExt cx="414516" cy="414516"/>
          </a:xfrm>
        </p:grpSpPr>
        <p:sp>
          <p:nvSpPr>
            <p:cNvPr id="44" name="椭圆 43"/>
            <p:cNvSpPr/>
            <p:nvPr/>
          </p:nvSpPr>
          <p:spPr>
            <a:xfrm>
              <a:off x="3543574" y="4265651"/>
              <a:ext cx="414516" cy="414516"/>
            </a:xfrm>
            <a:prstGeom prst="ellipse">
              <a:avLst/>
            </a:prstGeom>
            <a:solidFill>
              <a:schemeClr val="accent1"/>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7" name="组合 46"/>
            <p:cNvGrpSpPr/>
            <p:nvPr/>
          </p:nvGrpSpPr>
          <p:grpSpPr>
            <a:xfrm>
              <a:off x="3629640" y="4325788"/>
              <a:ext cx="259976" cy="261734"/>
              <a:chOff x="5042691" y="2273922"/>
              <a:chExt cx="702937" cy="707690"/>
            </a:xfrm>
            <a:solidFill>
              <a:schemeClr val="bg1"/>
            </a:solidFill>
          </p:grpSpPr>
          <p:sp>
            <p:nvSpPr>
              <p:cNvPr id="74" name="Freeform 12"/>
              <p:cNvSpPr/>
              <p:nvPr/>
            </p:nvSpPr>
            <p:spPr bwMode="auto">
              <a:xfrm>
                <a:off x="5284806" y="2789968"/>
                <a:ext cx="460822" cy="191644"/>
              </a:xfrm>
              <a:custGeom>
                <a:avLst/>
                <a:gdLst>
                  <a:gd name="T0" fmla="*/ 25 w 533"/>
                  <a:gd name="T1" fmla="*/ 165 h 222"/>
                  <a:gd name="T2" fmla="*/ 158 w 533"/>
                  <a:gd name="T3" fmla="*/ 165 h 222"/>
                  <a:gd name="T4" fmla="*/ 158 w 533"/>
                  <a:gd name="T5" fmla="*/ 108 h 222"/>
                  <a:gd name="T6" fmla="*/ 184 w 533"/>
                  <a:gd name="T7" fmla="*/ 83 h 222"/>
                  <a:gd name="T8" fmla="*/ 317 w 533"/>
                  <a:gd name="T9" fmla="*/ 83 h 222"/>
                  <a:gd name="T10" fmla="*/ 317 w 533"/>
                  <a:gd name="T11" fmla="*/ 25 h 222"/>
                  <a:gd name="T12" fmla="*/ 343 w 533"/>
                  <a:gd name="T13" fmla="*/ 0 h 222"/>
                  <a:gd name="T14" fmla="*/ 533 w 533"/>
                  <a:gd name="T15" fmla="*/ 0 h 222"/>
                  <a:gd name="T16" fmla="*/ 533 w 533"/>
                  <a:gd name="T17" fmla="*/ 32 h 222"/>
                  <a:gd name="T18" fmla="*/ 508 w 533"/>
                  <a:gd name="T19" fmla="*/ 57 h 222"/>
                  <a:gd name="T20" fmla="*/ 375 w 533"/>
                  <a:gd name="T21" fmla="*/ 57 h 222"/>
                  <a:gd name="T22" fmla="*/ 375 w 533"/>
                  <a:gd name="T23" fmla="*/ 114 h 222"/>
                  <a:gd name="T24" fmla="*/ 349 w 533"/>
                  <a:gd name="T25" fmla="*/ 140 h 222"/>
                  <a:gd name="T26" fmla="*/ 216 w 533"/>
                  <a:gd name="T27" fmla="*/ 140 h 222"/>
                  <a:gd name="T28" fmla="*/ 216 w 533"/>
                  <a:gd name="T29" fmla="*/ 197 h 222"/>
                  <a:gd name="T30" fmla="*/ 190 w 533"/>
                  <a:gd name="T31" fmla="*/ 222 h 222"/>
                  <a:gd name="T32" fmla="*/ 0 w 533"/>
                  <a:gd name="T33" fmla="*/ 222 h 222"/>
                  <a:gd name="T34" fmla="*/ 0 w 533"/>
                  <a:gd name="T35" fmla="*/ 191 h 222"/>
                  <a:gd name="T36" fmla="*/ 25 w 533"/>
                  <a:gd name="T37" fmla="*/ 1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3" h="222">
                    <a:moveTo>
                      <a:pt x="25" y="165"/>
                    </a:moveTo>
                    <a:cubicBezTo>
                      <a:pt x="158" y="165"/>
                      <a:pt x="158" y="165"/>
                      <a:pt x="158" y="165"/>
                    </a:cubicBezTo>
                    <a:cubicBezTo>
                      <a:pt x="158" y="108"/>
                      <a:pt x="158" y="108"/>
                      <a:pt x="158" y="108"/>
                    </a:cubicBezTo>
                    <a:cubicBezTo>
                      <a:pt x="158" y="94"/>
                      <a:pt x="170" y="83"/>
                      <a:pt x="184" y="83"/>
                    </a:cubicBezTo>
                    <a:cubicBezTo>
                      <a:pt x="317" y="83"/>
                      <a:pt x="317" y="83"/>
                      <a:pt x="317" y="83"/>
                    </a:cubicBezTo>
                    <a:cubicBezTo>
                      <a:pt x="317" y="25"/>
                      <a:pt x="317" y="25"/>
                      <a:pt x="317" y="25"/>
                    </a:cubicBezTo>
                    <a:cubicBezTo>
                      <a:pt x="317" y="11"/>
                      <a:pt x="329" y="0"/>
                      <a:pt x="343" y="0"/>
                    </a:cubicBezTo>
                    <a:cubicBezTo>
                      <a:pt x="533" y="0"/>
                      <a:pt x="533" y="0"/>
                      <a:pt x="533" y="0"/>
                    </a:cubicBezTo>
                    <a:cubicBezTo>
                      <a:pt x="533" y="32"/>
                      <a:pt x="533" y="32"/>
                      <a:pt x="533" y="32"/>
                    </a:cubicBezTo>
                    <a:cubicBezTo>
                      <a:pt x="533" y="46"/>
                      <a:pt x="522" y="57"/>
                      <a:pt x="508" y="57"/>
                    </a:cubicBezTo>
                    <a:cubicBezTo>
                      <a:pt x="375" y="57"/>
                      <a:pt x="375" y="57"/>
                      <a:pt x="375" y="57"/>
                    </a:cubicBezTo>
                    <a:cubicBezTo>
                      <a:pt x="375" y="114"/>
                      <a:pt x="375" y="114"/>
                      <a:pt x="375" y="114"/>
                    </a:cubicBezTo>
                    <a:cubicBezTo>
                      <a:pt x="375" y="128"/>
                      <a:pt x="363" y="140"/>
                      <a:pt x="349" y="140"/>
                    </a:cubicBezTo>
                    <a:cubicBezTo>
                      <a:pt x="216" y="140"/>
                      <a:pt x="216" y="140"/>
                      <a:pt x="216" y="140"/>
                    </a:cubicBezTo>
                    <a:cubicBezTo>
                      <a:pt x="216" y="197"/>
                      <a:pt x="216" y="197"/>
                      <a:pt x="216" y="197"/>
                    </a:cubicBezTo>
                    <a:cubicBezTo>
                      <a:pt x="216" y="211"/>
                      <a:pt x="204" y="222"/>
                      <a:pt x="190" y="222"/>
                    </a:cubicBezTo>
                    <a:cubicBezTo>
                      <a:pt x="0" y="222"/>
                      <a:pt x="0" y="222"/>
                      <a:pt x="0" y="222"/>
                    </a:cubicBezTo>
                    <a:cubicBezTo>
                      <a:pt x="0" y="191"/>
                      <a:pt x="0" y="191"/>
                      <a:pt x="0" y="191"/>
                    </a:cubicBezTo>
                    <a:cubicBezTo>
                      <a:pt x="0" y="177"/>
                      <a:pt x="11" y="165"/>
                      <a:pt x="25"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5" name="Freeform 13"/>
              <p:cNvSpPr>
                <a:spLocks noEditPoints="1"/>
              </p:cNvSpPr>
              <p:nvPr/>
            </p:nvSpPr>
            <p:spPr bwMode="auto">
              <a:xfrm>
                <a:off x="5042691" y="2273922"/>
                <a:ext cx="529215" cy="655759"/>
              </a:xfrm>
              <a:custGeom>
                <a:avLst/>
                <a:gdLst>
                  <a:gd name="T0" fmla="*/ 28 w 612"/>
                  <a:gd name="T1" fmla="*/ 504 h 759"/>
                  <a:gd name="T2" fmla="*/ 148 w 612"/>
                  <a:gd name="T3" fmla="*/ 514 h 759"/>
                  <a:gd name="T4" fmla="*/ 179 w 612"/>
                  <a:gd name="T5" fmla="*/ 488 h 759"/>
                  <a:gd name="T6" fmla="*/ 184 w 612"/>
                  <a:gd name="T7" fmla="*/ 423 h 759"/>
                  <a:gd name="T8" fmla="*/ 158 w 612"/>
                  <a:gd name="T9" fmla="*/ 392 h 759"/>
                  <a:gd name="T10" fmla="*/ 38 w 612"/>
                  <a:gd name="T11" fmla="*/ 381 h 759"/>
                  <a:gd name="T12" fmla="*/ 7 w 612"/>
                  <a:gd name="T13" fmla="*/ 407 h 759"/>
                  <a:gd name="T14" fmla="*/ 2 w 612"/>
                  <a:gd name="T15" fmla="*/ 473 h 759"/>
                  <a:gd name="T16" fmla="*/ 28 w 612"/>
                  <a:gd name="T17" fmla="*/ 504 h 759"/>
                  <a:gd name="T18" fmla="*/ 157 w 612"/>
                  <a:gd name="T19" fmla="*/ 669 h 759"/>
                  <a:gd name="T20" fmla="*/ 254 w 612"/>
                  <a:gd name="T21" fmla="*/ 487 h 759"/>
                  <a:gd name="T22" fmla="*/ 334 w 612"/>
                  <a:gd name="T23" fmla="*/ 512 h 759"/>
                  <a:gd name="T24" fmla="*/ 342 w 612"/>
                  <a:gd name="T25" fmla="*/ 515 h 759"/>
                  <a:gd name="T26" fmla="*/ 216 w 612"/>
                  <a:gd name="T27" fmla="*/ 722 h 759"/>
                  <a:gd name="T28" fmla="*/ 157 w 612"/>
                  <a:gd name="T29" fmla="*/ 669 h 759"/>
                  <a:gd name="T30" fmla="*/ 379 w 612"/>
                  <a:gd name="T31" fmla="*/ 7 h 759"/>
                  <a:gd name="T32" fmla="*/ 426 w 612"/>
                  <a:gd name="T33" fmla="*/ 84 h 759"/>
                  <a:gd name="T34" fmla="*/ 349 w 612"/>
                  <a:gd name="T35" fmla="*/ 150 h 759"/>
                  <a:gd name="T36" fmla="*/ 304 w 612"/>
                  <a:gd name="T37" fmla="*/ 59 h 759"/>
                  <a:gd name="T38" fmla="*/ 379 w 612"/>
                  <a:gd name="T39" fmla="*/ 7 h 759"/>
                  <a:gd name="T40" fmla="*/ 371 w 612"/>
                  <a:gd name="T41" fmla="*/ 183 h 759"/>
                  <a:gd name="T42" fmla="*/ 403 w 612"/>
                  <a:gd name="T43" fmla="*/ 199 h 759"/>
                  <a:gd name="T44" fmla="*/ 574 w 612"/>
                  <a:gd name="T45" fmla="*/ 278 h 759"/>
                  <a:gd name="T46" fmla="*/ 579 w 612"/>
                  <a:gd name="T47" fmla="*/ 341 h 759"/>
                  <a:gd name="T48" fmla="*/ 398 w 612"/>
                  <a:gd name="T49" fmla="*/ 296 h 759"/>
                  <a:gd name="T50" fmla="*/ 381 w 612"/>
                  <a:gd name="T51" fmla="*/ 385 h 759"/>
                  <a:gd name="T52" fmla="*/ 390 w 612"/>
                  <a:gd name="T53" fmla="*/ 402 h 759"/>
                  <a:gd name="T54" fmla="*/ 561 w 612"/>
                  <a:gd name="T55" fmla="*/ 593 h 759"/>
                  <a:gd name="T56" fmla="*/ 489 w 612"/>
                  <a:gd name="T57" fmla="*/ 626 h 759"/>
                  <a:gd name="T58" fmla="*/ 233 w 612"/>
                  <a:gd name="T59" fmla="*/ 447 h 759"/>
                  <a:gd name="T60" fmla="*/ 203 w 612"/>
                  <a:gd name="T61" fmla="*/ 392 h 759"/>
                  <a:gd name="T62" fmla="*/ 231 w 612"/>
                  <a:gd name="T63" fmla="*/ 239 h 759"/>
                  <a:gd name="T64" fmla="*/ 157 w 612"/>
                  <a:gd name="T65" fmla="*/ 344 h 759"/>
                  <a:gd name="T66" fmla="*/ 95 w 612"/>
                  <a:gd name="T67" fmla="*/ 332 h 759"/>
                  <a:gd name="T68" fmla="*/ 247 w 612"/>
                  <a:gd name="T69" fmla="*/ 155 h 759"/>
                  <a:gd name="T70" fmla="*/ 313 w 612"/>
                  <a:gd name="T71" fmla="*/ 163 h 759"/>
                  <a:gd name="T72" fmla="*/ 349 w 612"/>
                  <a:gd name="T73" fmla="*/ 227 h 759"/>
                  <a:gd name="T74" fmla="*/ 371 w 612"/>
                  <a:gd name="T75" fmla="*/ 183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2" h="759">
                    <a:moveTo>
                      <a:pt x="28" y="504"/>
                    </a:moveTo>
                    <a:cubicBezTo>
                      <a:pt x="148" y="514"/>
                      <a:pt x="148" y="514"/>
                      <a:pt x="148" y="514"/>
                    </a:cubicBezTo>
                    <a:cubicBezTo>
                      <a:pt x="164" y="516"/>
                      <a:pt x="177" y="504"/>
                      <a:pt x="179" y="488"/>
                    </a:cubicBezTo>
                    <a:cubicBezTo>
                      <a:pt x="184" y="423"/>
                      <a:pt x="184" y="423"/>
                      <a:pt x="184" y="423"/>
                    </a:cubicBezTo>
                    <a:cubicBezTo>
                      <a:pt x="186" y="407"/>
                      <a:pt x="174" y="393"/>
                      <a:pt x="158" y="392"/>
                    </a:cubicBezTo>
                    <a:cubicBezTo>
                      <a:pt x="38" y="381"/>
                      <a:pt x="38" y="381"/>
                      <a:pt x="38" y="381"/>
                    </a:cubicBezTo>
                    <a:cubicBezTo>
                      <a:pt x="23" y="380"/>
                      <a:pt x="9" y="392"/>
                      <a:pt x="7" y="407"/>
                    </a:cubicBezTo>
                    <a:cubicBezTo>
                      <a:pt x="2" y="473"/>
                      <a:pt x="2" y="473"/>
                      <a:pt x="2" y="473"/>
                    </a:cubicBezTo>
                    <a:cubicBezTo>
                      <a:pt x="0" y="489"/>
                      <a:pt x="12" y="503"/>
                      <a:pt x="28" y="504"/>
                    </a:cubicBezTo>
                    <a:close/>
                    <a:moveTo>
                      <a:pt x="157" y="669"/>
                    </a:moveTo>
                    <a:cubicBezTo>
                      <a:pt x="220" y="595"/>
                      <a:pt x="230" y="592"/>
                      <a:pt x="254" y="487"/>
                    </a:cubicBezTo>
                    <a:cubicBezTo>
                      <a:pt x="280" y="496"/>
                      <a:pt x="307" y="504"/>
                      <a:pt x="334" y="512"/>
                    </a:cubicBezTo>
                    <a:cubicBezTo>
                      <a:pt x="337" y="513"/>
                      <a:pt x="339" y="514"/>
                      <a:pt x="342" y="515"/>
                    </a:cubicBezTo>
                    <a:cubicBezTo>
                      <a:pt x="303" y="633"/>
                      <a:pt x="296" y="637"/>
                      <a:pt x="216" y="722"/>
                    </a:cubicBezTo>
                    <a:cubicBezTo>
                      <a:pt x="180" y="759"/>
                      <a:pt x="122" y="709"/>
                      <a:pt x="157" y="669"/>
                    </a:cubicBezTo>
                    <a:close/>
                    <a:moveTo>
                      <a:pt x="379" y="7"/>
                    </a:moveTo>
                    <a:cubicBezTo>
                      <a:pt x="413" y="15"/>
                      <a:pt x="434" y="49"/>
                      <a:pt x="426" y="84"/>
                    </a:cubicBezTo>
                    <a:cubicBezTo>
                      <a:pt x="419" y="120"/>
                      <a:pt x="383" y="157"/>
                      <a:pt x="349" y="150"/>
                    </a:cubicBezTo>
                    <a:cubicBezTo>
                      <a:pt x="315" y="143"/>
                      <a:pt x="297" y="94"/>
                      <a:pt x="304" y="59"/>
                    </a:cubicBezTo>
                    <a:cubicBezTo>
                      <a:pt x="312" y="23"/>
                      <a:pt x="345" y="0"/>
                      <a:pt x="379" y="7"/>
                    </a:cubicBezTo>
                    <a:close/>
                    <a:moveTo>
                      <a:pt x="371" y="183"/>
                    </a:moveTo>
                    <a:cubicBezTo>
                      <a:pt x="378" y="185"/>
                      <a:pt x="393" y="190"/>
                      <a:pt x="403" y="199"/>
                    </a:cubicBezTo>
                    <a:cubicBezTo>
                      <a:pt x="494" y="286"/>
                      <a:pt x="474" y="282"/>
                      <a:pt x="574" y="278"/>
                    </a:cubicBezTo>
                    <a:cubicBezTo>
                      <a:pt x="612" y="277"/>
                      <a:pt x="611" y="338"/>
                      <a:pt x="579" y="341"/>
                    </a:cubicBezTo>
                    <a:cubicBezTo>
                      <a:pt x="477" y="350"/>
                      <a:pt x="470" y="358"/>
                      <a:pt x="398" y="296"/>
                    </a:cubicBezTo>
                    <a:cubicBezTo>
                      <a:pt x="381" y="385"/>
                      <a:pt x="381" y="385"/>
                      <a:pt x="381" y="385"/>
                    </a:cubicBezTo>
                    <a:cubicBezTo>
                      <a:pt x="380" y="392"/>
                      <a:pt x="383" y="399"/>
                      <a:pt x="390" y="402"/>
                    </a:cubicBezTo>
                    <a:cubicBezTo>
                      <a:pt x="494" y="448"/>
                      <a:pt x="515" y="448"/>
                      <a:pt x="561" y="593"/>
                    </a:cubicBezTo>
                    <a:cubicBezTo>
                      <a:pt x="578" y="638"/>
                      <a:pt x="510" y="668"/>
                      <a:pt x="489" y="626"/>
                    </a:cubicBezTo>
                    <a:cubicBezTo>
                      <a:pt x="417" y="484"/>
                      <a:pt x="405" y="506"/>
                      <a:pt x="233" y="447"/>
                    </a:cubicBezTo>
                    <a:cubicBezTo>
                      <a:pt x="211" y="435"/>
                      <a:pt x="203" y="416"/>
                      <a:pt x="203" y="392"/>
                    </a:cubicBezTo>
                    <a:cubicBezTo>
                      <a:pt x="231" y="239"/>
                      <a:pt x="231" y="239"/>
                      <a:pt x="231" y="239"/>
                    </a:cubicBezTo>
                    <a:cubicBezTo>
                      <a:pt x="164" y="260"/>
                      <a:pt x="171" y="259"/>
                      <a:pt x="157" y="344"/>
                    </a:cubicBezTo>
                    <a:cubicBezTo>
                      <a:pt x="151" y="376"/>
                      <a:pt x="91" y="372"/>
                      <a:pt x="95" y="332"/>
                    </a:cubicBezTo>
                    <a:cubicBezTo>
                      <a:pt x="107" y="207"/>
                      <a:pt x="126" y="199"/>
                      <a:pt x="247" y="155"/>
                    </a:cubicBezTo>
                    <a:cubicBezTo>
                      <a:pt x="264" y="149"/>
                      <a:pt x="304" y="160"/>
                      <a:pt x="313" y="163"/>
                    </a:cubicBezTo>
                    <a:cubicBezTo>
                      <a:pt x="349" y="227"/>
                      <a:pt x="349" y="227"/>
                      <a:pt x="349" y="227"/>
                    </a:cubicBezTo>
                    <a:cubicBezTo>
                      <a:pt x="371" y="183"/>
                      <a:pt x="371" y="183"/>
                      <a:pt x="371" y="1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7" name="组合 76"/>
          <p:cNvGrpSpPr/>
          <p:nvPr/>
        </p:nvGrpSpPr>
        <p:grpSpPr>
          <a:xfrm>
            <a:off x="4050431" y="1149122"/>
            <a:ext cx="414516" cy="414516"/>
            <a:chOff x="4102125" y="4265651"/>
            <a:chExt cx="414516" cy="414516"/>
          </a:xfrm>
        </p:grpSpPr>
        <p:sp>
          <p:nvSpPr>
            <p:cNvPr id="45" name="椭圆 44"/>
            <p:cNvSpPr/>
            <p:nvPr/>
          </p:nvSpPr>
          <p:spPr>
            <a:xfrm>
              <a:off x="4102125" y="4265651"/>
              <a:ext cx="414516" cy="414516"/>
            </a:xfrm>
            <a:prstGeom prst="ellipse">
              <a:avLst/>
            </a:prstGeom>
            <a:solidFill>
              <a:schemeClr val="accent2"/>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48" name="组合 47"/>
            <p:cNvGrpSpPr/>
            <p:nvPr/>
          </p:nvGrpSpPr>
          <p:grpSpPr>
            <a:xfrm>
              <a:off x="4199233" y="4358783"/>
              <a:ext cx="238761" cy="198211"/>
              <a:chOff x="3132963" y="3140191"/>
              <a:chExt cx="645573" cy="535933"/>
            </a:xfrm>
            <a:solidFill>
              <a:schemeClr val="bg1"/>
            </a:solidFill>
          </p:grpSpPr>
          <p:sp>
            <p:nvSpPr>
              <p:cNvPr id="68"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9"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0"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1"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2"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73"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9" name="组合 78"/>
          <p:cNvGrpSpPr/>
          <p:nvPr/>
        </p:nvGrpSpPr>
        <p:grpSpPr>
          <a:xfrm>
            <a:off x="5129792" y="1149122"/>
            <a:ext cx="414516" cy="414516"/>
            <a:chOff x="5181486" y="4265651"/>
            <a:chExt cx="414516" cy="414516"/>
          </a:xfrm>
        </p:grpSpPr>
        <p:sp>
          <p:nvSpPr>
            <p:cNvPr id="46" name="椭圆 45"/>
            <p:cNvSpPr/>
            <p:nvPr/>
          </p:nvSpPr>
          <p:spPr>
            <a:xfrm>
              <a:off x="5181486" y="4265651"/>
              <a:ext cx="414516" cy="414516"/>
            </a:xfrm>
            <a:prstGeom prst="ellipse">
              <a:avLst/>
            </a:prstGeom>
            <a:solidFill>
              <a:schemeClr val="accent4"/>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Calibri" panose="020F0502020204030204"/>
                <a:ea typeface="宋体" panose="02010600030101010101" pitchFamily="2" charset="-122"/>
              </a:endParaRPr>
            </a:p>
          </p:txBody>
        </p:sp>
        <p:grpSp>
          <p:nvGrpSpPr>
            <p:cNvPr id="50" name="组合 49"/>
            <p:cNvGrpSpPr/>
            <p:nvPr/>
          </p:nvGrpSpPr>
          <p:grpSpPr>
            <a:xfrm>
              <a:off x="5287222" y="4375239"/>
              <a:ext cx="253419" cy="172633"/>
              <a:chOff x="4895160" y="4287159"/>
              <a:chExt cx="571418" cy="389258"/>
            </a:xfrm>
            <a:solidFill>
              <a:schemeClr val="bg1"/>
            </a:solidFill>
          </p:grpSpPr>
          <p:sp>
            <p:nvSpPr>
              <p:cNvPr id="59"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0"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1"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2"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3"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4"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5"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6"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67"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grpSp>
        <p:nvGrpSpPr>
          <p:cNvPr id="78" name="组合 77"/>
          <p:cNvGrpSpPr/>
          <p:nvPr/>
        </p:nvGrpSpPr>
        <p:grpSpPr>
          <a:xfrm>
            <a:off x="4574743" y="1149122"/>
            <a:ext cx="414516" cy="414516"/>
            <a:chOff x="4626437" y="4265651"/>
            <a:chExt cx="414516" cy="414516"/>
          </a:xfrm>
        </p:grpSpPr>
        <p:sp>
          <p:nvSpPr>
            <p:cNvPr id="49" name="椭圆 48"/>
            <p:cNvSpPr/>
            <p:nvPr/>
          </p:nvSpPr>
          <p:spPr>
            <a:xfrm>
              <a:off x="4626437" y="4265651"/>
              <a:ext cx="414516" cy="414516"/>
            </a:xfrm>
            <a:prstGeom prst="ellipse">
              <a:avLst/>
            </a:prstGeom>
            <a:solidFill>
              <a:schemeClr val="accent3"/>
            </a:solidFill>
            <a:ln w="25400">
              <a:gradFill flip="none" rotWithShape="1">
                <a:gsLst>
                  <a:gs pos="0">
                    <a:schemeClr val="bg1">
                      <a:lumMod val="75000"/>
                    </a:schemeClr>
                  </a:gs>
                  <a:gs pos="100000">
                    <a:schemeClr val="bg1"/>
                  </a:gs>
                </a:gsLst>
                <a:lin ang="2700000" scaled="1"/>
                <a:tileRect/>
              </a:gradFill>
            </a:ln>
            <a:effectLst>
              <a:innerShdw blurRad="127000" dist="25400" dir="13500000">
                <a:srgbClr val="000000">
                  <a:alpha val="43137"/>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chemeClr val="bg1"/>
                </a:solidFill>
                <a:latin typeface="Calibri" panose="020F0502020204030204"/>
                <a:ea typeface="宋体" panose="02010600030101010101" pitchFamily="2" charset="-122"/>
              </a:endParaRPr>
            </a:p>
          </p:txBody>
        </p:sp>
        <p:grpSp>
          <p:nvGrpSpPr>
            <p:cNvPr id="51" name="组合 50"/>
            <p:cNvGrpSpPr/>
            <p:nvPr/>
          </p:nvGrpSpPr>
          <p:grpSpPr>
            <a:xfrm>
              <a:off x="4710891" y="4356960"/>
              <a:ext cx="232896" cy="199705"/>
              <a:chOff x="3546346" y="2339026"/>
              <a:chExt cx="897787" cy="769842"/>
            </a:xfrm>
            <a:solidFill>
              <a:schemeClr val="bg1"/>
            </a:solidFill>
          </p:grpSpPr>
          <p:sp>
            <p:nvSpPr>
              <p:cNvPr id="52"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3"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4"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5"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6"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7"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8"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grpSp>
        <p:nvGrpSpPr>
          <p:cNvPr id="83" name="组合 82"/>
          <p:cNvGrpSpPr/>
          <p:nvPr/>
        </p:nvGrpSpPr>
        <p:grpSpPr>
          <a:xfrm>
            <a:off x="1366956" y="1489357"/>
            <a:ext cx="1586056" cy="1586449"/>
            <a:chOff x="1041891" y="2887277"/>
            <a:chExt cx="1036261" cy="1036518"/>
          </a:xfrm>
        </p:grpSpPr>
        <p:sp>
          <p:nvSpPr>
            <p:cNvPr id="84" name="Oval 53"/>
            <p:cNvSpPr>
              <a:spLocks noChangeArrowheads="1"/>
            </p:cNvSpPr>
            <p:nvPr/>
          </p:nvSpPr>
          <p:spPr bwMode="auto">
            <a:xfrm>
              <a:off x="1041891" y="2887277"/>
              <a:ext cx="1036261" cy="1036518"/>
            </a:xfrm>
            <a:prstGeom prst="ellipse">
              <a:avLst/>
            </a:prstGeom>
            <a:solidFill>
              <a:schemeClr val="accent1"/>
            </a:solidFill>
            <a:ln w="88900">
              <a:gradFill flip="none" rotWithShape="1">
                <a:gsLst>
                  <a:gs pos="0">
                    <a:srgbClr val="FFFFFF"/>
                  </a:gs>
                  <a:gs pos="100000">
                    <a:srgbClr val="D9D9DA"/>
                  </a:gs>
                </a:gsLst>
                <a:lin ang="270000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sz="4400">
                <a:latin typeface="微软雅黑" panose="020B0503020204020204" charset="-122"/>
                <a:ea typeface="微软雅黑" panose="020B0503020204020204" charset="-122"/>
              </a:endParaRPr>
            </a:p>
          </p:txBody>
        </p:sp>
        <p:sp>
          <p:nvSpPr>
            <p:cNvPr id="85" name="Text Box 58"/>
            <p:cNvSpPr txBox="1">
              <a:spLocks noChangeArrowheads="1"/>
            </p:cNvSpPr>
            <p:nvPr/>
          </p:nvSpPr>
          <p:spPr bwMode="auto">
            <a:xfrm>
              <a:off x="1159958" y="3077737"/>
              <a:ext cx="782803" cy="7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gn="ctr"/>
              <a:r>
                <a:rPr lang="en-US" altLang="zh-CN" sz="6600" dirty="0">
                  <a:solidFill>
                    <a:schemeClr val="bg1"/>
                  </a:solidFill>
                  <a:latin typeface="Impact" panose="020B0806030902050204" pitchFamily="34" charset="0"/>
                  <a:ea typeface="微软雅黑" panose="020B0503020204020204" charset="-122"/>
                </a:rPr>
                <a:t>02</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heel(1)">
                                      <p:cBhvr>
                                        <p:cTn id="11" dur="650"/>
                                        <p:tgtEl>
                                          <p:spTgt spid="83"/>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76"/>
                                        </p:tgtEl>
                                        <p:attrNameLst>
                                          <p:attrName>style.visibility</p:attrName>
                                        </p:attrNameLst>
                                      </p:cBhvr>
                                      <p:to>
                                        <p:strVal val="visible"/>
                                      </p:to>
                                    </p:set>
                                    <p:anim calcmode="lin" valueType="num">
                                      <p:cBhvr>
                                        <p:cTn id="15" dur="500" fill="hold"/>
                                        <p:tgtEl>
                                          <p:spTgt spid="76"/>
                                        </p:tgtEl>
                                        <p:attrNameLst>
                                          <p:attrName>ppt_w</p:attrName>
                                        </p:attrNameLst>
                                      </p:cBhvr>
                                      <p:tavLst>
                                        <p:tav tm="0">
                                          <p:val>
                                            <p:fltVal val="0"/>
                                          </p:val>
                                        </p:tav>
                                        <p:tav tm="100000">
                                          <p:val>
                                            <p:strVal val="#ppt_w"/>
                                          </p:val>
                                        </p:tav>
                                      </p:tavLst>
                                    </p:anim>
                                    <p:anim calcmode="lin" valueType="num">
                                      <p:cBhvr>
                                        <p:cTn id="16" dur="500" fill="hold"/>
                                        <p:tgtEl>
                                          <p:spTgt spid="76"/>
                                        </p:tgtEl>
                                        <p:attrNameLst>
                                          <p:attrName>ppt_h</p:attrName>
                                        </p:attrNameLst>
                                      </p:cBhvr>
                                      <p:tavLst>
                                        <p:tav tm="0">
                                          <p:val>
                                            <p:fltVal val="0"/>
                                          </p:val>
                                        </p:tav>
                                        <p:tav tm="100000">
                                          <p:val>
                                            <p:strVal val="#ppt_h"/>
                                          </p:val>
                                        </p:tav>
                                      </p:tavLst>
                                    </p:anim>
                                    <p:animEffect transition="in" filter="fade">
                                      <p:cBhvr>
                                        <p:cTn id="17" dur="500"/>
                                        <p:tgtEl>
                                          <p:spTgt spid="76"/>
                                        </p:tgtEl>
                                      </p:cBhvr>
                                    </p:animEffect>
                                  </p:childTnLst>
                                </p:cTn>
                              </p:par>
                              <p:par>
                                <p:cTn id="18" presetID="53" presetClass="entr" presetSubtype="16" fill="hold" nodeType="withEffect">
                                  <p:stCondLst>
                                    <p:cond delay="3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600"/>
                                  </p:stCondLst>
                                  <p:childTnLst>
                                    <p:set>
                                      <p:cBhvr>
                                        <p:cTn id="24" dur="1" fill="hold">
                                          <p:stCondLst>
                                            <p:cond delay="0"/>
                                          </p:stCondLst>
                                        </p:cTn>
                                        <p:tgtEl>
                                          <p:spTgt spid="78"/>
                                        </p:tgtEl>
                                        <p:attrNameLst>
                                          <p:attrName>style.visibility</p:attrName>
                                        </p:attrNameLst>
                                      </p:cBhvr>
                                      <p:to>
                                        <p:strVal val="visible"/>
                                      </p:to>
                                    </p:set>
                                    <p:anim calcmode="lin" valueType="num">
                                      <p:cBhvr>
                                        <p:cTn id="25" dur="500" fill="hold"/>
                                        <p:tgtEl>
                                          <p:spTgt spid="78"/>
                                        </p:tgtEl>
                                        <p:attrNameLst>
                                          <p:attrName>ppt_w</p:attrName>
                                        </p:attrNameLst>
                                      </p:cBhvr>
                                      <p:tavLst>
                                        <p:tav tm="0">
                                          <p:val>
                                            <p:fltVal val="0"/>
                                          </p:val>
                                        </p:tav>
                                        <p:tav tm="100000">
                                          <p:val>
                                            <p:strVal val="#ppt_w"/>
                                          </p:val>
                                        </p:tav>
                                      </p:tavLst>
                                    </p:anim>
                                    <p:anim calcmode="lin" valueType="num">
                                      <p:cBhvr>
                                        <p:cTn id="26" dur="500" fill="hold"/>
                                        <p:tgtEl>
                                          <p:spTgt spid="78"/>
                                        </p:tgtEl>
                                        <p:attrNameLst>
                                          <p:attrName>ppt_h</p:attrName>
                                        </p:attrNameLst>
                                      </p:cBhvr>
                                      <p:tavLst>
                                        <p:tav tm="0">
                                          <p:val>
                                            <p:fltVal val="0"/>
                                          </p:val>
                                        </p:tav>
                                        <p:tav tm="100000">
                                          <p:val>
                                            <p:strVal val="#ppt_h"/>
                                          </p:val>
                                        </p:tav>
                                      </p:tavLst>
                                    </p:anim>
                                    <p:animEffect transition="in" filter="fade">
                                      <p:cBhvr>
                                        <p:cTn id="27" dur="500"/>
                                        <p:tgtEl>
                                          <p:spTgt spid="78"/>
                                        </p:tgtEl>
                                      </p:cBhvr>
                                    </p:animEffect>
                                  </p:childTnLst>
                                </p:cTn>
                              </p:par>
                              <p:par>
                                <p:cTn id="28" presetID="53" presetClass="entr" presetSubtype="16" fill="hold" nodeType="withEffect">
                                  <p:stCondLst>
                                    <p:cond delay="900"/>
                                  </p:stCondLst>
                                  <p:childTnLst>
                                    <p:set>
                                      <p:cBhvr>
                                        <p:cTn id="29" dur="1" fill="hold">
                                          <p:stCondLst>
                                            <p:cond delay="0"/>
                                          </p:stCondLst>
                                        </p:cTn>
                                        <p:tgtEl>
                                          <p:spTgt spid="79"/>
                                        </p:tgtEl>
                                        <p:attrNameLst>
                                          <p:attrName>style.visibility</p:attrName>
                                        </p:attrNameLst>
                                      </p:cBhvr>
                                      <p:to>
                                        <p:strVal val="visible"/>
                                      </p:to>
                                    </p:set>
                                    <p:anim calcmode="lin" valueType="num">
                                      <p:cBhvr>
                                        <p:cTn id="30" dur="500" fill="hold"/>
                                        <p:tgtEl>
                                          <p:spTgt spid="79"/>
                                        </p:tgtEl>
                                        <p:attrNameLst>
                                          <p:attrName>ppt_w</p:attrName>
                                        </p:attrNameLst>
                                      </p:cBhvr>
                                      <p:tavLst>
                                        <p:tav tm="0">
                                          <p:val>
                                            <p:fltVal val="0"/>
                                          </p:val>
                                        </p:tav>
                                        <p:tav tm="100000">
                                          <p:val>
                                            <p:strVal val="#ppt_w"/>
                                          </p:val>
                                        </p:tav>
                                      </p:tavLst>
                                    </p:anim>
                                    <p:anim calcmode="lin" valueType="num">
                                      <p:cBhvr>
                                        <p:cTn id="31" dur="500" fill="hold"/>
                                        <p:tgtEl>
                                          <p:spTgt spid="79"/>
                                        </p:tgtEl>
                                        <p:attrNameLst>
                                          <p:attrName>ppt_h</p:attrName>
                                        </p:attrNameLst>
                                      </p:cBhvr>
                                      <p:tavLst>
                                        <p:tav tm="0">
                                          <p:val>
                                            <p:fltVal val="0"/>
                                          </p:val>
                                        </p:tav>
                                        <p:tav tm="100000">
                                          <p:val>
                                            <p:strVal val="#ppt_h"/>
                                          </p:val>
                                        </p:tav>
                                      </p:tavLst>
                                    </p:anim>
                                    <p:animEffect transition="in" filter="fade">
                                      <p:cBhvr>
                                        <p:cTn id="32" dur="500"/>
                                        <p:tgtEl>
                                          <p:spTgt spid="79"/>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par>
                          <p:cTn id="37" fill="hold">
                            <p:stCondLst>
                              <p:cond delay="2500"/>
                            </p:stCondLst>
                            <p:childTnLst>
                              <p:par>
                                <p:cTn id="38" presetID="22" presetClass="entr" presetSubtype="2" fill="hold" grpId="0" nodeType="afterEffect">
                                  <p:stCondLst>
                                    <p:cond delay="0"/>
                                  </p:stCondLst>
                                  <p:iterate type="lt">
                                    <p:tmPct val="4878"/>
                                  </p:iterate>
                                  <p:childTnLst>
                                    <p:set>
                                      <p:cBhvr>
                                        <p:cTn id="39" dur="1" fill="hold">
                                          <p:stCondLst>
                                            <p:cond delay="0"/>
                                          </p:stCondLst>
                                        </p:cTn>
                                        <p:tgtEl>
                                          <p:spTgt spid="41"/>
                                        </p:tgtEl>
                                        <p:attrNameLst>
                                          <p:attrName>style.visibility</p:attrName>
                                        </p:attrNameLst>
                                      </p:cBhvr>
                                      <p:to>
                                        <p:strVal val="visible"/>
                                      </p:to>
                                    </p:set>
                                    <p:animEffect transition="in" filter="wipe(right)">
                                      <p:cBhvr>
                                        <p:cTn id="4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charset="-122"/>
                <a:ea typeface="微软雅黑" panose="020B0503020204020204" charset="-122"/>
              </a:rPr>
              <a:t>点击添加标题文本</a:t>
            </a:r>
          </a:p>
        </p:txBody>
      </p:sp>
      <p:sp>
        <p:nvSpPr>
          <p:cNvPr id="27" name="箭头3"/>
          <p:cNvSpPr/>
          <p:nvPr/>
        </p:nvSpPr>
        <p:spPr bwMode="gray">
          <a:xfrm flipV="1">
            <a:off x="1391522" y="2889667"/>
            <a:ext cx="819764" cy="114053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charset="-122"/>
              <a:ea typeface="微软雅黑" panose="020B0503020204020204" charset="-122"/>
            </a:endParaRPr>
          </a:p>
        </p:txBody>
      </p:sp>
      <p:sp>
        <p:nvSpPr>
          <p:cNvPr id="28" name="箭头2"/>
          <p:cNvSpPr/>
          <p:nvPr/>
        </p:nvSpPr>
        <p:spPr bwMode="gray">
          <a:xfrm rot="16200000">
            <a:off x="1607533" y="2415012"/>
            <a:ext cx="243647" cy="97440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charset="-122"/>
              <a:ea typeface="微软雅黑" panose="020B0503020204020204" charset="-122"/>
            </a:endParaRPr>
          </a:p>
        </p:txBody>
      </p:sp>
      <p:sp>
        <p:nvSpPr>
          <p:cNvPr id="29" name="箭头1"/>
          <p:cNvSpPr/>
          <p:nvPr/>
        </p:nvSpPr>
        <p:spPr bwMode="gray">
          <a:xfrm>
            <a:off x="1386251" y="1643759"/>
            <a:ext cx="819764" cy="13211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charset="-122"/>
              <a:ea typeface="微软雅黑" panose="020B0503020204020204" charset="-122"/>
            </a:endParaRPr>
          </a:p>
        </p:txBody>
      </p:sp>
      <p:sp>
        <p:nvSpPr>
          <p:cNvPr id="30" name="文本1"/>
          <p:cNvSpPr>
            <a:spLocks noChangeArrowheads="1"/>
          </p:cNvSpPr>
          <p:nvPr/>
        </p:nvSpPr>
        <p:spPr bwMode="gray">
          <a:xfrm>
            <a:off x="3381955" y="1352205"/>
            <a:ext cx="4578109" cy="896993"/>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charset="-122"/>
                <a:ea typeface="微软雅黑" panose="020B050302020402020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charset="-122"/>
                <a:ea typeface="微软雅黑" panose="020B050302020402020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31" name="标题1"/>
          <p:cNvSpPr>
            <a:spLocks noChangeArrowheads="1"/>
          </p:cNvSpPr>
          <p:nvPr/>
        </p:nvSpPr>
        <p:spPr bwMode="gray">
          <a:xfrm>
            <a:off x="2305985" y="1347614"/>
            <a:ext cx="931954" cy="901585"/>
          </a:xfrm>
          <a:prstGeom prst="roundRect">
            <a:avLst>
              <a:gd name="adj" fmla="val 11921"/>
            </a:avLst>
          </a:prstGeom>
          <a:solidFill>
            <a:schemeClr val="accent2"/>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charset="-122"/>
                <a:ea typeface="微软雅黑" panose="020B0503020204020204" charset="-122"/>
              </a:rPr>
              <a:t>添加标题</a:t>
            </a:r>
            <a:endParaRPr lang="zh-CN" altLang="zh-CN" sz="1400" dirty="0">
              <a:solidFill>
                <a:schemeClr val="bg1"/>
              </a:solidFill>
              <a:latin typeface="微软雅黑" panose="020B0503020204020204" charset="-122"/>
              <a:ea typeface="微软雅黑" panose="020B0503020204020204" charset="-122"/>
            </a:endParaRPr>
          </a:p>
        </p:txBody>
      </p:sp>
      <p:sp>
        <p:nvSpPr>
          <p:cNvPr id="32" name="文本2"/>
          <p:cNvSpPr>
            <a:spLocks noChangeArrowheads="1"/>
          </p:cNvSpPr>
          <p:nvPr/>
        </p:nvSpPr>
        <p:spPr bwMode="gray">
          <a:xfrm>
            <a:off x="3381955" y="2442238"/>
            <a:ext cx="4578109" cy="894027"/>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charset="-122"/>
                <a:ea typeface="微软雅黑" panose="020B050302020402020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charset="-122"/>
                <a:ea typeface="微软雅黑" panose="020B050302020402020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33" name="标题2"/>
          <p:cNvSpPr>
            <a:spLocks noChangeArrowheads="1"/>
          </p:cNvSpPr>
          <p:nvPr/>
        </p:nvSpPr>
        <p:spPr bwMode="gray">
          <a:xfrm>
            <a:off x="2305985" y="2442238"/>
            <a:ext cx="931955" cy="894027"/>
          </a:xfrm>
          <a:prstGeom prst="roundRect">
            <a:avLst>
              <a:gd name="adj" fmla="val 11921"/>
            </a:avLst>
          </a:prstGeom>
          <a:solidFill>
            <a:schemeClr val="accent3"/>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charset="-122"/>
                <a:ea typeface="微软雅黑" panose="020B0503020204020204" charset="-122"/>
              </a:rPr>
              <a:t>添加标题</a:t>
            </a:r>
            <a:endParaRPr lang="zh-CN" altLang="zh-CN" sz="1400" dirty="0">
              <a:solidFill>
                <a:schemeClr val="bg1"/>
              </a:solidFill>
              <a:latin typeface="微软雅黑" panose="020B0503020204020204" charset="-122"/>
              <a:ea typeface="微软雅黑" panose="020B0503020204020204" charset="-122"/>
            </a:endParaRPr>
          </a:p>
        </p:txBody>
      </p:sp>
      <p:sp>
        <p:nvSpPr>
          <p:cNvPr id="34" name="文本3"/>
          <p:cNvSpPr>
            <a:spLocks noChangeArrowheads="1"/>
          </p:cNvSpPr>
          <p:nvPr/>
        </p:nvSpPr>
        <p:spPr bwMode="ltGray">
          <a:xfrm>
            <a:off x="3381955" y="3523042"/>
            <a:ext cx="4578109" cy="886051"/>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charset="-122"/>
                <a:ea typeface="微软雅黑" panose="020B050302020402020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charset="-122"/>
                <a:ea typeface="微软雅黑" panose="020B050302020402020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35" name="标题3"/>
          <p:cNvSpPr>
            <a:spLocks noChangeArrowheads="1"/>
          </p:cNvSpPr>
          <p:nvPr/>
        </p:nvSpPr>
        <p:spPr bwMode="gray">
          <a:xfrm>
            <a:off x="2305985" y="3523042"/>
            <a:ext cx="931954" cy="886051"/>
          </a:xfrm>
          <a:prstGeom prst="roundRect">
            <a:avLst>
              <a:gd name="adj" fmla="val 11921"/>
            </a:avLst>
          </a:prstGeom>
          <a:solidFill>
            <a:schemeClr val="accent4"/>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charset="-122"/>
                <a:ea typeface="微软雅黑" panose="020B0503020204020204" charset="-122"/>
              </a:rPr>
              <a:t>添加标题</a:t>
            </a:r>
            <a:endParaRPr lang="zh-CN" altLang="zh-CN" sz="1400" dirty="0">
              <a:solidFill>
                <a:schemeClr val="bg1"/>
              </a:solidFill>
              <a:latin typeface="微软雅黑" panose="020B0503020204020204" charset="-122"/>
              <a:ea typeface="微软雅黑" panose="020B0503020204020204" charset="-122"/>
            </a:endParaRPr>
          </a:p>
        </p:txBody>
      </p:sp>
      <p:sp>
        <p:nvSpPr>
          <p:cNvPr id="36" name="Oval 19"/>
          <p:cNvSpPr>
            <a:spLocks noChangeArrowheads="1"/>
          </p:cNvSpPr>
          <p:nvPr/>
        </p:nvSpPr>
        <p:spPr bwMode="auto">
          <a:xfrm>
            <a:off x="825376" y="2370440"/>
            <a:ext cx="1036927" cy="1038223"/>
          </a:xfrm>
          <a:prstGeom prst="ellipse">
            <a:avLst/>
          </a:prstGeom>
          <a:solidFill>
            <a:schemeClr val="accent1"/>
          </a:solidFill>
          <a:ln w="63500">
            <a:solidFill>
              <a:schemeClr val="bg1"/>
            </a:solidFill>
            <a:round/>
          </a:ln>
          <a:effectLst>
            <a:outerShdw blurRad="127000" dist="38100" dir="5400000" algn="ctr" rotWithShape="0">
              <a:prstClr val="black">
                <a:alpha val="40000"/>
              </a:prstClr>
            </a:outerShdw>
          </a:effectLst>
        </p:spPr>
        <p:txBody>
          <a:bodyPr lIns="62118" tIns="31058" rIns="62118" bIns="31058" anchor="ctr"/>
          <a:lstStyle/>
          <a:p>
            <a:pPr algn="ctr">
              <a:lnSpc>
                <a:spcPct val="120000"/>
              </a:lnSpc>
              <a:defRPr/>
            </a:pPr>
            <a:r>
              <a:rPr lang="zh-CN" altLang="en-US" b="1" kern="0" dirty="0">
                <a:solidFill>
                  <a:schemeClr val="bg1"/>
                </a:solidFill>
                <a:latin typeface="微软雅黑" panose="020B0503020204020204" charset="-122"/>
                <a:ea typeface="微软雅黑" panose="020B0503020204020204" charset="-122"/>
              </a:rPr>
              <a:t>添加标题</a:t>
            </a:r>
          </a:p>
        </p:txBody>
      </p:sp>
    </p:spTree>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精美知识竞赛动态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2693</Words>
  <Application>Microsoft Office PowerPoint</Application>
  <PresentationFormat>全屏显示(16:9)</PresentationFormat>
  <Paragraphs>318</Paragraphs>
  <Slides>27</Slides>
  <Notes>27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Broadway BT</vt:lpstr>
      <vt:lpstr>等线</vt:lpstr>
      <vt:lpstr>等线 Light</vt:lpstr>
      <vt:lpstr>方正黑体简体</vt:lpstr>
      <vt:lpstr>微软雅黑</vt:lpstr>
      <vt:lpstr>Arial</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18</cp:revision>
  <dcterms:created xsi:type="dcterms:W3CDTF">2016-12-25T02:27:00Z</dcterms:created>
  <dcterms:modified xsi:type="dcterms:W3CDTF">2021-01-05T11:59:19Z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